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76" r:id="rId5"/>
    <p:sldId id="264" r:id="rId6"/>
    <p:sldId id="265" r:id="rId7"/>
    <p:sldId id="266" r:id="rId8"/>
    <p:sldId id="269" r:id="rId9"/>
    <p:sldId id="262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1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5996DB30-102B-4168-9C7F-9A60CA76AC8F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6929EB-D802-47F4-B5B4-206CD1C1A0FB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DB30-102B-4168-9C7F-9A60CA76AC8F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29EB-D802-47F4-B5B4-206CD1C1A0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DB30-102B-4168-9C7F-9A60CA76AC8F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29EB-D802-47F4-B5B4-206CD1C1A0F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96DB30-102B-4168-9C7F-9A60CA76AC8F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6929EB-D802-47F4-B5B4-206CD1C1A0F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DB30-102B-4168-9C7F-9A60CA76AC8F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6929EB-D802-47F4-B5B4-206CD1C1A0F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996DB30-102B-4168-9C7F-9A60CA76AC8F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66929EB-D802-47F4-B5B4-206CD1C1A0F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996DB30-102B-4168-9C7F-9A60CA76AC8F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66929EB-D802-47F4-B5B4-206CD1C1A0F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DB30-102B-4168-9C7F-9A60CA76AC8F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6929EB-D802-47F4-B5B4-206CD1C1A0F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DB30-102B-4168-9C7F-9A60CA76AC8F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6929EB-D802-47F4-B5B4-206CD1C1A0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996DB30-102B-4168-9C7F-9A60CA76AC8F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66929EB-D802-47F4-B5B4-206CD1C1A0F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5996DB30-102B-4168-9C7F-9A60CA76AC8F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466929EB-D802-47F4-B5B4-206CD1C1A0F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5996DB30-102B-4168-9C7F-9A60CA76AC8F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466929EB-D802-47F4-B5B4-206CD1C1A0F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anifesto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kaner.com/?p=4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shrinik.blogspot.de/2008/03/18-myths-associated-with-exploratory.html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kaner.com/?p=46" TargetMode="External"/><Relationship Id="rId7" Type="http://schemas.openxmlformats.org/officeDocument/2006/relationships/hyperlink" Target="http://www.ministryoftesting.com/resources/mindmaps/" TargetMode="External"/><Relationship Id="rId2" Type="http://schemas.openxmlformats.org/officeDocument/2006/relationships/hyperlink" Target="http://www.satisfice.com/articles/et-articl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nistryoftesting.com/resources/exploratory-testing/" TargetMode="External"/><Relationship Id="rId5" Type="http://schemas.openxmlformats.org/officeDocument/2006/relationships/hyperlink" Target="http://www.workroom-productions.com/papers/Exploration%20and%20Strategy.pdf" TargetMode="External"/><Relationship Id="rId4" Type="http://schemas.openxmlformats.org/officeDocument/2006/relationships/hyperlink" Target="http://www.quardev.com/content/whitepapers/ET_dynamics_Google_3_06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124200"/>
            <a:ext cx="4013200" cy="428625"/>
          </a:xfrm>
        </p:spPr>
        <p:txBody>
          <a:bodyPr/>
          <a:lstStyle/>
          <a:p>
            <a:r>
              <a:rPr lang="en-US" dirty="0" smtClean="0"/>
              <a:t>Ajay </a:t>
            </a:r>
            <a:r>
              <a:rPr lang="en-US" dirty="0" err="1" smtClean="0"/>
              <a:t>Balamurugadas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400" y="2514600"/>
            <a:ext cx="4013200" cy="59944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“Waterfall, Agile and beyond: The power of an Exploratory tester”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5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4.bp.blogspot.com/_Z8mwJp4iSOo/TH58JjBZr-I/AAAAAAAAN1o/zzqXILvTy80/s1600/thank_you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710148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3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49086"/>
            <a:ext cx="7086600" cy="6008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60583"/>
            <a:ext cx="1104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5332"/>
            <a:ext cx="11525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65331"/>
            <a:ext cx="10287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81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Manifesto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828800"/>
            <a:ext cx="61055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14475" y="6488668"/>
            <a:ext cx="625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3"/>
              </a:rPr>
              <a:t>http://agilemanifesto.org/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10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895600"/>
            <a:ext cx="61341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44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From </a:t>
            </a:r>
            <a:r>
              <a:rPr lang="en-US" dirty="0">
                <a:hlinkClick r:id="rId2"/>
              </a:rPr>
              <a:t>http://kaner.com/?</a:t>
            </a:r>
            <a:r>
              <a:rPr lang="en-US" dirty="0" smtClean="0">
                <a:hlinkClick r:id="rId2"/>
              </a:rPr>
              <a:t>p=46</a:t>
            </a: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Testing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971800"/>
            <a:ext cx="8941526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57400"/>
            <a:ext cx="24574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2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What is ET and how is an Exploratory Tester more powerful?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Who can do ET?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Why ET is suited for most kinds of projects?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When ET should be performed?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Where do tools fit in ET?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 – good &amp; bad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 Skills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2133600"/>
            <a:ext cx="59721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22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Myths of ET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73056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" y="2514600"/>
            <a:ext cx="7315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" y="3124200"/>
            <a:ext cx="7310438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" y="3686175"/>
            <a:ext cx="73152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82" y="4267199"/>
            <a:ext cx="7329055" cy="347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953000"/>
            <a:ext cx="1495425" cy="1619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8527" y="4910570"/>
            <a:ext cx="42996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8"/>
              </a:rPr>
              <a:t>http://shrinik.blogspot.de/2008/03/18-myths-associated-with-exploratory.html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76800"/>
            <a:ext cx="1371600" cy="16264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4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Exploratory </a:t>
            </a:r>
            <a:r>
              <a:rPr lang="en-US" dirty="0" smtClean="0">
                <a:hlinkClick r:id="rId2"/>
              </a:rPr>
              <a:t>Testing Explained</a:t>
            </a:r>
            <a:r>
              <a:rPr lang="en-US" dirty="0" smtClean="0"/>
              <a:t> – James Bach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hlinkClick r:id="rId3"/>
              </a:rPr>
              <a:t>Defining Exploratory Testing</a:t>
            </a:r>
            <a:r>
              <a:rPr lang="en-US" dirty="0" smtClean="0"/>
              <a:t> – </a:t>
            </a:r>
            <a:r>
              <a:rPr lang="en-US" dirty="0" err="1" smtClean="0"/>
              <a:t>Cem</a:t>
            </a:r>
            <a:r>
              <a:rPr lang="en-US" dirty="0" smtClean="0"/>
              <a:t> </a:t>
            </a:r>
            <a:r>
              <a:rPr lang="en-US" dirty="0" err="1" smtClean="0"/>
              <a:t>Kaner</a:t>
            </a: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hlinkClick r:id="rId4"/>
              </a:rPr>
              <a:t>Breaking Down (and building up) Exploratory Testing Skill</a:t>
            </a:r>
            <a:r>
              <a:rPr lang="en-US" dirty="0" smtClean="0"/>
              <a:t> – Jon Bach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hlinkClick r:id="rId5"/>
              </a:rPr>
              <a:t>Why Exploration has a place in any strategy</a:t>
            </a:r>
            <a:r>
              <a:rPr lang="en-US" dirty="0" smtClean="0"/>
              <a:t> – </a:t>
            </a:r>
            <a:r>
              <a:rPr lang="en-US" dirty="0"/>
              <a:t>J</a:t>
            </a:r>
            <a:r>
              <a:rPr lang="en-US" dirty="0" smtClean="0"/>
              <a:t>ames </a:t>
            </a:r>
            <a:r>
              <a:rPr lang="en-US" dirty="0" err="1" smtClean="0"/>
              <a:t>Lyndsay</a:t>
            </a: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Ministry of Testing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://www.ministryoftesting.com/resources/exploratory-testing</a:t>
            </a:r>
            <a:r>
              <a:rPr lang="en-US" dirty="0" smtClean="0">
                <a:hlinkClick r:id="rId6"/>
              </a:rPr>
              <a:t>/</a:t>
            </a:r>
            <a:endParaRPr lang="en-US" dirty="0" smtClean="0">
              <a:hlinkClick r:id="rId7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://www.ministryoftesting.com/resources/mindmaps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fieldstones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252</TotalTime>
  <Words>135</Words>
  <Application>Microsoft Office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BlackTie</vt:lpstr>
      <vt:lpstr>“Waterfall, Agile and beyond: The power of an Exploratory tester”</vt:lpstr>
      <vt:lpstr>PowerPoint Presentation</vt:lpstr>
      <vt:lpstr>The Manifesto</vt:lpstr>
      <vt:lpstr>PowerPoint Presentation</vt:lpstr>
      <vt:lpstr>Exploratory Testing</vt:lpstr>
      <vt:lpstr>ET – good &amp; bad</vt:lpstr>
      <vt:lpstr>ET Skills</vt:lpstr>
      <vt:lpstr>Myths of ET</vt:lpstr>
      <vt:lpstr>MY fieldstones today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INDIAN</dc:creator>
  <cp:lastModifiedBy>Ajay Balamurugadas</cp:lastModifiedBy>
  <cp:revision>42</cp:revision>
  <dcterms:created xsi:type="dcterms:W3CDTF">2013-10-30T21:19:58Z</dcterms:created>
  <dcterms:modified xsi:type="dcterms:W3CDTF">2015-08-05T17:24:01Z</dcterms:modified>
</cp:coreProperties>
</file>