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36" r:id="rId4"/>
    <p:sldId id="260" r:id="rId5"/>
    <p:sldId id="317" r:id="rId6"/>
    <p:sldId id="318" r:id="rId7"/>
    <p:sldId id="284" r:id="rId8"/>
    <p:sldId id="280" r:id="rId9"/>
    <p:sldId id="287" r:id="rId10"/>
    <p:sldId id="288" r:id="rId11"/>
    <p:sldId id="261" r:id="rId12"/>
    <p:sldId id="275" r:id="rId13"/>
    <p:sldId id="292" r:id="rId14"/>
    <p:sldId id="333" r:id="rId15"/>
    <p:sldId id="262" r:id="rId16"/>
    <p:sldId id="289" r:id="rId17"/>
    <p:sldId id="290" r:id="rId18"/>
    <p:sldId id="319" r:id="rId19"/>
    <p:sldId id="268" r:id="rId20"/>
    <p:sldId id="294" r:id="rId21"/>
    <p:sldId id="263" r:id="rId22"/>
    <p:sldId id="278" r:id="rId23"/>
    <p:sldId id="320" r:id="rId24"/>
    <p:sldId id="264" r:id="rId25"/>
    <p:sldId id="270" r:id="rId26"/>
    <p:sldId id="272" r:id="rId27"/>
    <p:sldId id="265" r:id="rId28"/>
    <p:sldId id="321" r:id="rId29"/>
    <p:sldId id="271" r:id="rId30"/>
    <p:sldId id="322" r:id="rId31"/>
    <p:sldId id="323" r:id="rId32"/>
    <p:sldId id="313" r:id="rId33"/>
    <p:sldId id="326" r:id="rId34"/>
    <p:sldId id="325" r:id="rId35"/>
    <p:sldId id="324" r:id="rId36"/>
    <p:sldId id="334" r:id="rId37"/>
    <p:sldId id="337" r:id="rId38"/>
    <p:sldId id="33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ckuz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5-17T12:18:02.014" idx="1">
    <p:pos x="5760" y="288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21FB-1025-4D5F-8374-80F1DA74D47D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1C84-4C1D-4E3E-B954-3DAEE28A4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http://www.qualityunearthed.co.uk/blog/guess-happiest-weve-years-survey-reveals/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http://michaelmattis.blogspot.se/2013/03/the-5-stages-of-listening-to-what-you.html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http://retail.regionaldirectory.us/medical-equipment-and-supplies/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http://www.redhotmarketingblender.com/2012/09/innovation-work-the-system/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http://my.englishclub.com/profiles/blogs/check-list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http://brandingyoubetter.com/2011/08/social-media-business-effectiveness-tips-for-engaging-interaction/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http://malecodependence.com/category/anger/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http://www.arabianracing.org/product/report-subscription/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http://wiki.openwebanalytics.com/images/3/3d/Mediawiki-logo.png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http://michaelmattis.blogspot.se/2013/03/the-5-stages-of-listening-to-what-you.html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http://galleryhip.com/happy-people-png.html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http://www.arabianracing.org/product/report-subscription/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Picture taken from</a:t>
            </a:r>
            <a:endParaRPr lang="en-US" dirty="0" smtClean="0"/>
          </a:p>
          <a:p>
            <a:r>
              <a:rPr lang="en-US" dirty="0" smtClean="0"/>
              <a:t>http://www.slideshare.net/QualiTest-Group/what-is-exploratory-testing</a:t>
            </a:r>
          </a:p>
          <a:p>
            <a:endParaRPr lang="sv-SE" dirty="0" smtClean="0"/>
          </a:p>
          <a:p>
            <a:r>
              <a:rPr lang="sv-SE" dirty="0" err="1" smtClean="0"/>
              <a:t>Explanation</a:t>
            </a:r>
            <a:endParaRPr lang="en-US" dirty="0" smtClean="0"/>
          </a:p>
          <a:p>
            <a:r>
              <a:rPr lang="sv-SE" dirty="0" smtClean="0"/>
              <a:t>http://www.developsense.com/blog/2014/07/sock-puppets-of-formal-testing/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2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http://www.arabianracing.org/product/report-subscription/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2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http://michaelmattis.blogspot.se/2013/03/the-5-stages-of-listening-to-what-you.html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http://yourblackworld.net/2012/05/the-presence-of-happy-people-appears-to-raise-suicide-rate/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http://sarahmascarah.wordpress.com/2011/12/20/do-something-you-love/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http://yourblackworld.net/2012/05/the-presence-of-happy-people-appears-to-raise-suicide-rate/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http://sarahmascarah.wordpress.com/2011/12/20/do-something-you-love/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http://michaelmattis.blogspot.se/2013/03/the-5-stages-of-listening-to-what-you.html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http://mewarnai.us/155333-lightning-mcqueen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http://expertro1337.blogspot.se/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1C84-4C1D-4E3E-B954-3DAEE28A4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4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6041-C6E5-45D4-96E0-02475D170EC0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487F-F6F6-4C30-AF7A-195E0A767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276872"/>
            <a:ext cx="9144000" cy="2304256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A leap towards</a:t>
            </a:r>
            <a:br>
              <a:rPr lang="en-US" sz="6600" dirty="0" smtClean="0">
                <a:latin typeface="Century Gothic" panose="020B0502020202020204" pitchFamily="34" charset="0"/>
              </a:rPr>
            </a:br>
            <a:r>
              <a:rPr lang="en-US" sz="6600" dirty="0" smtClean="0">
                <a:latin typeface="Century Gothic" panose="020B0502020202020204" pitchFamily="34" charset="0"/>
              </a:rPr>
              <a:t>Context-Driven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ttp://mewarnai.us/images/155333-lightning-mcqu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16631"/>
            <a:ext cx="7620000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Speed!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9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ACT 2 : Chaos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Losing track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4100" name="Picture 4" descr="http://frpcug.org/Computer_Probl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367516"/>
            <a:ext cx="5940660" cy="39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2.bp.blogspot.com/-PklvfKrMgV0/UTlrMchQlTI/AAAAAAAAA6w/dH8QFzMTFu4/s1600/Social-Media-Networking-Isnt-Going-Away...and-Trying-to-Ignore-It-Wont-Work-35115h5qd3j1h9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30" y="2160732"/>
            <a:ext cx="6120680" cy="42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Solution?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25790"/>
            <a:ext cx="4969520" cy="418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err="1" smtClean="0">
                <a:latin typeface="Century Gothic" panose="020B0502020202020204" pitchFamily="34" charset="0"/>
              </a:rPr>
              <a:t>Saam</a:t>
            </a:r>
            <a:r>
              <a:rPr lang="sv-SE" sz="6600" dirty="0" smtClean="0">
                <a:latin typeface="Century Gothic" panose="020B0502020202020204" pitchFamily="34" charset="0"/>
              </a:rPr>
              <a:t> Eriksson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sv-SE" sz="6600" dirty="0" smtClean="0">
                <a:latin typeface="Century Gothic" panose="020B0502020202020204" pitchFamily="34" charset="0"/>
              </a:rPr>
              <a:t>ACT 3 : Start over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retail.regionaldirectory.us/stethoscope-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4" y="2276872"/>
            <a:ext cx="6209928" cy="41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Vacation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redhotmarketingblender.com/wp-content/uploads/2012/09/Brilliant-Ide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14" y="1472156"/>
            <a:ext cx="3672408" cy="48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Finally!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List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31" y="1916832"/>
            <a:ext cx="5006046" cy="466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1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Status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987824" y="2420888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3779912" y="2420888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/>
          <p:cNvSpPr/>
          <p:nvPr/>
        </p:nvSpPr>
        <p:spPr>
          <a:xfrm>
            <a:off x="4572000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5364088" y="2420888"/>
            <a:ext cx="792088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/>
          <p:cNvSpPr/>
          <p:nvPr/>
        </p:nvSpPr>
        <p:spPr>
          <a:xfrm>
            <a:off x="2986235" y="3070684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/>
          <p:cNvSpPr/>
          <p:nvPr/>
        </p:nvSpPr>
        <p:spPr>
          <a:xfrm>
            <a:off x="3779912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tangel 11"/>
          <p:cNvSpPr/>
          <p:nvPr/>
        </p:nvSpPr>
        <p:spPr>
          <a:xfrm>
            <a:off x="4572000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ktangel 12"/>
          <p:cNvSpPr/>
          <p:nvPr/>
        </p:nvSpPr>
        <p:spPr>
          <a:xfrm>
            <a:off x="5364088" y="3070684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/>
          <p:cNvSpPr/>
          <p:nvPr/>
        </p:nvSpPr>
        <p:spPr>
          <a:xfrm>
            <a:off x="2987824" y="3722103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ktangel 14"/>
          <p:cNvSpPr/>
          <p:nvPr/>
        </p:nvSpPr>
        <p:spPr>
          <a:xfrm>
            <a:off x="3779912" y="3722103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ktangel 15"/>
          <p:cNvSpPr/>
          <p:nvPr/>
        </p:nvSpPr>
        <p:spPr>
          <a:xfrm>
            <a:off x="4572000" y="3722103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ktangel 16"/>
          <p:cNvSpPr/>
          <p:nvPr/>
        </p:nvSpPr>
        <p:spPr>
          <a:xfrm>
            <a:off x="5364088" y="3722103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/>
          <p:cNvSpPr/>
          <p:nvPr/>
        </p:nvSpPr>
        <p:spPr>
          <a:xfrm>
            <a:off x="2986235" y="4370175"/>
            <a:ext cx="792088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ktangel 18"/>
          <p:cNvSpPr/>
          <p:nvPr/>
        </p:nvSpPr>
        <p:spPr>
          <a:xfrm>
            <a:off x="3779912" y="4370175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/>
          <p:cNvSpPr/>
          <p:nvPr/>
        </p:nvSpPr>
        <p:spPr>
          <a:xfrm>
            <a:off x="4572000" y="4370175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ktangel 20"/>
          <p:cNvSpPr/>
          <p:nvPr/>
        </p:nvSpPr>
        <p:spPr>
          <a:xfrm>
            <a:off x="5364088" y="4370175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logotype_footer@2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61" y="4617165"/>
            <a:ext cx="2221277" cy="136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51" y="3730225"/>
            <a:ext cx="532656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41" y="2885156"/>
            <a:ext cx="710676" cy="70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12" y="2306684"/>
            <a:ext cx="693041" cy="6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151617" y="2398961"/>
            <a:ext cx="18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sv-SE" altLang="en-US" sz="3000" dirty="0"/>
              <a:t>@</a:t>
            </a:r>
            <a:r>
              <a:rPr lang="sv-SE" altLang="en-US" sz="3000" dirty="0" err="1"/>
              <a:t>brickuz</a:t>
            </a:r>
            <a:endParaRPr lang="en-US" altLang="en-US" sz="3000" dirty="0"/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3151617" y="3021254"/>
            <a:ext cx="50329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sv-SE" altLang="en-US" sz="3000" dirty="0" smtClean="0"/>
              <a:t>erik.brickarp@houseoftest.se</a:t>
            </a:r>
            <a:endParaRPr lang="en-US" altLang="en-US" sz="3000" dirty="0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151617" y="3708883"/>
            <a:ext cx="38082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sv-SE" altLang="en-US" sz="3000" dirty="0"/>
              <a:t>http://erik.brickarp.se</a:t>
            </a:r>
            <a:endParaRPr lang="en-US" altLang="en-US" sz="3000" dirty="0"/>
          </a:p>
        </p:txBody>
      </p:sp>
      <p:sp>
        <p:nvSpPr>
          <p:cNvPr id="14" name="textruta 13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Erik Brickarp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Test Process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21506" name="Picture 2" descr="http://mikedriggers.files.wordpress.com/2010/01/life-mappi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77" y="2420888"/>
            <a:ext cx="5514246" cy="367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ACT 4 : Improving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Test Matrix Tool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051720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2843808" y="2420888"/>
            <a:ext cx="792088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635896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4427984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050131" y="3070684"/>
            <a:ext cx="792088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ktangel 10"/>
          <p:cNvSpPr/>
          <p:nvPr/>
        </p:nvSpPr>
        <p:spPr>
          <a:xfrm>
            <a:off x="2843808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ktangel 11"/>
          <p:cNvSpPr/>
          <p:nvPr/>
        </p:nvSpPr>
        <p:spPr>
          <a:xfrm>
            <a:off x="3635896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4427984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ktangel 13"/>
          <p:cNvSpPr/>
          <p:nvPr/>
        </p:nvSpPr>
        <p:spPr>
          <a:xfrm>
            <a:off x="2051720" y="3722103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ktangel 14"/>
          <p:cNvSpPr/>
          <p:nvPr/>
        </p:nvSpPr>
        <p:spPr>
          <a:xfrm>
            <a:off x="2843808" y="3722103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ktangel 15"/>
          <p:cNvSpPr/>
          <p:nvPr/>
        </p:nvSpPr>
        <p:spPr>
          <a:xfrm>
            <a:off x="3635896" y="3722103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ktangel 16"/>
          <p:cNvSpPr/>
          <p:nvPr/>
        </p:nvSpPr>
        <p:spPr>
          <a:xfrm>
            <a:off x="4427984" y="3722103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2050131" y="4370175"/>
            <a:ext cx="792088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ktangel 18"/>
          <p:cNvSpPr/>
          <p:nvPr/>
        </p:nvSpPr>
        <p:spPr>
          <a:xfrm>
            <a:off x="2843808" y="4370175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3635896" y="4370175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ktangel 20"/>
          <p:cNvSpPr/>
          <p:nvPr/>
        </p:nvSpPr>
        <p:spPr>
          <a:xfrm>
            <a:off x="4427984" y="4370175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Rak pil 21"/>
          <p:cNvCxnSpPr/>
          <p:nvPr/>
        </p:nvCxnSpPr>
        <p:spPr>
          <a:xfrm>
            <a:off x="4825617" y="2743200"/>
            <a:ext cx="104411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6012160" y="2419164"/>
            <a:ext cx="280831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Network down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Slow network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Packages lost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Bad answer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Invalid answer code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Invalid ping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62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Guidelines != Rules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21506" name="Picture 2" descr="http://mikedriggers.files.wordpress.com/2010/01/life-mappi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77" y="2420888"/>
            <a:ext cx="5514246" cy="367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ACT 5 : Defending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randingyoubetter.com/wp-content/uploads/2011/08/woman-interested-thi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51135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Curiosity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malecodependence.files.wordpress.com/2014/02/angry20m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8825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Criticism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ACT 6 : Finishing up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annbatko.files.wordpress.com/2011/10/whiteboard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65" y="2340000"/>
            <a:ext cx="5311470" cy="400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Retrospective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End Report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6146" name="Picture 2" descr="http://wiki.openwebanalytics.com/images/3/3d/Mediawik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2835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err="1" smtClean="0">
                <a:latin typeface="Century Gothic" panose="020B0502020202020204" pitchFamily="34" charset="0"/>
              </a:rPr>
              <a:t>Context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3077" name="Picture 5" descr="http://www.qualityunearthed.co.uk/blog/wp-content/uploads/2014/09/Really-happy-peo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70" y="4801271"/>
            <a:ext cx="4021460" cy="15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ng-4.findicons.com/files/icons/750/aquanox_mini/256/glo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5731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retrowaste.com/wp-content/uploads/2013/03/The-1970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72" y="2333747"/>
            <a:ext cx="1510255" cy="15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wordpress-templates-plugins.com/wp-content/uploads/Calendar-template-2012-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45274"/>
            <a:ext cx="2483302" cy="186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entury Gothic" panose="020B0502020202020204" pitchFamily="34" charset="0"/>
              </a:rPr>
              <a:t>Lessons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2.bp.blogspot.com/-PklvfKrMgV0/UTlrMchQlTI/AAAAAAAAA6w/dH8QFzMTFu4/s1600/Social-Media-Networking-Isnt-Going-Away...and-Trying-to-Ignore-It-Wont-Work-35115h5qd3j1h9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30" y="2160732"/>
            <a:ext cx="6120680" cy="42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Unprofessional!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gsr2r.com/blog/wp-content/uploads/2013/11/Happy-woman-LI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01295"/>
            <a:ext cx="5022304" cy="43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Century Gothic" panose="020B0502020202020204" pitchFamily="34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708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mikedriggers.files.wordpress.com/2010/01/life-mappi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54" y="3250125"/>
            <a:ext cx="4269291" cy="28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0" y="105273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Understand what you’re changing from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Keep track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2987824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779912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4572000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5364088" y="2420888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986235" y="3070684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ktangel 10"/>
          <p:cNvSpPr/>
          <p:nvPr/>
        </p:nvSpPr>
        <p:spPr>
          <a:xfrm>
            <a:off x="3779912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ktangel 11"/>
          <p:cNvSpPr/>
          <p:nvPr/>
        </p:nvSpPr>
        <p:spPr>
          <a:xfrm>
            <a:off x="4572000" y="3070684"/>
            <a:ext cx="792088" cy="6480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5364088" y="3070684"/>
            <a:ext cx="792088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ktangel 13"/>
          <p:cNvSpPr/>
          <p:nvPr/>
        </p:nvSpPr>
        <p:spPr>
          <a:xfrm>
            <a:off x="2987824" y="3722103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ktangel 14"/>
          <p:cNvSpPr/>
          <p:nvPr/>
        </p:nvSpPr>
        <p:spPr>
          <a:xfrm>
            <a:off x="3779912" y="3722103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ktangel 15"/>
          <p:cNvSpPr/>
          <p:nvPr/>
        </p:nvSpPr>
        <p:spPr>
          <a:xfrm>
            <a:off x="4572000" y="3722103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ktangel 16"/>
          <p:cNvSpPr/>
          <p:nvPr/>
        </p:nvSpPr>
        <p:spPr>
          <a:xfrm>
            <a:off x="5364088" y="3722103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2986235" y="4370175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ktangel 18"/>
          <p:cNvSpPr/>
          <p:nvPr/>
        </p:nvSpPr>
        <p:spPr>
          <a:xfrm>
            <a:off x="3779912" y="4370175"/>
            <a:ext cx="792088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4572000" y="4370175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ktangel 20"/>
          <p:cNvSpPr/>
          <p:nvPr/>
        </p:nvSpPr>
        <p:spPr>
          <a:xfrm>
            <a:off x="5364088" y="4370175"/>
            <a:ext cx="792088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annbatko.files.wordpress.com/2011/10/whiteboard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65" y="2340000"/>
            <a:ext cx="5311470" cy="400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Reflect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Not black and white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7" name="Rätvinklig triangel 6"/>
          <p:cNvSpPr/>
          <p:nvPr/>
        </p:nvSpPr>
        <p:spPr>
          <a:xfrm>
            <a:off x="1042856" y="3702798"/>
            <a:ext cx="6768752" cy="48353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ätvinklig triangel 7"/>
          <p:cNvSpPr/>
          <p:nvPr/>
        </p:nvSpPr>
        <p:spPr>
          <a:xfrm rot="10800000">
            <a:off x="1043232" y="3645024"/>
            <a:ext cx="6768752" cy="497768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ruta 8"/>
          <p:cNvSpPr txBox="1"/>
          <p:nvPr/>
        </p:nvSpPr>
        <p:spPr>
          <a:xfrm>
            <a:off x="-128708" y="37599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PT Sans" panose="020B0503020203020204" pitchFamily="34" charset="0"/>
              </a:rPr>
              <a:t>Scripted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7811984" y="37599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T Sans" panose="020B0503020203020204" pitchFamily="34" charset="0"/>
              </a:rPr>
              <a:t>Exploratory</a:t>
            </a:r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5873065"/>
            <a:ext cx="7429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Ref. James Bach &amp; Michael Bolton, Rapid Software Testing, updated to Formal and Informal though!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04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cio.com.au/article/images/740x500/dimg/HR%20buddies_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847841"/>
            <a:ext cx="6696744" cy="446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Get a peer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annbatko.files.wordpress.com/2011/10/whiteboard-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62182"/>
            <a:ext cx="2151679" cy="16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2.bp.blogspot.com/-PklvfKrMgV0/UTlrMchQlTI/AAAAAAAAA6w/dH8QFzMTFu4/s1600/Social-Media-Networking-Isnt-Going-Away...and-Trying-to-Ignore-It-Wont-Work-35115h5qd3j1h9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7" y="2370965"/>
            <a:ext cx="1750910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Questions?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7" name="Picture 2" descr="http://mikedriggers.files.wordpress.com/2010/01/life-mappin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62" y="2209642"/>
            <a:ext cx="1807222" cy="12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 3"/>
          <p:cNvGrpSpPr/>
          <p:nvPr/>
        </p:nvGrpSpPr>
        <p:grpSpPr>
          <a:xfrm>
            <a:off x="4705934" y="4846731"/>
            <a:ext cx="1944968" cy="407522"/>
            <a:chOff x="827208" y="4725144"/>
            <a:chExt cx="1944968" cy="407522"/>
          </a:xfrm>
        </p:grpSpPr>
        <p:sp>
          <p:nvSpPr>
            <p:cNvPr id="8" name="Rätvinklig triangel 7"/>
            <p:cNvSpPr/>
            <p:nvPr/>
          </p:nvSpPr>
          <p:spPr>
            <a:xfrm>
              <a:off x="827208" y="4782919"/>
              <a:ext cx="1944592" cy="34974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ätvinklig triangel 8"/>
            <p:cNvSpPr/>
            <p:nvPr/>
          </p:nvSpPr>
          <p:spPr>
            <a:xfrm rot="10800000">
              <a:off x="827584" y="4725144"/>
              <a:ext cx="1944592" cy="360041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p 2"/>
          <p:cNvGrpSpPr/>
          <p:nvPr/>
        </p:nvGrpSpPr>
        <p:grpSpPr>
          <a:xfrm>
            <a:off x="654435" y="4489541"/>
            <a:ext cx="1189523" cy="1105930"/>
            <a:chOff x="2986235" y="2420888"/>
            <a:chExt cx="3169941" cy="2597359"/>
          </a:xfrm>
        </p:grpSpPr>
        <p:sp>
          <p:nvSpPr>
            <p:cNvPr id="11" name="Rektangel 10"/>
            <p:cNvSpPr/>
            <p:nvPr/>
          </p:nvSpPr>
          <p:spPr>
            <a:xfrm>
              <a:off x="2987824" y="2420888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ktangel 11"/>
            <p:cNvSpPr/>
            <p:nvPr/>
          </p:nvSpPr>
          <p:spPr>
            <a:xfrm>
              <a:off x="3779912" y="2420888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ktangel 12"/>
            <p:cNvSpPr/>
            <p:nvPr/>
          </p:nvSpPr>
          <p:spPr>
            <a:xfrm>
              <a:off x="4572000" y="2420888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ktangel 13"/>
            <p:cNvSpPr/>
            <p:nvPr/>
          </p:nvSpPr>
          <p:spPr>
            <a:xfrm>
              <a:off x="5364088" y="2420888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ktangel 14"/>
            <p:cNvSpPr/>
            <p:nvPr/>
          </p:nvSpPr>
          <p:spPr>
            <a:xfrm>
              <a:off x="2986235" y="3070684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ktangel 15"/>
            <p:cNvSpPr/>
            <p:nvPr/>
          </p:nvSpPr>
          <p:spPr>
            <a:xfrm>
              <a:off x="3779912" y="3070684"/>
              <a:ext cx="792088" cy="6480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ktangel 16"/>
            <p:cNvSpPr/>
            <p:nvPr/>
          </p:nvSpPr>
          <p:spPr>
            <a:xfrm>
              <a:off x="4572000" y="3070684"/>
              <a:ext cx="792088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ktangel 17"/>
            <p:cNvSpPr/>
            <p:nvPr/>
          </p:nvSpPr>
          <p:spPr>
            <a:xfrm>
              <a:off x="5364088" y="3070684"/>
              <a:ext cx="792088" cy="6480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2987824" y="3722103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ktangel 19"/>
            <p:cNvSpPr/>
            <p:nvPr/>
          </p:nvSpPr>
          <p:spPr>
            <a:xfrm>
              <a:off x="3779912" y="3722103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4572000" y="3722103"/>
              <a:ext cx="792088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ktangel 21"/>
            <p:cNvSpPr/>
            <p:nvPr/>
          </p:nvSpPr>
          <p:spPr>
            <a:xfrm>
              <a:off x="5364088" y="3722103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ktangel 22"/>
            <p:cNvSpPr/>
            <p:nvPr/>
          </p:nvSpPr>
          <p:spPr>
            <a:xfrm>
              <a:off x="2986235" y="4370175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ktangel 23"/>
            <p:cNvSpPr/>
            <p:nvPr/>
          </p:nvSpPr>
          <p:spPr>
            <a:xfrm>
              <a:off x="3779912" y="4370175"/>
              <a:ext cx="792088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4572000" y="4370175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ktangel 25"/>
            <p:cNvSpPr/>
            <p:nvPr/>
          </p:nvSpPr>
          <p:spPr>
            <a:xfrm>
              <a:off x="5364088" y="4370175"/>
              <a:ext cx="792088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" descr="http://gsr2r.com/blog/wp-content/uploads/2013/11/Happy-woman-LIK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59" y="2048315"/>
            <a:ext cx="1779481" cy="15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cdn.cio.com.au/article/images/740x500/dimg/HR%20buddies_v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70" y="4424705"/>
            <a:ext cx="1908212" cy="12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rmAutofit/>
          </a:bodyPr>
          <a:lstStyle/>
          <a:p>
            <a:r>
              <a:rPr lang="sv-SE" sz="6600" dirty="0" smtClean="0">
                <a:latin typeface="Century Gothic" panose="020B0502020202020204" pitchFamily="34" charset="0"/>
              </a:rPr>
              <a:t>ACT 1 : Starting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Any limits?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82" y="1720315"/>
            <a:ext cx="6885036" cy="458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9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4" y="2363291"/>
            <a:ext cx="5973763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Disappointment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maryland-home-mortgage.net/wp-content/uploads/2012/01/ask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958048"/>
            <a:ext cx="5544616" cy="3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Century Gothic" panose="020B0502020202020204" pitchFamily="34" charset="0"/>
              </a:rPr>
              <a:t>Problems to solve?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4" y="2363291"/>
            <a:ext cx="5973763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Disappointment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2.bp.blogspot.com/-PklvfKrMgV0/UTlrMchQlTI/AAAAAAAAA6w/dH8QFzMTFu4/s1600/Social-Media-Networking-Isnt-Going-Away...and-Trying-to-Ignore-It-Wont-Work-35115h5qd3j1h9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30" y="2160732"/>
            <a:ext cx="6120680" cy="42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ruta 1"/>
          <p:cNvSpPr txBox="1"/>
          <p:nvPr/>
        </p:nvSpPr>
        <p:spPr>
          <a:xfrm>
            <a:off x="0" y="105273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>
                <a:latin typeface="Century Gothic" panose="020B0502020202020204" pitchFamily="34" charset="0"/>
              </a:rPr>
              <a:t>Solution?</a:t>
            </a:r>
            <a:endParaRPr lang="en-US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11206</TotalTime>
  <Words>241</Words>
  <Application>Microsoft Office PowerPoint</Application>
  <PresentationFormat>Bildspel på skärmen (4:3)</PresentationFormat>
  <Paragraphs>100</Paragraphs>
  <Slides>38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39" baseType="lpstr">
      <vt:lpstr>Office-tema</vt:lpstr>
      <vt:lpstr>A leap towards Context-Driven</vt:lpstr>
      <vt:lpstr>PowerPoint-presentation</vt:lpstr>
      <vt:lpstr>PowerPoint-presentation</vt:lpstr>
      <vt:lpstr>ACT 1 : Starting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 2 : Chaos</vt:lpstr>
      <vt:lpstr>PowerPoint-presentation</vt:lpstr>
      <vt:lpstr>PowerPoint-presentation</vt:lpstr>
      <vt:lpstr>PowerPoint-presentation</vt:lpstr>
      <vt:lpstr>ACT 3 : Start over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 4 : Improving</vt:lpstr>
      <vt:lpstr>PowerPoint-presentation</vt:lpstr>
      <vt:lpstr>PowerPoint-presentation</vt:lpstr>
      <vt:lpstr>ACT 5 : Defending</vt:lpstr>
      <vt:lpstr>PowerPoint-presentation</vt:lpstr>
      <vt:lpstr>PowerPoint-presentation</vt:lpstr>
      <vt:lpstr>ACT 6 : Finishing up</vt:lpstr>
      <vt:lpstr>PowerPoint-presentation</vt:lpstr>
      <vt:lpstr>PowerPoint-presentation</vt:lpstr>
      <vt:lpstr>Lessons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Exploratory</dc:title>
  <dc:creator>brickuz</dc:creator>
  <cp:lastModifiedBy>brickuz</cp:lastModifiedBy>
  <cp:revision>126</cp:revision>
  <dcterms:created xsi:type="dcterms:W3CDTF">2015-01-09T16:03:33Z</dcterms:created>
  <dcterms:modified xsi:type="dcterms:W3CDTF">2015-08-11T17:53:27Z</dcterms:modified>
</cp:coreProperties>
</file>