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1ABF-5992-6AAA-D604-F441F2FB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546"/>
            <a:ext cx="9144000" cy="2387600"/>
          </a:xfrm>
        </p:spPr>
        <p:txBody>
          <a:bodyPr/>
          <a:lstStyle/>
          <a:p>
            <a:r>
              <a:rPr lang="ru-RU" dirty="0"/>
              <a:t>Типология задач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15758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77FD1-594B-9D5A-2DCD-9EEA23A2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задач</a:t>
            </a:r>
          </a:p>
        </p:txBody>
      </p:sp>
      <p:pic>
        <p:nvPicPr>
          <p:cNvPr id="1026" name="Picture 2" descr="Supervised, Unsupervised, &amp; Reinforcement Learning - AI Wiki">
            <a:extLst>
              <a:ext uri="{FF2B5EF4-FFF2-40B4-BE49-F238E27FC236}">
                <a16:creationId xmlns:a16="http://schemas.microsoft.com/office/drawing/2014/main" id="{EADDC98B-A7CE-54BB-A8AC-9E28122AA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477294"/>
            <a:ext cx="67437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7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77FD1-594B-9D5A-2DCD-9EEA23A2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</a:t>
            </a:r>
            <a:endParaRPr lang="ru-RU" dirty="0"/>
          </a:p>
        </p:txBody>
      </p:sp>
      <p:pic>
        <p:nvPicPr>
          <p:cNvPr id="2052" name="Picture 4" descr="Introduction to Semi-Supervised Learning | TeksandsAItest">
            <a:extLst>
              <a:ext uri="{FF2B5EF4-FFF2-40B4-BE49-F238E27FC236}">
                <a16:creationId xmlns:a16="http://schemas.microsoft.com/office/drawing/2014/main" id="{A8D8123B-5515-CE03-3718-745E51D1D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58169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3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5B75E1-F967-8C1E-5AD0-C439ADE3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4" y="1764075"/>
            <a:ext cx="11036931" cy="43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B82978-4477-4F4B-72FB-FDA70656059B}"/>
              </a:ext>
            </a:extLst>
          </p:cNvPr>
          <p:cNvSpPr txBox="1"/>
          <p:nvPr/>
        </p:nvSpPr>
        <p:spPr>
          <a:xfrm>
            <a:off x="577534" y="6581001"/>
            <a:ext cx="457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https://evergreens.com.ua/ru/articles/classical-machine-learning.html</a:t>
            </a:r>
            <a:endParaRPr lang="ru-RU" sz="12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EF72E8-9EAB-F041-065B-AE8AC11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Supervised vs unsupervised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BF280-AB03-1575-2B14-EABF476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и регрессия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C2B861-3AF7-B044-457F-CBA22D35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7" y="1690688"/>
            <a:ext cx="5719021" cy="321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175FB1-CD55-6FE1-3099-52BE1107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20391" cy="32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1B99D-0DE2-9A4A-9BC0-F0EFCA875A68}"/>
              </a:ext>
            </a:extLst>
          </p:cNvPr>
          <p:cNvSpPr txBox="1"/>
          <p:nvPr/>
        </p:nvSpPr>
        <p:spPr>
          <a:xfrm>
            <a:off x="577534" y="6581001"/>
            <a:ext cx="457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https://evergreens.com.ua/ru/articles/classical-machine-learning.html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375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pic>
        <p:nvPicPr>
          <p:cNvPr id="4098" name="Picture 2" descr="кластеризация">
            <a:extLst>
              <a:ext uri="{FF2B5EF4-FFF2-40B4-BE49-F238E27FC236}">
                <a16:creationId xmlns:a16="http://schemas.microsoft.com/office/drawing/2014/main" id="{6312C368-DFA4-B307-E93F-6C4ACEE8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34" y="2046914"/>
            <a:ext cx="7385731" cy="41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DDE182-447F-2976-9233-A9BB697FDB77}"/>
              </a:ext>
            </a:extLst>
          </p:cNvPr>
          <p:cNvSpPr txBox="1"/>
          <p:nvPr/>
        </p:nvSpPr>
        <p:spPr>
          <a:xfrm>
            <a:off x="577534" y="6581001"/>
            <a:ext cx="457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https://evergreens.com.ua/ru/articles/classical-machine-learning.html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354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2FAA-D285-18F1-9B5D-BA875A42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 подумать о выборе </a:t>
            </a:r>
            <a:r>
              <a:rPr lang="ru-RU" dirty="0" err="1"/>
              <a:t>датасета</a:t>
            </a:r>
            <a:r>
              <a:rPr lang="ru-RU" dirty="0"/>
              <a:t>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3C193-4DC4-8F0A-A03E-6B4988C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Выбрать данные</a:t>
            </a:r>
            <a:endParaRPr lang="en-US" dirty="0"/>
          </a:p>
          <a:p>
            <a:pPr lvl="1"/>
            <a:r>
              <a:rPr lang="ru-RU" dirty="0"/>
              <a:t>Набор данных из вашей сферы деятельности</a:t>
            </a:r>
          </a:p>
          <a:p>
            <a:pPr lvl="1"/>
            <a:r>
              <a:rPr lang="ru-RU" dirty="0"/>
              <a:t>Открытые данные, например, </a:t>
            </a:r>
            <a:r>
              <a:rPr lang="en-US" dirty="0">
                <a:hlinkClick r:id="rId2"/>
              </a:rPr>
              <a:t>Kaggle Datasets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Datasets</a:t>
            </a:r>
            <a:endParaRPr lang="ru-RU" dirty="0"/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желательно более 1000 строк, более 10 столбцов</a:t>
            </a:r>
            <a:endParaRPr lang="en-US" dirty="0"/>
          </a:p>
          <a:p>
            <a:r>
              <a:rPr lang="ru-RU" dirty="0"/>
              <a:t>Определиться с постановкой задачи</a:t>
            </a:r>
          </a:p>
          <a:p>
            <a:pPr lvl="1"/>
            <a:r>
              <a:rPr lang="ru-RU" dirty="0"/>
              <a:t>Классификация /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092662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100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Типология задач машинного обучения</vt:lpstr>
      <vt:lpstr>Типы задач</vt:lpstr>
      <vt:lpstr>Semi-supervised</vt:lpstr>
      <vt:lpstr>Supervised vs unsupervised</vt:lpstr>
      <vt:lpstr>Классификация и регрессия</vt:lpstr>
      <vt:lpstr>Кластеризация</vt:lpstr>
      <vt:lpstr>Пора подумать о выборе датасета…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12</cp:revision>
  <dcterms:created xsi:type="dcterms:W3CDTF">2023-01-09T13:10:05Z</dcterms:created>
  <dcterms:modified xsi:type="dcterms:W3CDTF">2024-10-21T19:23:51Z</dcterms:modified>
</cp:coreProperties>
</file>