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6"/>
  </p:notesMasterIdLst>
  <p:handoutMasterIdLst>
    <p:handoutMasterId r:id="rId7"/>
  </p:handoutMasterIdLst>
  <p:sldIdLst>
    <p:sldId id="259" r:id="rId2"/>
    <p:sldId id="261" r:id="rId3"/>
    <p:sldId id="279" r:id="rId4"/>
    <p:sldId id="278" r:id="rId5"/>
  </p:sldIdLst>
  <p:sldSz cx="9144000" cy="6858000" type="screen4x3"/>
  <p:notesSz cx="6858000" cy="9144000"/>
  <p:defaultTextStyle>
    <a:defPPr>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779CC93D-E52E-4D84-901B-11D7331DD495}">
          <p14:sldIdLst>
            <p14:sldId id="259"/>
          </p14:sldIdLst>
        </p14:section>
        <p14:section name="概述和目标" id="{ABA716BF-3A5C-4ADB-94C9-CFEF84EBA240}">
          <p14:sldIdLst>
            <p14:sldId id="261"/>
            <p14:sldId id="279"/>
          </p14:sldIdLst>
        </p14:section>
        <p14:section name="标题 1" id="{6D9936A3-3945-4757-BC8B-B5C252D8E036}">
          <p14:sldIdLst/>
        </p14:section>
        <p14:section name="案例研究" id="{8C0305C9-B152-4FBA-A789-FE1976D53990}">
          <p14:sldIdLst/>
        </p14:section>
        <p14:section name="结论和摘要" id="{790CEF5B-569A-4C2F-BED5-750B08C0E5AD}">
          <p14:sldIdLst/>
        </p14:section>
        <p14:section name="附录" id="{3F78B471-41DA-46F2-A8E4-97E471896AB3}">
          <p14:sldIdLst>
            <p14:sldId id="27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ED6"/>
    <a:srgbClr val="0033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66" autoAdjust="0"/>
    <p:restoredTop sz="83931" autoAdjust="0"/>
  </p:normalViewPr>
  <p:slideViewPr>
    <p:cSldViewPr>
      <p:cViewPr varScale="1">
        <p:scale>
          <a:sx n="96" d="100"/>
          <a:sy n="96" d="100"/>
        </p:scale>
        <p:origin x="-2178"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4" d="100"/>
        <a:sy n="154" d="100"/>
      </p:scale>
      <p:origin x="0" y="0"/>
    </p:cViewPr>
  </p:sorterViewPr>
  <p:notesViewPr>
    <p:cSldViewPr>
      <p:cViewPr varScale="1">
        <p:scale>
          <a:sx n="83" d="100"/>
          <a:sy n="83" d="100"/>
        </p:scale>
        <p:origin x="-314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CN" sz="1200"/>
            </a:lvl1pPr>
          </a:lstStyle>
          <a:p>
            <a:endParaRPr lang="zh-CN"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latinLnBrk="0">
              <a:defRPr lang="zh-CN" sz="1200"/>
            </a:lvl1pPr>
          </a:lstStyle>
          <a:p>
            <a:fld id="{D83FDC75-7F73-4A4A-A77C-09AADF00E0EA}" type="datetimeFigureOut">
              <a:rPr lang="en-US" altLang="zh-CN" smtClean="0"/>
              <a:pPr/>
              <a:t>2015/4/17</a:t>
            </a:fld>
            <a:endParaRPr lang="zh-CN"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latinLnBrk="0">
              <a:defRPr lang="zh-CN" sz="1200"/>
            </a:lvl1pPr>
          </a:lstStyle>
          <a:p>
            <a:endParaRPr lang="zh-CN"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latinLnBrk="0">
              <a:defRPr lang="zh-CN" sz="1200"/>
            </a:lvl1pPr>
          </a:lstStyle>
          <a:p>
            <a:fld id="{459226BF-1F13-42D3-80DC-373E7ADD1EBC}" type="slidenum">
              <a:rPr lang="zh-CN" smtClean="0"/>
              <a:pPr/>
              <a:t>‹#›</a:t>
            </a:fld>
            <a:endParaRPr lang="zh-CN" dirty="0"/>
          </a:p>
        </p:txBody>
      </p:sp>
    </p:spTree>
    <p:extLst>
      <p:ext uri="{BB962C8B-B14F-4D97-AF65-F5344CB8AC3E}">
        <p14:creationId xmlns:p14="http://schemas.microsoft.com/office/powerpoint/2010/main" val="28372878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CN" sz="1200"/>
            </a:lvl1pPr>
          </a:lstStyle>
          <a:p>
            <a:endParaRPr lang="zh-C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zh-CN" sz="1200"/>
            </a:lvl1pPr>
          </a:lstStyle>
          <a:p>
            <a:fld id="{48AEF76B-3757-4A0B-AF93-28494465C1DD}" type="datetimeFigureOut">
              <a:pPr/>
              <a:t>12/17/2009</a:t>
            </a:fld>
            <a:endParaRPr lang="zh-C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zh-CN" sz="1200"/>
            </a:lvl1pPr>
          </a:lstStyle>
          <a:p>
            <a:endParaRPr 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zh-CN" sz="1200"/>
            </a:lvl1pPr>
          </a:lstStyle>
          <a:p>
            <a:fld id="{75693FD4-8F83-4EF7-AC3F-0DC0388986B0}" type="slidenum">
              <a:pPr/>
              <a:t>‹#›</a:t>
            </a:fld>
            <a:endParaRPr lang="zh-CN"/>
          </a:p>
        </p:txBody>
      </p:sp>
    </p:spTree>
    <p:extLst>
      <p:ext uri="{BB962C8B-B14F-4D97-AF65-F5344CB8AC3E}">
        <p14:creationId xmlns:p14="http://schemas.microsoft.com/office/powerpoint/2010/main" val="1903479932"/>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n-ea"/>
        <a:cs typeface="+mn-cs"/>
      </a:defRPr>
    </a:lvl1pPr>
    <a:lvl2pPr marL="457200" algn="l" defTabSz="914400" rtl="0" eaLnBrk="1" latinLnBrk="0" hangingPunct="1">
      <a:defRPr lang="zh-CN" sz="1200" kern="1200">
        <a:solidFill>
          <a:schemeClr val="tx1"/>
        </a:solidFill>
        <a:latin typeface="+mn-lt"/>
        <a:ea typeface="+mn-ea"/>
        <a:cs typeface="+mn-cs"/>
      </a:defRPr>
    </a:lvl2pPr>
    <a:lvl3pPr marL="914400" algn="l" defTabSz="914400" rtl="0" eaLnBrk="1" latinLnBrk="0" hangingPunct="1">
      <a:defRPr lang="zh-CN" sz="1200" kern="1200">
        <a:solidFill>
          <a:schemeClr val="tx1"/>
        </a:solidFill>
        <a:latin typeface="+mn-lt"/>
        <a:ea typeface="+mn-ea"/>
        <a:cs typeface="+mn-cs"/>
      </a:defRPr>
    </a:lvl3pPr>
    <a:lvl4pPr marL="1371600" algn="l" defTabSz="914400" rtl="0" eaLnBrk="1" latinLnBrk="0" hangingPunct="1">
      <a:defRPr lang="zh-CN" sz="1200" kern="1200">
        <a:solidFill>
          <a:schemeClr val="tx1"/>
        </a:solidFill>
        <a:latin typeface="+mn-lt"/>
        <a:ea typeface="+mn-ea"/>
        <a:cs typeface="+mn-cs"/>
      </a:defRPr>
    </a:lvl4pPr>
    <a:lvl5pPr marL="1828800" algn="l" defTabSz="914400" rtl="0" eaLnBrk="1" latinLnBrk="0" hangingPunct="1">
      <a:defRPr lang="zh-CN" sz="1200" kern="1200">
        <a:solidFill>
          <a:schemeClr val="tx1"/>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lang="zh-CN"/>
            </a:pPr>
            <a:r>
              <a:rPr lang="zh-CN" dirty="0" smtClean="0"/>
              <a:t>在组设置中可使用此模板作为演示培训材料的起始文件。</a:t>
            </a:r>
          </a:p>
          <a:p>
            <a:endParaRPr lang="zh-CN" dirty="0" smtClean="0"/>
          </a:p>
          <a:p>
            <a:pPr lvl="0"/>
            <a:r>
              <a:rPr lang="zh-CN" sz="1200" b="1" dirty="0" smtClean="0"/>
              <a:t>节</a:t>
            </a:r>
            <a:endParaRPr lang="zh-CN" sz="1200" b="0" dirty="0" smtClean="0"/>
          </a:p>
          <a:p>
            <a:pPr lvl="0"/>
            <a:r>
              <a:rPr lang="zh-CN" sz="1200" b="0" dirty="0" smtClean="0"/>
              <a:t>右键单击幻灯片以添加节。</a:t>
            </a:r>
            <a:r>
              <a:rPr lang="zh-CN" sz="1200" b="0" baseline="0" dirty="0" smtClean="0"/>
              <a:t> 节可以帮助您组织幻灯片或促进多个作者之间的协作。</a:t>
            </a:r>
            <a:endParaRPr lang="zh-CN" sz="1200" b="0" dirty="0" smtClean="0"/>
          </a:p>
          <a:p>
            <a:pPr lvl="0"/>
            <a:endParaRPr lang="zh-CN" sz="1200" b="1" dirty="0" smtClean="0"/>
          </a:p>
          <a:p>
            <a:pPr lvl="0"/>
            <a:r>
              <a:rPr lang="zh-CN" sz="1200" b="1" dirty="0" smtClean="0"/>
              <a:t>备注</a:t>
            </a:r>
          </a:p>
          <a:p>
            <a:pPr lvl="0"/>
            <a:r>
              <a:rPr lang="zh-CN" sz="1200" dirty="0" smtClean="0"/>
              <a:t>使用“备注”节传递备注或为受众提供其他详细信息。</a:t>
            </a:r>
            <a:r>
              <a:rPr lang="zh-CN" sz="1200" baseline="0" dirty="0" smtClean="0"/>
              <a:t> 演示过程中，可在“演示文稿视图”中查看这些备注。 </a:t>
            </a:r>
          </a:p>
          <a:p>
            <a:pPr lvl="0">
              <a:buFontTx/>
              <a:buNone/>
            </a:pPr>
            <a:r>
              <a:rPr lang="zh-CN" sz="1200" dirty="0" smtClean="0"/>
              <a:t>请记住字体大小(对于可访问性、可见性、录像和联机生产都非常重要)</a:t>
            </a:r>
          </a:p>
          <a:p>
            <a:pPr lvl="0"/>
            <a:endParaRPr lang="zh-CN" sz="1200" dirty="0" smtClean="0"/>
          </a:p>
          <a:p>
            <a:pPr lvl="0">
              <a:buFontTx/>
              <a:buNone/>
            </a:pPr>
            <a:r>
              <a:rPr lang="zh-CN" sz="1200" b="1" dirty="0" smtClean="0"/>
              <a:t>协调的色彩 </a:t>
            </a:r>
          </a:p>
          <a:p>
            <a:pPr lvl="0">
              <a:buFontTx/>
              <a:buNone/>
            </a:pPr>
            <a:r>
              <a:rPr lang="zh-CN" sz="1200" dirty="0" smtClean="0"/>
              <a:t>特别注意图形、图表和文本框。</a:t>
            </a:r>
            <a:r>
              <a:rPr lang="zh-CN" sz="1200" baseline="0" dirty="0" smtClean="0"/>
              <a:t> </a:t>
            </a:r>
            <a:endParaRPr lang="zh-CN" sz="1200" dirty="0" smtClean="0"/>
          </a:p>
          <a:p>
            <a:pPr lvl="0"/>
            <a:r>
              <a:rPr lang="zh-CN" sz="1200" dirty="0" smtClean="0"/>
              <a:t>请考虑与会者将以黑白或 </a:t>
            </a:r>
            <a:r>
              <a:rPr lang="zh-CN" sz="1200" dirty="0" err="1" smtClean="0"/>
              <a:t>灰色调</a:t>
            </a:r>
            <a:r>
              <a:rPr lang="zh-CN" sz="1200" dirty="0" smtClean="0"/>
              <a:t>打印。请运行测试打印，以确保当以纯黑白和 </a:t>
            </a:r>
            <a:r>
              <a:rPr lang="zh-CN" sz="1200" dirty="0" err="1" smtClean="0"/>
              <a:t>灰色调</a:t>
            </a:r>
            <a:r>
              <a:rPr lang="zh-CN" sz="1200" dirty="0" smtClean="0"/>
              <a:t>打印时，您的颜色工作正常。</a:t>
            </a:r>
          </a:p>
          <a:p>
            <a:pPr lvl="0">
              <a:buFontTx/>
              <a:buNone/>
            </a:pPr>
            <a:endParaRPr lang="zh-CN" sz="1200" dirty="0" smtClean="0"/>
          </a:p>
          <a:p>
            <a:pPr lvl="0">
              <a:buFontTx/>
              <a:buNone/>
            </a:pPr>
            <a:r>
              <a:rPr lang="zh-CN" sz="1200" b="1" dirty="0" smtClean="0"/>
              <a:t>图形、表格和图表</a:t>
            </a:r>
          </a:p>
          <a:p>
            <a:pPr lvl="0"/>
            <a:r>
              <a:rPr lang="zh-CN" sz="1200" dirty="0" smtClean="0"/>
              <a:t>保持简单: 如果可能，请使用一致的、不分散的样式和颜色。</a:t>
            </a:r>
          </a:p>
          <a:p>
            <a:pPr lvl="0"/>
            <a:r>
              <a:rPr lang="zh-CN" sz="1200" dirty="0" smtClean="0"/>
              <a:t>标记所有图表和表格。</a:t>
            </a:r>
          </a:p>
          <a:p>
            <a:endParaRPr lang="zh-CN" dirty="0" smtClean="0"/>
          </a:p>
          <a:p>
            <a:endParaRPr lang="zh-CN" dirty="0" smtClean="0"/>
          </a:p>
          <a:p>
            <a:endParaRPr lang="zh-CN" dirty="0"/>
          </a:p>
        </p:txBody>
      </p:sp>
      <p:sp>
        <p:nvSpPr>
          <p:cNvPr id="4" name="Slide Number Placeholder 3"/>
          <p:cNvSpPr>
            <a:spLocks noGrp="1"/>
          </p:cNvSpPr>
          <p:nvPr>
            <p:ph type="sldNum" sz="quarter" idx="10"/>
          </p:nvPr>
        </p:nvSpPr>
        <p:spPr/>
        <p:txBody>
          <a:bodyPr/>
          <a:lstStyle/>
          <a:p>
            <a:fld id="{EC6EAC7D-5A89-47C2-8ABA-56C9C2DEF7A4}" type="slidenum">
              <a:rPr lang="zh-CN" smtClean="0"/>
              <a:pPr/>
              <a:t>1</a:t>
            </a:fld>
            <a:endParaRPr 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zh-CN" dirty="0" smtClean="0"/>
              <a:t>提供演示文稿的简要概述。</a:t>
            </a:r>
            <a:r>
              <a:rPr lang="zh-CN" baseline="0" dirty="0" smtClean="0"/>
              <a:t> 介绍</a:t>
            </a:r>
            <a:r>
              <a:rPr lang="zh-CN" dirty="0" smtClean="0"/>
              <a:t>演示文稿的重点及其重要的原因。</a:t>
            </a:r>
          </a:p>
          <a:p>
            <a:pPr>
              <a:lnSpc>
                <a:spcPct val="80000"/>
              </a:lnSpc>
            </a:pPr>
            <a:r>
              <a:rPr lang="zh-CN" dirty="0" smtClean="0"/>
              <a:t>逐一介绍主要主题。</a:t>
            </a:r>
          </a:p>
          <a:p>
            <a:r>
              <a:rPr lang="zh-CN" dirty="0" smtClean="0"/>
              <a:t>为了使观众了解演示文稿，您可以在整个演示文稿过程中重复此概述幻灯片，突出显示下一个您将讨论的特定主题。</a:t>
            </a:r>
            <a:r>
              <a:rPr lang="zh-CN" baseline="0" dirty="0" smtClean="0"/>
              <a:t>   </a:t>
            </a:r>
            <a:r>
              <a:rPr lang="zh-CN" dirty="0" smtClean="0"/>
              <a:t> </a:t>
            </a:r>
          </a:p>
        </p:txBody>
      </p:sp>
      <p:sp>
        <p:nvSpPr>
          <p:cNvPr id="4" name="Slide Number Placeholder 3"/>
          <p:cNvSpPr>
            <a:spLocks noGrp="1"/>
          </p:cNvSpPr>
          <p:nvPr>
            <p:ph type="sldNum" sz="quarter" idx="10"/>
          </p:nvPr>
        </p:nvSpPr>
        <p:spPr/>
        <p:txBody>
          <a:bodyPr/>
          <a:lstStyle/>
          <a:p>
            <a:fld id="{EC6EAC7D-5A89-47C2-8ABA-56C9C2DEF7A4}" type="slidenum">
              <a:rPr lang="zh-CN" smtClean="0"/>
              <a:pPr/>
              <a:t>2</a:t>
            </a:fld>
            <a:endParaRPr 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3"/>
          <p:cNvSpPr>
            <a:spLocks noGrp="1" noChangeArrowheads="1"/>
          </p:cNvSpPr>
          <p:nvPr>
            <p:ph type="hdr" sz="quarter"/>
          </p:nvPr>
        </p:nvSpPr>
        <p:spPr>
          <a:noFill/>
        </p:spPr>
        <p:txBody>
          <a:bodyPr/>
          <a:lstStyle/>
          <a:p>
            <a:r>
              <a:rPr lang="zh-CN" dirty="0" smtClean="0"/>
              <a:t>Microsoft </a:t>
            </a:r>
            <a:r>
              <a:rPr lang="zh-CN" b="1" dirty="0" smtClean="0"/>
              <a:t>Engineering Excellence</a:t>
            </a:r>
            <a:endParaRPr lang="zh-CN" dirty="0" smtClean="0"/>
          </a:p>
        </p:txBody>
      </p:sp>
      <p:sp>
        <p:nvSpPr>
          <p:cNvPr id="43011" name="Rectangle 25"/>
          <p:cNvSpPr>
            <a:spLocks noGrp="1" noChangeArrowheads="1"/>
          </p:cNvSpPr>
          <p:nvPr>
            <p:ph type="ftr" sz="quarter" idx="4"/>
          </p:nvPr>
        </p:nvSpPr>
        <p:spPr>
          <a:noFill/>
        </p:spPr>
        <p:txBody>
          <a:bodyPr/>
          <a:lstStyle/>
          <a:p>
            <a:r>
              <a:rPr lang="zh-CN" dirty="0" smtClean="0"/>
              <a:t>Microsoft 机密</a:t>
            </a:r>
          </a:p>
        </p:txBody>
      </p:sp>
      <p:sp>
        <p:nvSpPr>
          <p:cNvPr id="43012" name="Rectangle 26"/>
          <p:cNvSpPr>
            <a:spLocks noGrp="1" noChangeArrowheads="1"/>
          </p:cNvSpPr>
          <p:nvPr>
            <p:ph type="sldNum" sz="quarter" idx="5"/>
          </p:nvPr>
        </p:nvSpPr>
        <p:spPr>
          <a:noFill/>
        </p:spPr>
        <p:txBody>
          <a:bodyPr/>
          <a:lstStyle/>
          <a:p>
            <a:fld id="{B5FF76F4-FC11-42FE-9D94-04E3E6D16C06}" type="slidenum">
              <a:rPr lang="en-US" altLang="zh-CN" smtClean="0"/>
              <a:pPr/>
              <a:t>4</a:t>
            </a:fld>
            <a:endParaRPr lang="zh-CN" dirty="0" smtClean="0"/>
          </a:p>
        </p:txBody>
      </p:sp>
      <p:sp>
        <p:nvSpPr>
          <p:cNvPr id="43013" name="Rectangle 2"/>
          <p:cNvSpPr>
            <a:spLocks noGrp="1" noRot="1" noChangeAspect="1" noChangeArrowheads="1" noTextEdit="1"/>
          </p:cNvSpPr>
          <p:nvPr>
            <p:ph type="sldImg"/>
          </p:nvPr>
        </p:nvSpPr>
        <p:spPr>
          <a:xfrm>
            <a:off x="1143000" y="450850"/>
            <a:ext cx="4572000" cy="3429000"/>
          </a:xfrm>
          <a:ln/>
        </p:spPr>
      </p:sp>
      <p:sp>
        <p:nvSpPr>
          <p:cNvPr id="43014" name="Rectangle 3"/>
          <p:cNvSpPr>
            <a:spLocks noGrp="1" noChangeArrowheads="1"/>
          </p:cNvSpPr>
          <p:nvPr>
            <p:ph type="body" idx="1"/>
          </p:nvPr>
        </p:nvSpPr>
        <p:spPr>
          <a:xfrm>
            <a:off x="307492" y="4130103"/>
            <a:ext cx="6261652" cy="4603230"/>
          </a:xfrm>
          <a:noFill/>
          <a:ln/>
        </p:spPr>
        <p:txBody>
          <a:bodyPr/>
          <a:lstStyle/>
          <a:p>
            <a:r>
              <a:rPr lang="zh-CN" dirty="0" smtClean="0"/>
              <a:t>演示文稿是否尽可能简明扼要? 请考虑将多余的内容移到附录。</a:t>
            </a:r>
          </a:p>
          <a:p>
            <a:r>
              <a:rPr lang="zh-CN" dirty="0" smtClean="0"/>
              <a:t>将放映问题幻灯片期间想作为参考或可能对参与者未来进一步研究有帮助的内容存储在附录幻灯片。</a:t>
            </a:r>
          </a:p>
          <a:p>
            <a:pPr>
              <a:buFontTx/>
              <a:buNone/>
            </a:pPr>
            <a:endParaRPr lang="zh-CN" dirty="0" smtClean="0"/>
          </a:p>
          <a:p>
            <a:endParaRPr lang="zh-CN" dirty="0" smtClean="0"/>
          </a:p>
          <a:p>
            <a:endParaRPr lang="zh-CN" dirty="0" smtClean="0"/>
          </a:p>
          <a:p>
            <a:endParaRPr lang="zh-CN" dirty="0"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eaLnBrk="1" latinLnBrk="0" hangingPunct="1">
              <a:defRPr kumimoji="0" lang="zh-CN" b="1" cap="small" baseline="0">
                <a:solidFill>
                  <a:srgbClr val="003300"/>
                </a:solidFill>
              </a:defRPr>
            </a:lvl1pPr>
          </a:lstStyle>
          <a:p>
            <a:r>
              <a:rPr kumimoji="0" lang="zh-CN"/>
              <a:t>单击此处编辑母版标题样式</a:t>
            </a:r>
          </a:p>
        </p:txBody>
      </p:sp>
      <p:sp>
        <p:nvSpPr>
          <p:cNvPr id="3" name="Subtitle 2"/>
          <p:cNvSpPr>
            <a:spLocks noGrp="1"/>
          </p:cNvSpPr>
          <p:nvPr>
            <p:ph type="subTitle" idx="1"/>
          </p:nvPr>
        </p:nvSpPr>
        <p:spPr>
          <a:xfrm>
            <a:off x="3962400" y="4038600"/>
            <a:ext cx="4772528" cy="990600"/>
          </a:xfrm>
        </p:spPr>
        <p:txBody>
          <a:bodyPr>
            <a:normAutofit/>
          </a:bodyPr>
          <a:lstStyle>
            <a:lvl1pPr marL="0" indent="0" algn="r" eaLnBrk="1" latinLnBrk="0" hangingPunct="1">
              <a:buNone/>
              <a:defRPr kumimoji="0" lang="zh-CN" sz="2000" b="0">
                <a:solidFill>
                  <a:schemeClr val="tx1"/>
                </a:solidFill>
                <a:latin typeface="Georgia" pitchFamily="18" charset="0"/>
              </a:defRPr>
            </a:lvl1pPr>
            <a:lvl2pPr marL="457200" indent="0" algn="ctr" eaLnBrk="1" latinLnBrk="0" hangingPunct="1">
              <a:buNone/>
              <a:defRPr kumimoji="0" lang="zh-CN">
                <a:solidFill>
                  <a:schemeClr val="tx1">
                    <a:tint val="75000"/>
                  </a:schemeClr>
                </a:solidFill>
              </a:defRPr>
            </a:lvl2pPr>
            <a:lvl3pPr marL="914400" indent="0" algn="ctr" eaLnBrk="1" latinLnBrk="0" hangingPunct="1">
              <a:buNone/>
              <a:defRPr kumimoji="0" lang="zh-CN">
                <a:solidFill>
                  <a:schemeClr val="tx1">
                    <a:tint val="75000"/>
                  </a:schemeClr>
                </a:solidFill>
              </a:defRPr>
            </a:lvl3pPr>
            <a:lvl4pPr marL="1371600" indent="0" algn="ctr" eaLnBrk="1" latinLnBrk="0" hangingPunct="1">
              <a:buNone/>
              <a:defRPr kumimoji="0" lang="zh-CN">
                <a:solidFill>
                  <a:schemeClr val="tx1">
                    <a:tint val="75000"/>
                  </a:schemeClr>
                </a:solidFill>
              </a:defRPr>
            </a:lvl4pPr>
            <a:lvl5pPr marL="1828800" indent="0" algn="ctr" eaLnBrk="1" latinLnBrk="0" hangingPunct="1">
              <a:buNone/>
              <a:defRPr kumimoji="0" lang="zh-CN">
                <a:solidFill>
                  <a:schemeClr val="tx1">
                    <a:tint val="75000"/>
                  </a:schemeClr>
                </a:solidFill>
              </a:defRPr>
            </a:lvl5pPr>
            <a:lvl6pPr marL="2286000" indent="0" algn="ctr" eaLnBrk="1" latinLnBrk="0" hangingPunct="1">
              <a:buNone/>
              <a:defRPr kumimoji="0" lang="zh-CN">
                <a:solidFill>
                  <a:schemeClr val="tx1">
                    <a:tint val="75000"/>
                  </a:schemeClr>
                </a:solidFill>
              </a:defRPr>
            </a:lvl6pPr>
            <a:lvl7pPr marL="2743200" indent="0" algn="ctr" eaLnBrk="1" latinLnBrk="0" hangingPunct="1">
              <a:buNone/>
              <a:defRPr kumimoji="0" lang="zh-CN">
                <a:solidFill>
                  <a:schemeClr val="tx1">
                    <a:tint val="75000"/>
                  </a:schemeClr>
                </a:solidFill>
              </a:defRPr>
            </a:lvl7pPr>
            <a:lvl8pPr marL="3200400" indent="0" algn="ctr" eaLnBrk="1" latinLnBrk="0" hangingPunct="1">
              <a:buNone/>
              <a:defRPr kumimoji="0" lang="zh-CN">
                <a:solidFill>
                  <a:schemeClr val="tx1">
                    <a:tint val="75000"/>
                  </a:schemeClr>
                </a:solidFill>
              </a:defRPr>
            </a:lvl8pPr>
            <a:lvl9pPr marL="3657600" indent="0" algn="ctr" eaLnBrk="1" latinLnBrk="0" hangingPunct="1">
              <a:buNone/>
              <a:defRPr kumimoji="0" lang="zh-CN">
                <a:solidFill>
                  <a:schemeClr val="tx1">
                    <a:tint val="75000"/>
                  </a:schemeClr>
                </a:solidFill>
              </a:defRPr>
            </a:lvl9pPr>
          </a:lstStyle>
          <a:p>
            <a:pPr eaLnBrk="1" latinLnBrk="0" hangingPunct="1"/>
            <a:r>
              <a:rPr lang="zh-CN" altLang="en-US" smtClean="0"/>
              <a:t>单击此处编辑母版副标题样式</a:t>
            </a:r>
            <a:endParaRPr/>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eaLnBrk="1" latinLnBrk="0" hangingPunct="1">
              <a:buNone/>
              <a:defRPr kumimoji="0" lang="zh-CN" sz="2000" baseline="0"/>
            </a:lvl1pPr>
          </a:lstStyle>
          <a:p>
            <a:r>
              <a:rPr kumimoji="0" lang="zh-CN"/>
              <a:t>公司徽标</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zh-CN" altLang="en-US" smtClean="0"/>
              <a:t>单击此处编辑母版标题样式</a:t>
            </a:r>
            <a:endParaRPr/>
          </a:p>
        </p:txBody>
      </p:sp>
      <p:sp>
        <p:nvSpPr>
          <p:cNvPr id="3" name="Date Placeholder 2"/>
          <p:cNvSpPr>
            <a:spLocks noGrp="1"/>
          </p:cNvSpPr>
          <p:nvPr>
            <p:ph type="dt" sz="half" idx="10"/>
          </p:nvPr>
        </p:nvSpPr>
        <p:spPr/>
        <p:txBody>
          <a:bodyPr/>
          <a:lstStyle/>
          <a:p>
            <a:fld id="{757B281C-5159-4971-8228-52B9A72E9ED2}" type="datetimeFigureOut">
              <a:pPr/>
              <a:t>12/17/2009</a:t>
            </a:fld>
            <a:endParaRPr kumimoji="0" lang="zh-CN"/>
          </a:p>
        </p:txBody>
      </p:sp>
      <p:sp>
        <p:nvSpPr>
          <p:cNvPr id="4" name="Footer Placeholder 3"/>
          <p:cNvSpPr>
            <a:spLocks noGrp="1"/>
          </p:cNvSpPr>
          <p:nvPr>
            <p:ph type="ftr" sz="quarter" idx="11"/>
          </p:nvPr>
        </p:nvSpPr>
        <p:spPr/>
        <p:txBody>
          <a:bodyPr/>
          <a:lstStyle/>
          <a:p>
            <a:endParaRPr kumimoji="0" lang="zh-CN"/>
          </a:p>
        </p:txBody>
      </p:sp>
      <p:sp>
        <p:nvSpPr>
          <p:cNvPr id="5" name="Slide Number Placeholder 4"/>
          <p:cNvSpPr>
            <a:spLocks noGrp="1"/>
          </p:cNvSpPr>
          <p:nvPr>
            <p:ph type="sldNum" sz="quarter" idx="12"/>
          </p:nvPr>
        </p:nvSpPr>
        <p:spPr/>
        <p:txBody>
          <a:bodyPr/>
          <a:lstStyle/>
          <a:p>
            <a:fld id="{33D6E5A2-EC83-451F-A719-9AC1370DD5CF}" type="slidenum">
              <a:pPr/>
              <a:t>‹#›</a:t>
            </a:fld>
            <a:endParaRPr kumimoji="0" lang="zh-CN"/>
          </a:p>
        </p:txBody>
      </p:sp>
    </p:spTree>
  </p:cSld>
  <p:clrMapOvr>
    <a:masterClrMapping/>
  </p:clrMapOvr>
  <p:transition spd="slow">
    <p:wipe di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pPr/>
              <a:t>12/17/2009</a:t>
            </a:fld>
            <a:endParaRPr kumimoji="0" lang="zh-CN"/>
          </a:p>
        </p:txBody>
      </p:sp>
      <p:sp>
        <p:nvSpPr>
          <p:cNvPr id="3" name="Footer Placeholder 2"/>
          <p:cNvSpPr>
            <a:spLocks noGrp="1"/>
          </p:cNvSpPr>
          <p:nvPr>
            <p:ph type="ftr" sz="quarter" idx="11"/>
          </p:nvPr>
        </p:nvSpPr>
        <p:spPr/>
        <p:txBody>
          <a:bodyPr/>
          <a:lstStyle/>
          <a:p>
            <a:endParaRPr kumimoji="0" lang="zh-CN"/>
          </a:p>
        </p:txBody>
      </p:sp>
      <p:sp>
        <p:nvSpPr>
          <p:cNvPr id="4" name="Slide Number Placeholder 3"/>
          <p:cNvSpPr>
            <a:spLocks noGrp="1"/>
          </p:cNvSpPr>
          <p:nvPr>
            <p:ph type="sldNum" sz="quarter" idx="12"/>
          </p:nvPr>
        </p:nvSpPr>
        <p:spPr/>
        <p:txBody>
          <a:bodyPr/>
          <a:lstStyle/>
          <a:p>
            <a:fld id="{33D6E5A2-EC83-451F-A719-9AC1370DD5CF}" type="slidenum">
              <a:pPr/>
              <a:t>‹#›</a:t>
            </a:fld>
            <a:endParaRPr kumimoji="0" lang="zh-CN"/>
          </a:p>
        </p:txBody>
      </p:sp>
    </p:spTree>
  </p:cSld>
  <p:clrMapOvr>
    <a:masterClrMapping/>
  </p:clrMapOvr>
  <p:transition spd="slow">
    <p:wipe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仅显示背景">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pPr/>
              <a:t>12/17/2009</a:t>
            </a:fld>
            <a:endParaRPr kumimoji="0" lang="zh-CN"/>
          </a:p>
        </p:txBody>
      </p:sp>
      <p:sp>
        <p:nvSpPr>
          <p:cNvPr id="4" name="Footer Placeholder 4"/>
          <p:cNvSpPr>
            <a:spLocks noGrp="1"/>
          </p:cNvSpPr>
          <p:nvPr>
            <p:ph type="ftr" sz="quarter" idx="11"/>
          </p:nvPr>
        </p:nvSpPr>
        <p:spPr>
          <a:xfrm>
            <a:off x="3352800" y="6356350"/>
            <a:ext cx="2895600" cy="365125"/>
          </a:xfrm>
        </p:spPr>
        <p:txBody>
          <a:bodyPr/>
          <a:lstStyle/>
          <a:p>
            <a:endParaRPr kumimoji="0" lang="zh-CN"/>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pPr/>
              <a:t>‹#›</a:t>
            </a:fld>
            <a:endParaRPr kumimoji="0" lang="zh-CN"/>
          </a:p>
        </p:txBody>
      </p:sp>
    </p:spTree>
  </p:cSld>
  <p:clrMapOvr>
    <a:masterClrMapping/>
  </p:clrMapOvr>
  <p:transition spd="slow">
    <p:wipe di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eaLnBrk="1" latinLnBrk="0" hangingPunct="1">
              <a:defRPr kumimoji="0" lang="zh-CN" sz="4000" b="1" cap="small" baseline="0">
                <a:solidFill>
                  <a:srgbClr val="003300"/>
                </a:solidFill>
              </a:defRPr>
            </a:lvl1pPr>
          </a:lstStyle>
          <a:p>
            <a:r>
              <a:rPr kumimoji="0" lang="zh-CN"/>
              <a:t>单击此处编辑母版标题样式</a:t>
            </a:r>
          </a:p>
        </p:txBody>
      </p:sp>
      <p:sp>
        <p:nvSpPr>
          <p:cNvPr id="4" name="Date Placeholder 3"/>
          <p:cNvSpPr>
            <a:spLocks noGrp="1"/>
          </p:cNvSpPr>
          <p:nvPr>
            <p:ph type="dt" sz="half" idx="10"/>
          </p:nvPr>
        </p:nvSpPr>
        <p:spPr/>
        <p:txBody>
          <a:bodyPr/>
          <a:lstStyle/>
          <a:p>
            <a:fld id="{757B281C-5159-4971-8228-52B9A72E9ED2}" type="datetimeFigureOut">
              <a:pPr/>
              <a:t>12/17/2009</a:t>
            </a:fld>
            <a:endParaRPr kumimoji="0" lang="zh-CN"/>
          </a:p>
        </p:txBody>
      </p:sp>
      <p:sp>
        <p:nvSpPr>
          <p:cNvPr id="5" name="Footer Placeholder 4"/>
          <p:cNvSpPr>
            <a:spLocks noGrp="1"/>
          </p:cNvSpPr>
          <p:nvPr>
            <p:ph type="ftr" sz="quarter" idx="11"/>
          </p:nvPr>
        </p:nvSpPr>
        <p:spPr/>
        <p:txBody>
          <a:bodyPr/>
          <a:lstStyle/>
          <a:p>
            <a:endParaRPr kumimoji="0" lang="zh-CN"/>
          </a:p>
        </p:txBody>
      </p:sp>
      <p:sp>
        <p:nvSpPr>
          <p:cNvPr id="6" name="Slide Number Placeholder 5"/>
          <p:cNvSpPr>
            <a:spLocks noGrp="1"/>
          </p:cNvSpPr>
          <p:nvPr>
            <p:ph type="sldNum" sz="quarter" idx="12"/>
          </p:nvPr>
        </p:nvSpPr>
        <p:spPr/>
        <p:txBody>
          <a:bodyPr/>
          <a:lstStyle/>
          <a:p>
            <a:fld id="{33D6E5A2-EC83-451F-A719-9AC1370DD5CF}" type="slidenum">
              <a:pPr/>
              <a:t>‹#›</a:t>
            </a:fld>
            <a:endParaRPr kumimoji="0" lang="zh-CN"/>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eaLnBrk="1" latinLnBrk="0" hangingPunct="1">
              <a:buNone/>
              <a:defRPr kumimoji="0" lang="zh-CN" sz="1800"/>
            </a:lvl1pPr>
          </a:lstStyle>
          <a:p>
            <a:r>
              <a:rPr kumimoji="0" lang="zh-CN"/>
              <a:t>公司徽标</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eaLnBrk="1" latinLnBrk="0" hangingPunct="1">
              <a:defRPr kumimoji="0" lang="zh-CN"/>
            </a:lvl1pPr>
          </a:lstStyle>
          <a:p>
            <a:r>
              <a:rPr kumimoji="0" lang="zh-CN"/>
              <a:t>单击此处可编辑母版标题样式</a:t>
            </a:r>
          </a:p>
        </p:txBody>
      </p:sp>
      <p:sp>
        <p:nvSpPr>
          <p:cNvPr id="3" name="Content Placeholder 2"/>
          <p:cNvSpPr>
            <a:spLocks noGrp="1"/>
          </p:cNvSpPr>
          <p:nvPr>
            <p:ph idx="1"/>
          </p:nvPr>
        </p:nvSpPr>
        <p:spPr>
          <a:xfrm>
            <a:off x="762000" y="1596413"/>
            <a:ext cx="8077200" cy="4297363"/>
          </a:xfrm>
        </p:spPr>
        <p:txBody>
          <a:bodyPr>
            <a:normAutofit/>
          </a:bodyPr>
          <a:lstStyle>
            <a:lvl1pPr eaLnBrk="1" latinLnBrk="0" hangingPunct="1">
              <a:defRPr kumimoji="0" lang="zh-CN" sz="3200">
                <a:latin typeface="+mn-lt"/>
              </a:defRPr>
            </a:lvl1pPr>
            <a:lvl2pPr eaLnBrk="1" latinLnBrk="0" hangingPunct="1">
              <a:defRPr kumimoji="0" lang="zh-CN" sz="2800">
                <a:latin typeface="+mn-lt"/>
              </a:defRPr>
            </a:lvl2pPr>
            <a:lvl3pPr eaLnBrk="1" latinLnBrk="0" hangingPunct="1">
              <a:defRPr kumimoji="0" lang="zh-CN" sz="2400">
                <a:latin typeface="+mn-lt"/>
              </a:defRPr>
            </a:lvl3pPr>
            <a:lvl4pPr eaLnBrk="1" latinLnBrk="0" hangingPunct="1">
              <a:defRPr kumimoji="0" lang="zh-CN" sz="2400">
                <a:latin typeface="+mn-lt"/>
              </a:defRPr>
            </a:lvl4pPr>
            <a:lvl5pPr eaLnBrk="1" latinLnBrk="0" hangingPunct="1">
              <a:defRPr kumimoji="0" lang="zh-CN" sz="2400">
                <a:latin typeface="+mn-lt"/>
              </a:defRPr>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a:p>
        </p:txBody>
      </p:sp>
      <p:sp>
        <p:nvSpPr>
          <p:cNvPr id="4" name="Date Placeholder 3"/>
          <p:cNvSpPr>
            <a:spLocks noGrp="1"/>
          </p:cNvSpPr>
          <p:nvPr>
            <p:ph type="dt" sz="half" idx="10"/>
          </p:nvPr>
        </p:nvSpPr>
        <p:spPr/>
        <p:txBody>
          <a:bodyPr/>
          <a:lstStyle/>
          <a:p>
            <a:fld id="{757B281C-5159-4971-8228-52B9A72E9ED2}" type="datetimeFigureOut">
              <a:pPr/>
              <a:t>12/17/2009</a:t>
            </a:fld>
            <a:endParaRPr kumimoji="0" lang="zh-CN"/>
          </a:p>
        </p:txBody>
      </p:sp>
      <p:sp>
        <p:nvSpPr>
          <p:cNvPr id="5" name="Footer Placeholder 4"/>
          <p:cNvSpPr>
            <a:spLocks noGrp="1"/>
          </p:cNvSpPr>
          <p:nvPr>
            <p:ph type="ftr" sz="quarter" idx="11"/>
          </p:nvPr>
        </p:nvSpPr>
        <p:spPr/>
        <p:txBody>
          <a:bodyPr/>
          <a:lstStyle/>
          <a:p>
            <a:endParaRPr kumimoji="0" lang="zh-CN"/>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pPr/>
              <a:t>‹#›</a:t>
            </a:fld>
            <a:endParaRPr kumimoji="0" lang="zh-CN"/>
          </a:p>
        </p:txBody>
      </p:sp>
    </p:spTree>
  </p:cSld>
  <p:clrMapOvr>
    <a:masterClrMapping/>
  </p:clrMapOvr>
  <p:transition spd="slow">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zh-CN" altLang="en-US" smtClean="0"/>
              <a:t>单击此处编辑母版标题样式</a:t>
            </a:r>
            <a:endParaRPr/>
          </a:p>
        </p:txBody>
      </p:sp>
      <p:sp>
        <p:nvSpPr>
          <p:cNvPr id="3" name="Content Placeholder 2"/>
          <p:cNvSpPr>
            <a:spLocks noGrp="1"/>
          </p:cNvSpPr>
          <p:nvPr>
            <p:ph sz="half" idx="1"/>
          </p:nvPr>
        </p:nvSpPr>
        <p:spPr>
          <a:xfrm>
            <a:off x="685800" y="1600200"/>
            <a:ext cx="4038600" cy="4525963"/>
          </a:xfrm>
        </p:spPr>
        <p:txBody>
          <a:bodyPr/>
          <a:lstStyle>
            <a:lvl1pPr eaLnBrk="1" latinLnBrk="0" hangingPunct="1">
              <a:defRPr kumimoji="0" lang="zh-CN" sz="2800"/>
            </a:lvl1pPr>
            <a:lvl2pPr eaLnBrk="1" latinLnBrk="0" hangingPunct="1">
              <a:defRPr kumimoji="0" lang="zh-CN" sz="2400"/>
            </a:lvl2pPr>
            <a:lvl3pPr eaLnBrk="1" latinLnBrk="0" hangingPunct="1">
              <a:defRPr kumimoji="0" lang="zh-CN" sz="2000"/>
            </a:lvl3pPr>
            <a:lvl4pPr eaLnBrk="1" latinLnBrk="0" hangingPunct="1">
              <a:defRPr kumimoji="0" lang="zh-CN" sz="1800"/>
            </a:lvl4pPr>
            <a:lvl5pPr eaLnBrk="1" latinLnBrk="0" hangingPunct="1">
              <a:defRPr kumimoji="0" lang="zh-CN" sz="1800"/>
            </a:lvl5pPr>
            <a:lvl6pPr eaLnBrk="1" latinLnBrk="0" hangingPunct="1">
              <a:defRPr kumimoji="0" lang="zh-CN" sz="1800"/>
            </a:lvl6pPr>
            <a:lvl7pPr eaLnBrk="1" latinLnBrk="0" hangingPunct="1">
              <a:defRPr kumimoji="0" lang="zh-CN" sz="1800"/>
            </a:lvl7pPr>
            <a:lvl8pPr eaLnBrk="1" latinLnBrk="0" hangingPunct="1">
              <a:defRPr kumimoji="0" lang="zh-CN" sz="1800"/>
            </a:lvl8pPr>
            <a:lvl9pPr eaLnBrk="1" latinLnBrk="0" hangingPunct="1">
              <a:defRPr kumimoji="0" lang="zh-CN"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a:p>
        </p:txBody>
      </p:sp>
      <p:sp>
        <p:nvSpPr>
          <p:cNvPr id="4" name="Content Placeholder 3"/>
          <p:cNvSpPr>
            <a:spLocks noGrp="1"/>
          </p:cNvSpPr>
          <p:nvPr>
            <p:ph sz="half" idx="2"/>
          </p:nvPr>
        </p:nvSpPr>
        <p:spPr>
          <a:xfrm>
            <a:off x="4876800" y="1600200"/>
            <a:ext cx="4038600" cy="4525963"/>
          </a:xfrm>
        </p:spPr>
        <p:txBody>
          <a:bodyPr/>
          <a:lstStyle>
            <a:lvl1pPr eaLnBrk="1" latinLnBrk="0" hangingPunct="1">
              <a:defRPr kumimoji="0" lang="zh-CN" sz="2800"/>
            </a:lvl1pPr>
            <a:lvl2pPr eaLnBrk="1" latinLnBrk="0" hangingPunct="1">
              <a:defRPr kumimoji="0" lang="zh-CN" sz="2400"/>
            </a:lvl2pPr>
            <a:lvl3pPr eaLnBrk="1" latinLnBrk="0" hangingPunct="1">
              <a:defRPr kumimoji="0" lang="zh-CN" sz="2000"/>
            </a:lvl3pPr>
            <a:lvl4pPr eaLnBrk="1" latinLnBrk="0" hangingPunct="1">
              <a:defRPr kumimoji="0" lang="zh-CN" sz="1800"/>
            </a:lvl4pPr>
            <a:lvl5pPr eaLnBrk="1" latinLnBrk="0" hangingPunct="1">
              <a:defRPr kumimoji="0" lang="zh-CN" sz="1800"/>
            </a:lvl5pPr>
            <a:lvl6pPr eaLnBrk="1" latinLnBrk="0" hangingPunct="1">
              <a:defRPr kumimoji="0" lang="zh-CN" sz="1800"/>
            </a:lvl6pPr>
            <a:lvl7pPr eaLnBrk="1" latinLnBrk="0" hangingPunct="1">
              <a:defRPr kumimoji="0" lang="zh-CN" sz="1800"/>
            </a:lvl7pPr>
            <a:lvl8pPr eaLnBrk="1" latinLnBrk="0" hangingPunct="1">
              <a:defRPr kumimoji="0" lang="zh-CN" sz="1800"/>
            </a:lvl8pPr>
            <a:lvl9pPr eaLnBrk="1" latinLnBrk="0" hangingPunct="1">
              <a:defRPr kumimoji="0" lang="zh-CN"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a:p>
        </p:txBody>
      </p:sp>
      <p:sp>
        <p:nvSpPr>
          <p:cNvPr id="5" name="Date Placeholder 4"/>
          <p:cNvSpPr>
            <a:spLocks noGrp="1"/>
          </p:cNvSpPr>
          <p:nvPr>
            <p:ph type="dt" sz="half" idx="10"/>
          </p:nvPr>
        </p:nvSpPr>
        <p:spPr/>
        <p:txBody>
          <a:bodyPr/>
          <a:lstStyle/>
          <a:p>
            <a:fld id="{757B281C-5159-4971-8228-52B9A72E9ED2}" type="datetimeFigureOut">
              <a:pPr/>
              <a:t>12/17/2009</a:t>
            </a:fld>
            <a:endParaRPr kumimoji="0" lang="zh-CN"/>
          </a:p>
        </p:txBody>
      </p:sp>
      <p:sp>
        <p:nvSpPr>
          <p:cNvPr id="6" name="Footer Placeholder 5"/>
          <p:cNvSpPr>
            <a:spLocks noGrp="1"/>
          </p:cNvSpPr>
          <p:nvPr>
            <p:ph type="ftr" sz="quarter" idx="11"/>
          </p:nvPr>
        </p:nvSpPr>
        <p:spPr/>
        <p:txBody>
          <a:bodyPr/>
          <a:lstStyle/>
          <a:p>
            <a:endParaRPr kumimoji="0" lang="zh-CN"/>
          </a:p>
        </p:txBody>
      </p:sp>
      <p:sp>
        <p:nvSpPr>
          <p:cNvPr id="7" name="Slide Number Placeholder 6"/>
          <p:cNvSpPr>
            <a:spLocks noGrp="1"/>
          </p:cNvSpPr>
          <p:nvPr>
            <p:ph type="sldNum" sz="quarter" idx="12"/>
          </p:nvPr>
        </p:nvSpPr>
        <p:spPr/>
        <p:txBody>
          <a:bodyPr/>
          <a:lstStyle/>
          <a:p>
            <a:fld id="{33D6E5A2-EC83-451F-A719-9AC1370DD5CF}" type="slidenum">
              <a:pPr/>
              <a:t>‹#›</a:t>
            </a:fld>
            <a:endParaRPr kumimoji="0" lang="zh-CN"/>
          </a:p>
        </p:txBody>
      </p:sp>
    </p:spTree>
  </p:cSld>
  <p:clrMapOvr>
    <a:masterClrMapping/>
  </p:clrMapOvr>
  <p:transition spd="slow">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eaLnBrk="1" latinLnBrk="0" hangingPunct="1">
              <a:defRPr kumimoji="0" lang="zh-CN"/>
            </a:lvl1pPr>
          </a:lstStyle>
          <a:p>
            <a:pPr eaLnBrk="1" latinLnBrk="0" hangingPunct="1"/>
            <a:r>
              <a:rPr lang="zh-CN" altLang="en-US" smtClean="0"/>
              <a:t>单击此处编辑母版标题样式</a:t>
            </a:r>
            <a:endParaRPr/>
          </a:p>
        </p:txBody>
      </p:sp>
      <p:sp>
        <p:nvSpPr>
          <p:cNvPr id="3" name="Text Placeholder 2"/>
          <p:cNvSpPr>
            <a:spLocks noGrp="1"/>
          </p:cNvSpPr>
          <p:nvPr>
            <p:ph type="body" idx="1"/>
          </p:nvPr>
        </p:nvSpPr>
        <p:spPr>
          <a:xfrm>
            <a:off x="685800" y="1535113"/>
            <a:ext cx="4040188" cy="639762"/>
          </a:xfrm>
        </p:spPr>
        <p:txBody>
          <a:bodyPr anchor="b"/>
          <a:lstStyle>
            <a:lvl1pPr marL="0" indent="0" eaLnBrk="1" latinLnBrk="0" hangingPunct="1">
              <a:buNone/>
              <a:defRPr kumimoji="0" lang="zh-CN" sz="2400" b="1"/>
            </a:lvl1pPr>
            <a:lvl2pPr marL="457200" indent="0" eaLnBrk="1" latinLnBrk="0" hangingPunct="1">
              <a:buNone/>
              <a:defRPr kumimoji="0" lang="zh-CN" sz="2000" b="1"/>
            </a:lvl2pPr>
            <a:lvl3pPr marL="914400" indent="0" eaLnBrk="1" latinLnBrk="0" hangingPunct="1">
              <a:buNone/>
              <a:defRPr kumimoji="0" lang="zh-CN" sz="1800" b="1"/>
            </a:lvl3pPr>
            <a:lvl4pPr marL="1371600" indent="0" eaLnBrk="1" latinLnBrk="0" hangingPunct="1">
              <a:buNone/>
              <a:defRPr kumimoji="0" lang="zh-CN" sz="1600" b="1"/>
            </a:lvl4pPr>
            <a:lvl5pPr marL="1828800" indent="0" eaLnBrk="1" latinLnBrk="0" hangingPunct="1">
              <a:buNone/>
              <a:defRPr kumimoji="0" lang="zh-CN" sz="1600" b="1"/>
            </a:lvl5pPr>
            <a:lvl6pPr marL="2286000" indent="0" eaLnBrk="1" latinLnBrk="0" hangingPunct="1">
              <a:buNone/>
              <a:defRPr kumimoji="0" lang="zh-CN" sz="1600" b="1"/>
            </a:lvl6pPr>
            <a:lvl7pPr marL="2743200" indent="0" eaLnBrk="1" latinLnBrk="0" hangingPunct="1">
              <a:buNone/>
              <a:defRPr kumimoji="0" lang="zh-CN" sz="1600" b="1"/>
            </a:lvl7pPr>
            <a:lvl8pPr marL="3200400" indent="0" eaLnBrk="1" latinLnBrk="0" hangingPunct="1">
              <a:buNone/>
              <a:defRPr kumimoji="0" lang="zh-CN" sz="1600" b="1"/>
            </a:lvl8pPr>
            <a:lvl9pPr marL="3657600" indent="0" eaLnBrk="1" latinLnBrk="0" hangingPunct="1">
              <a:buNone/>
              <a:defRPr kumimoji="0" lang="zh-CN" sz="1600" b="1"/>
            </a:lvl9pPr>
          </a:lstStyle>
          <a:p>
            <a:pPr lvl="0" eaLnBrk="1" latinLnBrk="0" hangingPunct="1"/>
            <a:r>
              <a:rPr lang="zh-CN" altLang="en-US" smtClean="0"/>
              <a:t>单击此处编辑母版文本样式</a:t>
            </a:r>
          </a:p>
        </p:txBody>
      </p:sp>
      <p:sp>
        <p:nvSpPr>
          <p:cNvPr id="4" name="Content Placeholder 3"/>
          <p:cNvSpPr>
            <a:spLocks noGrp="1"/>
          </p:cNvSpPr>
          <p:nvPr>
            <p:ph sz="half" idx="2"/>
          </p:nvPr>
        </p:nvSpPr>
        <p:spPr>
          <a:xfrm>
            <a:off x="685800" y="2174875"/>
            <a:ext cx="4040188" cy="3951288"/>
          </a:xfrm>
        </p:spPr>
        <p:txBody>
          <a:bodyPr/>
          <a:lstStyle>
            <a:lvl1pPr eaLnBrk="1" latinLnBrk="0" hangingPunct="1">
              <a:defRPr kumimoji="0" lang="zh-CN" sz="2400"/>
            </a:lvl1pPr>
            <a:lvl2pPr eaLnBrk="1" latinLnBrk="0" hangingPunct="1">
              <a:defRPr kumimoji="0" lang="zh-CN" sz="2000"/>
            </a:lvl2pPr>
            <a:lvl3pPr eaLnBrk="1" latinLnBrk="0" hangingPunct="1">
              <a:defRPr kumimoji="0" lang="zh-CN" sz="1800"/>
            </a:lvl3pPr>
            <a:lvl4pPr eaLnBrk="1" latinLnBrk="0" hangingPunct="1">
              <a:defRPr kumimoji="0" lang="zh-CN" sz="1600"/>
            </a:lvl4pPr>
            <a:lvl5pPr eaLnBrk="1" latinLnBrk="0" hangingPunct="1">
              <a:defRPr kumimoji="0" lang="zh-CN" sz="1600"/>
            </a:lvl5pPr>
            <a:lvl6pPr eaLnBrk="1" latinLnBrk="0" hangingPunct="1">
              <a:defRPr kumimoji="0" lang="zh-CN" sz="1600"/>
            </a:lvl6pPr>
            <a:lvl7pPr eaLnBrk="1" latinLnBrk="0" hangingPunct="1">
              <a:defRPr kumimoji="0" lang="zh-CN" sz="1600"/>
            </a:lvl7pPr>
            <a:lvl8pPr eaLnBrk="1" latinLnBrk="0" hangingPunct="1">
              <a:defRPr kumimoji="0" lang="zh-CN" sz="1600"/>
            </a:lvl8pPr>
            <a:lvl9pPr eaLnBrk="1" latinLnBrk="0" hangingPunct="1">
              <a:defRPr kumimoji="0" lang="zh-CN"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a:p>
        </p:txBody>
      </p:sp>
      <p:sp>
        <p:nvSpPr>
          <p:cNvPr id="5" name="Text Placeholder 4"/>
          <p:cNvSpPr>
            <a:spLocks noGrp="1"/>
          </p:cNvSpPr>
          <p:nvPr>
            <p:ph type="body" sz="quarter" idx="3"/>
          </p:nvPr>
        </p:nvSpPr>
        <p:spPr>
          <a:xfrm>
            <a:off x="4873625" y="1535113"/>
            <a:ext cx="4041775" cy="639762"/>
          </a:xfrm>
        </p:spPr>
        <p:txBody>
          <a:bodyPr anchor="b"/>
          <a:lstStyle>
            <a:lvl1pPr marL="0" indent="0" eaLnBrk="1" latinLnBrk="0" hangingPunct="1">
              <a:buNone/>
              <a:defRPr kumimoji="0" lang="zh-CN" sz="2400" b="1"/>
            </a:lvl1pPr>
            <a:lvl2pPr marL="457200" indent="0" eaLnBrk="1" latinLnBrk="0" hangingPunct="1">
              <a:buNone/>
              <a:defRPr kumimoji="0" lang="zh-CN" sz="2000" b="1"/>
            </a:lvl2pPr>
            <a:lvl3pPr marL="914400" indent="0" eaLnBrk="1" latinLnBrk="0" hangingPunct="1">
              <a:buNone/>
              <a:defRPr kumimoji="0" lang="zh-CN" sz="1800" b="1"/>
            </a:lvl3pPr>
            <a:lvl4pPr marL="1371600" indent="0" eaLnBrk="1" latinLnBrk="0" hangingPunct="1">
              <a:buNone/>
              <a:defRPr kumimoji="0" lang="zh-CN" sz="1600" b="1"/>
            </a:lvl4pPr>
            <a:lvl5pPr marL="1828800" indent="0" eaLnBrk="1" latinLnBrk="0" hangingPunct="1">
              <a:buNone/>
              <a:defRPr kumimoji="0" lang="zh-CN" sz="1600" b="1"/>
            </a:lvl5pPr>
            <a:lvl6pPr marL="2286000" indent="0" eaLnBrk="1" latinLnBrk="0" hangingPunct="1">
              <a:buNone/>
              <a:defRPr kumimoji="0" lang="zh-CN" sz="1600" b="1"/>
            </a:lvl6pPr>
            <a:lvl7pPr marL="2743200" indent="0" eaLnBrk="1" latinLnBrk="0" hangingPunct="1">
              <a:buNone/>
              <a:defRPr kumimoji="0" lang="zh-CN" sz="1600" b="1"/>
            </a:lvl7pPr>
            <a:lvl8pPr marL="3200400" indent="0" eaLnBrk="1" latinLnBrk="0" hangingPunct="1">
              <a:buNone/>
              <a:defRPr kumimoji="0" lang="zh-CN" sz="1600" b="1"/>
            </a:lvl8pPr>
            <a:lvl9pPr marL="3657600" indent="0" eaLnBrk="1" latinLnBrk="0" hangingPunct="1">
              <a:buNone/>
              <a:defRPr kumimoji="0" lang="zh-CN" sz="1600" b="1"/>
            </a:lvl9pPr>
          </a:lstStyle>
          <a:p>
            <a:pPr lvl="0" eaLnBrk="1" latinLnBrk="0" hangingPunct="1"/>
            <a:r>
              <a:rPr lang="zh-CN" altLang="en-US" smtClean="0"/>
              <a:t>单击此处编辑母版文本样式</a:t>
            </a:r>
          </a:p>
        </p:txBody>
      </p:sp>
      <p:sp>
        <p:nvSpPr>
          <p:cNvPr id="6" name="Content Placeholder 5"/>
          <p:cNvSpPr>
            <a:spLocks noGrp="1"/>
          </p:cNvSpPr>
          <p:nvPr>
            <p:ph sz="quarter" idx="4"/>
          </p:nvPr>
        </p:nvSpPr>
        <p:spPr>
          <a:xfrm>
            <a:off x="4873625" y="2174875"/>
            <a:ext cx="4041775" cy="3951288"/>
          </a:xfrm>
        </p:spPr>
        <p:txBody>
          <a:bodyPr/>
          <a:lstStyle>
            <a:lvl1pPr eaLnBrk="1" latinLnBrk="0" hangingPunct="1">
              <a:defRPr kumimoji="0" lang="zh-CN" sz="2400"/>
            </a:lvl1pPr>
            <a:lvl2pPr eaLnBrk="1" latinLnBrk="0" hangingPunct="1">
              <a:defRPr kumimoji="0" lang="zh-CN" sz="2000"/>
            </a:lvl2pPr>
            <a:lvl3pPr eaLnBrk="1" latinLnBrk="0" hangingPunct="1">
              <a:defRPr kumimoji="0" lang="zh-CN" sz="1800"/>
            </a:lvl3pPr>
            <a:lvl4pPr eaLnBrk="1" latinLnBrk="0" hangingPunct="1">
              <a:defRPr kumimoji="0" lang="zh-CN" sz="1600"/>
            </a:lvl4pPr>
            <a:lvl5pPr eaLnBrk="1" latinLnBrk="0" hangingPunct="1">
              <a:defRPr kumimoji="0" lang="zh-CN" sz="1600"/>
            </a:lvl5pPr>
            <a:lvl6pPr eaLnBrk="1" latinLnBrk="0" hangingPunct="1">
              <a:defRPr kumimoji="0" lang="zh-CN" sz="1600"/>
            </a:lvl6pPr>
            <a:lvl7pPr eaLnBrk="1" latinLnBrk="0" hangingPunct="1">
              <a:defRPr kumimoji="0" lang="zh-CN" sz="1600"/>
            </a:lvl7pPr>
            <a:lvl8pPr eaLnBrk="1" latinLnBrk="0" hangingPunct="1">
              <a:defRPr kumimoji="0" lang="zh-CN" sz="1600"/>
            </a:lvl8pPr>
            <a:lvl9pPr eaLnBrk="1" latinLnBrk="0" hangingPunct="1">
              <a:defRPr kumimoji="0" lang="zh-CN"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a:p>
        </p:txBody>
      </p:sp>
      <p:sp>
        <p:nvSpPr>
          <p:cNvPr id="7" name="Date Placeholder 6"/>
          <p:cNvSpPr>
            <a:spLocks noGrp="1"/>
          </p:cNvSpPr>
          <p:nvPr>
            <p:ph type="dt" sz="half" idx="10"/>
          </p:nvPr>
        </p:nvSpPr>
        <p:spPr/>
        <p:txBody>
          <a:bodyPr/>
          <a:lstStyle/>
          <a:p>
            <a:fld id="{757B281C-5159-4971-8228-52B9A72E9ED2}" type="datetimeFigureOut">
              <a:pPr/>
              <a:t>12/17/2009</a:t>
            </a:fld>
            <a:endParaRPr kumimoji="0" lang="zh-CN"/>
          </a:p>
        </p:txBody>
      </p:sp>
      <p:sp>
        <p:nvSpPr>
          <p:cNvPr id="8" name="Footer Placeholder 7"/>
          <p:cNvSpPr>
            <a:spLocks noGrp="1"/>
          </p:cNvSpPr>
          <p:nvPr>
            <p:ph type="ftr" sz="quarter" idx="11"/>
          </p:nvPr>
        </p:nvSpPr>
        <p:spPr/>
        <p:txBody>
          <a:bodyPr/>
          <a:lstStyle/>
          <a:p>
            <a:endParaRPr kumimoji="0" lang="zh-CN"/>
          </a:p>
        </p:txBody>
      </p:sp>
      <p:sp>
        <p:nvSpPr>
          <p:cNvPr id="9" name="Slide Number Placeholder 8"/>
          <p:cNvSpPr>
            <a:spLocks noGrp="1"/>
          </p:cNvSpPr>
          <p:nvPr>
            <p:ph type="sldNum" sz="quarter" idx="12"/>
          </p:nvPr>
        </p:nvSpPr>
        <p:spPr/>
        <p:txBody>
          <a:bodyPr/>
          <a:lstStyle/>
          <a:p>
            <a:fld id="{33D6E5A2-EC83-451F-A719-9AC1370DD5CF}" type="slidenum">
              <a:pPr/>
              <a:t>‹#›</a:t>
            </a:fld>
            <a:endParaRPr kumimoji="0" lang="zh-CN"/>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eaLnBrk="1" latinLnBrk="0" hangingPunct="1">
              <a:defRPr kumimoji="0" lang="zh-CN" sz="2000" b="1"/>
            </a:lvl1pPr>
          </a:lstStyle>
          <a:p>
            <a:pPr eaLnBrk="1" latinLnBrk="0" hangingPunct="1"/>
            <a:r>
              <a:rPr lang="zh-CN" altLang="en-US" smtClean="0"/>
              <a:t>单击此处编辑母版标题样式</a:t>
            </a:r>
            <a:endParaRPr/>
          </a:p>
        </p:txBody>
      </p:sp>
      <p:sp>
        <p:nvSpPr>
          <p:cNvPr id="3" name="Content Placeholder 2"/>
          <p:cNvSpPr>
            <a:spLocks noGrp="1"/>
          </p:cNvSpPr>
          <p:nvPr>
            <p:ph idx="1"/>
          </p:nvPr>
        </p:nvSpPr>
        <p:spPr>
          <a:xfrm>
            <a:off x="3803650" y="273050"/>
            <a:ext cx="5111750" cy="5853113"/>
          </a:xfrm>
        </p:spPr>
        <p:txBody>
          <a:bodyPr/>
          <a:lstStyle>
            <a:lvl1pPr eaLnBrk="1" latinLnBrk="0" hangingPunct="1">
              <a:defRPr kumimoji="0" lang="zh-CN" sz="3200"/>
            </a:lvl1pPr>
            <a:lvl2pPr eaLnBrk="1" latinLnBrk="0" hangingPunct="1">
              <a:defRPr kumimoji="0" lang="zh-CN" sz="2800"/>
            </a:lvl2pPr>
            <a:lvl3pPr eaLnBrk="1" latinLnBrk="0" hangingPunct="1">
              <a:defRPr kumimoji="0" lang="zh-CN" sz="2400"/>
            </a:lvl3pPr>
            <a:lvl4pPr eaLnBrk="1" latinLnBrk="0" hangingPunct="1">
              <a:defRPr kumimoji="0" lang="zh-CN" sz="2000"/>
            </a:lvl4pPr>
            <a:lvl5pPr eaLnBrk="1" latinLnBrk="0" hangingPunct="1">
              <a:defRPr kumimoji="0" lang="zh-CN" sz="2000"/>
            </a:lvl5pPr>
            <a:lvl6pPr eaLnBrk="1" latinLnBrk="0" hangingPunct="1">
              <a:defRPr kumimoji="0" lang="zh-CN" sz="2000"/>
            </a:lvl6pPr>
            <a:lvl7pPr eaLnBrk="1" latinLnBrk="0" hangingPunct="1">
              <a:defRPr kumimoji="0" lang="zh-CN" sz="2000"/>
            </a:lvl7pPr>
            <a:lvl8pPr eaLnBrk="1" latinLnBrk="0" hangingPunct="1">
              <a:defRPr kumimoji="0" lang="zh-CN" sz="2000"/>
            </a:lvl8pPr>
            <a:lvl9pPr eaLnBrk="1" latinLnBrk="0" hangingPunct="1">
              <a:defRPr kumimoji="0" lang="zh-CN"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a:p>
        </p:txBody>
      </p:sp>
      <p:sp>
        <p:nvSpPr>
          <p:cNvPr id="4" name="Text Placeholder 3"/>
          <p:cNvSpPr>
            <a:spLocks noGrp="1"/>
          </p:cNvSpPr>
          <p:nvPr>
            <p:ph type="body" sz="half" idx="2"/>
          </p:nvPr>
        </p:nvSpPr>
        <p:spPr>
          <a:xfrm>
            <a:off x="685800" y="1435100"/>
            <a:ext cx="3008313" cy="4691063"/>
          </a:xfrm>
        </p:spPr>
        <p:txBody>
          <a:bodyPr/>
          <a:lstStyle>
            <a:lvl1pPr marL="0" indent="0" eaLnBrk="1" latinLnBrk="0" hangingPunct="1">
              <a:buNone/>
              <a:defRPr kumimoji="0" lang="zh-CN" sz="1400"/>
            </a:lvl1pPr>
            <a:lvl2pPr marL="457200" indent="0" eaLnBrk="1" latinLnBrk="0" hangingPunct="1">
              <a:buNone/>
              <a:defRPr kumimoji="0" lang="zh-CN" sz="1200"/>
            </a:lvl2pPr>
            <a:lvl3pPr marL="914400" indent="0" eaLnBrk="1" latinLnBrk="0" hangingPunct="1">
              <a:buNone/>
              <a:defRPr kumimoji="0" lang="zh-CN" sz="1000"/>
            </a:lvl3pPr>
            <a:lvl4pPr marL="1371600" indent="0" eaLnBrk="1" latinLnBrk="0" hangingPunct="1">
              <a:buNone/>
              <a:defRPr kumimoji="0" lang="zh-CN" sz="900"/>
            </a:lvl4pPr>
            <a:lvl5pPr marL="1828800" indent="0" eaLnBrk="1" latinLnBrk="0" hangingPunct="1">
              <a:buNone/>
              <a:defRPr kumimoji="0" lang="zh-CN" sz="900"/>
            </a:lvl5pPr>
            <a:lvl6pPr marL="2286000" indent="0" eaLnBrk="1" latinLnBrk="0" hangingPunct="1">
              <a:buNone/>
              <a:defRPr kumimoji="0" lang="zh-CN" sz="900"/>
            </a:lvl6pPr>
            <a:lvl7pPr marL="2743200" indent="0" eaLnBrk="1" latinLnBrk="0" hangingPunct="1">
              <a:buNone/>
              <a:defRPr kumimoji="0" lang="zh-CN" sz="900"/>
            </a:lvl7pPr>
            <a:lvl8pPr marL="3200400" indent="0" eaLnBrk="1" latinLnBrk="0" hangingPunct="1">
              <a:buNone/>
              <a:defRPr kumimoji="0" lang="zh-CN" sz="900"/>
            </a:lvl8pPr>
            <a:lvl9pPr marL="3657600" indent="0" eaLnBrk="1" latinLnBrk="0" hangingPunct="1">
              <a:buNone/>
              <a:defRPr kumimoji="0" lang="zh-CN" sz="900"/>
            </a:lvl9pPr>
          </a:lstStyle>
          <a:p>
            <a:pPr lvl="0" eaLnBrk="1" latinLnBrk="0" hangingPunct="1"/>
            <a:r>
              <a:rPr lang="zh-CN" altLang="en-US" smtClean="0"/>
              <a:t>单击此处编辑母版文本样式</a:t>
            </a:r>
          </a:p>
        </p:txBody>
      </p:sp>
      <p:sp>
        <p:nvSpPr>
          <p:cNvPr id="5" name="Date Placeholder 4"/>
          <p:cNvSpPr>
            <a:spLocks noGrp="1"/>
          </p:cNvSpPr>
          <p:nvPr>
            <p:ph type="dt" sz="half" idx="10"/>
          </p:nvPr>
        </p:nvSpPr>
        <p:spPr/>
        <p:txBody>
          <a:bodyPr/>
          <a:lstStyle/>
          <a:p>
            <a:fld id="{757B281C-5159-4971-8228-52B9A72E9ED2}" type="datetimeFigureOut">
              <a:pPr/>
              <a:t>12/17/2009</a:t>
            </a:fld>
            <a:endParaRPr kumimoji="0" lang="zh-CN"/>
          </a:p>
        </p:txBody>
      </p:sp>
      <p:sp>
        <p:nvSpPr>
          <p:cNvPr id="6" name="Footer Placeholder 5"/>
          <p:cNvSpPr>
            <a:spLocks noGrp="1"/>
          </p:cNvSpPr>
          <p:nvPr>
            <p:ph type="ftr" sz="quarter" idx="11"/>
          </p:nvPr>
        </p:nvSpPr>
        <p:spPr/>
        <p:txBody>
          <a:bodyPr/>
          <a:lstStyle/>
          <a:p>
            <a:endParaRPr kumimoji="0" lang="zh-CN"/>
          </a:p>
        </p:txBody>
      </p:sp>
      <p:sp>
        <p:nvSpPr>
          <p:cNvPr id="7" name="Slide Number Placeholder 6"/>
          <p:cNvSpPr>
            <a:spLocks noGrp="1"/>
          </p:cNvSpPr>
          <p:nvPr>
            <p:ph type="sldNum" sz="quarter" idx="12"/>
          </p:nvPr>
        </p:nvSpPr>
        <p:spPr/>
        <p:txBody>
          <a:bodyPr/>
          <a:lstStyle/>
          <a:p>
            <a:fld id="{33D6E5A2-EC83-451F-A719-9AC1370DD5CF}" type="slidenum">
              <a:pPr/>
              <a:t>‹#›</a:t>
            </a:fld>
            <a:endParaRPr kumimoji="0" lang="zh-CN"/>
          </a:p>
        </p:txBody>
      </p:sp>
    </p:spTree>
  </p:cSld>
  <p:clrMapOvr>
    <a:masterClrMapping/>
  </p:clrMapOvr>
  <p:transition spd="slow">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eaLnBrk="1" latinLnBrk="0" hangingPunct="1">
              <a:defRPr kumimoji="0" lang="zh-CN" sz="2000" b="1"/>
            </a:lvl1pPr>
          </a:lstStyle>
          <a:p>
            <a:pPr eaLnBrk="1" latinLnBrk="0" hangingPunct="1"/>
            <a:r>
              <a:rPr lang="zh-CN" altLang="en-US" smtClean="0"/>
              <a:t>单击此处编辑母版标题样式</a:t>
            </a:r>
            <a:endParaRPr/>
          </a:p>
        </p:txBody>
      </p:sp>
      <p:sp>
        <p:nvSpPr>
          <p:cNvPr id="3" name="Picture Placeholder 2"/>
          <p:cNvSpPr>
            <a:spLocks noGrp="1"/>
          </p:cNvSpPr>
          <p:nvPr>
            <p:ph type="pic" idx="1"/>
          </p:nvPr>
        </p:nvSpPr>
        <p:spPr>
          <a:xfrm>
            <a:off x="1792288" y="612775"/>
            <a:ext cx="5486400" cy="4114800"/>
          </a:xfrm>
        </p:spPr>
        <p:txBody>
          <a:bodyPr/>
          <a:lstStyle>
            <a:lvl1pPr marL="0" indent="0" eaLnBrk="1" latinLnBrk="0" hangingPunct="1">
              <a:buNone/>
              <a:defRPr kumimoji="0" lang="zh-CN" sz="3200"/>
            </a:lvl1pPr>
            <a:lvl2pPr marL="457200" indent="0" eaLnBrk="1" latinLnBrk="0" hangingPunct="1">
              <a:buNone/>
              <a:defRPr kumimoji="0" lang="zh-CN" sz="2800"/>
            </a:lvl2pPr>
            <a:lvl3pPr marL="914400" indent="0" eaLnBrk="1" latinLnBrk="0" hangingPunct="1">
              <a:buNone/>
              <a:defRPr kumimoji="0" lang="zh-CN" sz="2400"/>
            </a:lvl3pPr>
            <a:lvl4pPr marL="1371600" indent="0" eaLnBrk="1" latinLnBrk="0" hangingPunct="1">
              <a:buNone/>
              <a:defRPr kumimoji="0" lang="zh-CN" sz="2000"/>
            </a:lvl4pPr>
            <a:lvl5pPr marL="1828800" indent="0" eaLnBrk="1" latinLnBrk="0" hangingPunct="1">
              <a:buNone/>
              <a:defRPr kumimoji="0" lang="zh-CN" sz="2000"/>
            </a:lvl5pPr>
            <a:lvl6pPr marL="2286000" indent="0" eaLnBrk="1" latinLnBrk="0" hangingPunct="1">
              <a:buNone/>
              <a:defRPr kumimoji="0" lang="zh-CN" sz="2000"/>
            </a:lvl6pPr>
            <a:lvl7pPr marL="2743200" indent="0" eaLnBrk="1" latinLnBrk="0" hangingPunct="1">
              <a:buNone/>
              <a:defRPr kumimoji="0" lang="zh-CN" sz="2000"/>
            </a:lvl7pPr>
            <a:lvl8pPr marL="3200400" indent="0" eaLnBrk="1" latinLnBrk="0" hangingPunct="1">
              <a:buNone/>
              <a:defRPr kumimoji="0" lang="zh-CN" sz="2000"/>
            </a:lvl8pPr>
            <a:lvl9pPr marL="3657600" indent="0" eaLnBrk="1" latinLnBrk="0" hangingPunct="1">
              <a:buNone/>
              <a:defRPr kumimoji="0" lang="zh-CN" sz="2000"/>
            </a:lvl9pPr>
          </a:lstStyle>
          <a:p>
            <a:pPr eaLnBrk="1" latinLnBrk="0" hangingPunct="1"/>
            <a:r>
              <a:rPr lang="zh-CN" altLang="en-US" smtClean="0"/>
              <a:t>单击图标添加图片</a:t>
            </a:r>
            <a:endParaRPr/>
          </a:p>
        </p:txBody>
      </p:sp>
      <p:sp>
        <p:nvSpPr>
          <p:cNvPr id="4" name="Text Placeholder 3"/>
          <p:cNvSpPr>
            <a:spLocks noGrp="1"/>
          </p:cNvSpPr>
          <p:nvPr>
            <p:ph type="body" sz="half" idx="2"/>
          </p:nvPr>
        </p:nvSpPr>
        <p:spPr>
          <a:xfrm>
            <a:off x="1792288" y="5367338"/>
            <a:ext cx="5486400" cy="804862"/>
          </a:xfrm>
        </p:spPr>
        <p:txBody>
          <a:bodyPr/>
          <a:lstStyle>
            <a:lvl1pPr marL="0" indent="0" eaLnBrk="1" latinLnBrk="0" hangingPunct="1">
              <a:buNone/>
              <a:defRPr kumimoji="0" lang="zh-CN" sz="1400"/>
            </a:lvl1pPr>
            <a:lvl2pPr marL="457200" indent="0" eaLnBrk="1" latinLnBrk="0" hangingPunct="1">
              <a:buNone/>
              <a:defRPr kumimoji="0" lang="zh-CN" sz="1200"/>
            </a:lvl2pPr>
            <a:lvl3pPr marL="914400" indent="0" eaLnBrk="1" latinLnBrk="0" hangingPunct="1">
              <a:buNone/>
              <a:defRPr kumimoji="0" lang="zh-CN" sz="1000"/>
            </a:lvl3pPr>
            <a:lvl4pPr marL="1371600" indent="0" eaLnBrk="1" latinLnBrk="0" hangingPunct="1">
              <a:buNone/>
              <a:defRPr kumimoji="0" lang="zh-CN" sz="900"/>
            </a:lvl4pPr>
            <a:lvl5pPr marL="1828800" indent="0" eaLnBrk="1" latinLnBrk="0" hangingPunct="1">
              <a:buNone/>
              <a:defRPr kumimoji="0" lang="zh-CN" sz="900"/>
            </a:lvl5pPr>
            <a:lvl6pPr marL="2286000" indent="0" eaLnBrk="1" latinLnBrk="0" hangingPunct="1">
              <a:buNone/>
              <a:defRPr kumimoji="0" lang="zh-CN" sz="900"/>
            </a:lvl6pPr>
            <a:lvl7pPr marL="2743200" indent="0" eaLnBrk="1" latinLnBrk="0" hangingPunct="1">
              <a:buNone/>
              <a:defRPr kumimoji="0" lang="zh-CN" sz="900"/>
            </a:lvl7pPr>
            <a:lvl8pPr marL="3200400" indent="0" eaLnBrk="1" latinLnBrk="0" hangingPunct="1">
              <a:buNone/>
              <a:defRPr kumimoji="0" lang="zh-CN" sz="900"/>
            </a:lvl8pPr>
            <a:lvl9pPr marL="3657600" indent="0" eaLnBrk="1" latinLnBrk="0" hangingPunct="1">
              <a:buNone/>
              <a:defRPr kumimoji="0" lang="zh-CN" sz="900"/>
            </a:lvl9pPr>
          </a:lstStyle>
          <a:p>
            <a:pPr lvl="0" eaLnBrk="1" latinLnBrk="0" hangingPunct="1"/>
            <a:r>
              <a:rPr lang="zh-CN" altLang="en-US" smtClean="0"/>
              <a:t>单击此处编辑母版文本样式</a:t>
            </a:r>
          </a:p>
        </p:txBody>
      </p:sp>
      <p:sp>
        <p:nvSpPr>
          <p:cNvPr id="5" name="Date Placeholder 4"/>
          <p:cNvSpPr>
            <a:spLocks noGrp="1"/>
          </p:cNvSpPr>
          <p:nvPr>
            <p:ph type="dt" sz="half" idx="10"/>
          </p:nvPr>
        </p:nvSpPr>
        <p:spPr/>
        <p:txBody>
          <a:bodyPr/>
          <a:lstStyle/>
          <a:p>
            <a:fld id="{757B281C-5159-4971-8228-52B9A72E9ED2}" type="datetimeFigureOut">
              <a:pPr/>
              <a:t>12/17/2009</a:t>
            </a:fld>
            <a:endParaRPr kumimoji="0" lang="zh-CN"/>
          </a:p>
        </p:txBody>
      </p:sp>
      <p:sp>
        <p:nvSpPr>
          <p:cNvPr id="6" name="Footer Placeholder 5"/>
          <p:cNvSpPr>
            <a:spLocks noGrp="1"/>
          </p:cNvSpPr>
          <p:nvPr>
            <p:ph type="ftr" sz="quarter" idx="11"/>
          </p:nvPr>
        </p:nvSpPr>
        <p:spPr/>
        <p:txBody>
          <a:bodyPr/>
          <a:lstStyle/>
          <a:p>
            <a:endParaRPr kumimoji="0" lang="zh-CN"/>
          </a:p>
        </p:txBody>
      </p:sp>
      <p:sp>
        <p:nvSpPr>
          <p:cNvPr id="7" name="Slide Number Placeholder 6"/>
          <p:cNvSpPr>
            <a:spLocks noGrp="1"/>
          </p:cNvSpPr>
          <p:nvPr>
            <p:ph type="sldNum" sz="quarter" idx="12"/>
          </p:nvPr>
        </p:nvSpPr>
        <p:spPr/>
        <p:txBody>
          <a:bodyPr/>
          <a:lstStyle/>
          <a:p>
            <a:fld id="{33D6E5A2-EC83-451F-A719-9AC1370DD5CF}" type="slidenum">
              <a:pPr/>
              <a:t>‹#›</a:t>
            </a:fld>
            <a:endParaRPr kumimoji="0" lang="zh-CN"/>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zh-CN" altLang="en-US" smtClean="0"/>
              <a:t>单击此处编辑母版标题样式</a:t>
            </a:r>
            <a:endParaRPr/>
          </a:p>
        </p:txBody>
      </p:sp>
      <p:sp>
        <p:nvSpPr>
          <p:cNvPr id="3" name="Vertical Text Placeholder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a:p>
        </p:txBody>
      </p:sp>
      <p:sp>
        <p:nvSpPr>
          <p:cNvPr id="4" name="Date Placeholder 3"/>
          <p:cNvSpPr>
            <a:spLocks noGrp="1"/>
          </p:cNvSpPr>
          <p:nvPr>
            <p:ph type="dt" sz="half" idx="10"/>
          </p:nvPr>
        </p:nvSpPr>
        <p:spPr/>
        <p:txBody>
          <a:bodyPr/>
          <a:lstStyle/>
          <a:p>
            <a:fld id="{757B281C-5159-4971-8228-52B9A72E9ED2}" type="datetimeFigureOut">
              <a:pPr/>
              <a:t>12/17/2009</a:t>
            </a:fld>
            <a:endParaRPr kumimoji="0" lang="zh-CN"/>
          </a:p>
        </p:txBody>
      </p:sp>
      <p:sp>
        <p:nvSpPr>
          <p:cNvPr id="5" name="Footer Placeholder 4"/>
          <p:cNvSpPr>
            <a:spLocks noGrp="1"/>
          </p:cNvSpPr>
          <p:nvPr>
            <p:ph type="ftr" sz="quarter" idx="11"/>
          </p:nvPr>
        </p:nvSpPr>
        <p:spPr/>
        <p:txBody>
          <a:bodyPr/>
          <a:lstStyle/>
          <a:p>
            <a:endParaRPr kumimoji="0" lang="zh-CN"/>
          </a:p>
        </p:txBody>
      </p:sp>
      <p:sp>
        <p:nvSpPr>
          <p:cNvPr id="6" name="Slide Number Placeholder 5"/>
          <p:cNvSpPr>
            <a:spLocks noGrp="1"/>
          </p:cNvSpPr>
          <p:nvPr>
            <p:ph type="sldNum" sz="quarter" idx="12"/>
          </p:nvPr>
        </p:nvSpPr>
        <p:spPr/>
        <p:txBody>
          <a:bodyPr/>
          <a:lstStyle/>
          <a:p>
            <a:fld id="{33D6E5A2-EC83-451F-A719-9AC1370DD5CF}" type="slidenum">
              <a:pPr/>
              <a:t>‹#›</a:t>
            </a:fld>
            <a:endParaRPr kumimoji="0" lang="zh-CN"/>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pPr eaLnBrk="1" latinLnBrk="0" hangingPunct="1"/>
            <a:r>
              <a:rPr lang="zh-CN" altLang="en-US" smtClean="0"/>
              <a:t>单击此处编辑母版标题样式</a:t>
            </a:r>
            <a:endParaRPr/>
          </a:p>
        </p:txBody>
      </p:sp>
      <p:sp>
        <p:nvSpPr>
          <p:cNvPr id="3" name="Vertical Text Placeholder 2"/>
          <p:cNvSpPr>
            <a:spLocks noGrp="1"/>
          </p:cNvSpPr>
          <p:nvPr>
            <p:ph type="body" orient="vert" idx="1"/>
          </p:nvPr>
        </p:nvSpPr>
        <p:spPr>
          <a:xfrm>
            <a:off x="762000" y="274638"/>
            <a:ext cx="58674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a:p>
        </p:txBody>
      </p:sp>
      <p:sp>
        <p:nvSpPr>
          <p:cNvPr id="4" name="Date Placeholder 3"/>
          <p:cNvSpPr>
            <a:spLocks noGrp="1"/>
          </p:cNvSpPr>
          <p:nvPr>
            <p:ph type="dt" sz="half" idx="10"/>
          </p:nvPr>
        </p:nvSpPr>
        <p:spPr/>
        <p:txBody>
          <a:bodyPr/>
          <a:lstStyle/>
          <a:p>
            <a:fld id="{757B281C-5159-4971-8228-52B9A72E9ED2}" type="datetimeFigureOut">
              <a:pPr/>
              <a:t>12/17/2009</a:t>
            </a:fld>
            <a:endParaRPr kumimoji="0" lang="zh-CN"/>
          </a:p>
        </p:txBody>
      </p:sp>
      <p:sp>
        <p:nvSpPr>
          <p:cNvPr id="5" name="Footer Placeholder 4"/>
          <p:cNvSpPr>
            <a:spLocks noGrp="1"/>
          </p:cNvSpPr>
          <p:nvPr>
            <p:ph type="ftr" sz="quarter" idx="11"/>
          </p:nvPr>
        </p:nvSpPr>
        <p:spPr/>
        <p:txBody>
          <a:bodyPr/>
          <a:lstStyle/>
          <a:p>
            <a:endParaRPr kumimoji="0" lang="zh-CN"/>
          </a:p>
        </p:txBody>
      </p:sp>
      <p:sp>
        <p:nvSpPr>
          <p:cNvPr id="6" name="Slide Number Placeholder 5"/>
          <p:cNvSpPr>
            <a:spLocks noGrp="1"/>
          </p:cNvSpPr>
          <p:nvPr>
            <p:ph type="sldNum" sz="quarter" idx="12"/>
          </p:nvPr>
        </p:nvSpPr>
        <p:spPr/>
        <p:txBody>
          <a:bodyPr/>
          <a:lstStyle/>
          <a:p>
            <a:fld id="{33D6E5A2-EC83-451F-A719-9AC1370DD5CF}" type="slidenum">
              <a:pPr/>
              <a:t>‹#›</a:t>
            </a:fld>
            <a:endParaRPr kumimoji="0" lang="zh-CN"/>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4"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pPr eaLnBrk="1" latinLnBrk="0" hangingPunct="1"/>
            <a:r>
              <a:rPr kumimoji="0" lang="zh-CN" altLang="en-US" smtClean="0"/>
              <a:t>单击此处编辑母版标题样式</a:t>
            </a:r>
            <a:endParaRPr kumimoji="0" lang="en-US" smtClean="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eaLnBrk="1" latinLnBrk="0" hangingPunct="1">
              <a:defRPr kumimoji="0" lang="zh-CN" sz="1200">
                <a:solidFill>
                  <a:schemeClr val="tx1">
                    <a:tint val="75000"/>
                  </a:schemeClr>
                </a:solidFill>
              </a:defRPr>
            </a:lvl1pPr>
          </a:lstStyle>
          <a:p>
            <a:fld id="{757B281C-5159-4971-8228-52B9A72E9ED2}" type="datetimeFigureOut">
              <a:pPr/>
              <a:t>12/17/2009</a:t>
            </a:fld>
            <a:endParaRPr kumimoji="0" lang="zh-CN"/>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eaLnBrk="1" latinLnBrk="0" hangingPunct="1">
              <a:defRPr kumimoji="0" lang="zh-CN" sz="1200">
                <a:solidFill>
                  <a:schemeClr val="tx1">
                    <a:tint val="75000"/>
                  </a:schemeClr>
                </a:solidFill>
              </a:defRPr>
            </a:lvl1pPr>
          </a:lstStyle>
          <a:p>
            <a:endParaRPr kumimoji="0" lang="zh-CN"/>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eaLnBrk="1" latinLnBrk="0" hangingPunct="1">
              <a:defRPr kumimoji="0" lang="zh-CN" sz="1200">
                <a:solidFill>
                  <a:schemeClr val="tx1">
                    <a:tint val="75000"/>
                  </a:schemeClr>
                </a:solidFill>
              </a:defRPr>
            </a:lvl1pPr>
          </a:lstStyle>
          <a:p>
            <a:fld id="{33D6E5A2-EC83-451F-A719-9AC1370DD5CF}" type="slidenum">
              <a:pPr/>
              <a:t>‹#›</a:t>
            </a:fld>
            <a:endParaRPr kumimoji="0" lang="zh-CN"/>
          </a:p>
        </p:txBody>
      </p:sp>
      <p:pic>
        <p:nvPicPr>
          <p:cNvPr id="8" name="Picture 7"/>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54" r:id="rId10"/>
    <p:sldLayoutId id="2147483655" r:id="rId11"/>
    <p:sldLayoutId id="2147483663" r:id="rId12"/>
  </p:sldLayoutIdLst>
  <p:transition spd="slow">
    <p:wipe dir="d"/>
  </p:transition>
  <p:timing>
    <p:tnLst>
      <p:par>
        <p:cTn id="1" dur="indefinite" restart="never" nodeType="tmRoot"/>
      </p:par>
    </p:tnLst>
  </p:timing>
  <p:txStyles>
    <p:titleStyle>
      <a:lvl1pPr algn="l" defTabSz="914400" rtl="0" eaLnBrk="1" latinLnBrk="0" hangingPunct="1">
        <a:spcBef>
          <a:spcPct val="0"/>
        </a:spcBef>
        <a:buNone/>
        <a:defRPr kumimoji="0" lang="zh-CN"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0" lang="zh-CN"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zh-CN"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zh-CN"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zh-CN"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zh-CN"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zh-CN" sz="2000" kern="1200">
          <a:solidFill>
            <a:schemeClr val="tx1"/>
          </a:solidFill>
          <a:latin typeface="+mn-lt"/>
          <a:ea typeface="+mn-ea"/>
          <a:cs typeface="+mn-cs"/>
        </a:defRPr>
      </a:lvl9pPr>
    </p:bodyStyle>
    <p:otherStyle>
      <a:defPPr>
        <a:defRPr kumimoji="0" lang="zh-CN"/>
      </a:defPPr>
      <a:lvl1pPr marL="0" algn="l" defTabSz="914400" rtl="0" eaLnBrk="1" latinLnBrk="0" hangingPunct="1">
        <a:defRPr kumimoji="0" lang="zh-CN" sz="1800" kern="1200">
          <a:solidFill>
            <a:schemeClr val="tx1"/>
          </a:solidFill>
          <a:latin typeface="+mn-lt"/>
          <a:ea typeface="+mn-ea"/>
          <a:cs typeface="+mn-cs"/>
        </a:defRPr>
      </a:lvl1pPr>
      <a:lvl2pPr marL="457200" algn="l" defTabSz="914400" rtl="0" eaLnBrk="1" latinLnBrk="0" hangingPunct="1">
        <a:defRPr kumimoji="0" lang="zh-CN" sz="1800" kern="1200">
          <a:solidFill>
            <a:schemeClr val="tx1"/>
          </a:solidFill>
          <a:latin typeface="+mn-lt"/>
          <a:ea typeface="+mn-ea"/>
          <a:cs typeface="+mn-cs"/>
        </a:defRPr>
      </a:lvl2pPr>
      <a:lvl3pPr marL="914400" algn="l" defTabSz="914400" rtl="0" eaLnBrk="1" latinLnBrk="0" hangingPunct="1">
        <a:defRPr kumimoji="0" lang="zh-CN" sz="1800" kern="1200">
          <a:solidFill>
            <a:schemeClr val="tx1"/>
          </a:solidFill>
          <a:latin typeface="+mn-lt"/>
          <a:ea typeface="+mn-ea"/>
          <a:cs typeface="+mn-cs"/>
        </a:defRPr>
      </a:lvl3pPr>
      <a:lvl4pPr marL="1371600" algn="l" defTabSz="914400" rtl="0" eaLnBrk="1" latinLnBrk="0" hangingPunct="1">
        <a:defRPr kumimoji="0" lang="zh-CN" sz="1800" kern="1200">
          <a:solidFill>
            <a:schemeClr val="tx1"/>
          </a:solidFill>
          <a:latin typeface="+mn-lt"/>
          <a:ea typeface="+mn-ea"/>
          <a:cs typeface="+mn-cs"/>
        </a:defRPr>
      </a:lvl4pPr>
      <a:lvl5pPr marL="1828800" algn="l" defTabSz="914400" rtl="0" eaLnBrk="1" latinLnBrk="0" hangingPunct="1">
        <a:defRPr kumimoji="0" lang="zh-CN" sz="1800" kern="1200">
          <a:solidFill>
            <a:schemeClr val="tx1"/>
          </a:solidFill>
          <a:latin typeface="+mn-lt"/>
          <a:ea typeface="+mn-ea"/>
          <a:cs typeface="+mn-cs"/>
        </a:defRPr>
      </a:lvl5pPr>
      <a:lvl6pPr marL="2286000" algn="l" defTabSz="914400" rtl="0" eaLnBrk="1" latinLnBrk="0" hangingPunct="1">
        <a:defRPr kumimoji="0" lang="zh-CN" sz="1800" kern="1200">
          <a:solidFill>
            <a:schemeClr val="tx1"/>
          </a:solidFill>
          <a:latin typeface="+mn-lt"/>
          <a:ea typeface="+mn-ea"/>
          <a:cs typeface="+mn-cs"/>
        </a:defRPr>
      </a:lvl6pPr>
      <a:lvl7pPr marL="2743200" algn="l" defTabSz="914400" rtl="0" eaLnBrk="1" latinLnBrk="0" hangingPunct="1">
        <a:defRPr kumimoji="0" lang="zh-CN" sz="1800" kern="1200">
          <a:solidFill>
            <a:schemeClr val="tx1"/>
          </a:solidFill>
          <a:latin typeface="+mn-lt"/>
          <a:ea typeface="+mn-ea"/>
          <a:cs typeface="+mn-cs"/>
        </a:defRPr>
      </a:lvl7pPr>
      <a:lvl8pPr marL="3200400" algn="l" defTabSz="914400" rtl="0" eaLnBrk="1" latinLnBrk="0" hangingPunct="1">
        <a:defRPr kumimoji="0" lang="zh-CN" sz="1800" kern="1200">
          <a:solidFill>
            <a:schemeClr val="tx1"/>
          </a:solidFill>
          <a:latin typeface="+mn-lt"/>
          <a:ea typeface="+mn-ea"/>
          <a:cs typeface="+mn-cs"/>
        </a:defRPr>
      </a:lvl8pPr>
      <a:lvl9pPr marL="3657600" algn="l" defTabSz="914400" rtl="0" eaLnBrk="1" latinLnBrk="0" hangingPunct="1">
        <a:defRPr kumimoji="0" lang="zh-CN"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notesSlide" Target="../notesSlides/notesSlide2.xml"/><Relationship Id="rId4"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p:txBody>
          <a:bodyPr/>
          <a:lstStyle/>
          <a:p>
            <a:r>
              <a:rPr lang="zh-CN" altLang="en-US" dirty="0" smtClean="0"/>
              <a:t>开发环境</a:t>
            </a:r>
            <a:endParaRPr lang="zh-CN" dirty="0"/>
          </a:p>
        </p:txBody>
      </p:sp>
      <p:sp>
        <p:nvSpPr>
          <p:cNvPr id="3" name="Subtitle 2"/>
          <p:cNvSpPr>
            <a:spLocks noGrp="1"/>
          </p:cNvSpPr>
          <p:nvPr>
            <p:ph type="subTitle" idx="1"/>
            <p:custDataLst>
              <p:tags r:id="rId3"/>
            </p:custDataLst>
          </p:nvPr>
        </p:nvSpPr>
        <p:spPr/>
        <p:txBody>
          <a:bodyPr>
            <a:normAutofit/>
          </a:bodyPr>
          <a:lstStyle/>
          <a:p>
            <a:endParaRPr lang="zh-CN" sz="2400" dirty="0">
              <a:latin typeface="+mn-lt"/>
            </a:endParaRPr>
          </a:p>
        </p:txBody>
      </p:sp>
    </p:spTree>
    <p:custDataLst>
      <p:tags r:id="rId1"/>
    </p:custData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zh-CN" altLang="en-US" dirty="0" smtClean="0"/>
              <a:t>本课</a:t>
            </a:r>
            <a:r>
              <a:rPr lang="zh-CN" altLang="en-US" dirty="0"/>
              <a:t>内容</a:t>
            </a:r>
            <a:endParaRPr lang="zh-CN" dirty="0"/>
          </a:p>
        </p:txBody>
      </p:sp>
      <p:sp>
        <p:nvSpPr>
          <p:cNvPr id="5" name="Content Placeholder 4"/>
          <p:cNvSpPr>
            <a:spLocks noGrp="1"/>
          </p:cNvSpPr>
          <p:nvPr>
            <p:ph idx="1"/>
            <p:custDataLst>
              <p:tags r:id="rId3"/>
            </p:custDataLst>
          </p:nvPr>
        </p:nvSpPr>
        <p:spPr/>
        <p:txBody>
          <a:bodyPr>
            <a:normAutofit/>
          </a:bodyPr>
          <a:lstStyle/>
          <a:p>
            <a:r>
              <a:rPr lang="zh-CN" altLang="en-US" dirty="0" smtClean="0"/>
              <a:t>学习计划</a:t>
            </a:r>
            <a:endParaRPr lang="en-US" altLang="zh-CN" dirty="0" smtClean="0"/>
          </a:p>
          <a:p>
            <a:r>
              <a:rPr lang="zh-CN" altLang="en-US" dirty="0" smtClean="0"/>
              <a:t>学习曲线</a:t>
            </a:r>
            <a:endParaRPr lang="en-US" altLang="zh-CN" dirty="0" smtClean="0"/>
          </a:p>
          <a:p>
            <a:r>
              <a:rPr lang="zh-CN" altLang="en-US" dirty="0" smtClean="0"/>
              <a:t>熟悉</a:t>
            </a:r>
            <a:r>
              <a:rPr lang="en-US" altLang="zh-CN" dirty="0" err="1" smtClean="0"/>
              <a:t>VSxx</a:t>
            </a:r>
            <a:r>
              <a:rPr lang="zh-CN" altLang="en-US" dirty="0" smtClean="0"/>
              <a:t>用法</a:t>
            </a:r>
            <a:r>
              <a:rPr lang="en-US" altLang="zh-CN" dirty="0" smtClean="0"/>
              <a:t>(2012)</a:t>
            </a:r>
            <a:endParaRPr lang="zh-CN" dirty="0"/>
          </a:p>
          <a:p>
            <a:r>
              <a:rPr lang="zh-CN" dirty="0" smtClean="0"/>
              <a:t>熟悉</a:t>
            </a:r>
            <a:r>
              <a:rPr lang="zh-CN" altLang="en-US" dirty="0" smtClean="0"/>
              <a:t>调试</a:t>
            </a:r>
            <a:r>
              <a:rPr lang="zh-CN" altLang="en-US" dirty="0"/>
              <a:t>方法</a:t>
            </a:r>
            <a:endParaRPr lang="zh-CN" dirty="0"/>
          </a:p>
          <a:p>
            <a:r>
              <a:rPr lang="zh-CN" altLang="en-US" dirty="0" smtClean="0"/>
              <a:t>熟悉第一个</a:t>
            </a:r>
            <a:r>
              <a:rPr lang="en-US" altLang="zh-CN" dirty="0" smtClean="0"/>
              <a:t>C++</a:t>
            </a:r>
            <a:r>
              <a:rPr lang="zh-CN" altLang="en-US" dirty="0" smtClean="0"/>
              <a:t>程序</a:t>
            </a:r>
            <a:endParaRPr lang="en-US" altLang="zh-CN" dirty="0" smtClean="0"/>
          </a:p>
          <a:p>
            <a:endParaRPr lang="zh-CN" dirty="0"/>
          </a:p>
        </p:txBody>
      </p:sp>
    </p:spTree>
    <p:custDataLst>
      <p:tags r:id="rId1"/>
    </p:custDataLst>
  </p:cSld>
  <p:clrMapOvr>
    <a:masterClrMapping/>
  </p:clrMapOvr>
  <p:transition spd="slow">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学习计划</a:t>
            </a:r>
            <a:endParaRPr lang="zh-CN" altLang="en-US" dirty="0"/>
          </a:p>
        </p:txBody>
      </p:sp>
      <p:sp>
        <p:nvSpPr>
          <p:cNvPr id="3" name="内容占位符 2"/>
          <p:cNvSpPr>
            <a:spLocks noGrp="1"/>
          </p:cNvSpPr>
          <p:nvPr>
            <p:ph idx="1"/>
          </p:nvPr>
        </p:nvSpPr>
        <p:spPr/>
        <p:txBody>
          <a:bodyPr/>
          <a:lstStyle/>
          <a:p>
            <a:r>
              <a:rPr lang="zh-CN" altLang="en-US" dirty="0" smtClean="0"/>
              <a:t>目的</a:t>
            </a:r>
            <a:endParaRPr lang="en-US" altLang="zh-CN" dirty="0" smtClean="0"/>
          </a:p>
          <a:p>
            <a:pPr lvl="1"/>
            <a:r>
              <a:rPr lang="zh-CN" altLang="en-US" dirty="0" smtClean="0"/>
              <a:t>通过学习</a:t>
            </a:r>
            <a:r>
              <a:rPr lang="en-US" altLang="zh-CN" dirty="0" smtClean="0"/>
              <a:t>C++</a:t>
            </a:r>
            <a:r>
              <a:rPr lang="zh-CN" altLang="en-US" smtClean="0"/>
              <a:t>能够在项目中用到</a:t>
            </a:r>
            <a:endParaRPr lang="zh-CN" altLang="en-US" dirty="0"/>
          </a:p>
        </p:txBody>
      </p:sp>
    </p:spTree>
    <p:extLst>
      <p:ext uri="{BB962C8B-B14F-4D97-AF65-F5344CB8AC3E}">
        <p14:creationId xmlns:p14="http://schemas.microsoft.com/office/powerpoint/2010/main" val="2396022110"/>
      </p:ext>
    </p:extLst>
  </p:cSld>
  <p:clrMapOvr>
    <a:masterClrMapping/>
  </p:clrMapOvr>
  <p:transition spd="slow">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p:cNvSpPr>
            <a:spLocks noGrp="1" noChangeArrowheads="1"/>
          </p:cNvSpPr>
          <p:nvPr>
            <p:ph type="title"/>
            <p:custDataLst>
              <p:tags r:id="rId2"/>
            </p:custDataLst>
          </p:nvPr>
        </p:nvSpPr>
        <p:spPr/>
        <p:txBody>
          <a:bodyPr/>
          <a:lstStyle/>
          <a:p>
            <a:pPr>
              <a:defRPr lang="zh-CN"/>
            </a:pPr>
            <a:r>
              <a:rPr lang="en-US" altLang="zh-CN" dirty="0" smtClean="0">
                <a:latin typeface="Comic Sans MS" pitchFamily="66" charset="0"/>
              </a:rPr>
              <a:t>Thanks</a:t>
            </a:r>
            <a:endParaRPr lang="zh-CN" dirty="0">
              <a:latin typeface="Comic Sans MS" pitchFamily="66" charset="0"/>
            </a:endParaRPr>
          </a:p>
        </p:txBody>
      </p:sp>
    </p:spTree>
    <p:custDataLst>
      <p:tags r:id="rId1"/>
    </p:custData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3.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ags/tag4.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5.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6.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7.xml><?xml version="1.0" encoding="utf-8"?>
<p:tagLst xmlns:a="http://schemas.openxmlformats.org/drawingml/2006/main" xmlns:r="http://schemas.openxmlformats.org/officeDocument/2006/relationships" xmlns:p="http://schemas.openxmlformats.org/presentationml/2006/main">
  <p:tag name="DVSECTIONID" val="c48BxRTjzwKhAarpC8SPOi"/>
</p:tagLst>
</file>

<file path=ppt/tags/tag8.xml><?xml version="1.0" encoding="utf-8"?>
<p:tagLst xmlns:a="http://schemas.openxmlformats.org/drawingml/2006/main" xmlns:r="http://schemas.openxmlformats.org/officeDocument/2006/relationships" xmlns:p="http://schemas.openxmlformats.org/presentationml/2006/main">
  <p:tag name="DVSHAPEID" val="GFUQynbDZ7CnnKAa7cx9MM"/>
</p:tagLst>
</file>

<file path=ppt/theme/theme1.xml><?xml version="1.0" encoding="utf-8"?>
<a:theme xmlns:a="http://schemas.openxmlformats.org/drawingml/2006/main" name="培训">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Template>
  <TotalTime>0</TotalTime>
  <Words>297</Words>
  <Application>Microsoft Office PowerPoint</Application>
  <PresentationFormat>全屏显示(4:3)</PresentationFormat>
  <Paragraphs>40</Paragraphs>
  <Slides>4</Slides>
  <Notes>3</Notes>
  <HiddenSlides>0</HiddenSlides>
  <MMClips>0</MMClips>
  <ScaleCrop>false</ScaleCrop>
  <HeadingPairs>
    <vt:vector size="4" baseType="variant">
      <vt:variant>
        <vt:lpstr>主题</vt:lpstr>
      </vt:variant>
      <vt:variant>
        <vt:i4>1</vt:i4>
      </vt:variant>
      <vt:variant>
        <vt:lpstr>幻灯片标题</vt:lpstr>
      </vt:variant>
      <vt:variant>
        <vt:i4>4</vt:i4>
      </vt:variant>
    </vt:vector>
  </HeadingPairs>
  <TitlesOfParts>
    <vt:vector size="5" baseType="lpstr">
      <vt:lpstr>培训</vt:lpstr>
      <vt:lpstr>开发环境</vt:lpstr>
      <vt:lpstr>本课内容</vt:lpstr>
      <vt:lpstr>学习计划</vt:lpstr>
      <vt:lpstr>Thanks</vt:lpstr>
    </vt:vector>
  </TitlesOfParts>
  <Manag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2015-04-17T05:29:43Z</dcterms:created>
  <dcterms:modified xsi:type="dcterms:W3CDTF">2015-04-17T05:38:28Z</dcterms:modified>
</cp:coreProperties>
</file>