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142-2354-42D1-BE18-52586D08F5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6406-D315-46F7-96B6-E9D05634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142-2354-42D1-BE18-52586D08F5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6406-D315-46F7-96B6-E9D05634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9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142-2354-42D1-BE18-52586D08F5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6406-D315-46F7-96B6-E9D05634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142-2354-42D1-BE18-52586D08F5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6406-D315-46F7-96B6-E9D05634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142-2354-42D1-BE18-52586D08F5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6406-D315-46F7-96B6-E9D05634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142-2354-42D1-BE18-52586D08F5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6406-D315-46F7-96B6-E9D05634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142-2354-42D1-BE18-52586D08F5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6406-D315-46F7-96B6-E9D05634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0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142-2354-42D1-BE18-52586D08F5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6406-D315-46F7-96B6-E9D05634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142-2354-42D1-BE18-52586D08F5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6406-D315-46F7-96B6-E9D05634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142-2354-42D1-BE18-52586D08F5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6406-D315-46F7-96B6-E9D05634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2142-2354-42D1-BE18-52586D08F5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96406-D315-46F7-96B6-E9D05634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2142-2354-42D1-BE18-52586D08F5D4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6406-D315-46F7-96B6-E9D056349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Loreal</a:t>
            </a:r>
            <a:r>
              <a:rPr lang="en-US" dirty="0" smtClean="0"/>
              <a:t> Luxe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1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Affecting the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Recurring variations in baseline demand, such as weekday-related and seasonal variations.</a:t>
            </a:r>
          </a:p>
          <a:p>
            <a:pPr fontAlgn="base"/>
            <a:r>
              <a:rPr lang="en-US" dirty="0"/>
              <a:t>Internal business decisions designed to capture consumer attention and provide a competitive edge, such as promotions, price adjustments, or changes to in-store displays.</a:t>
            </a:r>
          </a:p>
          <a:p>
            <a:pPr fontAlgn="base"/>
            <a:r>
              <a:rPr lang="en-US" dirty="0"/>
              <a:t>External factors, such as local events, changes in a store’s neighborhood or competitive situation, or even the </a:t>
            </a:r>
            <a:r>
              <a:rPr lang="en-US"/>
              <a:t>weather</a:t>
            </a:r>
            <a:r>
              <a:rPr lang="en-US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8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Loreal Luxe Project</vt:lpstr>
      <vt:lpstr>Factors Affecting the forecast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Loreal Luxe Project</dc:title>
  <dc:creator>Mehreen Faisal</dc:creator>
  <cp:lastModifiedBy>Mehreen Faisal</cp:lastModifiedBy>
  <cp:revision>1</cp:revision>
  <dcterms:created xsi:type="dcterms:W3CDTF">2022-06-17T16:45:36Z</dcterms:created>
  <dcterms:modified xsi:type="dcterms:W3CDTF">2022-06-17T16:45:48Z</dcterms:modified>
</cp:coreProperties>
</file>