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933" r:id="rId2"/>
    <p:sldId id="924" r:id="rId3"/>
    <p:sldId id="903" r:id="rId4"/>
    <p:sldId id="904" r:id="rId5"/>
    <p:sldId id="907" r:id="rId6"/>
    <p:sldId id="909" r:id="rId7"/>
    <p:sldId id="908" r:id="rId8"/>
    <p:sldId id="910" r:id="rId9"/>
    <p:sldId id="911" r:id="rId10"/>
    <p:sldId id="913" r:id="rId11"/>
    <p:sldId id="912" r:id="rId12"/>
    <p:sldId id="932" r:id="rId13"/>
    <p:sldId id="914" r:id="rId14"/>
    <p:sldId id="916" r:id="rId15"/>
    <p:sldId id="91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607" autoAdjust="0"/>
  </p:normalViewPr>
  <p:slideViewPr>
    <p:cSldViewPr snapToGrid="0">
      <p:cViewPr varScale="1">
        <p:scale>
          <a:sx n="82" d="100"/>
          <a:sy n="82" d="100"/>
        </p:scale>
        <p:origin x="619" y="58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3BD1-BDB8-4376-AAF8-3A003435480C}" type="datetime1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45AE-F78C-47ED-986D-2F5B5C247549}" type="datetime1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A110-3775-4B6B-91E5-6049BB8CC0F2}" type="datetime1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2632B5B-3D6C-4612-9889-D56772AB65F7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4EC-2A19-44A7-B16B-2575145E773E}" type="datetime1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EDB3-4761-4B82-865F-A5EEEFDA670E}" type="datetime1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6CE5-357E-4369-9BE4-05AD9FAD5660}" type="datetime1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89CB-A9F6-477A-A4C2-11E3149C3A97}" type="datetime1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52C4-4608-40F5-9B8E-BEEB48B105B6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B743-5423-42F1-9DC7-FD2205F9F888}" type="datetime1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03F7-4D9C-4471-819E-E2C49033A744}" type="datetime1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5AB10-52F0-434A-B1D5-C9C9261256B7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7" grpId="10" animBg="1"/>
      <p:bldP spid="7" grpId="11" animBg="1"/>
      <p:bldP spid="7" grpId="12" animBg="1"/>
      <p:bldP spid="7" grpId="13" animBg="1"/>
      <p:bldP spid="7" grpId="16" animBg="1"/>
      <p:bldP spid="7" grpId="17" animBg="1"/>
      <p:bldP spid="7" grpId="18" animBg="1"/>
      <p:bldP spid="7" grpId="19" animBg="1"/>
      <p:bldP spid="7" grpId="20" animBg="1"/>
      <p:bldP spid="7" grpId="21" animBg="1"/>
      <p:bldP spid="7" grpId="22" animBg="1"/>
      <p:bldP spid="7" grpId="23" animBg="1"/>
      <p:bldP spid="7" grpId="24" animBg="1"/>
      <p:bldP spid="7" grpId="25" animBg="1"/>
      <p:bldP spid="7" grpId="26" animBg="1"/>
      <p:bldP spid="7" grpId="27" animBg="1"/>
      <p:bldP spid="7" grpId="28" animBg="1"/>
      <p:bldP spid="7" grpId="29" animBg="1"/>
      <p:bldP spid="7" grpId="30" animBg="1"/>
      <p:bldP spid="7" grpId="31" animBg="1"/>
      <p:bldP spid="7" grpId="32" animBg="1"/>
      <p:bldP spid="7" grpId="33" animBg="1"/>
      <p:bldP spid="7" grpId="38" animBg="1"/>
      <p:bldP spid="7" grpId="39" animBg="1"/>
      <p:bldP spid="7" grpId="40" animBg="1"/>
      <p:bldP spid="7" grpId="41" animBg="1"/>
      <p:bldP spid="7" grpId="42" animBg="1"/>
      <p:bldP spid="7" grpId="43" animBg="1"/>
      <p:bldP spid="7" grpId="44" animBg="1"/>
      <p:bldP spid="7" grpId="45" animBg="1"/>
      <p:bldP spid="7" grpId="46" animBg="1"/>
      <p:bldP spid="7" grpId="47" animBg="1"/>
      <p:bldP spid="7" grpId="48" animBg="1"/>
      <p:bldP spid="7" grpId="49" animBg="1"/>
      <p:bldP spid="7" grpId="50" animBg="1"/>
      <p:bldP spid="7" grpId="51" animBg="1"/>
      <p:bldP spid="7" grpId="52" animBg="1"/>
      <p:bldP spid="7" grpId="53" animBg="1"/>
      <p:bldP spid="7" grpId="54" animBg="1"/>
      <p:bldP spid="7" grpId="55" animBg="1"/>
      <p:bldP spid="7" grpId="56" animBg="1"/>
      <p:bldP spid="7" grpId="57" animBg="1"/>
    </p:bld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59.png"/><Relationship Id="rId7" Type="http://schemas.openxmlformats.org/officeDocument/2006/relationships/image" Target="../media/image510.png"/><Relationship Id="rId12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54.png"/><Relationship Id="rId4" Type="http://schemas.openxmlformats.org/officeDocument/2006/relationships/image" Target="../media/image55.png"/><Relationship Id="rId9" Type="http://schemas.openxmlformats.org/officeDocument/2006/relationships/image" Target="../media/image5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13" Type="http://schemas.openxmlformats.org/officeDocument/2006/relationships/image" Target="../media/image66.png"/><Relationship Id="rId3" Type="http://schemas.openxmlformats.org/officeDocument/2006/relationships/image" Target="../media/image63.png"/><Relationship Id="rId7" Type="http://schemas.openxmlformats.org/officeDocument/2006/relationships/image" Target="../media/image510.png"/><Relationship Id="rId12" Type="http://schemas.openxmlformats.org/officeDocument/2006/relationships/image" Target="../media/image56.png"/><Relationship Id="rId2" Type="http://schemas.openxmlformats.org/officeDocument/2006/relationships/image" Target="../media/image62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50.png"/><Relationship Id="rId5" Type="http://schemas.openxmlformats.org/officeDocument/2006/relationships/image" Target="../media/image65.png"/><Relationship Id="rId15" Type="http://schemas.openxmlformats.org/officeDocument/2006/relationships/image" Target="../media/image68.png"/><Relationship Id="rId10" Type="http://schemas.openxmlformats.org/officeDocument/2006/relationships/image" Target="../media/image54.png"/><Relationship Id="rId4" Type="http://schemas.openxmlformats.org/officeDocument/2006/relationships/image" Target="../media/image64.png"/><Relationship Id="rId9" Type="http://schemas.openxmlformats.org/officeDocument/2006/relationships/image" Target="../media/image530.png"/><Relationship Id="rId14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0.png"/><Relationship Id="rId5" Type="http://schemas.openxmlformats.org/officeDocument/2006/relationships/image" Target="../media/image750.png"/><Relationship Id="rId4" Type="http://schemas.openxmlformats.org/officeDocument/2006/relationships/image" Target="../media/image740.png"/><Relationship Id="rId9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0.png"/><Relationship Id="rId7" Type="http://schemas.openxmlformats.org/officeDocument/2006/relationships/image" Target="../media/image8.png"/><Relationship Id="rId12" Type="http://schemas.openxmlformats.org/officeDocument/2006/relationships/image" Target="../media/image12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12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10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57.png"/><Relationship Id="rId3" Type="http://schemas.openxmlformats.org/officeDocument/2006/relationships/image" Target="../media/image470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4.png"/><Relationship Id="rId5" Type="http://schemas.openxmlformats.org/officeDocument/2006/relationships/image" Target="../media/image490.png"/><Relationship Id="rId10" Type="http://schemas.openxmlformats.org/officeDocument/2006/relationships/image" Target="../media/image530.png"/><Relationship Id="rId4" Type="http://schemas.openxmlformats.org/officeDocument/2006/relationships/image" Target="../media/image480.png"/><Relationship Id="rId9" Type="http://schemas.openxmlformats.org/officeDocument/2006/relationships/image" Target="../media/image5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29E1-FF33-F11A-4877-2A89B89E6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geometry of quantum mechanics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7307A-FD75-A773-2901-0FF1AC9F4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Gabriele Carcassi</a:t>
            </a:r>
          </a:p>
        </p:txBody>
      </p:sp>
    </p:spTree>
    <p:extLst>
      <p:ext uri="{BB962C8B-B14F-4D97-AF65-F5344CB8AC3E}">
        <p14:creationId xmlns:p14="http://schemas.microsoft.com/office/powerpoint/2010/main" val="1106682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9B13446-C4C2-7E58-4032-430ED4300E11}"/>
              </a:ext>
            </a:extLst>
          </p:cNvPr>
          <p:cNvGrpSpPr/>
          <p:nvPr/>
        </p:nvGrpSpPr>
        <p:grpSpPr>
          <a:xfrm>
            <a:off x="328532" y="992681"/>
            <a:ext cx="6340377" cy="3940491"/>
            <a:chOff x="376240" y="1569760"/>
            <a:chExt cx="6340377" cy="39404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0949BB4-9FDB-DB15-DA17-42FEC3D12BA7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0949BB4-9FDB-DB15-DA17-42FEC3D12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5000" r="-68333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4C84B34-95CA-1893-7660-1740DEA7AA00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B1CE379-0F2C-9080-0609-1FDA5A5BD9EF}"/>
                    </a:ext>
                  </a:extLst>
                </p:cNvPr>
                <p:cNvSpPr txBox="1"/>
                <p:nvPr/>
              </p:nvSpPr>
              <p:spPr>
                <a:xfrm>
                  <a:off x="3337453" y="1569760"/>
                  <a:ext cx="649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B1CE379-0F2C-9080-0609-1FDA5A5BD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7453" y="1569760"/>
                  <a:ext cx="64953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F0EEEA1-70CC-C713-A63F-3C11E4603528}"/>
                </a:ext>
              </a:extLst>
            </p:cNvPr>
            <p:cNvCxnSpPr>
              <a:cxnSpLocks/>
            </p:cNvCxnSpPr>
            <p:nvPr/>
          </p:nvCxnSpPr>
          <p:spPr>
            <a:xfrm>
              <a:off x="445273" y="3613865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5F31646-BC86-5ECC-8454-441896FE90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4919" y="1757197"/>
              <a:ext cx="3865400" cy="3713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99ED22F-D707-1664-B7C8-7DBFEDD61A9D}"/>
                </a:ext>
              </a:extLst>
            </p:cNvPr>
            <p:cNvGrpSpPr/>
            <p:nvPr/>
          </p:nvGrpSpPr>
          <p:grpSpPr>
            <a:xfrm>
              <a:off x="2369489" y="2655729"/>
              <a:ext cx="1916428" cy="1916268"/>
              <a:chOff x="2369489" y="2655729"/>
              <a:chExt cx="1916428" cy="191626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EA6F451-6D15-BAFD-1E67-5372A5E33967}"/>
                  </a:ext>
                </a:extLst>
              </p:cNvPr>
              <p:cNvSpPr/>
              <p:nvPr/>
            </p:nvSpPr>
            <p:spPr>
              <a:xfrm>
                <a:off x="2771355" y="2664799"/>
                <a:ext cx="1112528" cy="1907196"/>
              </a:xfrm>
              <a:custGeom>
                <a:avLst/>
                <a:gdLst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859255 w 1112528"/>
                  <a:gd name="connsiteY3" fmla="*/ 147067 h 1907196"/>
                  <a:gd name="connsiteX4" fmla="*/ 867277 w 1112528"/>
                  <a:gd name="connsiteY4" fmla="*/ 154566 h 1907196"/>
                  <a:gd name="connsiteX5" fmla="*/ 949602 w 1112528"/>
                  <a:gd name="connsiteY5" fmla="*/ 271562 h 1907196"/>
                  <a:gd name="connsiteX6" fmla="*/ 950178 w 1112528"/>
                  <a:gd name="connsiteY6" fmla="*/ 272764 h 1907196"/>
                  <a:gd name="connsiteX7" fmla="*/ 753969 w 1112528"/>
                  <a:gd name="connsiteY7" fmla="*/ 56165 h 1907196"/>
                  <a:gd name="connsiteX8" fmla="*/ 772787 w 1112528"/>
                  <a:gd name="connsiteY8" fmla="*/ 66227 h 1907196"/>
                  <a:gd name="connsiteX9" fmla="*/ 827169 w 1112528"/>
                  <a:gd name="connsiteY9" fmla="*/ 117069 h 1907196"/>
                  <a:gd name="connsiteX10" fmla="*/ 660363 w 1112528"/>
                  <a:gd name="connsiteY10" fmla="*/ 9008 h 1907196"/>
                  <a:gd name="connsiteX11" fmla="*/ 668371 w 1112528"/>
                  <a:gd name="connsiteY11" fmla="*/ 10398 h 1907196"/>
                  <a:gd name="connsiteX12" fmla="*/ 671628 w 1112528"/>
                  <a:gd name="connsiteY12" fmla="*/ 12139 h 1907196"/>
                  <a:gd name="connsiteX13" fmla="*/ 504041 w 1112528"/>
                  <a:gd name="connsiteY13" fmla="*/ 0 h 1907196"/>
                  <a:gd name="connsiteX14" fmla="*/ 1035717 w 1112528"/>
                  <a:gd name="connsiteY14" fmla="*/ 471086 h 1907196"/>
                  <a:gd name="connsiteX15" fmla="*/ 1068814 w 1112528"/>
                  <a:gd name="connsiteY15" fmla="*/ 576116 h 1907196"/>
                  <a:gd name="connsiteX16" fmla="*/ 1112528 w 1112528"/>
                  <a:gd name="connsiteY16" fmla="*/ 949064 h 1907196"/>
                  <a:gd name="connsiteX17" fmla="*/ 556264 w 1112528"/>
                  <a:gd name="connsiteY17" fmla="*/ 1907196 h 1907196"/>
                  <a:gd name="connsiteX18" fmla="*/ 0 w 1112528"/>
                  <a:gd name="connsiteY18" fmla="*/ 949064 h 1907196"/>
                  <a:gd name="connsiteX19" fmla="*/ 444158 w 1112528"/>
                  <a:gd name="connsiteY19" fmla="*/ 10398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859255 w 1112528"/>
                  <a:gd name="connsiteY4" fmla="*/ 147067 h 1907196"/>
                  <a:gd name="connsiteX5" fmla="*/ 867277 w 1112528"/>
                  <a:gd name="connsiteY5" fmla="*/ 154566 h 1907196"/>
                  <a:gd name="connsiteX6" fmla="*/ 949602 w 1112528"/>
                  <a:gd name="connsiteY6" fmla="*/ 271562 h 1907196"/>
                  <a:gd name="connsiteX7" fmla="*/ 950178 w 1112528"/>
                  <a:gd name="connsiteY7" fmla="*/ 272764 h 1907196"/>
                  <a:gd name="connsiteX8" fmla="*/ 859255 w 1112528"/>
                  <a:gd name="connsiteY8" fmla="*/ 147067 h 1907196"/>
                  <a:gd name="connsiteX9" fmla="*/ 753969 w 1112528"/>
                  <a:gd name="connsiteY9" fmla="*/ 56165 h 1907196"/>
                  <a:gd name="connsiteX10" fmla="*/ 772787 w 1112528"/>
                  <a:gd name="connsiteY10" fmla="*/ 66227 h 1907196"/>
                  <a:gd name="connsiteX11" fmla="*/ 827169 w 1112528"/>
                  <a:gd name="connsiteY11" fmla="*/ 117069 h 1907196"/>
                  <a:gd name="connsiteX12" fmla="*/ 753969 w 1112528"/>
                  <a:gd name="connsiteY12" fmla="*/ 56165 h 1907196"/>
                  <a:gd name="connsiteX13" fmla="*/ 671628 w 1112528"/>
                  <a:gd name="connsiteY13" fmla="*/ 12139 h 1907196"/>
                  <a:gd name="connsiteX14" fmla="*/ 668371 w 1112528"/>
                  <a:gd name="connsiteY14" fmla="*/ 10398 h 1907196"/>
                  <a:gd name="connsiteX15" fmla="*/ 671628 w 1112528"/>
                  <a:gd name="connsiteY15" fmla="*/ 12139 h 1907196"/>
                  <a:gd name="connsiteX16" fmla="*/ 504041 w 1112528"/>
                  <a:gd name="connsiteY16" fmla="*/ 0 h 1907196"/>
                  <a:gd name="connsiteX17" fmla="*/ 1035717 w 1112528"/>
                  <a:gd name="connsiteY17" fmla="*/ 471086 h 1907196"/>
                  <a:gd name="connsiteX18" fmla="*/ 1068814 w 1112528"/>
                  <a:gd name="connsiteY18" fmla="*/ 576116 h 1907196"/>
                  <a:gd name="connsiteX19" fmla="*/ 1112528 w 1112528"/>
                  <a:gd name="connsiteY19" fmla="*/ 949064 h 1907196"/>
                  <a:gd name="connsiteX20" fmla="*/ 556264 w 1112528"/>
                  <a:gd name="connsiteY20" fmla="*/ 1907196 h 1907196"/>
                  <a:gd name="connsiteX21" fmla="*/ 0 w 1112528"/>
                  <a:gd name="connsiteY21" fmla="*/ 949064 h 1907196"/>
                  <a:gd name="connsiteX22" fmla="*/ 444158 w 1112528"/>
                  <a:gd name="connsiteY22" fmla="*/ 10398 h 1907196"/>
                  <a:gd name="connsiteX23" fmla="*/ 504041 w 1112528"/>
                  <a:gd name="connsiteY23" fmla="*/ 0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859255 w 1112528"/>
                  <a:gd name="connsiteY4" fmla="*/ 147067 h 1907196"/>
                  <a:gd name="connsiteX5" fmla="*/ 867277 w 1112528"/>
                  <a:gd name="connsiteY5" fmla="*/ 154566 h 1907196"/>
                  <a:gd name="connsiteX6" fmla="*/ 949602 w 1112528"/>
                  <a:gd name="connsiteY6" fmla="*/ 271562 h 1907196"/>
                  <a:gd name="connsiteX7" fmla="*/ 950178 w 1112528"/>
                  <a:gd name="connsiteY7" fmla="*/ 272764 h 1907196"/>
                  <a:gd name="connsiteX8" fmla="*/ 859255 w 1112528"/>
                  <a:gd name="connsiteY8" fmla="*/ 147067 h 1907196"/>
                  <a:gd name="connsiteX9" fmla="*/ 753969 w 1112528"/>
                  <a:gd name="connsiteY9" fmla="*/ 56165 h 1907196"/>
                  <a:gd name="connsiteX10" fmla="*/ 772787 w 1112528"/>
                  <a:gd name="connsiteY10" fmla="*/ 66227 h 1907196"/>
                  <a:gd name="connsiteX11" fmla="*/ 827169 w 1112528"/>
                  <a:gd name="connsiteY11" fmla="*/ 117069 h 1907196"/>
                  <a:gd name="connsiteX12" fmla="*/ 753969 w 1112528"/>
                  <a:gd name="connsiteY12" fmla="*/ 56165 h 1907196"/>
                  <a:gd name="connsiteX13" fmla="*/ 504041 w 1112528"/>
                  <a:gd name="connsiteY13" fmla="*/ 0 h 1907196"/>
                  <a:gd name="connsiteX14" fmla="*/ 1035717 w 1112528"/>
                  <a:gd name="connsiteY14" fmla="*/ 471086 h 1907196"/>
                  <a:gd name="connsiteX15" fmla="*/ 1068814 w 1112528"/>
                  <a:gd name="connsiteY15" fmla="*/ 576116 h 1907196"/>
                  <a:gd name="connsiteX16" fmla="*/ 1112528 w 1112528"/>
                  <a:gd name="connsiteY16" fmla="*/ 949064 h 1907196"/>
                  <a:gd name="connsiteX17" fmla="*/ 556264 w 1112528"/>
                  <a:gd name="connsiteY17" fmla="*/ 1907196 h 1907196"/>
                  <a:gd name="connsiteX18" fmla="*/ 0 w 1112528"/>
                  <a:gd name="connsiteY18" fmla="*/ 949064 h 1907196"/>
                  <a:gd name="connsiteX19" fmla="*/ 444158 w 1112528"/>
                  <a:gd name="connsiteY19" fmla="*/ 10398 h 1907196"/>
                  <a:gd name="connsiteX20" fmla="*/ 504041 w 1112528"/>
                  <a:gd name="connsiteY20" fmla="*/ 0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859255 w 1112528"/>
                  <a:gd name="connsiteY4" fmla="*/ 147067 h 1907196"/>
                  <a:gd name="connsiteX5" fmla="*/ 867277 w 1112528"/>
                  <a:gd name="connsiteY5" fmla="*/ 154566 h 1907196"/>
                  <a:gd name="connsiteX6" fmla="*/ 949602 w 1112528"/>
                  <a:gd name="connsiteY6" fmla="*/ 271562 h 1907196"/>
                  <a:gd name="connsiteX7" fmla="*/ 950178 w 1112528"/>
                  <a:gd name="connsiteY7" fmla="*/ 272764 h 1907196"/>
                  <a:gd name="connsiteX8" fmla="*/ 859255 w 1112528"/>
                  <a:gd name="connsiteY8" fmla="*/ 147067 h 1907196"/>
                  <a:gd name="connsiteX9" fmla="*/ 827169 w 1112528"/>
                  <a:gd name="connsiteY9" fmla="*/ 117069 h 1907196"/>
                  <a:gd name="connsiteX10" fmla="*/ 772787 w 1112528"/>
                  <a:gd name="connsiteY10" fmla="*/ 66227 h 1907196"/>
                  <a:gd name="connsiteX11" fmla="*/ 827169 w 1112528"/>
                  <a:gd name="connsiteY11" fmla="*/ 117069 h 1907196"/>
                  <a:gd name="connsiteX12" fmla="*/ 504041 w 1112528"/>
                  <a:gd name="connsiteY12" fmla="*/ 0 h 1907196"/>
                  <a:gd name="connsiteX13" fmla="*/ 1035717 w 1112528"/>
                  <a:gd name="connsiteY13" fmla="*/ 471086 h 1907196"/>
                  <a:gd name="connsiteX14" fmla="*/ 1068814 w 1112528"/>
                  <a:gd name="connsiteY14" fmla="*/ 576116 h 1907196"/>
                  <a:gd name="connsiteX15" fmla="*/ 1112528 w 1112528"/>
                  <a:gd name="connsiteY15" fmla="*/ 949064 h 1907196"/>
                  <a:gd name="connsiteX16" fmla="*/ 556264 w 1112528"/>
                  <a:gd name="connsiteY16" fmla="*/ 1907196 h 1907196"/>
                  <a:gd name="connsiteX17" fmla="*/ 0 w 1112528"/>
                  <a:gd name="connsiteY17" fmla="*/ 949064 h 1907196"/>
                  <a:gd name="connsiteX18" fmla="*/ 444158 w 1112528"/>
                  <a:gd name="connsiteY18" fmla="*/ 10398 h 1907196"/>
                  <a:gd name="connsiteX19" fmla="*/ 504041 w 1112528"/>
                  <a:gd name="connsiteY19" fmla="*/ 0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859255 w 1112528"/>
                  <a:gd name="connsiteY4" fmla="*/ 147067 h 1907196"/>
                  <a:gd name="connsiteX5" fmla="*/ 867277 w 1112528"/>
                  <a:gd name="connsiteY5" fmla="*/ 154566 h 1907196"/>
                  <a:gd name="connsiteX6" fmla="*/ 949602 w 1112528"/>
                  <a:gd name="connsiteY6" fmla="*/ 271562 h 1907196"/>
                  <a:gd name="connsiteX7" fmla="*/ 950178 w 1112528"/>
                  <a:gd name="connsiteY7" fmla="*/ 272764 h 1907196"/>
                  <a:gd name="connsiteX8" fmla="*/ 859255 w 1112528"/>
                  <a:gd name="connsiteY8" fmla="*/ 147067 h 1907196"/>
                  <a:gd name="connsiteX9" fmla="*/ 504041 w 1112528"/>
                  <a:gd name="connsiteY9" fmla="*/ 0 h 1907196"/>
                  <a:gd name="connsiteX10" fmla="*/ 1035717 w 1112528"/>
                  <a:gd name="connsiteY10" fmla="*/ 471086 h 1907196"/>
                  <a:gd name="connsiteX11" fmla="*/ 1068814 w 1112528"/>
                  <a:gd name="connsiteY11" fmla="*/ 576116 h 1907196"/>
                  <a:gd name="connsiteX12" fmla="*/ 1112528 w 1112528"/>
                  <a:gd name="connsiteY12" fmla="*/ 949064 h 1907196"/>
                  <a:gd name="connsiteX13" fmla="*/ 556264 w 1112528"/>
                  <a:gd name="connsiteY13" fmla="*/ 1907196 h 1907196"/>
                  <a:gd name="connsiteX14" fmla="*/ 0 w 1112528"/>
                  <a:gd name="connsiteY14" fmla="*/ 949064 h 1907196"/>
                  <a:gd name="connsiteX15" fmla="*/ 444158 w 1112528"/>
                  <a:gd name="connsiteY15" fmla="*/ 10398 h 1907196"/>
                  <a:gd name="connsiteX16" fmla="*/ 504041 w 1112528"/>
                  <a:gd name="connsiteY16" fmla="*/ 0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950178 w 1112528"/>
                  <a:gd name="connsiteY4" fmla="*/ 272764 h 1907196"/>
                  <a:gd name="connsiteX5" fmla="*/ 867277 w 1112528"/>
                  <a:gd name="connsiteY5" fmla="*/ 154566 h 1907196"/>
                  <a:gd name="connsiteX6" fmla="*/ 949602 w 1112528"/>
                  <a:gd name="connsiteY6" fmla="*/ 271562 h 1907196"/>
                  <a:gd name="connsiteX7" fmla="*/ 950178 w 1112528"/>
                  <a:gd name="connsiteY7" fmla="*/ 272764 h 1907196"/>
                  <a:gd name="connsiteX8" fmla="*/ 504041 w 1112528"/>
                  <a:gd name="connsiteY8" fmla="*/ 0 h 1907196"/>
                  <a:gd name="connsiteX9" fmla="*/ 1035717 w 1112528"/>
                  <a:gd name="connsiteY9" fmla="*/ 471086 h 1907196"/>
                  <a:gd name="connsiteX10" fmla="*/ 1068814 w 1112528"/>
                  <a:gd name="connsiteY10" fmla="*/ 576116 h 1907196"/>
                  <a:gd name="connsiteX11" fmla="*/ 1112528 w 1112528"/>
                  <a:gd name="connsiteY11" fmla="*/ 949064 h 1907196"/>
                  <a:gd name="connsiteX12" fmla="*/ 556264 w 1112528"/>
                  <a:gd name="connsiteY12" fmla="*/ 1907196 h 1907196"/>
                  <a:gd name="connsiteX13" fmla="*/ 0 w 1112528"/>
                  <a:gd name="connsiteY13" fmla="*/ 949064 h 1907196"/>
                  <a:gd name="connsiteX14" fmla="*/ 444158 w 1112528"/>
                  <a:gd name="connsiteY14" fmla="*/ 10398 h 1907196"/>
                  <a:gd name="connsiteX15" fmla="*/ 504041 w 1112528"/>
                  <a:gd name="connsiteY15" fmla="*/ 0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949602 w 1112528"/>
                  <a:gd name="connsiteY4" fmla="*/ 271562 h 1907196"/>
                  <a:gd name="connsiteX5" fmla="*/ 867277 w 1112528"/>
                  <a:gd name="connsiteY5" fmla="*/ 154566 h 1907196"/>
                  <a:gd name="connsiteX6" fmla="*/ 949602 w 1112528"/>
                  <a:gd name="connsiteY6" fmla="*/ 271562 h 1907196"/>
                  <a:gd name="connsiteX7" fmla="*/ 504041 w 1112528"/>
                  <a:gd name="connsiteY7" fmla="*/ 0 h 1907196"/>
                  <a:gd name="connsiteX8" fmla="*/ 1035717 w 1112528"/>
                  <a:gd name="connsiteY8" fmla="*/ 471086 h 1907196"/>
                  <a:gd name="connsiteX9" fmla="*/ 1068814 w 1112528"/>
                  <a:gd name="connsiteY9" fmla="*/ 576116 h 1907196"/>
                  <a:gd name="connsiteX10" fmla="*/ 1112528 w 1112528"/>
                  <a:gd name="connsiteY10" fmla="*/ 949064 h 1907196"/>
                  <a:gd name="connsiteX11" fmla="*/ 556264 w 1112528"/>
                  <a:gd name="connsiteY11" fmla="*/ 1907196 h 1907196"/>
                  <a:gd name="connsiteX12" fmla="*/ 0 w 1112528"/>
                  <a:gd name="connsiteY12" fmla="*/ 949064 h 1907196"/>
                  <a:gd name="connsiteX13" fmla="*/ 444158 w 1112528"/>
                  <a:gd name="connsiteY13" fmla="*/ 10398 h 1907196"/>
                  <a:gd name="connsiteX14" fmla="*/ 504041 w 1112528"/>
                  <a:gd name="connsiteY14" fmla="*/ 0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504041 w 1112528"/>
                  <a:gd name="connsiteY4" fmla="*/ 0 h 1907196"/>
                  <a:gd name="connsiteX5" fmla="*/ 1035717 w 1112528"/>
                  <a:gd name="connsiteY5" fmla="*/ 471086 h 1907196"/>
                  <a:gd name="connsiteX6" fmla="*/ 1068814 w 1112528"/>
                  <a:gd name="connsiteY6" fmla="*/ 576116 h 1907196"/>
                  <a:gd name="connsiteX7" fmla="*/ 1112528 w 1112528"/>
                  <a:gd name="connsiteY7" fmla="*/ 949064 h 1907196"/>
                  <a:gd name="connsiteX8" fmla="*/ 556264 w 1112528"/>
                  <a:gd name="connsiteY8" fmla="*/ 1907196 h 1907196"/>
                  <a:gd name="connsiteX9" fmla="*/ 0 w 1112528"/>
                  <a:gd name="connsiteY9" fmla="*/ 949064 h 1907196"/>
                  <a:gd name="connsiteX10" fmla="*/ 444158 w 1112528"/>
                  <a:gd name="connsiteY10" fmla="*/ 10398 h 1907196"/>
                  <a:gd name="connsiteX11" fmla="*/ 504041 w 1112528"/>
                  <a:gd name="connsiteY11" fmla="*/ 0 h 1907196"/>
                  <a:gd name="connsiteX0" fmla="*/ 1022767 w 1112528"/>
                  <a:gd name="connsiteY0" fmla="*/ 429991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504041 w 1112528"/>
                  <a:gd name="connsiteY3" fmla="*/ 0 h 1907196"/>
                  <a:gd name="connsiteX4" fmla="*/ 1035717 w 1112528"/>
                  <a:gd name="connsiteY4" fmla="*/ 471086 h 1907196"/>
                  <a:gd name="connsiteX5" fmla="*/ 1068814 w 1112528"/>
                  <a:gd name="connsiteY5" fmla="*/ 576116 h 1907196"/>
                  <a:gd name="connsiteX6" fmla="*/ 1112528 w 1112528"/>
                  <a:gd name="connsiteY6" fmla="*/ 949064 h 1907196"/>
                  <a:gd name="connsiteX7" fmla="*/ 556264 w 1112528"/>
                  <a:gd name="connsiteY7" fmla="*/ 1907196 h 1907196"/>
                  <a:gd name="connsiteX8" fmla="*/ 0 w 1112528"/>
                  <a:gd name="connsiteY8" fmla="*/ 949064 h 1907196"/>
                  <a:gd name="connsiteX9" fmla="*/ 444158 w 1112528"/>
                  <a:gd name="connsiteY9" fmla="*/ 10398 h 1907196"/>
                  <a:gd name="connsiteX10" fmla="*/ 504041 w 1112528"/>
                  <a:gd name="connsiteY10" fmla="*/ 0 h 1907196"/>
                  <a:gd name="connsiteX0" fmla="*/ 504041 w 1112528"/>
                  <a:gd name="connsiteY0" fmla="*/ 0 h 1907196"/>
                  <a:gd name="connsiteX1" fmla="*/ 1035717 w 1112528"/>
                  <a:gd name="connsiteY1" fmla="*/ 471086 h 1907196"/>
                  <a:gd name="connsiteX2" fmla="*/ 1068814 w 1112528"/>
                  <a:gd name="connsiteY2" fmla="*/ 576116 h 1907196"/>
                  <a:gd name="connsiteX3" fmla="*/ 1112528 w 1112528"/>
                  <a:gd name="connsiteY3" fmla="*/ 949064 h 1907196"/>
                  <a:gd name="connsiteX4" fmla="*/ 556264 w 1112528"/>
                  <a:gd name="connsiteY4" fmla="*/ 1907196 h 1907196"/>
                  <a:gd name="connsiteX5" fmla="*/ 0 w 1112528"/>
                  <a:gd name="connsiteY5" fmla="*/ 949064 h 1907196"/>
                  <a:gd name="connsiteX6" fmla="*/ 444158 w 1112528"/>
                  <a:gd name="connsiteY6" fmla="*/ 10398 h 1907196"/>
                  <a:gd name="connsiteX7" fmla="*/ 504041 w 1112528"/>
                  <a:gd name="connsiteY7" fmla="*/ 0 h 1907196"/>
                  <a:gd name="connsiteX0" fmla="*/ 1035717 w 1127157"/>
                  <a:gd name="connsiteY0" fmla="*/ 471086 h 1907196"/>
                  <a:gd name="connsiteX1" fmla="*/ 1068814 w 1127157"/>
                  <a:gd name="connsiteY1" fmla="*/ 576116 h 1907196"/>
                  <a:gd name="connsiteX2" fmla="*/ 1112528 w 1127157"/>
                  <a:gd name="connsiteY2" fmla="*/ 949064 h 1907196"/>
                  <a:gd name="connsiteX3" fmla="*/ 556264 w 1127157"/>
                  <a:gd name="connsiteY3" fmla="*/ 1907196 h 1907196"/>
                  <a:gd name="connsiteX4" fmla="*/ 0 w 1127157"/>
                  <a:gd name="connsiteY4" fmla="*/ 949064 h 1907196"/>
                  <a:gd name="connsiteX5" fmla="*/ 444158 w 1127157"/>
                  <a:gd name="connsiteY5" fmla="*/ 10398 h 1907196"/>
                  <a:gd name="connsiteX6" fmla="*/ 504041 w 1127157"/>
                  <a:gd name="connsiteY6" fmla="*/ 0 h 1907196"/>
                  <a:gd name="connsiteX7" fmla="*/ 1127157 w 1127157"/>
                  <a:gd name="connsiteY7" fmla="*/ 562526 h 1907196"/>
                  <a:gd name="connsiteX0" fmla="*/ 1035717 w 1112528"/>
                  <a:gd name="connsiteY0" fmla="*/ 471086 h 1907196"/>
                  <a:gd name="connsiteX1" fmla="*/ 1068814 w 1112528"/>
                  <a:gd name="connsiteY1" fmla="*/ 576116 h 1907196"/>
                  <a:gd name="connsiteX2" fmla="*/ 1112528 w 1112528"/>
                  <a:gd name="connsiteY2" fmla="*/ 949064 h 1907196"/>
                  <a:gd name="connsiteX3" fmla="*/ 556264 w 1112528"/>
                  <a:gd name="connsiteY3" fmla="*/ 1907196 h 1907196"/>
                  <a:gd name="connsiteX4" fmla="*/ 0 w 1112528"/>
                  <a:gd name="connsiteY4" fmla="*/ 949064 h 1907196"/>
                  <a:gd name="connsiteX5" fmla="*/ 444158 w 1112528"/>
                  <a:gd name="connsiteY5" fmla="*/ 10398 h 1907196"/>
                  <a:gd name="connsiteX6" fmla="*/ 504041 w 1112528"/>
                  <a:gd name="connsiteY6" fmla="*/ 0 h 1907196"/>
                  <a:gd name="connsiteX7" fmla="*/ 1101757 w 1112528"/>
                  <a:gd name="connsiteY7" fmla="*/ 333926 h 1907196"/>
                  <a:gd name="connsiteX0" fmla="*/ 1035717 w 1112528"/>
                  <a:gd name="connsiteY0" fmla="*/ 471086 h 1907196"/>
                  <a:gd name="connsiteX1" fmla="*/ 1068814 w 1112528"/>
                  <a:gd name="connsiteY1" fmla="*/ 576116 h 1907196"/>
                  <a:gd name="connsiteX2" fmla="*/ 1112528 w 1112528"/>
                  <a:gd name="connsiteY2" fmla="*/ 949064 h 1907196"/>
                  <a:gd name="connsiteX3" fmla="*/ 556264 w 1112528"/>
                  <a:gd name="connsiteY3" fmla="*/ 1907196 h 1907196"/>
                  <a:gd name="connsiteX4" fmla="*/ 0 w 1112528"/>
                  <a:gd name="connsiteY4" fmla="*/ 949064 h 1907196"/>
                  <a:gd name="connsiteX5" fmla="*/ 444158 w 1112528"/>
                  <a:gd name="connsiteY5" fmla="*/ 10398 h 1907196"/>
                  <a:gd name="connsiteX6" fmla="*/ 504041 w 1112528"/>
                  <a:gd name="connsiteY6" fmla="*/ 0 h 190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2528" h="1907196">
                    <a:moveTo>
                      <a:pt x="1035717" y="471086"/>
                    </a:moveTo>
                    <a:lnTo>
                      <a:pt x="1068814" y="576116"/>
                    </a:lnTo>
                    <a:cubicBezTo>
                      <a:pt x="1096963" y="690745"/>
                      <a:pt x="1112528" y="816774"/>
                      <a:pt x="1112528" y="949064"/>
                    </a:cubicBezTo>
                    <a:cubicBezTo>
                      <a:pt x="1112528" y="1478226"/>
                      <a:pt x="863480" y="1907196"/>
                      <a:pt x="556264" y="1907196"/>
                    </a:cubicBezTo>
                    <a:cubicBezTo>
                      <a:pt x="249048" y="1907196"/>
                      <a:pt x="0" y="1478226"/>
                      <a:pt x="0" y="949064"/>
                    </a:cubicBezTo>
                    <a:cubicBezTo>
                      <a:pt x="0" y="486047"/>
                      <a:pt x="190678" y="99740"/>
                      <a:pt x="444158" y="10398"/>
                    </a:cubicBezTo>
                    <a:lnTo>
                      <a:pt x="504041" y="0"/>
                    </a:lnTo>
                  </a:path>
                </a:pathLst>
              </a:cu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9">
                <a:extLst>
                  <a:ext uri="{FF2B5EF4-FFF2-40B4-BE49-F238E27FC236}">
                    <a16:creationId xmlns:a16="http://schemas.microsoft.com/office/drawing/2014/main" id="{8B0294F8-8759-2DA1-F9B5-EAD41DDB520D}"/>
                  </a:ext>
                </a:extLst>
              </p:cNvPr>
              <p:cNvSpPr/>
              <p:nvPr/>
            </p:nvSpPr>
            <p:spPr>
              <a:xfrm flipH="1">
                <a:off x="2771355" y="2655731"/>
                <a:ext cx="556264" cy="1916266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A40CDD9-C3F2-94AA-C464-3E36D9F93357}"/>
                  </a:ext>
                </a:extLst>
              </p:cNvPr>
              <p:cNvSpPr/>
              <p:nvPr/>
            </p:nvSpPr>
            <p:spPr>
              <a:xfrm>
                <a:off x="2369489" y="26557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C539F60-6502-9BA9-E562-AF034CF564BF}"/>
                  </a:ext>
                </a:extLst>
              </p:cNvPr>
              <p:cNvSpPr/>
              <p:nvPr/>
            </p:nvSpPr>
            <p:spPr>
              <a:xfrm>
                <a:off x="2369489" y="2655731"/>
                <a:ext cx="1916428" cy="1516350"/>
              </a:xfrm>
              <a:custGeom>
                <a:avLst/>
                <a:gdLst>
                  <a:gd name="connsiteX0" fmla="*/ 958132 w 1916428"/>
                  <a:gd name="connsiteY0" fmla="*/ 0 h 1516350"/>
                  <a:gd name="connsiteX1" fmla="*/ 1916264 w 1916428"/>
                  <a:gd name="connsiteY1" fmla="*/ 958132 h 1516350"/>
                  <a:gd name="connsiteX2" fmla="*/ 1916261 w 1916428"/>
                  <a:gd name="connsiteY2" fmla="*/ 958166 h 1516350"/>
                  <a:gd name="connsiteX3" fmla="*/ 1916428 w 1916428"/>
                  <a:gd name="connsiteY3" fmla="*/ 960086 h 1516350"/>
                  <a:gd name="connsiteX4" fmla="*/ 958296 w 1916428"/>
                  <a:gd name="connsiteY4" fmla="*/ 1516350 h 1516350"/>
                  <a:gd name="connsiteX5" fmla="*/ 164 w 1916428"/>
                  <a:gd name="connsiteY5" fmla="*/ 960086 h 1516350"/>
                  <a:gd name="connsiteX6" fmla="*/ 179 w 1916428"/>
                  <a:gd name="connsiteY6" fmla="*/ 959908 h 1516350"/>
                  <a:gd name="connsiteX7" fmla="*/ 0 w 1916428"/>
                  <a:gd name="connsiteY7" fmla="*/ 958132 h 1516350"/>
                  <a:gd name="connsiteX8" fmla="*/ 958132 w 1916428"/>
                  <a:gd name="connsiteY8" fmla="*/ 0 h 151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16428" h="1516350">
                    <a:moveTo>
                      <a:pt x="958132" y="0"/>
                    </a:moveTo>
                    <a:cubicBezTo>
                      <a:pt x="1487294" y="0"/>
                      <a:pt x="1916264" y="428970"/>
                      <a:pt x="1916264" y="958132"/>
                    </a:cubicBezTo>
                    <a:lnTo>
                      <a:pt x="1916261" y="958166"/>
                    </a:lnTo>
                    <a:lnTo>
                      <a:pt x="1916428" y="960086"/>
                    </a:lnTo>
                    <a:cubicBezTo>
                      <a:pt x="1916428" y="1267302"/>
                      <a:pt x="1487458" y="1516350"/>
                      <a:pt x="958296" y="1516350"/>
                    </a:cubicBezTo>
                    <a:cubicBezTo>
                      <a:pt x="429134" y="1516350"/>
                      <a:pt x="164" y="1267302"/>
                      <a:pt x="164" y="960086"/>
                    </a:cubicBezTo>
                    <a:lnTo>
                      <a:pt x="179" y="959908"/>
                    </a:lnTo>
                    <a:lnTo>
                      <a:pt x="0" y="958132"/>
                    </a:lnTo>
                    <a:cubicBezTo>
                      <a:pt x="0" y="428970"/>
                      <a:pt x="428970" y="0"/>
                      <a:pt x="958132" y="0"/>
                    </a:cubicBez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AA398D9-82BF-CAE5-4063-E11A7D38A5DB}"/>
                  </a:ext>
                </a:extLst>
              </p:cNvPr>
              <p:cNvSpPr/>
              <p:nvPr/>
            </p:nvSpPr>
            <p:spPr>
              <a:xfrm rot="16200000">
                <a:off x="2771521" y="2657686"/>
                <a:ext cx="1112527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A9AE4B4-62C5-603A-2F24-64AF4514D0A2}"/>
                  </a:ext>
                </a:extLst>
              </p:cNvPr>
              <p:cNvSpPr/>
              <p:nvPr/>
            </p:nvSpPr>
            <p:spPr>
              <a:xfrm flipH="1">
                <a:off x="2771355" y="2655729"/>
                <a:ext cx="556264" cy="1439343"/>
              </a:xfrm>
              <a:custGeom>
                <a:avLst/>
                <a:gdLst>
                  <a:gd name="connsiteX0" fmla="*/ 0 w 556264"/>
                  <a:gd name="connsiteY0" fmla="*/ 0 h 1516340"/>
                  <a:gd name="connsiteX1" fmla="*/ 0 w 556264"/>
                  <a:gd name="connsiteY1" fmla="*/ 1516340 h 1516340"/>
                  <a:gd name="connsiteX2" fmla="*/ 192931 w 556264"/>
                  <a:gd name="connsiteY2" fmla="*/ 1505049 h 1516340"/>
                  <a:gd name="connsiteX3" fmla="*/ 372782 w 556264"/>
                  <a:gd name="connsiteY3" fmla="*/ 1472636 h 1516340"/>
                  <a:gd name="connsiteX4" fmla="*/ 478435 w 556264"/>
                  <a:gd name="connsiteY4" fmla="*/ 1439343 h 1516340"/>
                  <a:gd name="connsiteX5" fmla="*/ 512550 w 556264"/>
                  <a:gd name="connsiteY5" fmla="*/ 1331082 h 1516340"/>
                  <a:gd name="connsiteX6" fmla="*/ 556264 w 556264"/>
                  <a:gd name="connsiteY6" fmla="*/ 958133 h 1516340"/>
                  <a:gd name="connsiteX7" fmla="*/ 56875 w 556264"/>
                  <a:gd name="connsiteY7" fmla="*/ 4947 h 1516340"/>
                  <a:gd name="connsiteX8" fmla="*/ 3 w 556264"/>
                  <a:gd name="connsiteY8" fmla="*/ 0 h 1516340"/>
                  <a:gd name="connsiteX0" fmla="*/ 0 w 556264"/>
                  <a:gd name="connsiteY0" fmla="*/ 1516340 h 1607780"/>
                  <a:gd name="connsiteX1" fmla="*/ 192931 w 556264"/>
                  <a:gd name="connsiteY1" fmla="*/ 1505049 h 1607780"/>
                  <a:gd name="connsiteX2" fmla="*/ 372782 w 556264"/>
                  <a:gd name="connsiteY2" fmla="*/ 1472636 h 1607780"/>
                  <a:gd name="connsiteX3" fmla="*/ 478435 w 556264"/>
                  <a:gd name="connsiteY3" fmla="*/ 1439343 h 1607780"/>
                  <a:gd name="connsiteX4" fmla="*/ 512550 w 556264"/>
                  <a:gd name="connsiteY4" fmla="*/ 1331082 h 1607780"/>
                  <a:gd name="connsiteX5" fmla="*/ 556264 w 556264"/>
                  <a:gd name="connsiteY5" fmla="*/ 958133 h 1607780"/>
                  <a:gd name="connsiteX6" fmla="*/ 56875 w 556264"/>
                  <a:gd name="connsiteY6" fmla="*/ 4947 h 1607780"/>
                  <a:gd name="connsiteX7" fmla="*/ 3 w 556264"/>
                  <a:gd name="connsiteY7" fmla="*/ 0 h 1607780"/>
                  <a:gd name="connsiteX8" fmla="*/ 0 w 556264"/>
                  <a:gd name="connsiteY8" fmla="*/ 0 h 1607780"/>
                  <a:gd name="connsiteX9" fmla="*/ 91440 w 556264"/>
                  <a:gd name="connsiteY9" fmla="*/ 1607780 h 1607780"/>
                  <a:gd name="connsiteX0" fmla="*/ 0 w 556264"/>
                  <a:gd name="connsiteY0" fmla="*/ 1516340 h 1516340"/>
                  <a:gd name="connsiteX1" fmla="*/ 192931 w 556264"/>
                  <a:gd name="connsiteY1" fmla="*/ 1505049 h 1516340"/>
                  <a:gd name="connsiteX2" fmla="*/ 372782 w 556264"/>
                  <a:gd name="connsiteY2" fmla="*/ 1472636 h 1516340"/>
                  <a:gd name="connsiteX3" fmla="*/ 478435 w 556264"/>
                  <a:gd name="connsiteY3" fmla="*/ 1439343 h 1516340"/>
                  <a:gd name="connsiteX4" fmla="*/ 512550 w 556264"/>
                  <a:gd name="connsiteY4" fmla="*/ 1331082 h 1516340"/>
                  <a:gd name="connsiteX5" fmla="*/ 556264 w 556264"/>
                  <a:gd name="connsiteY5" fmla="*/ 958133 h 1516340"/>
                  <a:gd name="connsiteX6" fmla="*/ 56875 w 556264"/>
                  <a:gd name="connsiteY6" fmla="*/ 4947 h 1516340"/>
                  <a:gd name="connsiteX7" fmla="*/ 3 w 556264"/>
                  <a:gd name="connsiteY7" fmla="*/ 0 h 1516340"/>
                  <a:gd name="connsiteX8" fmla="*/ 0 w 556264"/>
                  <a:gd name="connsiteY8" fmla="*/ 0 h 1516340"/>
                  <a:gd name="connsiteX0" fmla="*/ 192931 w 556264"/>
                  <a:gd name="connsiteY0" fmla="*/ 1505049 h 1505049"/>
                  <a:gd name="connsiteX1" fmla="*/ 372782 w 556264"/>
                  <a:gd name="connsiteY1" fmla="*/ 1472636 h 1505049"/>
                  <a:gd name="connsiteX2" fmla="*/ 478435 w 556264"/>
                  <a:gd name="connsiteY2" fmla="*/ 1439343 h 1505049"/>
                  <a:gd name="connsiteX3" fmla="*/ 512550 w 556264"/>
                  <a:gd name="connsiteY3" fmla="*/ 1331082 h 1505049"/>
                  <a:gd name="connsiteX4" fmla="*/ 556264 w 556264"/>
                  <a:gd name="connsiteY4" fmla="*/ 958133 h 1505049"/>
                  <a:gd name="connsiteX5" fmla="*/ 56875 w 556264"/>
                  <a:gd name="connsiteY5" fmla="*/ 4947 h 1505049"/>
                  <a:gd name="connsiteX6" fmla="*/ 3 w 556264"/>
                  <a:gd name="connsiteY6" fmla="*/ 0 h 1505049"/>
                  <a:gd name="connsiteX7" fmla="*/ 0 w 556264"/>
                  <a:gd name="connsiteY7" fmla="*/ 0 h 1505049"/>
                  <a:gd name="connsiteX0" fmla="*/ 372782 w 556264"/>
                  <a:gd name="connsiteY0" fmla="*/ 1472636 h 1472636"/>
                  <a:gd name="connsiteX1" fmla="*/ 478435 w 556264"/>
                  <a:gd name="connsiteY1" fmla="*/ 1439343 h 1472636"/>
                  <a:gd name="connsiteX2" fmla="*/ 512550 w 556264"/>
                  <a:gd name="connsiteY2" fmla="*/ 1331082 h 1472636"/>
                  <a:gd name="connsiteX3" fmla="*/ 556264 w 556264"/>
                  <a:gd name="connsiteY3" fmla="*/ 958133 h 1472636"/>
                  <a:gd name="connsiteX4" fmla="*/ 56875 w 556264"/>
                  <a:gd name="connsiteY4" fmla="*/ 4947 h 1472636"/>
                  <a:gd name="connsiteX5" fmla="*/ 3 w 556264"/>
                  <a:gd name="connsiteY5" fmla="*/ 0 h 1472636"/>
                  <a:gd name="connsiteX6" fmla="*/ 0 w 556264"/>
                  <a:gd name="connsiteY6" fmla="*/ 0 h 1472636"/>
                  <a:gd name="connsiteX0" fmla="*/ 478435 w 556264"/>
                  <a:gd name="connsiteY0" fmla="*/ 1439343 h 1439343"/>
                  <a:gd name="connsiteX1" fmla="*/ 512550 w 556264"/>
                  <a:gd name="connsiteY1" fmla="*/ 1331082 h 1439343"/>
                  <a:gd name="connsiteX2" fmla="*/ 556264 w 556264"/>
                  <a:gd name="connsiteY2" fmla="*/ 958133 h 1439343"/>
                  <a:gd name="connsiteX3" fmla="*/ 56875 w 556264"/>
                  <a:gd name="connsiteY3" fmla="*/ 4947 h 1439343"/>
                  <a:gd name="connsiteX4" fmla="*/ 3 w 556264"/>
                  <a:gd name="connsiteY4" fmla="*/ 0 h 1439343"/>
                  <a:gd name="connsiteX5" fmla="*/ 0 w 556264"/>
                  <a:gd name="connsiteY5" fmla="*/ 0 h 1439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6264" h="1439343">
                    <a:moveTo>
                      <a:pt x="478435" y="1439343"/>
                    </a:moveTo>
                    <a:lnTo>
                      <a:pt x="512550" y="1331082"/>
                    </a:lnTo>
                    <a:cubicBezTo>
                      <a:pt x="540699" y="1216452"/>
                      <a:pt x="556264" y="1090424"/>
                      <a:pt x="556264" y="958133"/>
                    </a:cubicBezTo>
                    <a:cubicBezTo>
                      <a:pt x="556264" y="462044"/>
                      <a:pt x="337374" y="54013"/>
                      <a:pt x="56875" y="4947"/>
                    </a:cubicBez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6FFFFBA0-F030-0763-BA1D-98E1BBE4D950}"/>
                  </a:ext>
                </a:extLst>
              </p:cNvPr>
              <p:cNvSpPr/>
              <p:nvPr/>
            </p:nvSpPr>
            <p:spPr>
              <a:xfrm>
                <a:off x="3270745" y="2655730"/>
                <a:ext cx="537890" cy="481539"/>
              </a:xfrm>
              <a:custGeom>
                <a:avLst/>
                <a:gdLst>
                  <a:gd name="connsiteX0" fmla="*/ 959447 w 962064"/>
                  <a:gd name="connsiteY0" fmla="*/ 1439459 h 1441214"/>
                  <a:gd name="connsiteX1" fmla="*/ 959447 w 962064"/>
                  <a:gd name="connsiteY1" fmla="*/ 1439459 h 1441214"/>
                  <a:gd name="connsiteX2" fmla="*/ 953879 w 962064"/>
                  <a:gd name="connsiteY2" fmla="*/ 1441214 h 1441214"/>
                  <a:gd name="connsiteX3" fmla="*/ 481048 w 962064"/>
                  <a:gd name="connsiteY3" fmla="*/ 0 h 1441214"/>
                  <a:gd name="connsiteX4" fmla="*/ 481050 w 962064"/>
                  <a:gd name="connsiteY4" fmla="*/ 0 h 1441214"/>
                  <a:gd name="connsiteX5" fmla="*/ 537924 w 962064"/>
                  <a:gd name="connsiteY5" fmla="*/ 4947 h 1441214"/>
                  <a:gd name="connsiteX6" fmla="*/ 953263 w 962064"/>
                  <a:gd name="connsiteY6" fmla="*/ 451468 h 1441214"/>
                  <a:gd name="connsiteX7" fmla="*/ 962064 w 962064"/>
                  <a:gd name="connsiteY7" fmla="*/ 481539 h 1441214"/>
                  <a:gd name="connsiteX8" fmla="*/ 854163 w 962064"/>
                  <a:gd name="connsiteY8" fmla="*/ 447537 h 1441214"/>
                  <a:gd name="connsiteX9" fmla="*/ 481215 w 962064"/>
                  <a:gd name="connsiteY9" fmla="*/ 403823 h 1441214"/>
                  <a:gd name="connsiteX10" fmla="*/ 108266 w 962064"/>
                  <a:gd name="connsiteY10" fmla="*/ 447537 h 1441214"/>
                  <a:gd name="connsiteX11" fmla="*/ 0 w 962064"/>
                  <a:gd name="connsiteY11" fmla="*/ 481654 h 1441214"/>
                  <a:gd name="connsiteX12" fmla="*/ 8835 w 962064"/>
                  <a:gd name="connsiteY12" fmla="*/ 451468 h 1441214"/>
                  <a:gd name="connsiteX13" fmla="*/ 424174 w 962064"/>
                  <a:gd name="connsiteY13" fmla="*/ 4947 h 1441214"/>
                  <a:gd name="connsiteX0" fmla="*/ 953879 w 962064"/>
                  <a:gd name="connsiteY0" fmla="*/ 1441214 h 1441214"/>
                  <a:gd name="connsiteX1" fmla="*/ 959447 w 962064"/>
                  <a:gd name="connsiteY1" fmla="*/ 1439459 h 1441214"/>
                  <a:gd name="connsiteX2" fmla="*/ 953879 w 962064"/>
                  <a:gd name="connsiteY2" fmla="*/ 1441214 h 1441214"/>
                  <a:gd name="connsiteX3" fmla="*/ 481048 w 962064"/>
                  <a:gd name="connsiteY3" fmla="*/ 0 h 1441214"/>
                  <a:gd name="connsiteX4" fmla="*/ 481050 w 962064"/>
                  <a:gd name="connsiteY4" fmla="*/ 0 h 1441214"/>
                  <a:gd name="connsiteX5" fmla="*/ 537924 w 962064"/>
                  <a:gd name="connsiteY5" fmla="*/ 4947 h 1441214"/>
                  <a:gd name="connsiteX6" fmla="*/ 953263 w 962064"/>
                  <a:gd name="connsiteY6" fmla="*/ 451468 h 1441214"/>
                  <a:gd name="connsiteX7" fmla="*/ 962064 w 962064"/>
                  <a:gd name="connsiteY7" fmla="*/ 481539 h 1441214"/>
                  <a:gd name="connsiteX8" fmla="*/ 854163 w 962064"/>
                  <a:gd name="connsiteY8" fmla="*/ 447537 h 1441214"/>
                  <a:gd name="connsiteX9" fmla="*/ 481215 w 962064"/>
                  <a:gd name="connsiteY9" fmla="*/ 403823 h 1441214"/>
                  <a:gd name="connsiteX10" fmla="*/ 108266 w 962064"/>
                  <a:gd name="connsiteY10" fmla="*/ 447537 h 1441214"/>
                  <a:gd name="connsiteX11" fmla="*/ 0 w 962064"/>
                  <a:gd name="connsiteY11" fmla="*/ 481654 h 1441214"/>
                  <a:gd name="connsiteX12" fmla="*/ 8835 w 962064"/>
                  <a:gd name="connsiteY12" fmla="*/ 451468 h 1441214"/>
                  <a:gd name="connsiteX13" fmla="*/ 424174 w 962064"/>
                  <a:gd name="connsiteY13" fmla="*/ 4947 h 1441214"/>
                  <a:gd name="connsiteX14" fmla="*/ 481048 w 962064"/>
                  <a:gd name="connsiteY14" fmla="*/ 0 h 1441214"/>
                  <a:gd name="connsiteX0" fmla="*/ 481048 w 962064"/>
                  <a:gd name="connsiteY0" fmla="*/ 0 h 481654"/>
                  <a:gd name="connsiteX1" fmla="*/ 481050 w 962064"/>
                  <a:gd name="connsiteY1" fmla="*/ 0 h 481654"/>
                  <a:gd name="connsiteX2" fmla="*/ 537924 w 962064"/>
                  <a:gd name="connsiteY2" fmla="*/ 4947 h 481654"/>
                  <a:gd name="connsiteX3" fmla="*/ 953263 w 962064"/>
                  <a:gd name="connsiteY3" fmla="*/ 451468 h 481654"/>
                  <a:gd name="connsiteX4" fmla="*/ 962064 w 962064"/>
                  <a:gd name="connsiteY4" fmla="*/ 481539 h 481654"/>
                  <a:gd name="connsiteX5" fmla="*/ 854163 w 962064"/>
                  <a:gd name="connsiteY5" fmla="*/ 447537 h 481654"/>
                  <a:gd name="connsiteX6" fmla="*/ 481215 w 962064"/>
                  <a:gd name="connsiteY6" fmla="*/ 403823 h 481654"/>
                  <a:gd name="connsiteX7" fmla="*/ 108266 w 962064"/>
                  <a:gd name="connsiteY7" fmla="*/ 447537 h 481654"/>
                  <a:gd name="connsiteX8" fmla="*/ 0 w 962064"/>
                  <a:gd name="connsiteY8" fmla="*/ 481654 h 481654"/>
                  <a:gd name="connsiteX9" fmla="*/ 8835 w 962064"/>
                  <a:gd name="connsiteY9" fmla="*/ 451468 h 481654"/>
                  <a:gd name="connsiteX10" fmla="*/ 424174 w 962064"/>
                  <a:gd name="connsiteY10" fmla="*/ 4947 h 481654"/>
                  <a:gd name="connsiteX11" fmla="*/ 481048 w 962064"/>
                  <a:gd name="connsiteY11" fmla="*/ 0 h 481654"/>
                  <a:gd name="connsiteX0" fmla="*/ 0 w 962064"/>
                  <a:gd name="connsiteY0" fmla="*/ 481654 h 573094"/>
                  <a:gd name="connsiteX1" fmla="*/ 8835 w 962064"/>
                  <a:gd name="connsiteY1" fmla="*/ 451468 h 573094"/>
                  <a:gd name="connsiteX2" fmla="*/ 424174 w 962064"/>
                  <a:gd name="connsiteY2" fmla="*/ 4947 h 573094"/>
                  <a:gd name="connsiteX3" fmla="*/ 481048 w 962064"/>
                  <a:gd name="connsiteY3" fmla="*/ 0 h 573094"/>
                  <a:gd name="connsiteX4" fmla="*/ 481050 w 962064"/>
                  <a:gd name="connsiteY4" fmla="*/ 0 h 573094"/>
                  <a:gd name="connsiteX5" fmla="*/ 537924 w 962064"/>
                  <a:gd name="connsiteY5" fmla="*/ 4947 h 573094"/>
                  <a:gd name="connsiteX6" fmla="*/ 953263 w 962064"/>
                  <a:gd name="connsiteY6" fmla="*/ 451468 h 573094"/>
                  <a:gd name="connsiteX7" fmla="*/ 962064 w 962064"/>
                  <a:gd name="connsiteY7" fmla="*/ 481539 h 573094"/>
                  <a:gd name="connsiteX8" fmla="*/ 854163 w 962064"/>
                  <a:gd name="connsiteY8" fmla="*/ 447537 h 573094"/>
                  <a:gd name="connsiteX9" fmla="*/ 481215 w 962064"/>
                  <a:gd name="connsiteY9" fmla="*/ 403823 h 573094"/>
                  <a:gd name="connsiteX10" fmla="*/ 108266 w 962064"/>
                  <a:gd name="connsiteY10" fmla="*/ 447537 h 573094"/>
                  <a:gd name="connsiteX11" fmla="*/ 91440 w 962064"/>
                  <a:gd name="connsiteY11" fmla="*/ 573094 h 57309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8" fmla="*/ 854163 w 962064"/>
                  <a:gd name="connsiteY8" fmla="*/ 447537 h 481654"/>
                  <a:gd name="connsiteX9" fmla="*/ 481215 w 962064"/>
                  <a:gd name="connsiteY9" fmla="*/ 403823 h 481654"/>
                  <a:gd name="connsiteX10" fmla="*/ 108266 w 962064"/>
                  <a:gd name="connsiteY10" fmla="*/ 447537 h 48165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8" fmla="*/ 854163 w 962064"/>
                  <a:gd name="connsiteY8" fmla="*/ 447537 h 481654"/>
                  <a:gd name="connsiteX9" fmla="*/ 481215 w 962064"/>
                  <a:gd name="connsiteY9" fmla="*/ 403823 h 48165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8" fmla="*/ 854163 w 962064"/>
                  <a:gd name="connsiteY8" fmla="*/ 447537 h 48165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0" fmla="*/ 0 w 953229"/>
                  <a:gd name="connsiteY0" fmla="*/ 451468 h 481539"/>
                  <a:gd name="connsiteX1" fmla="*/ 415339 w 953229"/>
                  <a:gd name="connsiteY1" fmla="*/ 4947 h 481539"/>
                  <a:gd name="connsiteX2" fmla="*/ 472213 w 953229"/>
                  <a:gd name="connsiteY2" fmla="*/ 0 h 481539"/>
                  <a:gd name="connsiteX3" fmla="*/ 472215 w 953229"/>
                  <a:gd name="connsiteY3" fmla="*/ 0 h 481539"/>
                  <a:gd name="connsiteX4" fmla="*/ 529089 w 953229"/>
                  <a:gd name="connsiteY4" fmla="*/ 4947 h 481539"/>
                  <a:gd name="connsiteX5" fmla="*/ 944428 w 953229"/>
                  <a:gd name="connsiteY5" fmla="*/ 451468 h 481539"/>
                  <a:gd name="connsiteX6" fmla="*/ 953229 w 953229"/>
                  <a:gd name="connsiteY6" fmla="*/ 481539 h 481539"/>
                  <a:gd name="connsiteX0" fmla="*/ 0 w 537890"/>
                  <a:gd name="connsiteY0" fmla="*/ 4947 h 481539"/>
                  <a:gd name="connsiteX1" fmla="*/ 56874 w 537890"/>
                  <a:gd name="connsiteY1" fmla="*/ 0 h 481539"/>
                  <a:gd name="connsiteX2" fmla="*/ 56876 w 537890"/>
                  <a:gd name="connsiteY2" fmla="*/ 0 h 481539"/>
                  <a:gd name="connsiteX3" fmla="*/ 113750 w 537890"/>
                  <a:gd name="connsiteY3" fmla="*/ 4947 h 481539"/>
                  <a:gd name="connsiteX4" fmla="*/ 529089 w 537890"/>
                  <a:gd name="connsiteY4" fmla="*/ 451468 h 481539"/>
                  <a:gd name="connsiteX5" fmla="*/ 537890 w 537890"/>
                  <a:gd name="connsiteY5" fmla="*/ 481539 h 481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7890" h="481539">
                    <a:moveTo>
                      <a:pt x="0" y="4947"/>
                    </a:moveTo>
                    <a:lnTo>
                      <a:pt x="56874" y="0"/>
                    </a:lnTo>
                    <a:lnTo>
                      <a:pt x="56876" y="0"/>
                    </a:lnTo>
                    <a:lnTo>
                      <a:pt x="113750" y="4947"/>
                    </a:lnTo>
                    <a:cubicBezTo>
                      <a:pt x="289062" y="35613"/>
                      <a:pt x="440308" y="206500"/>
                      <a:pt x="529089" y="451468"/>
                    </a:cubicBezTo>
                    <a:lnTo>
                      <a:pt x="537890" y="481539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70" name="Parallelogram 69">
              <a:extLst>
                <a:ext uri="{FF2B5EF4-FFF2-40B4-BE49-F238E27FC236}">
                  <a16:creationId xmlns:a16="http://schemas.microsoft.com/office/drawing/2014/main" id="{49EDD3D6-2869-FED7-38E8-293518F0B985}"/>
                </a:ext>
              </a:extLst>
            </p:cNvPr>
            <p:cNvSpPr/>
            <p:nvPr/>
          </p:nvSpPr>
          <p:spPr>
            <a:xfrm>
              <a:off x="376240" y="1981409"/>
              <a:ext cx="6340377" cy="1484870"/>
            </a:xfrm>
            <a:prstGeom prst="parallelogram">
              <a:avLst>
                <a:gd name="adj" fmla="val 10533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AE3525C-E66E-C374-FA74-46255C2FAA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123" y="1727559"/>
              <a:ext cx="2061740" cy="3277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4452408-1634-C9B7-6ABF-F05A1AB2FB7B}"/>
                </a:ext>
              </a:extLst>
            </p:cNvPr>
            <p:cNvSpPr/>
            <p:nvPr/>
          </p:nvSpPr>
          <p:spPr>
            <a:xfrm rot="147477">
              <a:off x="2430636" y="2305025"/>
              <a:ext cx="148544" cy="6086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BFB2EF8-51A2-550F-2D30-B04AAB3FF201}"/>
              </a:ext>
            </a:extLst>
          </p:cNvPr>
          <p:cNvSpPr txBox="1"/>
          <p:nvPr/>
        </p:nvSpPr>
        <p:spPr>
          <a:xfrm>
            <a:off x="1" y="119162"/>
            <a:ext cx="6095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Vector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4BABF-E6D4-8C08-CDC2-6002632A3633}"/>
              </a:ext>
            </a:extLst>
          </p:cNvPr>
          <p:cNvSpPr txBox="1"/>
          <p:nvPr/>
        </p:nvSpPr>
        <p:spPr>
          <a:xfrm>
            <a:off x="6096000" y="119162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Projective space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67072C-147C-74C6-F471-36921198C55D}"/>
              </a:ext>
            </a:extLst>
          </p:cNvPr>
          <p:cNvSpPr txBox="1"/>
          <p:nvPr/>
        </p:nvSpPr>
        <p:spPr>
          <a:xfrm>
            <a:off x="4945711" y="4074206"/>
            <a:ext cx="46483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The physics is here!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62DD20E-255F-B53A-8148-005706A5F3D7}"/>
              </a:ext>
            </a:extLst>
          </p:cNvPr>
          <p:cNvSpPr/>
          <p:nvPr/>
        </p:nvSpPr>
        <p:spPr>
          <a:xfrm rot="18433446">
            <a:off x="8169040" y="3516355"/>
            <a:ext cx="545025" cy="45824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BF1367-18BF-5026-462D-1963D5D80807}"/>
                  </a:ext>
                </a:extLst>
              </p:cNvPr>
              <p:cNvSpPr txBox="1"/>
              <p:nvPr/>
            </p:nvSpPr>
            <p:spPr>
              <a:xfrm>
                <a:off x="216415" y="4941621"/>
                <a:ext cx="4747133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func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BF1367-18BF-5026-462D-1963D5D80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15" y="4941621"/>
                <a:ext cx="4747133" cy="600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75EF939-88E2-D5AF-7EB3-3CD1E2DC786A}"/>
                  </a:ext>
                </a:extLst>
              </p:cNvPr>
              <p:cNvSpPr txBox="1"/>
              <p:nvPr/>
            </p:nvSpPr>
            <p:spPr>
              <a:xfrm>
                <a:off x="1057572" y="5563785"/>
                <a:ext cx="8540608" cy="1128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func>
                      <m:r>
                        <a:rPr lang="en-US" sz="3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75EF939-88E2-D5AF-7EB3-3CD1E2DC7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72" y="5563785"/>
                <a:ext cx="8540608" cy="11283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84A22F7-BFA2-97A6-7DC6-B88A6134DEB1}"/>
              </a:ext>
            </a:extLst>
          </p:cNvPr>
          <p:cNvGrpSpPr/>
          <p:nvPr/>
        </p:nvGrpSpPr>
        <p:grpSpPr>
          <a:xfrm>
            <a:off x="7803606" y="1177347"/>
            <a:ext cx="3187388" cy="2711494"/>
            <a:chOff x="5576873" y="3733497"/>
            <a:chExt cx="3187388" cy="27114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C2CDB30-F5F5-8713-6E33-E1D1A67B8132}"/>
                </a:ext>
              </a:extLst>
            </p:cNvPr>
            <p:cNvGrpSpPr/>
            <p:nvPr/>
          </p:nvGrpSpPr>
          <p:grpSpPr>
            <a:xfrm>
              <a:off x="5576873" y="3733497"/>
              <a:ext cx="3187388" cy="2711494"/>
              <a:chOff x="8866556" y="911557"/>
              <a:chExt cx="3187388" cy="27114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275DCDB-3327-586E-EBC7-298637E4CB4A}"/>
                      </a:ext>
                    </a:extLst>
                  </p:cNvPr>
                  <p:cNvSpPr txBox="1"/>
                  <p:nvPr/>
                </p:nvSpPr>
                <p:spPr>
                  <a:xfrm>
                    <a:off x="10832886" y="1462921"/>
                    <a:ext cx="6671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275DCDB-3327-586E-EBC7-298637E4CB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2886" y="1462921"/>
                    <a:ext cx="66716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589ED51-3227-77B9-BB5C-13D433D21BBF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2375" y="911557"/>
                    <a:ext cx="6495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1B058DEE-B6C9-BDF3-A896-B6BB85FD3A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2375" y="911557"/>
                    <a:ext cx="64953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A37B5F1-84A7-4B28-7A34-1807C8006211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1840" y="2049522"/>
                    <a:ext cx="6621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DCF022C1-4468-BB7C-292F-4C34404B0F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1840" y="2049522"/>
                    <a:ext cx="66210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7C4BC823-C9CC-45EB-B4F9-8549C97C439F}"/>
                      </a:ext>
                    </a:extLst>
                  </p:cNvPr>
                  <p:cNvSpPr txBox="1"/>
                  <p:nvPr/>
                </p:nvSpPr>
                <p:spPr>
                  <a:xfrm>
                    <a:off x="8866556" y="2049522"/>
                    <a:ext cx="6621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A184E67F-470C-849E-F55A-FEB9AA29F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6556" y="2049522"/>
                    <a:ext cx="66210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7D8C34D-DA2E-0874-AE01-54E3AB2CBBCA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3624" y="3253719"/>
                    <a:ext cx="6495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438983B0-EC48-5170-8AC7-0C4F51C2DD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3624" y="3253719"/>
                    <a:ext cx="64953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09EF767-63A4-6F56-48E8-3A73124D8E0C}"/>
                      </a:ext>
                    </a:extLst>
                  </p:cNvPr>
                  <p:cNvSpPr txBox="1"/>
                  <p:nvPr/>
                </p:nvSpPr>
                <p:spPr>
                  <a:xfrm>
                    <a:off x="9917959" y="2346906"/>
                    <a:ext cx="6671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ACC9AC8-9746-FA31-74A3-1AC28AE8EC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17959" y="2346906"/>
                    <a:ext cx="667169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E03D61B-86A6-757A-8D7E-A64FCFC81A36}"/>
                </a:ext>
              </a:extLst>
            </p:cNvPr>
            <p:cNvGrpSpPr/>
            <p:nvPr/>
          </p:nvGrpSpPr>
          <p:grpSpPr>
            <a:xfrm>
              <a:off x="6215083" y="4132791"/>
              <a:ext cx="1916430" cy="1916266"/>
              <a:chOff x="2521889" y="2808131"/>
              <a:chExt cx="1916430" cy="191626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7EA93DA-03EC-71A5-DF53-DC217008FB9B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31">
                <a:extLst>
                  <a:ext uri="{FF2B5EF4-FFF2-40B4-BE49-F238E27FC236}">
                    <a16:creationId xmlns:a16="http://schemas.microsoft.com/office/drawing/2014/main" id="{64B9D9EE-1060-CD46-EC82-120310FB3104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F8203C6-E05A-4FB2-6BEE-D5E364376C7B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5C7CE64-0F72-8784-D429-8BC5DB7465AE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AAC98FC-6ED2-D5E6-A4CD-FFD25F7DA430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4" name="Oval 9">
                  <a:extLst>
                    <a:ext uri="{FF2B5EF4-FFF2-40B4-BE49-F238E27FC236}">
                      <a16:creationId xmlns:a16="http://schemas.microsoft.com/office/drawing/2014/main" id="{8B51219D-7ABC-E2CB-E041-6E3DF005E440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9A5B125-5D2F-7B3D-301D-4EADB9B2A4D7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6064615-BFBA-3C5B-DB8A-7D68A6DB1EFD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0" name="Oval 9">
                  <a:extLst>
                    <a:ext uri="{FF2B5EF4-FFF2-40B4-BE49-F238E27FC236}">
                      <a16:creationId xmlns:a16="http://schemas.microsoft.com/office/drawing/2014/main" id="{08F2C7BD-2E2C-ABC0-E557-2FBEEFC510F4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886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9A9175-0942-72DB-9CA5-458AEB079F8E}"/>
                  </a:ext>
                </a:extLst>
              </p:cNvPr>
              <p:cNvSpPr txBox="1"/>
              <p:nvPr/>
            </p:nvSpPr>
            <p:spPr>
              <a:xfrm>
                <a:off x="208028" y="62260"/>
                <a:ext cx="113993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Superposition of states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4400" dirty="0"/>
                  <a:t> probability distribution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9A9175-0942-72DB-9CA5-458AEB07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28" y="62260"/>
                <a:ext cx="11399339" cy="769441"/>
              </a:xfrm>
              <a:prstGeom prst="rect">
                <a:avLst/>
              </a:prstGeom>
              <a:blipFill>
                <a:blip r:embed="rId2"/>
                <a:stretch>
                  <a:fillRect l="-2139" t="-15873" r="-1230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E4E45FBE-CB97-53B3-9716-80F78F843EA7}"/>
              </a:ext>
            </a:extLst>
          </p:cNvPr>
          <p:cNvGrpSpPr/>
          <p:nvPr/>
        </p:nvGrpSpPr>
        <p:grpSpPr>
          <a:xfrm>
            <a:off x="174855" y="881336"/>
            <a:ext cx="5834720" cy="3940491"/>
            <a:chOff x="445273" y="1569760"/>
            <a:chExt cx="5834720" cy="39404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0949BB4-9FDB-DB15-DA17-42FEC3D12BA7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0949BB4-9FDB-DB15-DA17-42FEC3D12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4918" r="-65574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4C84B34-95CA-1893-7660-1740DEA7AA00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B1CE379-0F2C-9080-0609-1FDA5A5BD9EF}"/>
                    </a:ext>
                  </a:extLst>
                </p:cNvPr>
                <p:cNvSpPr txBox="1"/>
                <p:nvPr/>
              </p:nvSpPr>
              <p:spPr>
                <a:xfrm>
                  <a:off x="3337453" y="1569760"/>
                  <a:ext cx="649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B1CE379-0F2C-9080-0609-1FDA5A5BD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7453" y="1569760"/>
                  <a:ext cx="64953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F0EEEA1-70CC-C713-A63F-3C11E4603528}"/>
                </a:ext>
              </a:extLst>
            </p:cNvPr>
            <p:cNvCxnSpPr>
              <a:cxnSpLocks/>
            </p:cNvCxnSpPr>
            <p:nvPr/>
          </p:nvCxnSpPr>
          <p:spPr>
            <a:xfrm>
              <a:off x="445273" y="3613865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5F31646-BC86-5ECC-8454-441896FE90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4919" y="1757197"/>
              <a:ext cx="3865400" cy="3713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EBAFF42-0154-EEE0-F39D-F835D70500DF}"/>
                    </a:ext>
                  </a:extLst>
                </p:cNvPr>
                <p:cNvSpPr txBox="1"/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EBAFF42-0154-EEE0-F39D-F835D70500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8833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99ED22F-D707-1664-B7C8-7DBFEDD61A9D}"/>
                </a:ext>
              </a:extLst>
            </p:cNvPr>
            <p:cNvGrpSpPr/>
            <p:nvPr/>
          </p:nvGrpSpPr>
          <p:grpSpPr>
            <a:xfrm>
              <a:off x="2369489" y="2655729"/>
              <a:ext cx="1916428" cy="1916268"/>
              <a:chOff x="2369489" y="2655729"/>
              <a:chExt cx="1916428" cy="191626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EA6F451-6D15-BAFD-1E67-5372A5E33967}"/>
                  </a:ext>
                </a:extLst>
              </p:cNvPr>
              <p:cNvSpPr/>
              <p:nvPr/>
            </p:nvSpPr>
            <p:spPr>
              <a:xfrm>
                <a:off x="2771355" y="2664799"/>
                <a:ext cx="1112528" cy="1907196"/>
              </a:xfrm>
              <a:custGeom>
                <a:avLst/>
                <a:gdLst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859255 w 1112528"/>
                  <a:gd name="connsiteY3" fmla="*/ 147067 h 1907196"/>
                  <a:gd name="connsiteX4" fmla="*/ 867277 w 1112528"/>
                  <a:gd name="connsiteY4" fmla="*/ 154566 h 1907196"/>
                  <a:gd name="connsiteX5" fmla="*/ 949602 w 1112528"/>
                  <a:gd name="connsiteY5" fmla="*/ 271562 h 1907196"/>
                  <a:gd name="connsiteX6" fmla="*/ 950178 w 1112528"/>
                  <a:gd name="connsiteY6" fmla="*/ 272764 h 1907196"/>
                  <a:gd name="connsiteX7" fmla="*/ 753969 w 1112528"/>
                  <a:gd name="connsiteY7" fmla="*/ 56165 h 1907196"/>
                  <a:gd name="connsiteX8" fmla="*/ 772787 w 1112528"/>
                  <a:gd name="connsiteY8" fmla="*/ 66227 h 1907196"/>
                  <a:gd name="connsiteX9" fmla="*/ 827169 w 1112528"/>
                  <a:gd name="connsiteY9" fmla="*/ 117069 h 1907196"/>
                  <a:gd name="connsiteX10" fmla="*/ 660363 w 1112528"/>
                  <a:gd name="connsiteY10" fmla="*/ 9008 h 1907196"/>
                  <a:gd name="connsiteX11" fmla="*/ 668371 w 1112528"/>
                  <a:gd name="connsiteY11" fmla="*/ 10398 h 1907196"/>
                  <a:gd name="connsiteX12" fmla="*/ 671628 w 1112528"/>
                  <a:gd name="connsiteY12" fmla="*/ 12139 h 1907196"/>
                  <a:gd name="connsiteX13" fmla="*/ 504041 w 1112528"/>
                  <a:gd name="connsiteY13" fmla="*/ 0 h 1907196"/>
                  <a:gd name="connsiteX14" fmla="*/ 1035717 w 1112528"/>
                  <a:gd name="connsiteY14" fmla="*/ 471086 h 1907196"/>
                  <a:gd name="connsiteX15" fmla="*/ 1068814 w 1112528"/>
                  <a:gd name="connsiteY15" fmla="*/ 576116 h 1907196"/>
                  <a:gd name="connsiteX16" fmla="*/ 1112528 w 1112528"/>
                  <a:gd name="connsiteY16" fmla="*/ 949064 h 1907196"/>
                  <a:gd name="connsiteX17" fmla="*/ 556264 w 1112528"/>
                  <a:gd name="connsiteY17" fmla="*/ 1907196 h 1907196"/>
                  <a:gd name="connsiteX18" fmla="*/ 0 w 1112528"/>
                  <a:gd name="connsiteY18" fmla="*/ 949064 h 1907196"/>
                  <a:gd name="connsiteX19" fmla="*/ 444158 w 1112528"/>
                  <a:gd name="connsiteY19" fmla="*/ 10398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859255 w 1112528"/>
                  <a:gd name="connsiteY4" fmla="*/ 147067 h 1907196"/>
                  <a:gd name="connsiteX5" fmla="*/ 867277 w 1112528"/>
                  <a:gd name="connsiteY5" fmla="*/ 154566 h 1907196"/>
                  <a:gd name="connsiteX6" fmla="*/ 949602 w 1112528"/>
                  <a:gd name="connsiteY6" fmla="*/ 271562 h 1907196"/>
                  <a:gd name="connsiteX7" fmla="*/ 950178 w 1112528"/>
                  <a:gd name="connsiteY7" fmla="*/ 272764 h 1907196"/>
                  <a:gd name="connsiteX8" fmla="*/ 859255 w 1112528"/>
                  <a:gd name="connsiteY8" fmla="*/ 147067 h 1907196"/>
                  <a:gd name="connsiteX9" fmla="*/ 753969 w 1112528"/>
                  <a:gd name="connsiteY9" fmla="*/ 56165 h 1907196"/>
                  <a:gd name="connsiteX10" fmla="*/ 772787 w 1112528"/>
                  <a:gd name="connsiteY10" fmla="*/ 66227 h 1907196"/>
                  <a:gd name="connsiteX11" fmla="*/ 827169 w 1112528"/>
                  <a:gd name="connsiteY11" fmla="*/ 117069 h 1907196"/>
                  <a:gd name="connsiteX12" fmla="*/ 753969 w 1112528"/>
                  <a:gd name="connsiteY12" fmla="*/ 56165 h 1907196"/>
                  <a:gd name="connsiteX13" fmla="*/ 671628 w 1112528"/>
                  <a:gd name="connsiteY13" fmla="*/ 12139 h 1907196"/>
                  <a:gd name="connsiteX14" fmla="*/ 668371 w 1112528"/>
                  <a:gd name="connsiteY14" fmla="*/ 10398 h 1907196"/>
                  <a:gd name="connsiteX15" fmla="*/ 671628 w 1112528"/>
                  <a:gd name="connsiteY15" fmla="*/ 12139 h 1907196"/>
                  <a:gd name="connsiteX16" fmla="*/ 504041 w 1112528"/>
                  <a:gd name="connsiteY16" fmla="*/ 0 h 1907196"/>
                  <a:gd name="connsiteX17" fmla="*/ 1035717 w 1112528"/>
                  <a:gd name="connsiteY17" fmla="*/ 471086 h 1907196"/>
                  <a:gd name="connsiteX18" fmla="*/ 1068814 w 1112528"/>
                  <a:gd name="connsiteY18" fmla="*/ 576116 h 1907196"/>
                  <a:gd name="connsiteX19" fmla="*/ 1112528 w 1112528"/>
                  <a:gd name="connsiteY19" fmla="*/ 949064 h 1907196"/>
                  <a:gd name="connsiteX20" fmla="*/ 556264 w 1112528"/>
                  <a:gd name="connsiteY20" fmla="*/ 1907196 h 1907196"/>
                  <a:gd name="connsiteX21" fmla="*/ 0 w 1112528"/>
                  <a:gd name="connsiteY21" fmla="*/ 949064 h 1907196"/>
                  <a:gd name="connsiteX22" fmla="*/ 444158 w 1112528"/>
                  <a:gd name="connsiteY22" fmla="*/ 10398 h 1907196"/>
                  <a:gd name="connsiteX23" fmla="*/ 504041 w 1112528"/>
                  <a:gd name="connsiteY23" fmla="*/ 0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859255 w 1112528"/>
                  <a:gd name="connsiteY4" fmla="*/ 147067 h 1907196"/>
                  <a:gd name="connsiteX5" fmla="*/ 867277 w 1112528"/>
                  <a:gd name="connsiteY5" fmla="*/ 154566 h 1907196"/>
                  <a:gd name="connsiteX6" fmla="*/ 949602 w 1112528"/>
                  <a:gd name="connsiteY6" fmla="*/ 271562 h 1907196"/>
                  <a:gd name="connsiteX7" fmla="*/ 950178 w 1112528"/>
                  <a:gd name="connsiteY7" fmla="*/ 272764 h 1907196"/>
                  <a:gd name="connsiteX8" fmla="*/ 859255 w 1112528"/>
                  <a:gd name="connsiteY8" fmla="*/ 147067 h 1907196"/>
                  <a:gd name="connsiteX9" fmla="*/ 753969 w 1112528"/>
                  <a:gd name="connsiteY9" fmla="*/ 56165 h 1907196"/>
                  <a:gd name="connsiteX10" fmla="*/ 772787 w 1112528"/>
                  <a:gd name="connsiteY10" fmla="*/ 66227 h 1907196"/>
                  <a:gd name="connsiteX11" fmla="*/ 827169 w 1112528"/>
                  <a:gd name="connsiteY11" fmla="*/ 117069 h 1907196"/>
                  <a:gd name="connsiteX12" fmla="*/ 753969 w 1112528"/>
                  <a:gd name="connsiteY12" fmla="*/ 56165 h 1907196"/>
                  <a:gd name="connsiteX13" fmla="*/ 504041 w 1112528"/>
                  <a:gd name="connsiteY13" fmla="*/ 0 h 1907196"/>
                  <a:gd name="connsiteX14" fmla="*/ 1035717 w 1112528"/>
                  <a:gd name="connsiteY14" fmla="*/ 471086 h 1907196"/>
                  <a:gd name="connsiteX15" fmla="*/ 1068814 w 1112528"/>
                  <a:gd name="connsiteY15" fmla="*/ 576116 h 1907196"/>
                  <a:gd name="connsiteX16" fmla="*/ 1112528 w 1112528"/>
                  <a:gd name="connsiteY16" fmla="*/ 949064 h 1907196"/>
                  <a:gd name="connsiteX17" fmla="*/ 556264 w 1112528"/>
                  <a:gd name="connsiteY17" fmla="*/ 1907196 h 1907196"/>
                  <a:gd name="connsiteX18" fmla="*/ 0 w 1112528"/>
                  <a:gd name="connsiteY18" fmla="*/ 949064 h 1907196"/>
                  <a:gd name="connsiteX19" fmla="*/ 444158 w 1112528"/>
                  <a:gd name="connsiteY19" fmla="*/ 10398 h 1907196"/>
                  <a:gd name="connsiteX20" fmla="*/ 504041 w 1112528"/>
                  <a:gd name="connsiteY20" fmla="*/ 0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859255 w 1112528"/>
                  <a:gd name="connsiteY4" fmla="*/ 147067 h 1907196"/>
                  <a:gd name="connsiteX5" fmla="*/ 867277 w 1112528"/>
                  <a:gd name="connsiteY5" fmla="*/ 154566 h 1907196"/>
                  <a:gd name="connsiteX6" fmla="*/ 949602 w 1112528"/>
                  <a:gd name="connsiteY6" fmla="*/ 271562 h 1907196"/>
                  <a:gd name="connsiteX7" fmla="*/ 950178 w 1112528"/>
                  <a:gd name="connsiteY7" fmla="*/ 272764 h 1907196"/>
                  <a:gd name="connsiteX8" fmla="*/ 859255 w 1112528"/>
                  <a:gd name="connsiteY8" fmla="*/ 147067 h 1907196"/>
                  <a:gd name="connsiteX9" fmla="*/ 827169 w 1112528"/>
                  <a:gd name="connsiteY9" fmla="*/ 117069 h 1907196"/>
                  <a:gd name="connsiteX10" fmla="*/ 772787 w 1112528"/>
                  <a:gd name="connsiteY10" fmla="*/ 66227 h 1907196"/>
                  <a:gd name="connsiteX11" fmla="*/ 827169 w 1112528"/>
                  <a:gd name="connsiteY11" fmla="*/ 117069 h 1907196"/>
                  <a:gd name="connsiteX12" fmla="*/ 504041 w 1112528"/>
                  <a:gd name="connsiteY12" fmla="*/ 0 h 1907196"/>
                  <a:gd name="connsiteX13" fmla="*/ 1035717 w 1112528"/>
                  <a:gd name="connsiteY13" fmla="*/ 471086 h 1907196"/>
                  <a:gd name="connsiteX14" fmla="*/ 1068814 w 1112528"/>
                  <a:gd name="connsiteY14" fmla="*/ 576116 h 1907196"/>
                  <a:gd name="connsiteX15" fmla="*/ 1112528 w 1112528"/>
                  <a:gd name="connsiteY15" fmla="*/ 949064 h 1907196"/>
                  <a:gd name="connsiteX16" fmla="*/ 556264 w 1112528"/>
                  <a:gd name="connsiteY16" fmla="*/ 1907196 h 1907196"/>
                  <a:gd name="connsiteX17" fmla="*/ 0 w 1112528"/>
                  <a:gd name="connsiteY17" fmla="*/ 949064 h 1907196"/>
                  <a:gd name="connsiteX18" fmla="*/ 444158 w 1112528"/>
                  <a:gd name="connsiteY18" fmla="*/ 10398 h 1907196"/>
                  <a:gd name="connsiteX19" fmla="*/ 504041 w 1112528"/>
                  <a:gd name="connsiteY19" fmla="*/ 0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859255 w 1112528"/>
                  <a:gd name="connsiteY4" fmla="*/ 147067 h 1907196"/>
                  <a:gd name="connsiteX5" fmla="*/ 867277 w 1112528"/>
                  <a:gd name="connsiteY5" fmla="*/ 154566 h 1907196"/>
                  <a:gd name="connsiteX6" fmla="*/ 949602 w 1112528"/>
                  <a:gd name="connsiteY6" fmla="*/ 271562 h 1907196"/>
                  <a:gd name="connsiteX7" fmla="*/ 950178 w 1112528"/>
                  <a:gd name="connsiteY7" fmla="*/ 272764 h 1907196"/>
                  <a:gd name="connsiteX8" fmla="*/ 859255 w 1112528"/>
                  <a:gd name="connsiteY8" fmla="*/ 147067 h 1907196"/>
                  <a:gd name="connsiteX9" fmla="*/ 504041 w 1112528"/>
                  <a:gd name="connsiteY9" fmla="*/ 0 h 1907196"/>
                  <a:gd name="connsiteX10" fmla="*/ 1035717 w 1112528"/>
                  <a:gd name="connsiteY10" fmla="*/ 471086 h 1907196"/>
                  <a:gd name="connsiteX11" fmla="*/ 1068814 w 1112528"/>
                  <a:gd name="connsiteY11" fmla="*/ 576116 h 1907196"/>
                  <a:gd name="connsiteX12" fmla="*/ 1112528 w 1112528"/>
                  <a:gd name="connsiteY12" fmla="*/ 949064 h 1907196"/>
                  <a:gd name="connsiteX13" fmla="*/ 556264 w 1112528"/>
                  <a:gd name="connsiteY13" fmla="*/ 1907196 h 1907196"/>
                  <a:gd name="connsiteX14" fmla="*/ 0 w 1112528"/>
                  <a:gd name="connsiteY14" fmla="*/ 949064 h 1907196"/>
                  <a:gd name="connsiteX15" fmla="*/ 444158 w 1112528"/>
                  <a:gd name="connsiteY15" fmla="*/ 10398 h 1907196"/>
                  <a:gd name="connsiteX16" fmla="*/ 504041 w 1112528"/>
                  <a:gd name="connsiteY16" fmla="*/ 0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950178 w 1112528"/>
                  <a:gd name="connsiteY4" fmla="*/ 272764 h 1907196"/>
                  <a:gd name="connsiteX5" fmla="*/ 867277 w 1112528"/>
                  <a:gd name="connsiteY5" fmla="*/ 154566 h 1907196"/>
                  <a:gd name="connsiteX6" fmla="*/ 949602 w 1112528"/>
                  <a:gd name="connsiteY6" fmla="*/ 271562 h 1907196"/>
                  <a:gd name="connsiteX7" fmla="*/ 950178 w 1112528"/>
                  <a:gd name="connsiteY7" fmla="*/ 272764 h 1907196"/>
                  <a:gd name="connsiteX8" fmla="*/ 504041 w 1112528"/>
                  <a:gd name="connsiteY8" fmla="*/ 0 h 1907196"/>
                  <a:gd name="connsiteX9" fmla="*/ 1035717 w 1112528"/>
                  <a:gd name="connsiteY9" fmla="*/ 471086 h 1907196"/>
                  <a:gd name="connsiteX10" fmla="*/ 1068814 w 1112528"/>
                  <a:gd name="connsiteY10" fmla="*/ 576116 h 1907196"/>
                  <a:gd name="connsiteX11" fmla="*/ 1112528 w 1112528"/>
                  <a:gd name="connsiteY11" fmla="*/ 949064 h 1907196"/>
                  <a:gd name="connsiteX12" fmla="*/ 556264 w 1112528"/>
                  <a:gd name="connsiteY12" fmla="*/ 1907196 h 1907196"/>
                  <a:gd name="connsiteX13" fmla="*/ 0 w 1112528"/>
                  <a:gd name="connsiteY13" fmla="*/ 949064 h 1907196"/>
                  <a:gd name="connsiteX14" fmla="*/ 444158 w 1112528"/>
                  <a:gd name="connsiteY14" fmla="*/ 10398 h 1907196"/>
                  <a:gd name="connsiteX15" fmla="*/ 504041 w 1112528"/>
                  <a:gd name="connsiteY15" fmla="*/ 0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949602 w 1112528"/>
                  <a:gd name="connsiteY4" fmla="*/ 271562 h 1907196"/>
                  <a:gd name="connsiteX5" fmla="*/ 867277 w 1112528"/>
                  <a:gd name="connsiteY5" fmla="*/ 154566 h 1907196"/>
                  <a:gd name="connsiteX6" fmla="*/ 949602 w 1112528"/>
                  <a:gd name="connsiteY6" fmla="*/ 271562 h 1907196"/>
                  <a:gd name="connsiteX7" fmla="*/ 504041 w 1112528"/>
                  <a:gd name="connsiteY7" fmla="*/ 0 h 1907196"/>
                  <a:gd name="connsiteX8" fmla="*/ 1035717 w 1112528"/>
                  <a:gd name="connsiteY8" fmla="*/ 471086 h 1907196"/>
                  <a:gd name="connsiteX9" fmla="*/ 1068814 w 1112528"/>
                  <a:gd name="connsiteY9" fmla="*/ 576116 h 1907196"/>
                  <a:gd name="connsiteX10" fmla="*/ 1112528 w 1112528"/>
                  <a:gd name="connsiteY10" fmla="*/ 949064 h 1907196"/>
                  <a:gd name="connsiteX11" fmla="*/ 556264 w 1112528"/>
                  <a:gd name="connsiteY11" fmla="*/ 1907196 h 1907196"/>
                  <a:gd name="connsiteX12" fmla="*/ 0 w 1112528"/>
                  <a:gd name="connsiteY12" fmla="*/ 949064 h 1907196"/>
                  <a:gd name="connsiteX13" fmla="*/ 444158 w 1112528"/>
                  <a:gd name="connsiteY13" fmla="*/ 10398 h 1907196"/>
                  <a:gd name="connsiteX14" fmla="*/ 504041 w 1112528"/>
                  <a:gd name="connsiteY14" fmla="*/ 0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504041 w 1112528"/>
                  <a:gd name="connsiteY4" fmla="*/ 0 h 1907196"/>
                  <a:gd name="connsiteX5" fmla="*/ 1035717 w 1112528"/>
                  <a:gd name="connsiteY5" fmla="*/ 471086 h 1907196"/>
                  <a:gd name="connsiteX6" fmla="*/ 1068814 w 1112528"/>
                  <a:gd name="connsiteY6" fmla="*/ 576116 h 1907196"/>
                  <a:gd name="connsiteX7" fmla="*/ 1112528 w 1112528"/>
                  <a:gd name="connsiteY7" fmla="*/ 949064 h 1907196"/>
                  <a:gd name="connsiteX8" fmla="*/ 556264 w 1112528"/>
                  <a:gd name="connsiteY8" fmla="*/ 1907196 h 1907196"/>
                  <a:gd name="connsiteX9" fmla="*/ 0 w 1112528"/>
                  <a:gd name="connsiteY9" fmla="*/ 949064 h 1907196"/>
                  <a:gd name="connsiteX10" fmla="*/ 444158 w 1112528"/>
                  <a:gd name="connsiteY10" fmla="*/ 10398 h 1907196"/>
                  <a:gd name="connsiteX11" fmla="*/ 504041 w 1112528"/>
                  <a:gd name="connsiteY11" fmla="*/ 0 h 1907196"/>
                  <a:gd name="connsiteX0" fmla="*/ 1022767 w 1112528"/>
                  <a:gd name="connsiteY0" fmla="*/ 429991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504041 w 1112528"/>
                  <a:gd name="connsiteY3" fmla="*/ 0 h 1907196"/>
                  <a:gd name="connsiteX4" fmla="*/ 1035717 w 1112528"/>
                  <a:gd name="connsiteY4" fmla="*/ 471086 h 1907196"/>
                  <a:gd name="connsiteX5" fmla="*/ 1068814 w 1112528"/>
                  <a:gd name="connsiteY5" fmla="*/ 576116 h 1907196"/>
                  <a:gd name="connsiteX6" fmla="*/ 1112528 w 1112528"/>
                  <a:gd name="connsiteY6" fmla="*/ 949064 h 1907196"/>
                  <a:gd name="connsiteX7" fmla="*/ 556264 w 1112528"/>
                  <a:gd name="connsiteY7" fmla="*/ 1907196 h 1907196"/>
                  <a:gd name="connsiteX8" fmla="*/ 0 w 1112528"/>
                  <a:gd name="connsiteY8" fmla="*/ 949064 h 1907196"/>
                  <a:gd name="connsiteX9" fmla="*/ 444158 w 1112528"/>
                  <a:gd name="connsiteY9" fmla="*/ 10398 h 1907196"/>
                  <a:gd name="connsiteX10" fmla="*/ 504041 w 1112528"/>
                  <a:gd name="connsiteY10" fmla="*/ 0 h 1907196"/>
                  <a:gd name="connsiteX0" fmla="*/ 504041 w 1112528"/>
                  <a:gd name="connsiteY0" fmla="*/ 0 h 1907196"/>
                  <a:gd name="connsiteX1" fmla="*/ 1035717 w 1112528"/>
                  <a:gd name="connsiteY1" fmla="*/ 471086 h 1907196"/>
                  <a:gd name="connsiteX2" fmla="*/ 1068814 w 1112528"/>
                  <a:gd name="connsiteY2" fmla="*/ 576116 h 1907196"/>
                  <a:gd name="connsiteX3" fmla="*/ 1112528 w 1112528"/>
                  <a:gd name="connsiteY3" fmla="*/ 949064 h 1907196"/>
                  <a:gd name="connsiteX4" fmla="*/ 556264 w 1112528"/>
                  <a:gd name="connsiteY4" fmla="*/ 1907196 h 1907196"/>
                  <a:gd name="connsiteX5" fmla="*/ 0 w 1112528"/>
                  <a:gd name="connsiteY5" fmla="*/ 949064 h 1907196"/>
                  <a:gd name="connsiteX6" fmla="*/ 444158 w 1112528"/>
                  <a:gd name="connsiteY6" fmla="*/ 10398 h 1907196"/>
                  <a:gd name="connsiteX7" fmla="*/ 504041 w 1112528"/>
                  <a:gd name="connsiteY7" fmla="*/ 0 h 1907196"/>
                  <a:gd name="connsiteX0" fmla="*/ 1035717 w 1127157"/>
                  <a:gd name="connsiteY0" fmla="*/ 471086 h 1907196"/>
                  <a:gd name="connsiteX1" fmla="*/ 1068814 w 1127157"/>
                  <a:gd name="connsiteY1" fmla="*/ 576116 h 1907196"/>
                  <a:gd name="connsiteX2" fmla="*/ 1112528 w 1127157"/>
                  <a:gd name="connsiteY2" fmla="*/ 949064 h 1907196"/>
                  <a:gd name="connsiteX3" fmla="*/ 556264 w 1127157"/>
                  <a:gd name="connsiteY3" fmla="*/ 1907196 h 1907196"/>
                  <a:gd name="connsiteX4" fmla="*/ 0 w 1127157"/>
                  <a:gd name="connsiteY4" fmla="*/ 949064 h 1907196"/>
                  <a:gd name="connsiteX5" fmla="*/ 444158 w 1127157"/>
                  <a:gd name="connsiteY5" fmla="*/ 10398 h 1907196"/>
                  <a:gd name="connsiteX6" fmla="*/ 504041 w 1127157"/>
                  <a:gd name="connsiteY6" fmla="*/ 0 h 1907196"/>
                  <a:gd name="connsiteX7" fmla="*/ 1127157 w 1127157"/>
                  <a:gd name="connsiteY7" fmla="*/ 562526 h 1907196"/>
                  <a:gd name="connsiteX0" fmla="*/ 1035717 w 1112528"/>
                  <a:gd name="connsiteY0" fmla="*/ 471086 h 1907196"/>
                  <a:gd name="connsiteX1" fmla="*/ 1068814 w 1112528"/>
                  <a:gd name="connsiteY1" fmla="*/ 576116 h 1907196"/>
                  <a:gd name="connsiteX2" fmla="*/ 1112528 w 1112528"/>
                  <a:gd name="connsiteY2" fmla="*/ 949064 h 1907196"/>
                  <a:gd name="connsiteX3" fmla="*/ 556264 w 1112528"/>
                  <a:gd name="connsiteY3" fmla="*/ 1907196 h 1907196"/>
                  <a:gd name="connsiteX4" fmla="*/ 0 w 1112528"/>
                  <a:gd name="connsiteY4" fmla="*/ 949064 h 1907196"/>
                  <a:gd name="connsiteX5" fmla="*/ 444158 w 1112528"/>
                  <a:gd name="connsiteY5" fmla="*/ 10398 h 1907196"/>
                  <a:gd name="connsiteX6" fmla="*/ 504041 w 1112528"/>
                  <a:gd name="connsiteY6" fmla="*/ 0 h 1907196"/>
                  <a:gd name="connsiteX7" fmla="*/ 1101757 w 1112528"/>
                  <a:gd name="connsiteY7" fmla="*/ 333926 h 1907196"/>
                  <a:gd name="connsiteX0" fmla="*/ 1035717 w 1112528"/>
                  <a:gd name="connsiteY0" fmla="*/ 471086 h 1907196"/>
                  <a:gd name="connsiteX1" fmla="*/ 1068814 w 1112528"/>
                  <a:gd name="connsiteY1" fmla="*/ 576116 h 1907196"/>
                  <a:gd name="connsiteX2" fmla="*/ 1112528 w 1112528"/>
                  <a:gd name="connsiteY2" fmla="*/ 949064 h 1907196"/>
                  <a:gd name="connsiteX3" fmla="*/ 556264 w 1112528"/>
                  <a:gd name="connsiteY3" fmla="*/ 1907196 h 1907196"/>
                  <a:gd name="connsiteX4" fmla="*/ 0 w 1112528"/>
                  <a:gd name="connsiteY4" fmla="*/ 949064 h 1907196"/>
                  <a:gd name="connsiteX5" fmla="*/ 444158 w 1112528"/>
                  <a:gd name="connsiteY5" fmla="*/ 10398 h 1907196"/>
                  <a:gd name="connsiteX6" fmla="*/ 504041 w 1112528"/>
                  <a:gd name="connsiteY6" fmla="*/ 0 h 190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2528" h="1907196">
                    <a:moveTo>
                      <a:pt x="1035717" y="471086"/>
                    </a:moveTo>
                    <a:lnTo>
                      <a:pt x="1068814" y="576116"/>
                    </a:lnTo>
                    <a:cubicBezTo>
                      <a:pt x="1096963" y="690745"/>
                      <a:pt x="1112528" y="816774"/>
                      <a:pt x="1112528" y="949064"/>
                    </a:cubicBezTo>
                    <a:cubicBezTo>
                      <a:pt x="1112528" y="1478226"/>
                      <a:pt x="863480" y="1907196"/>
                      <a:pt x="556264" y="1907196"/>
                    </a:cubicBezTo>
                    <a:cubicBezTo>
                      <a:pt x="249048" y="1907196"/>
                      <a:pt x="0" y="1478226"/>
                      <a:pt x="0" y="949064"/>
                    </a:cubicBezTo>
                    <a:cubicBezTo>
                      <a:pt x="0" y="486047"/>
                      <a:pt x="190678" y="99740"/>
                      <a:pt x="444158" y="10398"/>
                    </a:cubicBezTo>
                    <a:lnTo>
                      <a:pt x="504041" y="0"/>
                    </a:lnTo>
                  </a:path>
                </a:pathLst>
              </a:cu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9">
                <a:extLst>
                  <a:ext uri="{FF2B5EF4-FFF2-40B4-BE49-F238E27FC236}">
                    <a16:creationId xmlns:a16="http://schemas.microsoft.com/office/drawing/2014/main" id="{8B0294F8-8759-2DA1-F9B5-EAD41DDB520D}"/>
                  </a:ext>
                </a:extLst>
              </p:cNvPr>
              <p:cNvSpPr/>
              <p:nvPr/>
            </p:nvSpPr>
            <p:spPr>
              <a:xfrm flipH="1">
                <a:off x="2771355" y="2655731"/>
                <a:ext cx="556264" cy="1916266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A40CDD9-C3F2-94AA-C464-3E36D9F93357}"/>
                  </a:ext>
                </a:extLst>
              </p:cNvPr>
              <p:cNvSpPr/>
              <p:nvPr/>
            </p:nvSpPr>
            <p:spPr>
              <a:xfrm>
                <a:off x="2369489" y="26557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C539F60-6502-9BA9-E562-AF034CF564BF}"/>
                  </a:ext>
                </a:extLst>
              </p:cNvPr>
              <p:cNvSpPr/>
              <p:nvPr/>
            </p:nvSpPr>
            <p:spPr>
              <a:xfrm>
                <a:off x="2369489" y="2655731"/>
                <a:ext cx="1916428" cy="1516350"/>
              </a:xfrm>
              <a:custGeom>
                <a:avLst/>
                <a:gdLst>
                  <a:gd name="connsiteX0" fmla="*/ 958132 w 1916428"/>
                  <a:gd name="connsiteY0" fmla="*/ 0 h 1516350"/>
                  <a:gd name="connsiteX1" fmla="*/ 1916264 w 1916428"/>
                  <a:gd name="connsiteY1" fmla="*/ 958132 h 1516350"/>
                  <a:gd name="connsiteX2" fmla="*/ 1916261 w 1916428"/>
                  <a:gd name="connsiteY2" fmla="*/ 958166 h 1516350"/>
                  <a:gd name="connsiteX3" fmla="*/ 1916428 w 1916428"/>
                  <a:gd name="connsiteY3" fmla="*/ 960086 h 1516350"/>
                  <a:gd name="connsiteX4" fmla="*/ 958296 w 1916428"/>
                  <a:gd name="connsiteY4" fmla="*/ 1516350 h 1516350"/>
                  <a:gd name="connsiteX5" fmla="*/ 164 w 1916428"/>
                  <a:gd name="connsiteY5" fmla="*/ 960086 h 1516350"/>
                  <a:gd name="connsiteX6" fmla="*/ 179 w 1916428"/>
                  <a:gd name="connsiteY6" fmla="*/ 959908 h 1516350"/>
                  <a:gd name="connsiteX7" fmla="*/ 0 w 1916428"/>
                  <a:gd name="connsiteY7" fmla="*/ 958132 h 1516350"/>
                  <a:gd name="connsiteX8" fmla="*/ 958132 w 1916428"/>
                  <a:gd name="connsiteY8" fmla="*/ 0 h 151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16428" h="1516350">
                    <a:moveTo>
                      <a:pt x="958132" y="0"/>
                    </a:moveTo>
                    <a:cubicBezTo>
                      <a:pt x="1487294" y="0"/>
                      <a:pt x="1916264" y="428970"/>
                      <a:pt x="1916264" y="958132"/>
                    </a:cubicBezTo>
                    <a:lnTo>
                      <a:pt x="1916261" y="958166"/>
                    </a:lnTo>
                    <a:lnTo>
                      <a:pt x="1916428" y="960086"/>
                    </a:lnTo>
                    <a:cubicBezTo>
                      <a:pt x="1916428" y="1267302"/>
                      <a:pt x="1487458" y="1516350"/>
                      <a:pt x="958296" y="1516350"/>
                    </a:cubicBezTo>
                    <a:cubicBezTo>
                      <a:pt x="429134" y="1516350"/>
                      <a:pt x="164" y="1267302"/>
                      <a:pt x="164" y="960086"/>
                    </a:cubicBezTo>
                    <a:lnTo>
                      <a:pt x="179" y="959908"/>
                    </a:lnTo>
                    <a:lnTo>
                      <a:pt x="0" y="958132"/>
                    </a:lnTo>
                    <a:cubicBezTo>
                      <a:pt x="0" y="428970"/>
                      <a:pt x="428970" y="0"/>
                      <a:pt x="958132" y="0"/>
                    </a:cubicBez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AA398D9-82BF-CAE5-4063-E11A7D38A5DB}"/>
                  </a:ext>
                </a:extLst>
              </p:cNvPr>
              <p:cNvSpPr/>
              <p:nvPr/>
            </p:nvSpPr>
            <p:spPr>
              <a:xfrm rot="16200000">
                <a:off x="2771521" y="2657686"/>
                <a:ext cx="1112527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A9AE4B4-62C5-603A-2F24-64AF4514D0A2}"/>
                  </a:ext>
                </a:extLst>
              </p:cNvPr>
              <p:cNvSpPr/>
              <p:nvPr/>
            </p:nvSpPr>
            <p:spPr>
              <a:xfrm flipH="1">
                <a:off x="2771355" y="2655729"/>
                <a:ext cx="556264" cy="1439343"/>
              </a:xfrm>
              <a:custGeom>
                <a:avLst/>
                <a:gdLst>
                  <a:gd name="connsiteX0" fmla="*/ 0 w 556264"/>
                  <a:gd name="connsiteY0" fmla="*/ 0 h 1516340"/>
                  <a:gd name="connsiteX1" fmla="*/ 0 w 556264"/>
                  <a:gd name="connsiteY1" fmla="*/ 1516340 h 1516340"/>
                  <a:gd name="connsiteX2" fmla="*/ 192931 w 556264"/>
                  <a:gd name="connsiteY2" fmla="*/ 1505049 h 1516340"/>
                  <a:gd name="connsiteX3" fmla="*/ 372782 w 556264"/>
                  <a:gd name="connsiteY3" fmla="*/ 1472636 h 1516340"/>
                  <a:gd name="connsiteX4" fmla="*/ 478435 w 556264"/>
                  <a:gd name="connsiteY4" fmla="*/ 1439343 h 1516340"/>
                  <a:gd name="connsiteX5" fmla="*/ 512550 w 556264"/>
                  <a:gd name="connsiteY5" fmla="*/ 1331082 h 1516340"/>
                  <a:gd name="connsiteX6" fmla="*/ 556264 w 556264"/>
                  <a:gd name="connsiteY6" fmla="*/ 958133 h 1516340"/>
                  <a:gd name="connsiteX7" fmla="*/ 56875 w 556264"/>
                  <a:gd name="connsiteY7" fmla="*/ 4947 h 1516340"/>
                  <a:gd name="connsiteX8" fmla="*/ 3 w 556264"/>
                  <a:gd name="connsiteY8" fmla="*/ 0 h 1516340"/>
                  <a:gd name="connsiteX0" fmla="*/ 0 w 556264"/>
                  <a:gd name="connsiteY0" fmla="*/ 1516340 h 1607780"/>
                  <a:gd name="connsiteX1" fmla="*/ 192931 w 556264"/>
                  <a:gd name="connsiteY1" fmla="*/ 1505049 h 1607780"/>
                  <a:gd name="connsiteX2" fmla="*/ 372782 w 556264"/>
                  <a:gd name="connsiteY2" fmla="*/ 1472636 h 1607780"/>
                  <a:gd name="connsiteX3" fmla="*/ 478435 w 556264"/>
                  <a:gd name="connsiteY3" fmla="*/ 1439343 h 1607780"/>
                  <a:gd name="connsiteX4" fmla="*/ 512550 w 556264"/>
                  <a:gd name="connsiteY4" fmla="*/ 1331082 h 1607780"/>
                  <a:gd name="connsiteX5" fmla="*/ 556264 w 556264"/>
                  <a:gd name="connsiteY5" fmla="*/ 958133 h 1607780"/>
                  <a:gd name="connsiteX6" fmla="*/ 56875 w 556264"/>
                  <a:gd name="connsiteY6" fmla="*/ 4947 h 1607780"/>
                  <a:gd name="connsiteX7" fmla="*/ 3 w 556264"/>
                  <a:gd name="connsiteY7" fmla="*/ 0 h 1607780"/>
                  <a:gd name="connsiteX8" fmla="*/ 0 w 556264"/>
                  <a:gd name="connsiteY8" fmla="*/ 0 h 1607780"/>
                  <a:gd name="connsiteX9" fmla="*/ 91440 w 556264"/>
                  <a:gd name="connsiteY9" fmla="*/ 1607780 h 1607780"/>
                  <a:gd name="connsiteX0" fmla="*/ 0 w 556264"/>
                  <a:gd name="connsiteY0" fmla="*/ 1516340 h 1516340"/>
                  <a:gd name="connsiteX1" fmla="*/ 192931 w 556264"/>
                  <a:gd name="connsiteY1" fmla="*/ 1505049 h 1516340"/>
                  <a:gd name="connsiteX2" fmla="*/ 372782 w 556264"/>
                  <a:gd name="connsiteY2" fmla="*/ 1472636 h 1516340"/>
                  <a:gd name="connsiteX3" fmla="*/ 478435 w 556264"/>
                  <a:gd name="connsiteY3" fmla="*/ 1439343 h 1516340"/>
                  <a:gd name="connsiteX4" fmla="*/ 512550 w 556264"/>
                  <a:gd name="connsiteY4" fmla="*/ 1331082 h 1516340"/>
                  <a:gd name="connsiteX5" fmla="*/ 556264 w 556264"/>
                  <a:gd name="connsiteY5" fmla="*/ 958133 h 1516340"/>
                  <a:gd name="connsiteX6" fmla="*/ 56875 w 556264"/>
                  <a:gd name="connsiteY6" fmla="*/ 4947 h 1516340"/>
                  <a:gd name="connsiteX7" fmla="*/ 3 w 556264"/>
                  <a:gd name="connsiteY7" fmla="*/ 0 h 1516340"/>
                  <a:gd name="connsiteX8" fmla="*/ 0 w 556264"/>
                  <a:gd name="connsiteY8" fmla="*/ 0 h 1516340"/>
                  <a:gd name="connsiteX0" fmla="*/ 192931 w 556264"/>
                  <a:gd name="connsiteY0" fmla="*/ 1505049 h 1505049"/>
                  <a:gd name="connsiteX1" fmla="*/ 372782 w 556264"/>
                  <a:gd name="connsiteY1" fmla="*/ 1472636 h 1505049"/>
                  <a:gd name="connsiteX2" fmla="*/ 478435 w 556264"/>
                  <a:gd name="connsiteY2" fmla="*/ 1439343 h 1505049"/>
                  <a:gd name="connsiteX3" fmla="*/ 512550 w 556264"/>
                  <a:gd name="connsiteY3" fmla="*/ 1331082 h 1505049"/>
                  <a:gd name="connsiteX4" fmla="*/ 556264 w 556264"/>
                  <a:gd name="connsiteY4" fmla="*/ 958133 h 1505049"/>
                  <a:gd name="connsiteX5" fmla="*/ 56875 w 556264"/>
                  <a:gd name="connsiteY5" fmla="*/ 4947 h 1505049"/>
                  <a:gd name="connsiteX6" fmla="*/ 3 w 556264"/>
                  <a:gd name="connsiteY6" fmla="*/ 0 h 1505049"/>
                  <a:gd name="connsiteX7" fmla="*/ 0 w 556264"/>
                  <a:gd name="connsiteY7" fmla="*/ 0 h 1505049"/>
                  <a:gd name="connsiteX0" fmla="*/ 372782 w 556264"/>
                  <a:gd name="connsiteY0" fmla="*/ 1472636 h 1472636"/>
                  <a:gd name="connsiteX1" fmla="*/ 478435 w 556264"/>
                  <a:gd name="connsiteY1" fmla="*/ 1439343 h 1472636"/>
                  <a:gd name="connsiteX2" fmla="*/ 512550 w 556264"/>
                  <a:gd name="connsiteY2" fmla="*/ 1331082 h 1472636"/>
                  <a:gd name="connsiteX3" fmla="*/ 556264 w 556264"/>
                  <a:gd name="connsiteY3" fmla="*/ 958133 h 1472636"/>
                  <a:gd name="connsiteX4" fmla="*/ 56875 w 556264"/>
                  <a:gd name="connsiteY4" fmla="*/ 4947 h 1472636"/>
                  <a:gd name="connsiteX5" fmla="*/ 3 w 556264"/>
                  <a:gd name="connsiteY5" fmla="*/ 0 h 1472636"/>
                  <a:gd name="connsiteX6" fmla="*/ 0 w 556264"/>
                  <a:gd name="connsiteY6" fmla="*/ 0 h 1472636"/>
                  <a:gd name="connsiteX0" fmla="*/ 478435 w 556264"/>
                  <a:gd name="connsiteY0" fmla="*/ 1439343 h 1439343"/>
                  <a:gd name="connsiteX1" fmla="*/ 512550 w 556264"/>
                  <a:gd name="connsiteY1" fmla="*/ 1331082 h 1439343"/>
                  <a:gd name="connsiteX2" fmla="*/ 556264 w 556264"/>
                  <a:gd name="connsiteY2" fmla="*/ 958133 h 1439343"/>
                  <a:gd name="connsiteX3" fmla="*/ 56875 w 556264"/>
                  <a:gd name="connsiteY3" fmla="*/ 4947 h 1439343"/>
                  <a:gd name="connsiteX4" fmla="*/ 3 w 556264"/>
                  <a:gd name="connsiteY4" fmla="*/ 0 h 1439343"/>
                  <a:gd name="connsiteX5" fmla="*/ 0 w 556264"/>
                  <a:gd name="connsiteY5" fmla="*/ 0 h 1439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6264" h="1439343">
                    <a:moveTo>
                      <a:pt x="478435" y="1439343"/>
                    </a:moveTo>
                    <a:lnTo>
                      <a:pt x="512550" y="1331082"/>
                    </a:lnTo>
                    <a:cubicBezTo>
                      <a:pt x="540699" y="1216452"/>
                      <a:pt x="556264" y="1090424"/>
                      <a:pt x="556264" y="958133"/>
                    </a:cubicBezTo>
                    <a:cubicBezTo>
                      <a:pt x="556264" y="462044"/>
                      <a:pt x="337374" y="54013"/>
                      <a:pt x="56875" y="4947"/>
                    </a:cubicBez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6FFFFBA0-F030-0763-BA1D-98E1BBE4D950}"/>
                  </a:ext>
                </a:extLst>
              </p:cNvPr>
              <p:cNvSpPr/>
              <p:nvPr/>
            </p:nvSpPr>
            <p:spPr>
              <a:xfrm>
                <a:off x="3270745" y="2655730"/>
                <a:ext cx="537890" cy="481539"/>
              </a:xfrm>
              <a:custGeom>
                <a:avLst/>
                <a:gdLst>
                  <a:gd name="connsiteX0" fmla="*/ 959447 w 962064"/>
                  <a:gd name="connsiteY0" fmla="*/ 1439459 h 1441214"/>
                  <a:gd name="connsiteX1" fmla="*/ 959447 w 962064"/>
                  <a:gd name="connsiteY1" fmla="*/ 1439459 h 1441214"/>
                  <a:gd name="connsiteX2" fmla="*/ 953879 w 962064"/>
                  <a:gd name="connsiteY2" fmla="*/ 1441214 h 1441214"/>
                  <a:gd name="connsiteX3" fmla="*/ 481048 w 962064"/>
                  <a:gd name="connsiteY3" fmla="*/ 0 h 1441214"/>
                  <a:gd name="connsiteX4" fmla="*/ 481050 w 962064"/>
                  <a:gd name="connsiteY4" fmla="*/ 0 h 1441214"/>
                  <a:gd name="connsiteX5" fmla="*/ 537924 w 962064"/>
                  <a:gd name="connsiteY5" fmla="*/ 4947 h 1441214"/>
                  <a:gd name="connsiteX6" fmla="*/ 953263 w 962064"/>
                  <a:gd name="connsiteY6" fmla="*/ 451468 h 1441214"/>
                  <a:gd name="connsiteX7" fmla="*/ 962064 w 962064"/>
                  <a:gd name="connsiteY7" fmla="*/ 481539 h 1441214"/>
                  <a:gd name="connsiteX8" fmla="*/ 854163 w 962064"/>
                  <a:gd name="connsiteY8" fmla="*/ 447537 h 1441214"/>
                  <a:gd name="connsiteX9" fmla="*/ 481215 w 962064"/>
                  <a:gd name="connsiteY9" fmla="*/ 403823 h 1441214"/>
                  <a:gd name="connsiteX10" fmla="*/ 108266 w 962064"/>
                  <a:gd name="connsiteY10" fmla="*/ 447537 h 1441214"/>
                  <a:gd name="connsiteX11" fmla="*/ 0 w 962064"/>
                  <a:gd name="connsiteY11" fmla="*/ 481654 h 1441214"/>
                  <a:gd name="connsiteX12" fmla="*/ 8835 w 962064"/>
                  <a:gd name="connsiteY12" fmla="*/ 451468 h 1441214"/>
                  <a:gd name="connsiteX13" fmla="*/ 424174 w 962064"/>
                  <a:gd name="connsiteY13" fmla="*/ 4947 h 1441214"/>
                  <a:gd name="connsiteX0" fmla="*/ 953879 w 962064"/>
                  <a:gd name="connsiteY0" fmla="*/ 1441214 h 1441214"/>
                  <a:gd name="connsiteX1" fmla="*/ 959447 w 962064"/>
                  <a:gd name="connsiteY1" fmla="*/ 1439459 h 1441214"/>
                  <a:gd name="connsiteX2" fmla="*/ 953879 w 962064"/>
                  <a:gd name="connsiteY2" fmla="*/ 1441214 h 1441214"/>
                  <a:gd name="connsiteX3" fmla="*/ 481048 w 962064"/>
                  <a:gd name="connsiteY3" fmla="*/ 0 h 1441214"/>
                  <a:gd name="connsiteX4" fmla="*/ 481050 w 962064"/>
                  <a:gd name="connsiteY4" fmla="*/ 0 h 1441214"/>
                  <a:gd name="connsiteX5" fmla="*/ 537924 w 962064"/>
                  <a:gd name="connsiteY5" fmla="*/ 4947 h 1441214"/>
                  <a:gd name="connsiteX6" fmla="*/ 953263 w 962064"/>
                  <a:gd name="connsiteY6" fmla="*/ 451468 h 1441214"/>
                  <a:gd name="connsiteX7" fmla="*/ 962064 w 962064"/>
                  <a:gd name="connsiteY7" fmla="*/ 481539 h 1441214"/>
                  <a:gd name="connsiteX8" fmla="*/ 854163 w 962064"/>
                  <a:gd name="connsiteY8" fmla="*/ 447537 h 1441214"/>
                  <a:gd name="connsiteX9" fmla="*/ 481215 w 962064"/>
                  <a:gd name="connsiteY9" fmla="*/ 403823 h 1441214"/>
                  <a:gd name="connsiteX10" fmla="*/ 108266 w 962064"/>
                  <a:gd name="connsiteY10" fmla="*/ 447537 h 1441214"/>
                  <a:gd name="connsiteX11" fmla="*/ 0 w 962064"/>
                  <a:gd name="connsiteY11" fmla="*/ 481654 h 1441214"/>
                  <a:gd name="connsiteX12" fmla="*/ 8835 w 962064"/>
                  <a:gd name="connsiteY12" fmla="*/ 451468 h 1441214"/>
                  <a:gd name="connsiteX13" fmla="*/ 424174 w 962064"/>
                  <a:gd name="connsiteY13" fmla="*/ 4947 h 1441214"/>
                  <a:gd name="connsiteX14" fmla="*/ 481048 w 962064"/>
                  <a:gd name="connsiteY14" fmla="*/ 0 h 1441214"/>
                  <a:gd name="connsiteX0" fmla="*/ 481048 w 962064"/>
                  <a:gd name="connsiteY0" fmla="*/ 0 h 481654"/>
                  <a:gd name="connsiteX1" fmla="*/ 481050 w 962064"/>
                  <a:gd name="connsiteY1" fmla="*/ 0 h 481654"/>
                  <a:gd name="connsiteX2" fmla="*/ 537924 w 962064"/>
                  <a:gd name="connsiteY2" fmla="*/ 4947 h 481654"/>
                  <a:gd name="connsiteX3" fmla="*/ 953263 w 962064"/>
                  <a:gd name="connsiteY3" fmla="*/ 451468 h 481654"/>
                  <a:gd name="connsiteX4" fmla="*/ 962064 w 962064"/>
                  <a:gd name="connsiteY4" fmla="*/ 481539 h 481654"/>
                  <a:gd name="connsiteX5" fmla="*/ 854163 w 962064"/>
                  <a:gd name="connsiteY5" fmla="*/ 447537 h 481654"/>
                  <a:gd name="connsiteX6" fmla="*/ 481215 w 962064"/>
                  <a:gd name="connsiteY6" fmla="*/ 403823 h 481654"/>
                  <a:gd name="connsiteX7" fmla="*/ 108266 w 962064"/>
                  <a:gd name="connsiteY7" fmla="*/ 447537 h 481654"/>
                  <a:gd name="connsiteX8" fmla="*/ 0 w 962064"/>
                  <a:gd name="connsiteY8" fmla="*/ 481654 h 481654"/>
                  <a:gd name="connsiteX9" fmla="*/ 8835 w 962064"/>
                  <a:gd name="connsiteY9" fmla="*/ 451468 h 481654"/>
                  <a:gd name="connsiteX10" fmla="*/ 424174 w 962064"/>
                  <a:gd name="connsiteY10" fmla="*/ 4947 h 481654"/>
                  <a:gd name="connsiteX11" fmla="*/ 481048 w 962064"/>
                  <a:gd name="connsiteY11" fmla="*/ 0 h 481654"/>
                  <a:gd name="connsiteX0" fmla="*/ 0 w 962064"/>
                  <a:gd name="connsiteY0" fmla="*/ 481654 h 573094"/>
                  <a:gd name="connsiteX1" fmla="*/ 8835 w 962064"/>
                  <a:gd name="connsiteY1" fmla="*/ 451468 h 573094"/>
                  <a:gd name="connsiteX2" fmla="*/ 424174 w 962064"/>
                  <a:gd name="connsiteY2" fmla="*/ 4947 h 573094"/>
                  <a:gd name="connsiteX3" fmla="*/ 481048 w 962064"/>
                  <a:gd name="connsiteY3" fmla="*/ 0 h 573094"/>
                  <a:gd name="connsiteX4" fmla="*/ 481050 w 962064"/>
                  <a:gd name="connsiteY4" fmla="*/ 0 h 573094"/>
                  <a:gd name="connsiteX5" fmla="*/ 537924 w 962064"/>
                  <a:gd name="connsiteY5" fmla="*/ 4947 h 573094"/>
                  <a:gd name="connsiteX6" fmla="*/ 953263 w 962064"/>
                  <a:gd name="connsiteY6" fmla="*/ 451468 h 573094"/>
                  <a:gd name="connsiteX7" fmla="*/ 962064 w 962064"/>
                  <a:gd name="connsiteY7" fmla="*/ 481539 h 573094"/>
                  <a:gd name="connsiteX8" fmla="*/ 854163 w 962064"/>
                  <a:gd name="connsiteY8" fmla="*/ 447537 h 573094"/>
                  <a:gd name="connsiteX9" fmla="*/ 481215 w 962064"/>
                  <a:gd name="connsiteY9" fmla="*/ 403823 h 573094"/>
                  <a:gd name="connsiteX10" fmla="*/ 108266 w 962064"/>
                  <a:gd name="connsiteY10" fmla="*/ 447537 h 573094"/>
                  <a:gd name="connsiteX11" fmla="*/ 91440 w 962064"/>
                  <a:gd name="connsiteY11" fmla="*/ 573094 h 57309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8" fmla="*/ 854163 w 962064"/>
                  <a:gd name="connsiteY8" fmla="*/ 447537 h 481654"/>
                  <a:gd name="connsiteX9" fmla="*/ 481215 w 962064"/>
                  <a:gd name="connsiteY9" fmla="*/ 403823 h 481654"/>
                  <a:gd name="connsiteX10" fmla="*/ 108266 w 962064"/>
                  <a:gd name="connsiteY10" fmla="*/ 447537 h 48165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8" fmla="*/ 854163 w 962064"/>
                  <a:gd name="connsiteY8" fmla="*/ 447537 h 481654"/>
                  <a:gd name="connsiteX9" fmla="*/ 481215 w 962064"/>
                  <a:gd name="connsiteY9" fmla="*/ 403823 h 48165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8" fmla="*/ 854163 w 962064"/>
                  <a:gd name="connsiteY8" fmla="*/ 447537 h 48165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0" fmla="*/ 0 w 953229"/>
                  <a:gd name="connsiteY0" fmla="*/ 451468 h 481539"/>
                  <a:gd name="connsiteX1" fmla="*/ 415339 w 953229"/>
                  <a:gd name="connsiteY1" fmla="*/ 4947 h 481539"/>
                  <a:gd name="connsiteX2" fmla="*/ 472213 w 953229"/>
                  <a:gd name="connsiteY2" fmla="*/ 0 h 481539"/>
                  <a:gd name="connsiteX3" fmla="*/ 472215 w 953229"/>
                  <a:gd name="connsiteY3" fmla="*/ 0 h 481539"/>
                  <a:gd name="connsiteX4" fmla="*/ 529089 w 953229"/>
                  <a:gd name="connsiteY4" fmla="*/ 4947 h 481539"/>
                  <a:gd name="connsiteX5" fmla="*/ 944428 w 953229"/>
                  <a:gd name="connsiteY5" fmla="*/ 451468 h 481539"/>
                  <a:gd name="connsiteX6" fmla="*/ 953229 w 953229"/>
                  <a:gd name="connsiteY6" fmla="*/ 481539 h 481539"/>
                  <a:gd name="connsiteX0" fmla="*/ 0 w 537890"/>
                  <a:gd name="connsiteY0" fmla="*/ 4947 h 481539"/>
                  <a:gd name="connsiteX1" fmla="*/ 56874 w 537890"/>
                  <a:gd name="connsiteY1" fmla="*/ 0 h 481539"/>
                  <a:gd name="connsiteX2" fmla="*/ 56876 w 537890"/>
                  <a:gd name="connsiteY2" fmla="*/ 0 h 481539"/>
                  <a:gd name="connsiteX3" fmla="*/ 113750 w 537890"/>
                  <a:gd name="connsiteY3" fmla="*/ 4947 h 481539"/>
                  <a:gd name="connsiteX4" fmla="*/ 529089 w 537890"/>
                  <a:gd name="connsiteY4" fmla="*/ 451468 h 481539"/>
                  <a:gd name="connsiteX5" fmla="*/ 537890 w 537890"/>
                  <a:gd name="connsiteY5" fmla="*/ 481539 h 481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7890" h="481539">
                    <a:moveTo>
                      <a:pt x="0" y="4947"/>
                    </a:moveTo>
                    <a:lnTo>
                      <a:pt x="56874" y="0"/>
                    </a:lnTo>
                    <a:lnTo>
                      <a:pt x="56876" y="0"/>
                    </a:lnTo>
                    <a:lnTo>
                      <a:pt x="113750" y="4947"/>
                    </a:lnTo>
                    <a:cubicBezTo>
                      <a:pt x="289062" y="35613"/>
                      <a:pt x="440308" y="206500"/>
                      <a:pt x="529089" y="451468"/>
                    </a:cubicBezTo>
                    <a:lnTo>
                      <a:pt x="537890" y="481539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468B2AE-1C47-F7E7-0BB0-AA0E95C6E858}"/>
              </a:ext>
            </a:extLst>
          </p:cNvPr>
          <p:cNvGrpSpPr/>
          <p:nvPr/>
        </p:nvGrpSpPr>
        <p:grpSpPr>
          <a:xfrm>
            <a:off x="5797645" y="3426358"/>
            <a:ext cx="3187388" cy="2711494"/>
            <a:chOff x="6051485" y="3754872"/>
            <a:chExt cx="3187388" cy="271149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6CEC99C-AC27-F02E-B4CC-0AFD569A5D20}"/>
                </a:ext>
              </a:extLst>
            </p:cNvPr>
            <p:cNvGrpSpPr/>
            <p:nvPr/>
          </p:nvGrpSpPr>
          <p:grpSpPr>
            <a:xfrm>
              <a:off x="6689695" y="4154166"/>
              <a:ext cx="1916430" cy="1916266"/>
              <a:chOff x="2521889" y="2808131"/>
              <a:chExt cx="1916430" cy="1916266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9A0E402-88A9-8088-6B88-B51386483E76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31">
                <a:extLst>
                  <a:ext uri="{FF2B5EF4-FFF2-40B4-BE49-F238E27FC236}">
                    <a16:creationId xmlns:a16="http://schemas.microsoft.com/office/drawing/2014/main" id="{0753CE36-79B7-CCE3-3AF3-DA42E7DB1BC9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4DDE98D8-C35A-421A-5E68-45FABF0D13C4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EF368F96-4982-9750-741D-9DA06B7DFEAD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EBA3C39D-CF6F-07D3-7871-6CFA15B24071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90" name="Oval 9">
                  <a:extLst>
                    <a:ext uri="{FF2B5EF4-FFF2-40B4-BE49-F238E27FC236}">
                      <a16:creationId xmlns:a16="http://schemas.microsoft.com/office/drawing/2014/main" id="{D7B79F71-D98F-5FC3-2271-F6F2C53DBE40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D2E1A550-0A8E-82EB-076D-349065E21CBA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2E6135DF-23DF-C4CC-A268-D15EA1027796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81" name="Oval 9">
                  <a:extLst>
                    <a:ext uri="{FF2B5EF4-FFF2-40B4-BE49-F238E27FC236}">
                      <a16:creationId xmlns:a16="http://schemas.microsoft.com/office/drawing/2014/main" id="{0492C524-403F-84AC-8BEB-D44103A95C09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F7B9FF8-C941-EF18-AB5F-F95C5E58D9F3}"/>
                </a:ext>
              </a:extLst>
            </p:cNvPr>
            <p:cNvGrpSpPr/>
            <p:nvPr/>
          </p:nvGrpSpPr>
          <p:grpSpPr>
            <a:xfrm>
              <a:off x="6051485" y="3754872"/>
              <a:ext cx="3187388" cy="2711494"/>
              <a:chOff x="8866556" y="911557"/>
              <a:chExt cx="3187388" cy="27114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1B058DEE-B6C9-BDF3-A896-B6BB85FD3A8E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2375" y="911557"/>
                    <a:ext cx="6495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1B058DEE-B6C9-BDF3-A896-B6BB85FD3A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2375" y="911557"/>
                    <a:ext cx="64953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DCF022C1-4468-BB7C-292F-4C34404B0F51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1840" y="2049522"/>
                    <a:ext cx="6621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DCF022C1-4468-BB7C-292F-4C34404B0F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1840" y="2049522"/>
                    <a:ext cx="66210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A184E67F-470C-849E-F55A-FEB9AA29F9A7}"/>
                      </a:ext>
                    </a:extLst>
                  </p:cNvPr>
                  <p:cNvSpPr txBox="1"/>
                  <p:nvPr/>
                </p:nvSpPr>
                <p:spPr>
                  <a:xfrm>
                    <a:off x="8866556" y="2049522"/>
                    <a:ext cx="6621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A184E67F-470C-849E-F55A-FEB9AA29F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6556" y="2049522"/>
                    <a:ext cx="66210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438983B0-EC48-5170-8AC7-0C4F51C2DDA0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3624" y="3253719"/>
                    <a:ext cx="6495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438983B0-EC48-5170-8AC7-0C4F51C2DD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3624" y="3253719"/>
                    <a:ext cx="64953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A5B7FDA8-E8E8-50AB-306E-0A8F2F722714}"/>
                      </a:ext>
                    </a:extLst>
                  </p:cNvPr>
                  <p:cNvSpPr txBox="1"/>
                  <p:nvPr/>
                </p:nvSpPr>
                <p:spPr>
                  <a:xfrm>
                    <a:off x="11019160" y="1420586"/>
                    <a:ext cx="6671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A5B7FDA8-E8E8-50AB-306E-0A8F2F7227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19160" y="1420586"/>
                    <a:ext cx="66716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ACC9AC8-9746-FA31-74A3-1AC28AE8EC9E}"/>
                      </a:ext>
                    </a:extLst>
                  </p:cNvPr>
                  <p:cNvSpPr txBox="1"/>
                  <p:nvPr/>
                </p:nvSpPr>
                <p:spPr>
                  <a:xfrm>
                    <a:off x="9917959" y="2346906"/>
                    <a:ext cx="6671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ACC9AC8-9746-FA31-74A3-1AC28AE8EC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17959" y="2346906"/>
                    <a:ext cx="667169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23AF32-B82E-78A6-58D4-11BF223AA401}"/>
                  </a:ext>
                </a:extLst>
              </p:cNvPr>
              <p:cNvSpPr txBox="1"/>
              <p:nvPr/>
            </p:nvSpPr>
            <p:spPr>
              <a:xfrm>
                <a:off x="385322" y="5584408"/>
                <a:ext cx="4066754" cy="497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/2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23AF32-B82E-78A6-58D4-11BF223AA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22" y="5584408"/>
                <a:ext cx="4066754" cy="49763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575BDC3-8C65-3B06-CE4A-1241B7594540}"/>
              </a:ext>
            </a:extLst>
          </p:cNvPr>
          <p:cNvSpPr txBox="1"/>
          <p:nvPr/>
        </p:nvSpPr>
        <p:spPr>
          <a:xfrm>
            <a:off x="6746772" y="1072485"/>
            <a:ext cx="5347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Superpositions are linear decompositions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68914E-C128-E12D-BBB3-05C00491A18C}"/>
                  </a:ext>
                </a:extLst>
              </p:cNvPr>
              <p:cNvSpPr txBox="1"/>
              <p:nvPr/>
            </p:nvSpPr>
            <p:spPr>
              <a:xfrm>
                <a:off x="385322" y="6088965"/>
                <a:ext cx="4214039" cy="497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/2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68914E-C128-E12D-BBB3-05C00491A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22" y="6088965"/>
                <a:ext cx="4214039" cy="4976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974E8DD-1F77-A241-8B11-831DA01798C9}"/>
              </a:ext>
            </a:extLst>
          </p:cNvPr>
          <p:cNvSpPr txBox="1"/>
          <p:nvPr/>
        </p:nvSpPr>
        <p:spPr>
          <a:xfrm>
            <a:off x="103703" y="5086831"/>
            <a:ext cx="6066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Everything is a superposition of everything else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A73D4E-6D6D-75D3-18CC-7E0EF5F95F42}"/>
                  </a:ext>
                </a:extLst>
              </p:cNvPr>
              <p:cNvSpPr txBox="1"/>
              <p:nvPr/>
            </p:nvSpPr>
            <p:spPr>
              <a:xfrm>
                <a:off x="7262862" y="2320546"/>
                <a:ext cx="3520131" cy="690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A73D4E-6D6D-75D3-18CC-7E0EF5F95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862" y="2320546"/>
                <a:ext cx="3520131" cy="69006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C25F1E-89EB-34FC-ED0D-1FE38FA2A7C4}"/>
                  </a:ext>
                </a:extLst>
              </p:cNvPr>
              <p:cNvSpPr txBox="1"/>
              <p:nvPr/>
            </p:nvSpPr>
            <p:spPr>
              <a:xfrm>
                <a:off x="7202101" y="1615115"/>
                <a:ext cx="46571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C25F1E-89EB-34FC-ED0D-1FE38FA2A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101" y="1615115"/>
                <a:ext cx="4657109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052833A-6E33-E42D-2235-151FFCB94689}"/>
              </a:ext>
            </a:extLst>
          </p:cNvPr>
          <p:cNvSpPr txBox="1"/>
          <p:nvPr/>
        </p:nvSpPr>
        <p:spPr>
          <a:xfrm>
            <a:off x="8820591" y="3010607"/>
            <a:ext cx="3215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diagonal force is a superposition</a:t>
            </a:r>
            <a:br>
              <a:rPr lang="en-US" dirty="0"/>
            </a:br>
            <a:r>
              <a:rPr lang="en-US" dirty="0"/>
              <a:t>of vertical and horizontal force</a:t>
            </a:r>
          </a:p>
        </p:txBody>
      </p:sp>
    </p:spTree>
    <p:extLst>
      <p:ext uri="{BB962C8B-B14F-4D97-AF65-F5344CB8AC3E}">
        <p14:creationId xmlns:p14="http://schemas.microsoft.com/office/powerpoint/2010/main" val="260792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AC1A32-A187-33C1-EF5F-0AA934B669B9}"/>
              </a:ext>
            </a:extLst>
          </p:cNvPr>
          <p:cNvSpPr txBox="1"/>
          <p:nvPr/>
        </p:nvSpPr>
        <p:spPr>
          <a:xfrm>
            <a:off x="208028" y="62260"/>
            <a:ext cx="11092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Schrödinger equation – (unitary) time evolution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B57D1C-2845-0808-5E62-40243BCDBDAF}"/>
              </a:ext>
            </a:extLst>
          </p:cNvPr>
          <p:cNvGrpSpPr/>
          <p:nvPr/>
        </p:nvGrpSpPr>
        <p:grpSpPr>
          <a:xfrm>
            <a:off x="363026" y="3429000"/>
            <a:ext cx="4607391" cy="3079456"/>
            <a:chOff x="445273" y="1610481"/>
            <a:chExt cx="5834720" cy="389977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ED4F555-CA51-48BD-7CB3-77A254EAE4E6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3520476-8436-1A76-0555-7217598B6286}"/>
                </a:ext>
              </a:extLst>
            </p:cNvPr>
            <p:cNvCxnSpPr>
              <a:cxnSpLocks/>
            </p:cNvCxnSpPr>
            <p:nvPr/>
          </p:nvCxnSpPr>
          <p:spPr>
            <a:xfrm>
              <a:off x="445273" y="3613865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086A37C-1DF9-E65D-7E2D-B0EE88B39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4919" y="1757197"/>
              <a:ext cx="3865400" cy="3713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6593BF6-5DEB-048C-5CFB-7DB0EC15FA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123" y="1727559"/>
              <a:ext cx="2061740" cy="3277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B7F4F1D-23A5-D136-C79B-32FFCE16393E}"/>
                    </a:ext>
                  </a:extLst>
                </p:cNvPr>
                <p:cNvSpPr txBox="1"/>
                <p:nvPr/>
              </p:nvSpPr>
              <p:spPr>
                <a:xfrm>
                  <a:off x="5912008" y="3613866"/>
                  <a:ext cx="367985" cy="467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B7F4F1D-23A5-D136-C79B-32FFCE163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8" y="3613866"/>
                  <a:ext cx="367985" cy="467716"/>
                </a:xfrm>
                <a:prstGeom prst="rect">
                  <a:avLst/>
                </a:prstGeom>
                <a:blipFill>
                  <a:blip r:embed="rId2"/>
                  <a:stretch>
                    <a:fillRect r="-680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0D45B5E-54D6-0C30-668C-8D65D2B6B7C5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794629" cy="467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0D45B5E-54D6-0C30-668C-8D65D2B6B7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794629" cy="46771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67F1ED2-418C-7C09-05B6-07E6729A1A6C}"/>
                    </a:ext>
                  </a:extLst>
                </p:cNvPr>
                <p:cNvSpPr txBox="1"/>
                <p:nvPr/>
              </p:nvSpPr>
              <p:spPr>
                <a:xfrm>
                  <a:off x="5226202" y="1613258"/>
                  <a:ext cx="367985" cy="467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𝚤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67F1ED2-418C-7C09-05B6-07E6729A1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02" y="1613258"/>
                  <a:ext cx="367985" cy="467716"/>
                </a:xfrm>
                <a:prstGeom prst="rect">
                  <a:avLst/>
                </a:prstGeom>
                <a:blipFill>
                  <a:blip r:embed="rId4"/>
                  <a:stretch>
                    <a:fillRect r="-895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96E7FFB-E049-9AF9-6EEA-449C37FF4265}"/>
                    </a:ext>
                  </a:extLst>
                </p:cNvPr>
                <p:cNvSpPr txBox="1"/>
                <p:nvPr/>
              </p:nvSpPr>
              <p:spPr>
                <a:xfrm>
                  <a:off x="2242070" y="1610481"/>
                  <a:ext cx="890851" cy="467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𝚤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96E7FFB-E049-9AF9-6EEA-449C37FF4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070" y="1610481"/>
                  <a:ext cx="890851" cy="4677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094939-3A5D-892B-46D9-E9E0ECD7E0C3}"/>
                  </a:ext>
                </a:extLst>
              </p:cNvPr>
              <p:cNvSpPr txBox="1"/>
              <p:nvPr/>
            </p:nvSpPr>
            <p:spPr>
              <a:xfrm>
                <a:off x="2156377" y="1876644"/>
                <a:ext cx="1592872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094939-3A5D-892B-46D9-E9E0ECD7E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377" y="1876644"/>
                <a:ext cx="1592872" cy="630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0D93685-F5CD-7E0D-F427-11737FBAB057}"/>
              </a:ext>
            </a:extLst>
          </p:cNvPr>
          <p:cNvSpPr txBox="1"/>
          <p:nvPr/>
        </p:nvSpPr>
        <p:spPr>
          <a:xfrm>
            <a:off x="151400" y="2044343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642DEB-68ED-3116-9085-2C15C83451D6}"/>
              </a:ext>
            </a:extLst>
          </p:cNvPr>
          <p:cNvCxnSpPr>
            <a:cxnSpLocks/>
          </p:cNvCxnSpPr>
          <p:nvPr/>
        </p:nvCxnSpPr>
        <p:spPr>
          <a:xfrm flipV="1">
            <a:off x="809897" y="1705852"/>
            <a:ext cx="209006" cy="346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EFDD3E-20B0-D210-6B4C-1C5A8FFA3E7F}"/>
              </a:ext>
            </a:extLst>
          </p:cNvPr>
          <p:cNvSpPr txBox="1"/>
          <p:nvPr/>
        </p:nvSpPr>
        <p:spPr>
          <a:xfrm>
            <a:off x="3853543" y="1681664"/>
            <a:ext cx="136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diagonalized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AD89B8-87AB-2432-E365-A044B7F94AEB}"/>
                  </a:ext>
                </a:extLst>
              </p:cNvPr>
              <p:cNvSpPr txBox="1"/>
              <p:nvPr/>
            </p:nvSpPr>
            <p:spPr>
              <a:xfrm>
                <a:off x="8442753" y="1822755"/>
                <a:ext cx="2849819" cy="844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𝚤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ℏ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𝚤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ℏ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AD89B8-87AB-2432-E365-A044B7F94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753" y="1822755"/>
                <a:ext cx="2849819" cy="8443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42393C-4FA7-28FA-4A6C-556F2D35C007}"/>
                  </a:ext>
                </a:extLst>
              </p:cNvPr>
              <p:cNvSpPr txBox="1"/>
              <p:nvPr/>
            </p:nvSpPr>
            <p:spPr>
              <a:xfrm>
                <a:off x="699769" y="1018964"/>
                <a:ext cx="33627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42393C-4FA7-28FA-4A6C-556F2D35C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69" y="1018964"/>
                <a:ext cx="336278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A501B5-B344-B318-372D-446165372D0B}"/>
              </a:ext>
            </a:extLst>
          </p:cNvPr>
          <p:cNvCxnSpPr>
            <a:cxnSpLocks/>
          </p:cNvCxnSpPr>
          <p:nvPr/>
        </p:nvCxnSpPr>
        <p:spPr>
          <a:xfrm flipH="1">
            <a:off x="3853543" y="2034645"/>
            <a:ext cx="575327" cy="13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1FA9E1-3225-A5C6-F78D-C98EBFF52299}"/>
                  </a:ext>
                </a:extLst>
              </p:cNvPr>
              <p:cNvSpPr txBox="1"/>
              <p:nvPr/>
            </p:nvSpPr>
            <p:spPr>
              <a:xfrm>
                <a:off x="5473788" y="763253"/>
                <a:ext cx="6006581" cy="902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𝐻𝑡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1FA9E1-3225-A5C6-F78D-C98EBFF52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788" y="763253"/>
                <a:ext cx="6006581" cy="9020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73E6623-76B2-1030-59AE-7A9D9C0B538C}"/>
              </a:ext>
            </a:extLst>
          </p:cNvPr>
          <p:cNvSpPr txBox="1"/>
          <p:nvPr/>
        </p:nvSpPr>
        <p:spPr>
          <a:xfrm>
            <a:off x="5478461" y="2034645"/>
            <a:ext cx="246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evolution operator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EFDDF4-0085-22D2-E408-6149760DA471}"/>
              </a:ext>
            </a:extLst>
          </p:cNvPr>
          <p:cNvCxnSpPr>
            <a:cxnSpLocks/>
          </p:cNvCxnSpPr>
          <p:nvPr/>
        </p:nvCxnSpPr>
        <p:spPr>
          <a:xfrm flipV="1">
            <a:off x="7574086" y="1669392"/>
            <a:ext cx="209006" cy="346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>
            <a:extLst>
              <a:ext uri="{FF2B5EF4-FFF2-40B4-BE49-F238E27FC236}">
                <a16:creationId xmlns:a16="http://schemas.microsoft.com/office/drawing/2014/main" id="{CA2F9F78-8D6A-F787-6B57-61673099342C}"/>
              </a:ext>
            </a:extLst>
          </p:cNvPr>
          <p:cNvSpPr/>
          <p:nvPr/>
        </p:nvSpPr>
        <p:spPr>
          <a:xfrm>
            <a:off x="2642620" y="4403471"/>
            <a:ext cx="987116" cy="987116"/>
          </a:xfrm>
          <a:prstGeom prst="arc">
            <a:avLst>
              <a:gd name="adj1" fmla="val 17042519"/>
              <a:gd name="adj2" fmla="val 852776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CA253592-840C-9802-4D42-C3ED1FA501E3}"/>
              </a:ext>
            </a:extLst>
          </p:cNvPr>
          <p:cNvSpPr/>
          <p:nvPr/>
        </p:nvSpPr>
        <p:spPr>
          <a:xfrm rot="18411330">
            <a:off x="1916630" y="4058368"/>
            <a:ext cx="987116" cy="987116"/>
          </a:xfrm>
          <a:prstGeom prst="arc">
            <a:avLst>
              <a:gd name="adj1" fmla="val 17042519"/>
              <a:gd name="adj2" fmla="val 20997186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9AF9602-2D53-E69B-61E1-B336DE3426DA}"/>
                  </a:ext>
                </a:extLst>
              </p:cNvPr>
              <p:cNvSpPr txBox="1"/>
              <p:nvPr/>
            </p:nvSpPr>
            <p:spPr>
              <a:xfrm>
                <a:off x="3615785" y="4292377"/>
                <a:ext cx="1104213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9AF9602-2D53-E69B-61E1-B336DE342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785" y="4292377"/>
                <a:ext cx="1104213" cy="6108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C6CBA9-C384-780E-5F10-444DAC514F38}"/>
                  </a:ext>
                </a:extLst>
              </p:cNvPr>
              <p:cNvSpPr txBox="1"/>
              <p:nvPr/>
            </p:nvSpPr>
            <p:spPr>
              <a:xfrm>
                <a:off x="1997898" y="4091370"/>
                <a:ext cx="1093569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C6CBA9-C384-780E-5F10-444DAC514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898" y="4091370"/>
                <a:ext cx="1093569" cy="6108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E04453-2679-E1C9-8DE7-176154314FB0}"/>
                  </a:ext>
                </a:extLst>
              </p:cNvPr>
              <p:cNvSpPr txBox="1"/>
              <p:nvPr/>
            </p:nvSpPr>
            <p:spPr>
              <a:xfrm>
                <a:off x="5929134" y="3119043"/>
                <a:ext cx="2742802" cy="629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E04453-2679-E1C9-8DE7-176154314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134" y="3119043"/>
                <a:ext cx="2742802" cy="6298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F068DB85-ABC1-8476-F3C1-6D7B359A3F10}"/>
              </a:ext>
            </a:extLst>
          </p:cNvPr>
          <p:cNvGrpSpPr/>
          <p:nvPr/>
        </p:nvGrpSpPr>
        <p:grpSpPr>
          <a:xfrm>
            <a:off x="6368262" y="3713526"/>
            <a:ext cx="1713465" cy="2463441"/>
            <a:chOff x="6689695" y="3754872"/>
            <a:chExt cx="1916430" cy="275524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6436577-4EA0-4379-7436-64139A05DAF2}"/>
                </a:ext>
              </a:extLst>
            </p:cNvPr>
            <p:cNvGrpSpPr/>
            <p:nvPr/>
          </p:nvGrpSpPr>
          <p:grpSpPr>
            <a:xfrm>
              <a:off x="6689695" y="4154166"/>
              <a:ext cx="1916430" cy="1921132"/>
              <a:chOff x="2521889" y="2808131"/>
              <a:chExt cx="1916430" cy="1921132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A2BF848-2455-D54D-4E1B-2B719AA16E01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31">
                <a:extLst>
                  <a:ext uri="{FF2B5EF4-FFF2-40B4-BE49-F238E27FC236}">
                    <a16:creationId xmlns:a16="http://schemas.microsoft.com/office/drawing/2014/main" id="{D5FEB99C-7B2A-242D-F4EC-79701BAFDCF0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4819EA4-6B87-5725-6A6E-7E73D40DE74E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F4D27DB-A54A-6DBE-870F-68B18C3D6FA7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21132"/>
                <a:chOff x="2734489" y="2655731"/>
                <a:chExt cx="1186260" cy="1921132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93DACC2C-1251-1337-D120-D3CD208E73BB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66" name="Oval 9">
                  <a:extLst>
                    <a:ext uri="{FF2B5EF4-FFF2-40B4-BE49-F238E27FC236}">
                      <a16:creationId xmlns:a16="http://schemas.microsoft.com/office/drawing/2014/main" id="{F169BA34-B87E-91DA-1978-F99B57098B57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67" name="Oval 9">
                  <a:extLst>
                    <a:ext uri="{FF2B5EF4-FFF2-40B4-BE49-F238E27FC236}">
                      <a16:creationId xmlns:a16="http://schemas.microsoft.com/office/drawing/2014/main" id="{06DAB3DA-55AD-A7B5-585A-0A2AF3C536FE}"/>
                    </a:ext>
                  </a:extLst>
                </p:cNvPr>
                <p:cNvSpPr/>
                <p:nvPr/>
              </p:nvSpPr>
              <p:spPr>
                <a:xfrm>
                  <a:off x="3370449" y="2660597"/>
                  <a:ext cx="23466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2965349-8BDA-6FA0-2A16-AF63DBA1FB02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F60D0C75-463D-94FB-AC11-5AD4558E0357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64" name="Oval 9">
                  <a:extLst>
                    <a:ext uri="{FF2B5EF4-FFF2-40B4-BE49-F238E27FC236}">
                      <a16:creationId xmlns:a16="http://schemas.microsoft.com/office/drawing/2014/main" id="{691E4C7E-2481-A28B-6BE1-B5A755116F19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A82C667-7E37-0C58-53FC-E0E5AF05BBB9}"/>
                </a:ext>
              </a:extLst>
            </p:cNvPr>
            <p:cNvGrpSpPr/>
            <p:nvPr/>
          </p:nvGrpSpPr>
          <p:grpSpPr>
            <a:xfrm>
              <a:off x="7378553" y="3754872"/>
              <a:ext cx="720557" cy="2755242"/>
              <a:chOff x="10193624" y="911557"/>
              <a:chExt cx="720557" cy="27552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486B1299-2748-7CBE-55B6-241C0B76934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2375" y="911557"/>
                    <a:ext cx="701806" cy="4130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486B1299-2748-7CBE-55B6-241C0B7693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2375" y="911557"/>
                    <a:ext cx="701806" cy="41308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D8224CA-8C61-42C0-D4C1-86C40C3E630C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3624" y="3253719"/>
                    <a:ext cx="708977" cy="4130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D8224CA-8C61-42C0-D4C1-86C40C3E63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3624" y="3253719"/>
                    <a:ext cx="708977" cy="41308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8" name="Arc 67">
            <a:extLst>
              <a:ext uri="{FF2B5EF4-FFF2-40B4-BE49-F238E27FC236}">
                <a16:creationId xmlns:a16="http://schemas.microsoft.com/office/drawing/2014/main" id="{D563BEAD-20B5-DD1B-901F-5B62C32D02E2}"/>
              </a:ext>
            </a:extLst>
          </p:cNvPr>
          <p:cNvSpPr/>
          <p:nvPr/>
        </p:nvSpPr>
        <p:spPr>
          <a:xfrm rot="9230533">
            <a:off x="6041815" y="2807303"/>
            <a:ext cx="2274036" cy="2274036"/>
          </a:xfrm>
          <a:prstGeom prst="arc">
            <a:avLst>
              <a:gd name="adj1" fmla="val 17042519"/>
              <a:gd name="adj2" fmla="val 1896268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47B25B1-11EE-5B74-87C5-123340187773}"/>
                  </a:ext>
                </a:extLst>
              </p:cNvPr>
              <p:cNvSpPr txBox="1"/>
              <p:nvPr/>
            </p:nvSpPr>
            <p:spPr>
              <a:xfrm>
                <a:off x="6892574" y="4641639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47B25B1-11EE-5B74-87C5-123340187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574" y="4641639"/>
                <a:ext cx="37414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99925E-5996-174C-7B45-134EB210361D}"/>
              </a:ext>
            </a:extLst>
          </p:cNvPr>
          <p:cNvCxnSpPr>
            <a:cxnSpLocks/>
          </p:cNvCxnSpPr>
          <p:nvPr/>
        </p:nvCxnSpPr>
        <p:spPr>
          <a:xfrm flipV="1">
            <a:off x="8576986" y="3860969"/>
            <a:ext cx="0" cy="2131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2DE7275-BAAF-100A-A823-9A82D0EC28D7}"/>
                  </a:ext>
                </a:extLst>
              </p:cNvPr>
              <p:cNvSpPr txBox="1"/>
              <p:nvPr/>
            </p:nvSpPr>
            <p:spPr>
              <a:xfrm>
                <a:off x="8614228" y="3784918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2DE7275-BAAF-100A-A823-9A82D0EC2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228" y="3784918"/>
                <a:ext cx="39087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4C12F9A-8A08-EEE8-3F28-86ED93459082}"/>
                  </a:ext>
                </a:extLst>
              </p:cNvPr>
              <p:cNvSpPr txBox="1"/>
              <p:nvPr/>
            </p:nvSpPr>
            <p:spPr>
              <a:xfrm>
                <a:off x="6003166" y="5992301"/>
                <a:ext cx="1012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4C12F9A-8A08-EEE8-3F28-86ED93459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166" y="5992301"/>
                <a:ext cx="101207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673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14882-6978-B53A-B00D-BEC7A2508DE6}"/>
              </a:ext>
            </a:extLst>
          </p:cNvPr>
          <p:cNvSpPr txBox="1"/>
          <p:nvPr/>
        </p:nvSpPr>
        <p:spPr>
          <a:xfrm>
            <a:off x="208028" y="62260"/>
            <a:ext cx="112260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Superposition is a property of ANY linear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57AA9-961C-3B51-AF36-3EA071EB8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89" y="1143722"/>
            <a:ext cx="8707065" cy="1095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BF18BE-21C5-BE06-A6C2-2044D6648401}"/>
              </a:ext>
            </a:extLst>
          </p:cNvPr>
          <p:cNvSpPr txBox="1"/>
          <p:nvPr/>
        </p:nvSpPr>
        <p:spPr>
          <a:xfrm>
            <a:off x="6937548" y="734225"/>
            <a:ext cx="52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https://en.wikipedia.org/wiki/Superposition_principle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765F7-2F2E-1C9C-BAFC-D0E2166096AF}"/>
              </a:ext>
            </a:extLst>
          </p:cNvPr>
          <p:cNvSpPr txBox="1"/>
          <p:nvPr/>
        </p:nvSpPr>
        <p:spPr>
          <a:xfrm>
            <a:off x="300703" y="2463082"/>
            <a:ext cx="94278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Note: linearity is a property of the VECTOR space,</a:t>
            </a:r>
          </a:p>
          <a:p>
            <a:r>
              <a:rPr lang="en-US" sz="3600" dirty="0"/>
              <a:t>not of the projective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A25F8-E446-AB22-58E3-7200A654AA48}"/>
              </a:ext>
            </a:extLst>
          </p:cNvPr>
          <p:cNvSpPr txBox="1"/>
          <p:nvPr/>
        </p:nvSpPr>
        <p:spPr>
          <a:xfrm>
            <a:off x="604179" y="3770621"/>
            <a:ext cx="93046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Quantum superposition is NOT a physical property!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893F16-86B0-9B76-DBB4-690359D57888}"/>
              </a:ext>
            </a:extLst>
          </p:cNvPr>
          <p:cNvSpPr txBox="1"/>
          <p:nvPr/>
        </p:nvSpPr>
        <p:spPr>
          <a:xfrm>
            <a:off x="573589" y="5499478"/>
            <a:ext cx="39347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It is a property of the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vector space representation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8522E-3671-A17A-31C1-38613C4C6B90}"/>
              </a:ext>
            </a:extLst>
          </p:cNvPr>
          <p:cNvSpPr txBox="1"/>
          <p:nvPr/>
        </p:nvSpPr>
        <p:spPr>
          <a:xfrm>
            <a:off x="5014036" y="6048726"/>
            <a:ext cx="416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Coefficients are representation 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2EC3AC-C3E6-C316-5538-9FEBB9137DBB}"/>
                  </a:ext>
                </a:extLst>
              </p:cNvPr>
              <p:cNvSpPr txBox="1"/>
              <p:nvPr/>
            </p:nvSpPr>
            <p:spPr>
              <a:xfrm>
                <a:off x="5587116" y="4717270"/>
                <a:ext cx="3259547" cy="1308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d>
                      <m:dPr>
                        <m:begChr m:val="|"/>
                        <m:endChr m:val="⟩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d>
                      <m:dPr>
                        <m:begChr m:val="|"/>
                        <m:endChr m:val="⟩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𝚤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d>
                      <m:dPr>
                        <m:begChr m:val="|"/>
                        <m:endChr m:val="⟩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d>
                      <m:dPr>
                        <m:begChr m:val="|"/>
                        <m:endChr m:val="⟩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𝚤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2EC3AC-C3E6-C316-5538-9FEBB9137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116" y="4717270"/>
                <a:ext cx="3259547" cy="1308307"/>
              </a:xfrm>
              <a:prstGeom prst="rect">
                <a:avLst/>
              </a:prstGeom>
              <a:blipFill>
                <a:blip r:embed="rId3"/>
                <a:stretch>
                  <a:fillRect b="-3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22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9E06B0-3935-BC75-4319-19F1AA0194A4}"/>
                  </a:ext>
                </a:extLst>
              </p:cNvPr>
              <p:cNvSpPr txBox="1"/>
              <p:nvPr/>
            </p:nvSpPr>
            <p:spPr>
              <a:xfrm>
                <a:off x="431225" y="140660"/>
                <a:ext cx="10046853" cy="114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𝚤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9E06B0-3935-BC75-4319-19F1AA019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25" y="140660"/>
                <a:ext cx="10046853" cy="1140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237BB22-9854-E69D-008C-7655D5446369}"/>
              </a:ext>
            </a:extLst>
          </p:cNvPr>
          <p:cNvSpPr txBox="1"/>
          <p:nvPr/>
        </p:nvSpPr>
        <p:spPr>
          <a:xfrm>
            <a:off x="5733420" y="1327537"/>
            <a:ext cx="25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shift that depends</a:t>
            </a:r>
            <a:br>
              <a:rPr lang="en-US" dirty="0"/>
            </a:br>
            <a:r>
              <a:rPr lang="en-US" dirty="0"/>
              <a:t>on both components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6B84BE-C5F5-91DE-CE74-8F6B0E267FF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8240325" y="1252035"/>
            <a:ext cx="377330" cy="39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82842A-CE00-982E-B262-39B0529A3239}"/>
                  </a:ext>
                </a:extLst>
              </p:cNvPr>
              <p:cNvSpPr txBox="1"/>
              <p:nvPr/>
            </p:nvSpPr>
            <p:spPr>
              <a:xfrm>
                <a:off x="146570" y="4173076"/>
                <a:ext cx="6546838" cy="23244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𝚤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𝚤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82842A-CE00-982E-B262-39B0529A3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70" y="4173076"/>
                <a:ext cx="6546838" cy="23244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9F7C2C-7192-4D28-C4DB-C4A950945472}"/>
                  </a:ext>
                </a:extLst>
              </p:cNvPr>
              <p:cNvSpPr txBox="1"/>
              <p:nvPr/>
            </p:nvSpPr>
            <p:spPr>
              <a:xfrm>
                <a:off x="5010871" y="2516699"/>
                <a:ext cx="5082032" cy="896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𝚤</m:t>
                        </m:r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9F7C2C-7192-4D28-C4DB-C4A950945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871" y="2516699"/>
                <a:ext cx="5082032" cy="8960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133E935-FEAC-B20C-E617-1AD6348FB735}"/>
              </a:ext>
            </a:extLst>
          </p:cNvPr>
          <p:cNvGrpSpPr/>
          <p:nvPr/>
        </p:nvGrpSpPr>
        <p:grpSpPr>
          <a:xfrm>
            <a:off x="314078" y="1409836"/>
            <a:ext cx="2047459" cy="1925475"/>
            <a:chOff x="3282984" y="1278901"/>
            <a:chExt cx="5834720" cy="39404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6B0A82B-2F6F-23DF-5EE8-4B361654C657}"/>
                    </a:ext>
                  </a:extLst>
                </p:cNvPr>
                <p:cNvSpPr txBox="1"/>
                <p:nvPr/>
              </p:nvSpPr>
              <p:spPr>
                <a:xfrm>
                  <a:off x="8749718" y="3323006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6B0A82B-2F6F-23DF-5EE8-4B361654C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9718" y="3323006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3333" r="-361905" b="-1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F38051-EC74-46DB-0A2E-4B518F89DB42}"/>
                </a:ext>
              </a:extLst>
            </p:cNvPr>
            <p:cNvCxnSpPr>
              <a:cxnSpLocks/>
            </p:cNvCxnSpPr>
            <p:nvPr/>
          </p:nvCxnSpPr>
          <p:spPr>
            <a:xfrm>
              <a:off x="6165332" y="1426620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7D64E07-DB87-7E43-9D5D-F37DB0BFFAB7}"/>
                    </a:ext>
                  </a:extLst>
                </p:cNvPr>
                <p:cNvSpPr txBox="1"/>
                <p:nvPr/>
              </p:nvSpPr>
              <p:spPr>
                <a:xfrm>
                  <a:off x="6175164" y="1278901"/>
                  <a:ext cx="649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7D64E07-DB87-7E43-9D5D-F37DB0BFF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5164" y="1278901"/>
                  <a:ext cx="64953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108" r="-172973" b="-1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962BC34-FE65-1760-4143-C380A3A6A911}"/>
                </a:ext>
              </a:extLst>
            </p:cNvPr>
            <p:cNvCxnSpPr>
              <a:cxnSpLocks/>
            </p:cNvCxnSpPr>
            <p:nvPr/>
          </p:nvCxnSpPr>
          <p:spPr>
            <a:xfrm>
              <a:off x="3282984" y="3323006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A495B5-B1B2-3B44-59CA-141B89664984}"/>
              </a:ext>
            </a:extLst>
          </p:cNvPr>
          <p:cNvCxnSpPr/>
          <p:nvPr/>
        </p:nvCxnSpPr>
        <p:spPr>
          <a:xfrm flipV="1">
            <a:off x="1325521" y="1860605"/>
            <a:ext cx="639033" cy="54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70338E-2FA0-A8EF-4B3B-C6FE2D62AFD0}"/>
                  </a:ext>
                </a:extLst>
              </p:cNvPr>
              <p:cNvSpPr txBox="1"/>
              <p:nvPr/>
            </p:nvSpPr>
            <p:spPr>
              <a:xfrm>
                <a:off x="1574975" y="2049515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70338E-2FA0-A8EF-4B3B-C6FE2D62A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75" y="2049515"/>
                <a:ext cx="3741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5CC71B-CBD9-4117-63F0-5FDE236F323B}"/>
                  </a:ext>
                </a:extLst>
              </p:cNvPr>
              <p:cNvSpPr txBox="1"/>
              <p:nvPr/>
            </p:nvSpPr>
            <p:spPr>
              <a:xfrm>
                <a:off x="1799582" y="1609480"/>
                <a:ext cx="2653746" cy="671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5CC71B-CBD9-4117-63F0-5FDE236F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582" y="1609480"/>
                <a:ext cx="2653746" cy="6717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6C326E8-AC5C-1445-FE2C-0D43EB586CEB}"/>
              </a:ext>
            </a:extLst>
          </p:cNvPr>
          <p:cNvSpPr txBox="1"/>
          <p:nvPr/>
        </p:nvSpPr>
        <p:spPr>
          <a:xfrm>
            <a:off x="8585609" y="1919027"/>
            <a:ext cx="3073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Non linear map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FE6ABC-6491-9665-4204-D5B469455410}"/>
              </a:ext>
            </a:extLst>
          </p:cNvPr>
          <p:cNvSpPr txBox="1"/>
          <p:nvPr/>
        </p:nvSpPr>
        <p:spPr>
          <a:xfrm>
            <a:off x="314078" y="3526745"/>
            <a:ext cx="6241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Preserves the rays: colinear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1F437F-308D-264E-0E3B-E7CDA8DF557D}"/>
                  </a:ext>
                </a:extLst>
              </p:cNvPr>
              <p:cNvSpPr txBox="1"/>
              <p:nvPr/>
            </p:nvSpPr>
            <p:spPr>
              <a:xfrm>
                <a:off x="6556043" y="4287043"/>
                <a:ext cx="2709653" cy="847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:br>
                  <a:rPr lang="en-US" sz="2400" b="0" i="1" dirty="0">
                    <a:latin typeface="Cambria Math" panose="02040503050406030204" pitchFamily="18" charset="0"/>
                  </a:rPr>
                </a:br>
                <a:r>
                  <a:rPr lang="en-US" sz="2400" b="0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func>
                      <m:func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1F437F-308D-264E-0E3B-E7CDA8DF5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43" y="4287043"/>
                <a:ext cx="2709653" cy="8473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A975DB-D95B-88B1-DDB9-48F8528DA349}"/>
              </a:ext>
            </a:extLst>
          </p:cNvPr>
          <p:cNvCxnSpPr>
            <a:cxnSpLocks/>
          </p:cNvCxnSpPr>
          <p:nvPr/>
        </p:nvCxnSpPr>
        <p:spPr>
          <a:xfrm flipV="1">
            <a:off x="8440871" y="5143671"/>
            <a:ext cx="296729" cy="64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E0AAC2-487C-2378-B35F-9B7BF0DF3272}"/>
              </a:ext>
            </a:extLst>
          </p:cNvPr>
          <p:cNvSpPr txBox="1"/>
          <p:nvPr/>
        </p:nvSpPr>
        <p:spPr>
          <a:xfrm>
            <a:off x="6785346" y="5759546"/>
            <a:ext cx="26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of the inner product</a:t>
            </a:r>
            <a:br>
              <a:rPr lang="en-US" dirty="0"/>
            </a:br>
            <a:r>
              <a:rPr lang="en-US" dirty="0"/>
              <a:t>will change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CF2CC4-7CB0-3C4F-C9F0-28557997847C}"/>
              </a:ext>
            </a:extLst>
          </p:cNvPr>
          <p:cNvSpPr txBox="1"/>
          <p:nvPr/>
        </p:nvSpPr>
        <p:spPr>
          <a:xfrm>
            <a:off x="254441" y="1628926"/>
            <a:ext cx="64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vector</a:t>
            </a:r>
            <a:br>
              <a:rPr lang="en-US" sz="1400" dirty="0"/>
            </a:br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841163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2F3434-2AD3-97E1-E095-F472E67F7F62}"/>
              </a:ext>
            </a:extLst>
          </p:cNvPr>
          <p:cNvSpPr txBox="1"/>
          <p:nvPr/>
        </p:nvSpPr>
        <p:spPr>
          <a:xfrm>
            <a:off x="405518" y="206733"/>
            <a:ext cx="11157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main difference in quantum mechanics is not the use of complex vector spaces, but the use of projective spaces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DED54-6522-5141-C927-8CD5913FFEB3}"/>
              </a:ext>
            </a:extLst>
          </p:cNvPr>
          <p:cNvSpPr txBox="1"/>
          <p:nvPr/>
        </p:nvSpPr>
        <p:spPr>
          <a:xfrm>
            <a:off x="405518" y="1559780"/>
            <a:ext cx="11157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quantum state is not a vector in the Hilbert space, but a one-dimensional subspace, a complex plane (i.e. a “ray”)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DE1DA-3C20-AB23-1535-9F9E212E6641}"/>
              </a:ext>
            </a:extLst>
          </p:cNvPr>
          <p:cNvSpPr txBox="1"/>
          <p:nvPr/>
        </p:nvSpPr>
        <p:spPr>
          <a:xfrm>
            <a:off x="405518" y="2912827"/>
            <a:ext cx="11157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For a spin 1/2 system, angles in Hilbert space are half the physical angles (half-sphere is “stretched” to a full sphere)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CA20A-F53E-0CAA-BBD0-A804F54F3C40}"/>
              </a:ext>
            </a:extLst>
          </p:cNvPr>
          <p:cNvSpPr txBox="1"/>
          <p:nvPr/>
        </p:nvSpPr>
        <p:spPr>
          <a:xfrm>
            <a:off x="405518" y="4265874"/>
            <a:ext cx="8627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Superposition (linearity) is a property of the vector space, not of the projective space, and therefore not “fully” physical</a:t>
            </a:r>
          </a:p>
        </p:txBody>
      </p:sp>
    </p:spTree>
    <p:extLst>
      <p:ext uri="{BB962C8B-B14F-4D97-AF65-F5344CB8AC3E}">
        <p14:creationId xmlns:p14="http://schemas.microsoft.com/office/powerpoint/2010/main" val="97468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54E4C0-854F-4477-72CD-7BA676FB6930}"/>
                  </a:ext>
                </a:extLst>
              </p:cNvPr>
              <p:cNvSpPr txBox="1"/>
              <p:nvPr/>
            </p:nvSpPr>
            <p:spPr>
              <a:xfrm>
                <a:off x="1391776" y="893229"/>
                <a:ext cx="308744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en-US" sz="60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54E4C0-854F-4477-72CD-7BA676FB6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776" y="893229"/>
                <a:ext cx="3087448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820623-79B2-5ED2-0780-8F2C84252453}"/>
                  </a:ext>
                </a:extLst>
              </p:cNvPr>
              <p:cNvSpPr txBox="1"/>
              <p:nvPr/>
            </p:nvSpPr>
            <p:spPr>
              <a:xfrm>
                <a:off x="6278842" y="3079178"/>
                <a:ext cx="33881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⊂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en-US" sz="48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820623-79B2-5ED2-0780-8F2C84252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842" y="3079178"/>
                <a:ext cx="3388172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8853CF8-4878-8363-C644-E4BE8E940A38}"/>
              </a:ext>
            </a:extLst>
          </p:cNvPr>
          <p:cNvSpPr txBox="1"/>
          <p:nvPr/>
        </p:nvSpPr>
        <p:spPr>
          <a:xfrm>
            <a:off x="618386" y="4298743"/>
            <a:ext cx="6516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Understand real projective spaces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1B65C-AEE1-3D2C-DCCD-EFEEAE99DAAD}"/>
              </a:ext>
            </a:extLst>
          </p:cNvPr>
          <p:cNvSpPr txBox="1"/>
          <p:nvPr/>
        </p:nvSpPr>
        <p:spPr>
          <a:xfrm>
            <a:off x="2867504" y="3263843"/>
            <a:ext cx="3291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i.e. “ray” in Hilbert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CC1CC-CFB6-0147-9867-311EE92C97A1}"/>
              </a:ext>
            </a:extLst>
          </p:cNvPr>
          <p:cNvSpPr txBox="1"/>
          <p:nvPr/>
        </p:nvSpPr>
        <p:spPr>
          <a:xfrm>
            <a:off x="519532" y="2264660"/>
            <a:ext cx="11347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States are represented by one-dimensional subspaces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06AF7-9189-7B20-290B-A91A48F4559B}"/>
              </a:ext>
            </a:extLst>
          </p:cNvPr>
          <p:cNvSpPr txBox="1"/>
          <p:nvPr/>
        </p:nvSpPr>
        <p:spPr>
          <a:xfrm>
            <a:off x="618386" y="200732"/>
            <a:ext cx="996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CF01C-B3B1-78C8-5312-BD93CC57E659}"/>
              </a:ext>
            </a:extLst>
          </p:cNvPr>
          <p:cNvSpPr txBox="1"/>
          <p:nvPr/>
        </p:nvSpPr>
        <p:spPr>
          <a:xfrm>
            <a:off x="3566153" y="200732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Hilbert space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894FEF-D5A5-B3B4-9901-631D83E6EAF0}"/>
              </a:ext>
            </a:extLst>
          </p:cNvPr>
          <p:cNvCxnSpPr/>
          <p:nvPr/>
        </p:nvCxnSpPr>
        <p:spPr>
          <a:xfrm>
            <a:off x="1355558" y="662397"/>
            <a:ext cx="259511" cy="27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394245-2D61-100C-AA0E-41C53D4EDE71}"/>
              </a:ext>
            </a:extLst>
          </p:cNvPr>
          <p:cNvCxnSpPr/>
          <p:nvPr/>
        </p:nvCxnSpPr>
        <p:spPr>
          <a:xfrm flipH="1">
            <a:off x="3962400" y="662397"/>
            <a:ext cx="256674" cy="32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C5DF16-0536-A828-9D82-B354C4B8BB3C}"/>
                  </a:ext>
                </a:extLst>
              </p:cNvPr>
              <p:cNvSpPr txBox="1"/>
              <p:nvPr/>
            </p:nvSpPr>
            <p:spPr>
              <a:xfrm>
                <a:off x="6780530" y="893228"/>
                <a:ext cx="414421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 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60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C5DF16-0536-A828-9D82-B354C4B8B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530" y="893228"/>
                <a:ext cx="4144211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5AAD1CF-11FC-C361-AFB2-A5C640C46269}"/>
              </a:ext>
            </a:extLst>
          </p:cNvPr>
          <p:cNvSpPr txBox="1"/>
          <p:nvPr/>
        </p:nvSpPr>
        <p:spPr>
          <a:xfrm>
            <a:off x="6946240" y="200731"/>
            <a:ext cx="4252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Same state (state is not a vector)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FF7B76-F40A-047C-AB4D-41FD1C39AF81}"/>
              </a:ext>
            </a:extLst>
          </p:cNvPr>
          <p:cNvCxnSpPr/>
          <p:nvPr/>
        </p:nvCxnSpPr>
        <p:spPr>
          <a:xfrm flipH="1">
            <a:off x="7972928" y="674557"/>
            <a:ext cx="256674" cy="32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E40138-757D-2532-DC1C-D3F0197C73CE}"/>
              </a:ext>
            </a:extLst>
          </p:cNvPr>
          <p:cNvCxnSpPr>
            <a:cxnSpLocks/>
          </p:cNvCxnSpPr>
          <p:nvPr/>
        </p:nvCxnSpPr>
        <p:spPr>
          <a:xfrm>
            <a:off x="9093278" y="674557"/>
            <a:ext cx="256674" cy="32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8A3A5A-C0A5-3E3C-8B04-0F3182345FB6}"/>
              </a:ext>
            </a:extLst>
          </p:cNvPr>
          <p:cNvSpPr txBox="1"/>
          <p:nvPr/>
        </p:nvSpPr>
        <p:spPr>
          <a:xfrm>
            <a:off x="618386" y="5051705"/>
            <a:ext cx="738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Understand complex projective spaces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674C1-02F8-2F31-40BC-2A95F2D170CF}"/>
              </a:ext>
            </a:extLst>
          </p:cNvPr>
          <p:cNvSpPr txBox="1"/>
          <p:nvPr/>
        </p:nvSpPr>
        <p:spPr>
          <a:xfrm>
            <a:off x="618386" y="5804667"/>
            <a:ext cx="8449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the inner product means geometrically, how a complex</a:t>
            </a:r>
            <a:br>
              <a:rPr lang="en-US" sz="2400" dirty="0"/>
            </a:br>
            <a:r>
              <a:rPr lang="en-US" sz="2400" dirty="0"/>
              <a:t>vector space is different from a real one with double dimension, …</a:t>
            </a:r>
          </a:p>
        </p:txBody>
      </p:sp>
    </p:spTree>
    <p:extLst>
      <p:ext uri="{BB962C8B-B14F-4D97-AF65-F5344CB8AC3E}">
        <p14:creationId xmlns:p14="http://schemas.microsoft.com/office/powerpoint/2010/main" val="373950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>
            <a:extLst>
              <a:ext uri="{FF2B5EF4-FFF2-40B4-BE49-F238E27FC236}">
                <a16:creationId xmlns:a16="http://schemas.microsoft.com/office/drawing/2014/main" id="{2E228C17-2215-DE5F-B45E-F208C6F51F9E}"/>
              </a:ext>
            </a:extLst>
          </p:cNvPr>
          <p:cNvSpPr/>
          <p:nvPr/>
        </p:nvSpPr>
        <p:spPr>
          <a:xfrm>
            <a:off x="2369489" y="2655731"/>
            <a:ext cx="1916264" cy="1916264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C92C14-C439-3AB2-E17B-A64A159CDF5D}"/>
              </a:ext>
            </a:extLst>
          </p:cNvPr>
          <p:cNvSpPr/>
          <p:nvPr/>
        </p:nvSpPr>
        <p:spPr>
          <a:xfrm>
            <a:off x="2369489" y="2655732"/>
            <a:ext cx="1916264" cy="958132"/>
          </a:xfrm>
          <a:custGeom>
            <a:avLst/>
            <a:gdLst>
              <a:gd name="connsiteX0" fmla="*/ 0 w 1916264"/>
              <a:gd name="connsiteY0" fmla="*/ 958132 h 1916264"/>
              <a:gd name="connsiteX1" fmla="*/ 958132 w 1916264"/>
              <a:gd name="connsiteY1" fmla="*/ 0 h 1916264"/>
              <a:gd name="connsiteX2" fmla="*/ 1916264 w 1916264"/>
              <a:gd name="connsiteY2" fmla="*/ 958132 h 1916264"/>
              <a:gd name="connsiteX3" fmla="*/ 958132 w 1916264"/>
              <a:gd name="connsiteY3" fmla="*/ 1916264 h 1916264"/>
              <a:gd name="connsiteX4" fmla="*/ 0 w 1916264"/>
              <a:gd name="connsiteY4" fmla="*/ 958132 h 1916264"/>
              <a:gd name="connsiteX0" fmla="*/ 958132 w 1916264"/>
              <a:gd name="connsiteY0" fmla="*/ 1916264 h 2007704"/>
              <a:gd name="connsiteX1" fmla="*/ 0 w 1916264"/>
              <a:gd name="connsiteY1" fmla="*/ 958132 h 2007704"/>
              <a:gd name="connsiteX2" fmla="*/ 958132 w 1916264"/>
              <a:gd name="connsiteY2" fmla="*/ 0 h 2007704"/>
              <a:gd name="connsiteX3" fmla="*/ 1916264 w 1916264"/>
              <a:gd name="connsiteY3" fmla="*/ 958132 h 2007704"/>
              <a:gd name="connsiteX4" fmla="*/ 1049572 w 1916264"/>
              <a:gd name="connsiteY4" fmla="*/ 2007704 h 2007704"/>
              <a:gd name="connsiteX0" fmla="*/ 958132 w 1916264"/>
              <a:gd name="connsiteY0" fmla="*/ 1916264 h 1916264"/>
              <a:gd name="connsiteX1" fmla="*/ 0 w 1916264"/>
              <a:gd name="connsiteY1" fmla="*/ 958132 h 1916264"/>
              <a:gd name="connsiteX2" fmla="*/ 958132 w 1916264"/>
              <a:gd name="connsiteY2" fmla="*/ 0 h 1916264"/>
              <a:gd name="connsiteX3" fmla="*/ 1916264 w 1916264"/>
              <a:gd name="connsiteY3" fmla="*/ 958132 h 1916264"/>
              <a:gd name="connsiteX0" fmla="*/ 0 w 1916264"/>
              <a:gd name="connsiteY0" fmla="*/ 958132 h 958132"/>
              <a:gd name="connsiteX1" fmla="*/ 958132 w 1916264"/>
              <a:gd name="connsiteY1" fmla="*/ 0 h 958132"/>
              <a:gd name="connsiteX2" fmla="*/ 1916264 w 1916264"/>
              <a:gd name="connsiteY2" fmla="*/ 958132 h 95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6264" h="958132">
                <a:moveTo>
                  <a:pt x="0" y="958132"/>
                </a:moveTo>
                <a:cubicBezTo>
                  <a:pt x="0" y="428970"/>
                  <a:pt x="428970" y="0"/>
                  <a:pt x="958132" y="0"/>
                </a:cubicBezTo>
                <a:cubicBezTo>
                  <a:pt x="1487294" y="0"/>
                  <a:pt x="1916264" y="428970"/>
                  <a:pt x="1916264" y="958132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949BB4-9FDB-DB15-DA17-42FEC3D12BA7}"/>
                  </a:ext>
                </a:extLst>
              </p:cNvPr>
              <p:cNvSpPr txBox="1"/>
              <p:nvPr/>
            </p:nvSpPr>
            <p:spPr>
              <a:xfrm>
                <a:off x="5912007" y="3613865"/>
                <a:ext cx="367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949BB4-9FDB-DB15-DA17-42FEC3D12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613865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C84B34-95CA-1893-7660-1740DEA7AA00}"/>
              </a:ext>
            </a:extLst>
          </p:cNvPr>
          <p:cNvCxnSpPr>
            <a:cxnSpLocks/>
          </p:cNvCxnSpPr>
          <p:nvPr/>
        </p:nvCxnSpPr>
        <p:spPr>
          <a:xfrm>
            <a:off x="3327621" y="1717479"/>
            <a:ext cx="0" cy="37927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1CE379-0F2C-9080-0609-1FDA5A5BD9EF}"/>
                  </a:ext>
                </a:extLst>
              </p:cNvPr>
              <p:cNvSpPr txBox="1"/>
              <p:nvPr/>
            </p:nvSpPr>
            <p:spPr>
              <a:xfrm>
                <a:off x="3327621" y="1618920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1CE379-0F2C-9080-0609-1FDA5A5BD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621" y="1618920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0EEEA1-70CC-C713-A63F-3C11E4603528}"/>
              </a:ext>
            </a:extLst>
          </p:cNvPr>
          <p:cNvCxnSpPr>
            <a:cxnSpLocks/>
          </p:cNvCxnSpPr>
          <p:nvPr/>
        </p:nvCxnSpPr>
        <p:spPr>
          <a:xfrm>
            <a:off x="445273" y="3613865"/>
            <a:ext cx="57646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EF2817-4DC6-97F6-2C2E-74269DFFDE5F}"/>
              </a:ext>
            </a:extLst>
          </p:cNvPr>
          <p:cNvCxnSpPr>
            <a:cxnSpLocks/>
          </p:cNvCxnSpPr>
          <p:nvPr/>
        </p:nvCxnSpPr>
        <p:spPr>
          <a:xfrm>
            <a:off x="445273" y="2655733"/>
            <a:ext cx="57646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F31646-BC86-5ECC-8454-441896FE905A}"/>
              </a:ext>
            </a:extLst>
          </p:cNvPr>
          <p:cNvCxnSpPr>
            <a:cxnSpLocks/>
          </p:cNvCxnSpPr>
          <p:nvPr/>
        </p:nvCxnSpPr>
        <p:spPr>
          <a:xfrm flipV="1">
            <a:off x="898497" y="1967944"/>
            <a:ext cx="4858247" cy="3291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68C362-1660-B6C5-BFC6-B275849D8EC6}"/>
                  </a:ext>
                </a:extLst>
              </p:cNvPr>
              <p:cNvSpPr txBox="1"/>
              <p:nvPr/>
            </p:nvSpPr>
            <p:spPr>
              <a:xfrm>
                <a:off x="2872368" y="1254716"/>
                <a:ext cx="826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68C362-1660-B6C5-BFC6-B275849D8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368" y="1254716"/>
                <a:ext cx="826637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CAEF9E-D6AC-2309-EEA2-7A853AEAAB67}"/>
                  </a:ext>
                </a:extLst>
              </p:cNvPr>
              <p:cNvSpPr txBox="1"/>
              <p:nvPr/>
            </p:nvSpPr>
            <p:spPr>
              <a:xfrm>
                <a:off x="4956779" y="1549850"/>
                <a:ext cx="2544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CAEF9E-D6AC-2309-EEA2-7A853AEAA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779" y="1549850"/>
                <a:ext cx="25447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EE9A9175-0942-72DB-9CA5-458AEB079F8E}"/>
              </a:ext>
            </a:extLst>
          </p:cNvPr>
          <p:cNvSpPr txBox="1"/>
          <p:nvPr/>
        </p:nvSpPr>
        <p:spPr>
          <a:xfrm>
            <a:off x="1057062" y="142116"/>
            <a:ext cx="45411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Real projective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05AED9-36AE-1BE8-6B84-A2F5C08D11DF}"/>
                  </a:ext>
                </a:extLst>
              </p:cNvPr>
              <p:cNvSpPr txBox="1"/>
              <p:nvPr/>
            </p:nvSpPr>
            <p:spPr>
              <a:xfrm>
                <a:off x="5598177" y="3261434"/>
                <a:ext cx="827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05AED9-36AE-1BE8-6B84-A2F5C08D1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177" y="3261434"/>
                <a:ext cx="82791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8F81C805-48D9-99BD-8D6B-DB29657E7187}"/>
              </a:ext>
            </a:extLst>
          </p:cNvPr>
          <p:cNvGrpSpPr/>
          <p:nvPr/>
        </p:nvGrpSpPr>
        <p:grpSpPr>
          <a:xfrm>
            <a:off x="8443761" y="914810"/>
            <a:ext cx="3578946" cy="2901884"/>
            <a:chOff x="8443761" y="914810"/>
            <a:chExt cx="3578946" cy="290188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602920-FEA4-FF9B-0E51-092203CFC15E}"/>
                </a:ext>
              </a:extLst>
            </p:cNvPr>
            <p:cNvSpPr/>
            <p:nvPr/>
          </p:nvSpPr>
          <p:spPr>
            <a:xfrm>
              <a:off x="9476474" y="1305955"/>
              <a:ext cx="1916264" cy="19162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C51C398-99EA-728F-7D3F-0FA82E529D89}"/>
                    </a:ext>
                  </a:extLst>
                </p:cNvPr>
                <p:cNvSpPr txBox="1"/>
                <p:nvPr/>
              </p:nvSpPr>
              <p:spPr>
                <a:xfrm>
                  <a:off x="10163538" y="914810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C51C398-99EA-728F-7D3F-0FA82E529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3538" y="914810"/>
                  <a:ext cx="54213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10B57D0-B3F1-8647-850C-A2AC662C216D}"/>
                    </a:ext>
                  </a:extLst>
                </p:cNvPr>
                <p:cNvSpPr txBox="1"/>
                <p:nvPr/>
              </p:nvSpPr>
              <p:spPr>
                <a:xfrm>
                  <a:off x="11377850" y="1984726"/>
                  <a:ext cx="644857" cy="5629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10B57D0-B3F1-8647-850C-A2AC662C21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7850" y="1984726"/>
                  <a:ext cx="644857" cy="5629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6F700B9-0A54-4F91-2C46-4C4900A5262A}"/>
                    </a:ext>
                  </a:extLst>
                </p:cNvPr>
                <p:cNvSpPr txBox="1"/>
                <p:nvPr/>
              </p:nvSpPr>
              <p:spPr>
                <a:xfrm>
                  <a:off x="8443761" y="1980698"/>
                  <a:ext cx="1029577" cy="5629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 ,−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6F700B9-0A54-4F91-2C46-4C4900A52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3761" y="1980698"/>
                  <a:ext cx="1029577" cy="5629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4C7A23F-1D6D-C163-827E-597B099F5F48}"/>
                    </a:ext>
                  </a:extLst>
                </p:cNvPr>
                <p:cNvSpPr txBox="1"/>
                <p:nvPr/>
              </p:nvSpPr>
              <p:spPr>
                <a:xfrm>
                  <a:off x="9426708" y="3253719"/>
                  <a:ext cx="1709379" cy="5629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−∞,−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; ∞,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4C7A23F-1D6D-C163-827E-597B099F5F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708" y="3253719"/>
                  <a:ext cx="1709379" cy="5629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E680105-6723-230C-1358-908BDA871104}"/>
                    </a:ext>
                  </a:extLst>
                </p:cNvPr>
                <p:cNvSpPr txBox="1"/>
                <p:nvPr/>
              </p:nvSpPr>
              <p:spPr>
                <a:xfrm>
                  <a:off x="11288023" y="936623"/>
                  <a:ext cx="5911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E680105-6723-230C-1358-908BDA8711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8023" y="936623"/>
                  <a:ext cx="59112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Arc 1">
            <a:extLst>
              <a:ext uri="{FF2B5EF4-FFF2-40B4-BE49-F238E27FC236}">
                <a16:creationId xmlns:a16="http://schemas.microsoft.com/office/drawing/2014/main" id="{8E10FE27-0C69-289D-35D4-775BA6FE73B9}"/>
              </a:ext>
            </a:extLst>
          </p:cNvPr>
          <p:cNvSpPr/>
          <p:nvPr/>
        </p:nvSpPr>
        <p:spPr>
          <a:xfrm>
            <a:off x="3043497" y="3343523"/>
            <a:ext cx="565953" cy="565953"/>
          </a:xfrm>
          <a:prstGeom prst="arc">
            <a:avLst>
              <a:gd name="adj1" fmla="val 16200000"/>
              <a:gd name="adj2" fmla="val 194234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21BA2E-A039-9B64-0BAD-5644C3E753D8}"/>
                  </a:ext>
                </a:extLst>
              </p:cNvPr>
              <p:cNvSpPr txBox="1"/>
              <p:nvPr/>
            </p:nvSpPr>
            <p:spPr>
              <a:xfrm>
                <a:off x="3331019" y="3044639"/>
                <a:ext cx="367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21BA2E-A039-9B64-0BAD-5644C3E7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019" y="3044639"/>
                <a:ext cx="36798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CA8272F-CF55-AADC-73BB-CC881E896AE8}"/>
              </a:ext>
            </a:extLst>
          </p:cNvPr>
          <p:cNvSpPr txBox="1"/>
          <p:nvPr/>
        </p:nvSpPr>
        <p:spPr>
          <a:xfrm>
            <a:off x="6289561" y="272498"/>
            <a:ext cx="4145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of all lines that pass through the origin</a:t>
            </a:r>
          </a:p>
          <a:p>
            <a:r>
              <a:rPr lang="en-US" dirty="0"/>
              <a:t>(one dimensional-subspace, “rays”)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5A0E42-08FB-AD3A-90B8-AF056EC9293A}"/>
              </a:ext>
            </a:extLst>
          </p:cNvPr>
          <p:cNvCxnSpPr/>
          <p:nvPr/>
        </p:nvCxnSpPr>
        <p:spPr>
          <a:xfrm flipH="1">
            <a:off x="5756744" y="595909"/>
            <a:ext cx="339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22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D68D5698-4015-C2B5-A2DA-776D9C635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64" y="2163752"/>
            <a:ext cx="2252708" cy="22527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949BB4-9FDB-DB15-DA17-42FEC3D12BA7}"/>
                  </a:ext>
                </a:extLst>
              </p:cNvPr>
              <p:cNvSpPr txBox="1"/>
              <p:nvPr/>
            </p:nvSpPr>
            <p:spPr>
              <a:xfrm>
                <a:off x="5912007" y="3613865"/>
                <a:ext cx="367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949BB4-9FDB-DB15-DA17-42FEC3D12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61386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C84B34-95CA-1893-7660-1740DEA7AA00}"/>
              </a:ext>
            </a:extLst>
          </p:cNvPr>
          <p:cNvCxnSpPr>
            <a:cxnSpLocks/>
          </p:cNvCxnSpPr>
          <p:nvPr/>
        </p:nvCxnSpPr>
        <p:spPr>
          <a:xfrm>
            <a:off x="3327621" y="1717479"/>
            <a:ext cx="0" cy="37927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1CE379-0F2C-9080-0609-1FDA5A5BD9EF}"/>
                  </a:ext>
                </a:extLst>
              </p:cNvPr>
              <p:cNvSpPr txBox="1"/>
              <p:nvPr/>
            </p:nvSpPr>
            <p:spPr>
              <a:xfrm>
                <a:off x="3327621" y="1618920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1CE379-0F2C-9080-0609-1FDA5A5BD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621" y="1618920"/>
                <a:ext cx="3537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0EEEA1-70CC-C713-A63F-3C11E4603528}"/>
              </a:ext>
            </a:extLst>
          </p:cNvPr>
          <p:cNvCxnSpPr>
            <a:cxnSpLocks/>
          </p:cNvCxnSpPr>
          <p:nvPr/>
        </p:nvCxnSpPr>
        <p:spPr>
          <a:xfrm>
            <a:off x="445273" y="3613865"/>
            <a:ext cx="57646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F31646-BC86-5ECC-8454-441896FE905A}"/>
              </a:ext>
            </a:extLst>
          </p:cNvPr>
          <p:cNvCxnSpPr>
            <a:cxnSpLocks/>
          </p:cNvCxnSpPr>
          <p:nvPr/>
        </p:nvCxnSpPr>
        <p:spPr>
          <a:xfrm flipV="1">
            <a:off x="1394919" y="1757197"/>
            <a:ext cx="3865400" cy="3713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68C362-1660-B6C5-BFC6-B275849D8EC6}"/>
                  </a:ext>
                </a:extLst>
              </p:cNvPr>
              <p:cNvSpPr txBox="1"/>
              <p:nvPr/>
            </p:nvSpPr>
            <p:spPr>
              <a:xfrm>
                <a:off x="2803788" y="1254716"/>
                <a:ext cx="1002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68C362-1660-B6C5-BFC6-B275849D8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788" y="1254716"/>
                <a:ext cx="1002967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EE9A9175-0942-72DB-9CA5-458AEB079F8E}"/>
              </a:ext>
            </a:extLst>
          </p:cNvPr>
          <p:cNvSpPr txBox="1"/>
          <p:nvPr/>
        </p:nvSpPr>
        <p:spPr>
          <a:xfrm>
            <a:off x="760728" y="142116"/>
            <a:ext cx="49787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Real projective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05AED9-36AE-1BE8-6B84-A2F5C08D11DF}"/>
                  </a:ext>
                </a:extLst>
              </p:cNvPr>
              <p:cNvSpPr txBox="1"/>
              <p:nvPr/>
            </p:nvSpPr>
            <p:spPr>
              <a:xfrm>
                <a:off x="5531564" y="3254714"/>
                <a:ext cx="1004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1,0,0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05AED9-36AE-1BE8-6B84-A2F5C08D1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564" y="3254714"/>
                <a:ext cx="10042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BAFF42-0154-EEE0-F39D-F835D70500DF}"/>
                  </a:ext>
                </a:extLst>
              </p:cNvPr>
              <p:cNvSpPr txBox="1"/>
              <p:nvPr/>
            </p:nvSpPr>
            <p:spPr>
              <a:xfrm>
                <a:off x="5226202" y="1613258"/>
                <a:ext cx="367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BAFF42-0154-EEE0-F39D-F835D7050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202" y="1613258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9E5C2F-C0CF-9D08-091F-66397D6F5EFD}"/>
                  </a:ext>
                </a:extLst>
              </p:cNvPr>
              <p:cNvSpPr txBox="1"/>
              <p:nvPr/>
            </p:nvSpPr>
            <p:spPr>
              <a:xfrm>
                <a:off x="4943239" y="1358227"/>
                <a:ext cx="1004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0,1,0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9E5C2F-C0CF-9D08-091F-66397D6F5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239" y="1358227"/>
                <a:ext cx="10042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899ED22F-D707-1664-B7C8-7DBFEDD61A9D}"/>
              </a:ext>
            </a:extLst>
          </p:cNvPr>
          <p:cNvGrpSpPr/>
          <p:nvPr/>
        </p:nvGrpSpPr>
        <p:grpSpPr>
          <a:xfrm>
            <a:off x="2369489" y="2655729"/>
            <a:ext cx="1916428" cy="1916268"/>
            <a:chOff x="2369489" y="2655729"/>
            <a:chExt cx="1916428" cy="1916268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EA6F451-6D15-BAFD-1E67-5372A5E33967}"/>
                </a:ext>
              </a:extLst>
            </p:cNvPr>
            <p:cNvSpPr/>
            <p:nvPr/>
          </p:nvSpPr>
          <p:spPr>
            <a:xfrm>
              <a:off x="2771355" y="2664799"/>
              <a:ext cx="1112528" cy="1907196"/>
            </a:xfrm>
            <a:custGeom>
              <a:avLst/>
              <a:gdLst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859255 w 1112528"/>
                <a:gd name="connsiteY3" fmla="*/ 147067 h 1907196"/>
                <a:gd name="connsiteX4" fmla="*/ 867277 w 1112528"/>
                <a:gd name="connsiteY4" fmla="*/ 154566 h 1907196"/>
                <a:gd name="connsiteX5" fmla="*/ 949602 w 1112528"/>
                <a:gd name="connsiteY5" fmla="*/ 271562 h 1907196"/>
                <a:gd name="connsiteX6" fmla="*/ 950178 w 1112528"/>
                <a:gd name="connsiteY6" fmla="*/ 272764 h 1907196"/>
                <a:gd name="connsiteX7" fmla="*/ 753969 w 1112528"/>
                <a:gd name="connsiteY7" fmla="*/ 56165 h 1907196"/>
                <a:gd name="connsiteX8" fmla="*/ 772787 w 1112528"/>
                <a:gd name="connsiteY8" fmla="*/ 66227 h 1907196"/>
                <a:gd name="connsiteX9" fmla="*/ 827169 w 1112528"/>
                <a:gd name="connsiteY9" fmla="*/ 117069 h 1907196"/>
                <a:gd name="connsiteX10" fmla="*/ 660363 w 1112528"/>
                <a:gd name="connsiteY10" fmla="*/ 9008 h 1907196"/>
                <a:gd name="connsiteX11" fmla="*/ 668371 w 1112528"/>
                <a:gd name="connsiteY11" fmla="*/ 10398 h 1907196"/>
                <a:gd name="connsiteX12" fmla="*/ 671628 w 1112528"/>
                <a:gd name="connsiteY12" fmla="*/ 12139 h 1907196"/>
                <a:gd name="connsiteX13" fmla="*/ 504041 w 1112528"/>
                <a:gd name="connsiteY13" fmla="*/ 0 h 1907196"/>
                <a:gd name="connsiteX14" fmla="*/ 1035717 w 1112528"/>
                <a:gd name="connsiteY14" fmla="*/ 471086 h 1907196"/>
                <a:gd name="connsiteX15" fmla="*/ 1068814 w 1112528"/>
                <a:gd name="connsiteY15" fmla="*/ 576116 h 1907196"/>
                <a:gd name="connsiteX16" fmla="*/ 1112528 w 1112528"/>
                <a:gd name="connsiteY16" fmla="*/ 949064 h 1907196"/>
                <a:gd name="connsiteX17" fmla="*/ 556264 w 1112528"/>
                <a:gd name="connsiteY17" fmla="*/ 1907196 h 1907196"/>
                <a:gd name="connsiteX18" fmla="*/ 0 w 1112528"/>
                <a:gd name="connsiteY18" fmla="*/ 949064 h 1907196"/>
                <a:gd name="connsiteX19" fmla="*/ 444158 w 1112528"/>
                <a:gd name="connsiteY19" fmla="*/ 10398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859255 w 1112528"/>
                <a:gd name="connsiteY4" fmla="*/ 147067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950178 w 1112528"/>
                <a:gd name="connsiteY7" fmla="*/ 272764 h 1907196"/>
                <a:gd name="connsiteX8" fmla="*/ 859255 w 1112528"/>
                <a:gd name="connsiteY8" fmla="*/ 147067 h 1907196"/>
                <a:gd name="connsiteX9" fmla="*/ 753969 w 1112528"/>
                <a:gd name="connsiteY9" fmla="*/ 56165 h 1907196"/>
                <a:gd name="connsiteX10" fmla="*/ 772787 w 1112528"/>
                <a:gd name="connsiteY10" fmla="*/ 66227 h 1907196"/>
                <a:gd name="connsiteX11" fmla="*/ 827169 w 1112528"/>
                <a:gd name="connsiteY11" fmla="*/ 117069 h 1907196"/>
                <a:gd name="connsiteX12" fmla="*/ 753969 w 1112528"/>
                <a:gd name="connsiteY12" fmla="*/ 56165 h 1907196"/>
                <a:gd name="connsiteX13" fmla="*/ 671628 w 1112528"/>
                <a:gd name="connsiteY13" fmla="*/ 12139 h 1907196"/>
                <a:gd name="connsiteX14" fmla="*/ 668371 w 1112528"/>
                <a:gd name="connsiteY14" fmla="*/ 10398 h 1907196"/>
                <a:gd name="connsiteX15" fmla="*/ 671628 w 1112528"/>
                <a:gd name="connsiteY15" fmla="*/ 12139 h 1907196"/>
                <a:gd name="connsiteX16" fmla="*/ 504041 w 1112528"/>
                <a:gd name="connsiteY16" fmla="*/ 0 h 1907196"/>
                <a:gd name="connsiteX17" fmla="*/ 1035717 w 1112528"/>
                <a:gd name="connsiteY17" fmla="*/ 471086 h 1907196"/>
                <a:gd name="connsiteX18" fmla="*/ 1068814 w 1112528"/>
                <a:gd name="connsiteY18" fmla="*/ 576116 h 1907196"/>
                <a:gd name="connsiteX19" fmla="*/ 1112528 w 1112528"/>
                <a:gd name="connsiteY19" fmla="*/ 949064 h 1907196"/>
                <a:gd name="connsiteX20" fmla="*/ 556264 w 1112528"/>
                <a:gd name="connsiteY20" fmla="*/ 1907196 h 1907196"/>
                <a:gd name="connsiteX21" fmla="*/ 0 w 1112528"/>
                <a:gd name="connsiteY21" fmla="*/ 949064 h 1907196"/>
                <a:gd name="connsiteX22" fmla="*/ 444158 w 1112528"/>
                <a:gd name="connsiteY22" fmla="*/ 10398 h 1907196"/>
                <a:gd name="connsiteX23" fmla="*/ 504041 w 1112528"/>
                <a:gd name="connsiteY23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859255 w 1112528"/>
                <a:gd name="connsiteY4" fmla="*/ 147067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950178 w 1112528"/>
                <a:gd name="connsiteY7" fmla="*/ 272764 h 1907196"/>
                <a:gd name="connsiteX8" fmla="*/ 859255 w 1112528"/>
                <a:gd name="connsiteY8" fmla="*/ 147067 h 1907196"/>
                <a:gd name="connsiteX9" fmla="*/ 753969 w 1112528"/>
                <a:gd name="connsiteY9" fmla="*/ 56165 h 1907196"/>
                <a:gd name="connsiteX10" fmla="*/ 772787 w 1112528"/>
                <a:gd name="connsiteY10" fmla="*/ 66227 h 1907196"/>
                <a:gd name="connsiteX11" fmla="*/ 827169 w 1112528"/>
                <a:gd name="connsiteY11" fmla="*/ 117069 h 1907196"/>
                <a:gd name="connsiteX12" fmla="*/ 753969 w 1112528"/>
                <a:gd name="connsiteY12" fmla="*/ 56165 h 1907196"/>
                <a:gd name="connsiteX13" fmla="*/ 504041 w 1112528"/>
                <a:gd name="connsiteY13" fmla="*/ 0 h 1907196"/>
                <a:gd name="connsiteX14" fmla="*/ 1035717 w 1112528"/>
                <a:gd name="connsiteY14" fmla="*/ 471086 h 1907196"/>
                <a:gd name="connsiteX15" fmla="*/ 1068814 w 1112528"/>
                <a:gd name="connsiteY15" fmla="*/ 576116 h 1907196"/>
                <a:gd name="connsiteX16" fmla="*/ 1112528 w 1112528"/>
                <a:gd name="connsiteY16" fmla="*/ 949064 h 1907196"/>
                <a:gd name="connsiteX17" fmla="*/ 556264 w 1112528"/>
                <a:gd name="connsiteY17" fmla="*/ 1907196 h 1907196"/>
                <a:gd name="connsiteX18" fmla="*/ 0 w 1112528"/>
                <a:gd name="connsiteY18" fmla="*/ 949064 h 1907196"/>
                <a:gd name="connsiteX19" fmla="*/ 444158 w 1112528"/>
                <a:gd name="connsiteY19" fmla="*/ 10398 h 1907196"/>
                <a:gd name="connsiteX20" fmla="*/ 504041 w 1112528"/>
                <a:gd name="connsiteY20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859255 w 1112528"/>
                <a:gd name="connsiteY4" fmla="*/ 147067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950178 w 1112528"/>
                <a:gd name="connsiteY7" fmla="*/ 272764 h 1907196"/>
                <a:gd name="connsiteX8" fmla="*/ 859255 w 1112528"/>
                <a:gd name="connsiteY8" fmla="*/ 147067 h 1907196"/>
                <a:gd name="connsiteX9" fmla="*/ 827169 w 1112528"/>
                <a:gd name="connsiteY9" fmla="*/ 117069 h 1907196"/>
                <a:gd name="connsiteX10" fmla="*/ 772787 w 1112528"/>
                <a:gd name="connsiteY10" fmla="*/ 66227 h 1907196"/>
                <a:gd name="connsiteX11" fmla="*/ 827169 w 1112528"/>
                <a:gd name="connsiteY11" fmla="*/ 117069 h 1907196"/>
                <a:gd name="connsiteX12" fmla="*/ 504041 w 1112528"/>
                <a:gd name="connsiteY12" fmla="*/ 0 h 1907196"/>
                <a:gd name="connsiteX13" fmla="*/ 1035717 w 1112528"/>
                <a:gd name="connsiteY13" fmla="*/ 471086 h 1907196"/>
                <a:gd name="connsiteX14" fmla="*/ 1068814 w 1112528"/>
                <a:gd name="connsiteY14" fmla="*/ 576116 h 1907196"/>
                <a:gd name="connsiteX15" fmla="*/ 1112528 w 1112528"/>
                <a:gd name="connsiteY15" fmla="*/ 949064 h 1907196"/>
                <a:gd name="connsiteX16" fmla="*/ 556264 w 1112528"/>
                <a:gd name="connsiteY16" fmla="*/ 1907196 h 1907196"/>
                <a:gd name="connsiteX17" fmla="*/ 0 w 1112528"/>
                <a:gd name="connsiteY17" fmla="*/ 949064 h 1907196"/>
                <a:gd name="connsiteX18" fmla="*/ 444158 w 1112528"/>
                <a:gd name="connsiteY18" fmla="*/ 10398 h 1907196"/>
                <a:gd name="connsiteX19" fmla="*/ 504041 w 1112528"/>
                <a:gd name="connsiteY19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859255 w 1112528"/>
                <a:gd name="connsiteY4" fmla="*/ 147067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950178 w 1112528"/>
                <a:gd name="connsiteY7" fmla="*/ 272764 h 1907196"/>
                <a:gd name="connsiteX8" fmla="*/ 859255 w 1112528"/>
                <a:gd name="connsiteY8" fmla="*/ 147067 h 1907196"/>
                <a:gd name="connsiteX9" fmla="*/ 504041 w 1112528"/>
                <a:gd name="connsiteY9" fmla="*/ 0 h 1907196"/>
                <a:gd name="connsiteX10" fmla="*/ 1035717 w 1112528"/>
                <a:gd name="connsiteY10" fmla="*/ 471086 h 1907196"/>
                <a:gd name="connsiteX11" fmla="*/ 1068814 w 1112528"/>
                <a:gd name="connsiteY11" fmla="*/ 576116 h 1907196"/>
                <a:gd name="connsiteX12" fmla="*/ 1112528 w 1112528"/>
                <a:gd name="connsiteY12" fmla="*/ 949064 h 1907196"/>
                <a:gd name="connsiteX13" fmla="*/ 556264 w 1112528"/>
                <a:gd name="connsiteY13" fmla="*/ 1907196 h 1907196"/>
                <a:gd name="connsiteX14" fmla="*/ 0 w 1112528"/>
                <a:gd name="connsiteY14" fmla="*/ 949064 h 1907196"/>
                <a:gd name="connsiteX15" fmla="*/ 444158 w 1112528"/>
                <a:gd name="connsiteY15" fmla="*/ 10398 h 1907196"/>
                <a:gd name="connsiteX16" fmla="*/ 504041 w 1112528"/>
                <a:gd name="connsiteY16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950178 w 1112528"/>
                <a:gd name="connsiteY4" fmla="*/ 272764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950178 w 1112528"/>
                <a:gd name="connsiteY7" fmla="*/ 272764 h 1907196"/>
                <a:gd name="connsiteX8" fmla="*/ 504041 w 1112528"/>
                <a:gd name="connsiteY8" fmla="*/ 0 h 1907196"/>
                <a:gd name="connsiteX9" fmla="*/ 1035717 w 1112528"/>
                <a:gd name="connsiteY9" fmla="*/ 471086 h 1907196"/>
                <a:gd name="connsiteX10" fmla="*/ 1068814 w 1112528"/>
                <a:gd name="connsiteY10" fmla="*/ 576116 h 1907196"/>
                <a:gd name="connsiteX11" fmla="*/ 1112528 w 1112528"/>
                <a:gd name="connsiteY11" fmla="*/ 949064 h 1907196"/>
                <a:gd name="connsiteX12" fmla="*/ 556264 w 1112528"/>
                <a:gd name="connsiteY12" fmla="*/ 1907196 h 1907196"/>
                <a:gd name="connsiteX13" fmla="*/ 0 w 1112528"/>
                <a:gd name="connsiteY13" fmla="*/ 949064 h 1907196"/>
                <a:gd name="connsiteX14" fmla="*/ 444158 w 1112528"/>
                <a:gd name="connsiteY14" fmla="*/ 10398 h 1907196"/>
                <a:gd name="connsiteX15" fmla="*/ 504041 w 1112528"/>
                <a:gd name="connsiteY15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949602 w 1112528"/>
                <a:gd name="connsiteY4" fmla="*/ 271562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504041 w 1112528"/>
                <a:gd name="connsiteY7" fmla="*/ 0 h 1907196"/>
                <a:gd name="connsiteX8" fmla="*/ 1035717 w 1112528"/>
                <a:gd name="connsiteY8" fmla="*/ 471086 h 1907196"/>
                <a:gd name="connsiteX9" fmla="*/ 1068814 w 1112528"/>
                <a:gd name="connsiteY9" fmla="*/ 576116 h 1907196"/>
                <a:gd name="connsiteX10" fmla="*/ 1112528 w 1112528"/>
                <a:gd name="connsiteY10" fmla="*/ 949064 h 1907196"/>
                <a:gd name="connsiteX11" fmla="*/ 556264 w 1112528"/>
                <a:gd name="connsiteY11" fmla="*/ 1907196 h 1907196"/>
                <a:gd name="connsiteX12" fmla="*/ 0 w 1112528"/>
                <a:gd name="connsiteY12" fmla="*/ 949064 h 1907196"/>
                <a:gd name="connsiteX13" fmla="*/ 444158 w 1112528"/>
                <a:gd name="connsiteY13" fmla="*/ 10398 h 1907196"/>
                <a:gd name="connsiteX14" fmla="*/ 504041 w 1112528"/>
                <a:gd name="connsiteY14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504041 w 1112528"/>
                <a:gd name="connsiteY4" fmla="*/ 0 h 1907196"/>
                <a:gd name="connsiteX5" fmla="*/ 1035717 w 1112528"/>
                <a:gd name="connsiteY5" fmla="*/ 471086 h 1907196"/>
                <a:gd name="connsiteX6" fmla="*/ 1068814 w 1112528"/>
                <a:gd name="connsiteY6" fmla="*/ 576116 h 1907196"/>
                <a:gd name="connsiteX7" fmla="*/ 1112528 w 1112528"/>
                <a:gd name="connsiteY7" fmla="*/ 949064 h 1907196"/>
                <a:gd name="connsiteX8" fmla="*/ 556264 w 1112528"/>
                <a:gd name="connsiteY8" fmla="*/ 1907196 h 1907196"/>
                <a:gd name="connsiteX9" fmla="*/ 0 w 1112528"/>
                <a:gd name="connsiteY9" fmla="*/ 949064 h 1907196"/>
                <a:gd name="connsiteX10" fmla="*/ 444158 w 1112528"/>
                <a:gd name="connsiteY10" fmla="*/ 10398 h 1907196"/>
                <a:gd name="connsiteX11" fmla="*/ 504041 w 1112528"/>
                <a:gd name="connsiteY11" fmla="*/ 0 h 1907196"/>
                <a:gd name="connsiteX0" fmla="*/ 1022767 w 1112528"/>
                <a:gd name="connsiteY0" fmla="*/ 429991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504041 w 1112528"/>
                <a:gd name="connsiteY3" fmla="*/ 0 h 1907196"/>
                <a:gd name="connsiteX4" fmla="*/ 1035717 w 1112528"/>
                <a:gd name="connsiteY4" fmla="*/ 471086 h 1907196"/>
                <a:gd name="connsiteX5" fmla="*/ 1068814 w 1112528"/>
                <a:gd name="connsiteY5" fmla="*/ 576116 h 1907196"/>
                <a:gd name="connsiteX6" fmla="*/ 1112528 w 1112528"/>
                <a:gd name="connsiteY6" fmla="*/ 949064 h 1907196"/>
                <a:gd name="connsiteX7" fmla="*/ 556264 w 1112528"/>
                <a:gd name="connsiteY7" fmla="*/ 1907196 h 1907196"/>
                <a:gd name="connsiteX8" fmla="*/ 0 w 1112528"/>
                <a:gd name="connsiteY8" fmla="*/ 949064 h 1907196"/>
                <a:gd name="connsiteX9" fmla="*/ 444158 w 1112528"/>
                <a:gd name="connsiteY9" fmla="*/ 10398 h 1907196"/>
                <a:gd name="connsiteX10" fmla="*/ 504041 w 1112528"/>
                <a:gd name="connsiteY10" fmla="*/ 0 h 1907196"/>
                <a:gd name="connsiteX0" fmla="*/ 504041 w 1112528"/>
                <a:gd name="connsiteY0" fmla="*/ 0 h 1907196"/>
                <a:gd name="connsiteX1" fmla="*/ 1035717 w 1112528"/>
                <a:gd name="connsiteY1" fmla="*/ 471086 h 1907196"/>
                <a:gd name="connsiteX2" fmla="*/ 1068814 w 1112528"/>
                <a:gd name="connsiteY2" fmla="*/ 576116 h 1907196"/>
                <a:gd name="connsiteX3" fmla="*/ 1112528 w 1112528"/>
                <a:gd name="connsiteY3" fmla="*/ 949064 h 1907196"/>
                <a:gd name="connsiteX4" fmla="*/ 556264 w 1112528"/>
                <a:gd name="connsiteY4" fmla="*/ 1907196 h 1907196"/>
                <a:gd name="connsiteX5" fmla="*/ 0 w 1112528"/>
                <a:gd name="connsiteY5" fmla="*/ 949064 h 1907196"/>
                <a:gd name="connsiteX6" fmla="*/ 444158 w 1112528"/>
                <a:gd name="connsiteY6" fmla="*/ 10398 h 1907196"/>
                <a:gd name="connsiteX7" fmla="*/ 504041 w 1112528"/>
                <a:gd name="connsiteY7" fmla="*/ 0 h 1907196"/>
                <a:gd name="connsiteX0" fmla="*/ 1035717 w 1127157"/>
                <a:gd name="connsiteY0" fmla="*/ 471086 h 1907196"/>
                <a:gd name="connsiteX1" fmla="*/ 1068814 w 1127157"/>
                <a:gd name="connsiteY1" fmla="*/ 576116 h 1907196"/>
                <a:gd name="connsiteX2" fmla="*/ 1112528 w 1127157"/>
                <a:gd name="connsiteY2" fmla="*/ 949064 h 1907196"/>
                <a:gd name="connsiteX3" fmla="*/ 556264 w 1127157"/>
                <a:gd name="connsiteY3" fmla="*/ 1907196 h 1907196"/>
                <a:gd name="connsiteX4" fmla="*/ 0 w 1127157"/>
                <a:gd name="connsiteY4" fmla="*/ 949064 h 1907196"/>
                <a:gd name="connsiteX5" fmla="*/ 444158 w 1127157"/>
                <a:gd name="connsiteY5" fmla="*/ 10398 h 1907196"/>
                <a:gd name="connsiteX6" fmla="*/ 504041 w 1127157"/>
                <a:gd name="connsiteY6" fmla="*/ 0 h 1907196"/>
                <a:gd name="connsiteX7" fmla="*/ 1127157 w 1127157"/>
                <a:gd name="connsiteY7" fmla="*/ 562526 h 1907196"/>
                <a:gd name="connsiteX0" fmla="*/ 1035717 w 1112528"/>
                <a:gd name="connsiteY0" fmla="*/ 471086 h 1907196"/>
                <a:gd name="connsiteX1" fmla="*/ 1068814 w 1112528"/>
                <a:gd name="connsiteY1" fmla="*/ 576116 h 1907196"/>
                <a:gd name="connsiteX2" fmla="*/ 1112528 w 1112528"/>
                <a:gd name="connsiteY2" fmla="*/ 949064 h 1907196"/>
                <a:gd name="connsiteX3" fmla="*/ 556264 w 1112528"/>
                <a:gd name="connsiteY3" fmla="*/ 1907196 h 1907196"/>
                <a:gd name="connsiteX4" fmla="*/ 0 w 1112528"/>
                <a:gd name="connsiteY4" fmla="*/ 949064 h 1907196"/>
                <a:gd name="connsiteX5" fmla="*/ 444158 w 1112528"/>
                <a:gd name="connsiteY5" fmla="*/ 10398 h 1907196"/>
                <a:gd name="connsiteX6" fmla="*/ 504041 w 1112528"/>
                <a:gd name="connsiteY6" fmla="*/ 0 h 1907196"/>
                <a:gd name="connsiteX7" fmla="*/ 1101757 w 1112528"/>
                <a:gd name="connsiteY7" fmla="*/ 333926 h 1907196"/>
                <a:gd name="connsiteX0" fmla="*/ 1035717 w 1112528"/>
                <a:gd name="connsiteY0" fmla="*/ 471086 h 1907196"/>
                <a:gd name="connsiteX1" fmla="*/ 1068814 w 1112528"/>
                <a:gd name="connsiteY1" fmla="*/ 576116 h 1907196"/>
                <a:gd name="connsiteX2" fmla="*/ 1112528 w 1112528"/>
                <a:gd name="connsiteY2" fmla="*/ 949064 h 1907196"/>
                <a:gd name="connsiteX3" fmla="*/ 556264 w 1112528"/>
                <a:gd name="connsiteY3" fmla="*/ 1907196 h 1907196"/>
                <a:gd name="connsiteX4" fmla="*/ 0 w 1112528"/>
                <a:gd name="connsiteY4" fmla="*/ 949064 h 1907196"/>
                <a:gd name="connsiteX5" fmla="*/ 444158 w 1112528"/>
                <a:gd name="connsiteY5" fmla="*/ 10398 h 1907196"/>
                <a:gd name="connsiteX6" fmla="*/ 504041 w 1112528"/>
                <a:gd name="connsiteY6" fmla="*/ 0 h 190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2528" h="1907196">
                  <a:moveTo>
                    <a:pt x="1035717" y="471086"/>
                  </a:moveTo>
                  <a:lnTo>
                    <a:pt x="1068814" y="576116"/>
                  </a:lnTo>
                  <a:cubicBezTo>
                    <a:pt x="1096963" y="690745"/>
                    <a:pt x="1112528" y="816774"/>
                    <a:pt x="1112528" y="949064"/>
                  </a:cubicBezTo>
                  <a:cubicBezTo>
                    <a:pt x="1112528" y="1478226"/>
                    <a:pt x="863480" y="1907196"/>
                    <a:pt x="556264" y="1907196"/>
                  </a:cubicBezTo>
                  <a:cubicBezTo>
                    <a:pt x="249048" y="1907196"/>
                    <a:pt x="0" y="1478226"/>
                    <a:pt x="0" y="949064"/>
                  </a:cubicBezTo>
                  <a:cubicBezTo>
                    <a:pt x="0" y="486047"/>
                    <a:pt x="190678" y="99740"/>
                    <a:pt x="444158" y="10398"/>
                  </a:cubicBezTo>
                  <a:lnTo>
                    <a:pt x="504041" y="0"/>
                  </a:lnTo>
                </a:path>
              </a:pathLst>
            </a:cu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9">
              <a:extLst>
                <a:ext uri="{FF2B5EF4-FFF2-40B4-BE49-F238E27FC236}">
                  <a16:creationId xmlns:a16="http://schemas.microsoft.com/office/drawing/2014/main" id="{8B0294F8-8759-2DA1-F9B5-EAD41DDB520D}"/>
                </a:ext>
              </a:extLst>
            </p:cNvPr>
            <p:cNvSpPr/>
            <p:nvPr/>
          </p:nvSpPr>
          <p:spPr>
            <a:xfrm flipH="1">
              <a:off x="2771355" y="2655731"/>
              <a:ext cx="556264" cy="1916266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A40CDD9-C3F2-94AA-C464-3E36D9F93357}"/>
                </a:ext>
              </a:extLst>
            </p:cNvPr>
            <p:cNvSpPr/>
            <p:nvPr/>
          </p:nvSpPr>
          <p:spPr>
            <a:xfrm>
              <a:off x="2369489" y="2655731"/>
              <a:ext cx="1916264" cy="191626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C539F60-6502-9BA9-E562-AF034CF564BF}"/>
                </a:ext>
              </a:extLst>
            </p:cNvPr>
            <p:cNvSpPr/>
            <p:nvPr/>
          </p:nvSpPr>
          <p:spPr>
            <a:xfrm>
              <a:off x="2369489" y="2655731"/>
              <a:ext cx="1916428" cy="1516350"/>
            </a:xfrm>
            <a:custGeom>
              <a:avLst/>
              <a:gdLst>
                <a:gd name="connsiteX0" fmla="*/ 958132 w 1916428"/>
                <a:gd name="connsiteY0" fmla="*/ 0 h 1516350"/>
                <a:gd name="connsiteX1" fmla="*/ 1916264 w 1916428"/>
                <a:gd name="connsiteY1" fmla="*/ 958132 h 1516350"/>
                <a:gd name="connsiteX2" fmla="*/ 1916261 w 1916428"/>
                <a:gd name="connsiteY2" fmla="*/ 958166 h 1516350"/>
                <a:gd name="connsiteX3" fmla="*/ 1916428 w 1916428"/>
                <a:gd name="connsiteY3" fmla="*/ 960086 h 1516350"/>
                <a:gd name="connsiteX4" fmla="*/ 958296 w 1916428"/>
                <a:gd name="connsiteY4" fmla="*/ 1516350 h 1516350"/>
                <a:gd name="connsiteX5" fmla="*/ 164 w 1916428"/>
                <a:gd name="connsiteY5" fmla="*/ 960086 h 1516350"/>
                <a:gd name="connsiteX6" fmla="*/ 179 w 1916428"/>
                <a:gd name="connsiteY6" fmla="*/ 959908 h 1516350"/>
                <a:gd name="connsiteX7" fmla="*/ 0 w 1916428"/>
                <a:gd name="connsiteY7" fmla="*/ 958132 h 1516350"/>
                <a:gd name="connsiteX8" fmla="*/ 958132 w 1916428"/>
                <a:gd name="connsiteY8" fmla="*/ 0 h 151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6428" h="1516350">
                  <a:moveTo>
                    <a:pt x="958132" y="0"/>
                  </a:moveTo>
                  <a:cubicBezTo>
                    <a:pt x="1487294" y="0"/>
                    <a:pt x="1916264" y="428970"/>
                    <a:pt x="1916264" y="958132"/>
                  </a:cubicBezTo>
                  <a:lnTo>
                    <a:pt x="1916261" y="958166"/>
                  </a:lnTo>
                  <a:lnTo>
                    <a:pt x="1916428" y="960086"/>
                  </a:lnTo>
                  <a:cubicBezTo>
                    <a:pt x="1916428" y="1267302"/>
                    <a:pt x="1487458" y="1516350"/>
                    <a:pt x="958296" y="1516350"/>
                  </a:cubicBezTo>
                  <a:cubicBezTo>
                    <a:pt x="429134" y="1516350"/>
                    <a:pt x="164" y="1267302"/>
                    <a:pt x="164" y="960086"/>
                  </a:cubicBezTo>
                  <a:lnTo>
                    <a:pt x="179" y="959908"/>
                  </a:lnTo>
                  <a:lnTo>
                    <a:pt x="0" y="958132"/>
                  </a:lnTo>
                  <a:cubicBezTo>
                    <a:pt x="0" y="428970"/>
                    <a:pt x="428970" y="0"/>
                    <a:pt x="958132" y="0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AA398D9-82BF-CAE5-4063-E11A7D38A5DB}"/>
                </a:ext>
              </a:extLst>
            </p:cNvPr>
            <p:cNvSpPr/>
            <p:nvPr/>
          </p:nvSpPr>
          <p:spPr>
            <a:xfrm rot="16200000">
              <a:off x="2771521" y="2657686"/>
              <a:ext cx="1112527" cy="19162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A9AE4B4-62C5-603A-2F24-64AF4514D0A2}"/>
                </a:ext>
              </a:extLst>
            </p:cNvPr>
            <p:cNvSpPr/>
            <p:nvPr/>
          </p:nvSpPr>
          <p:spPr>
            <a:xfrm flipH="1">
              <a:off x="2771355" y="2655729"/>
              <a:ext cx="556264" cy="1439343"/>
            </a:xfrm>
            <a:custGeom>
              <a:avLst/>
              <a:gdLst>
                <a:gd name="connsiteX0" fmla="*/ 0 w 556264"/>
                <a:gd name="connsiteY0" fmla="*/ 0 h 1516340"/>
                <a:gd name="connsiteX1" fmla="*/ 0 w 556264"/>
                <a:gd name="connsiteY1" fmla="*/ 1516340 h 1516340"/>
                <a:gd name="connsiteX2" fmla="*/ 192931 w 556264"/>
                <a:gd name="connsiteY2" fmla="*/ 1505049 h 1516340"/>
                <a:gd name="connsiteX3" fmla="*/ 372782 w 556264"/>
                <a:gd name="connsiteY3" fmla="*/ 1472636 h 1516340"/>
                <a:gd name="connsiteX4" fmla="*/ 478435 w 556264"/>
                <a:gd name="connsiteY4" fmla="*/ 1439343 h 1516340"/>
                <a:gd name="connsiteX5" fmla="*/ 512550 w 556264"/>
                <a:gd name="connsiteY5" fmla="*/ 1331082 h 1516340"/>
                <a:gd name="connsiteX6" fmla="*/ 556264 w 556264"/>
                <a:gd name="connsiteY6" fmla="*/ 958133 h 1516340"/>
                <a:gd name="connsiteX7" fmla="*/ 56875 w 556264"/>
                <a:gd name="connsiteY7" fmla="*/ 4947 h 1516340"/>
                <a:gd name="connsiteX8" fmla="*/ 3 w 556264"/>
                <a:gd name="connsiteY8" fmla="*/ 0 h 1516340"/>
                <a:gd name="connsiteX0" fmla="*/ 0 w 556264"/>
                <a:gd name="connsiteY0" fmla="*/ 1516340 h 1607780"/>
                <a:gd name="connsiteX1" fmla="*/ 192931 w 556264"/>
                <a:gd name="connsiteY1" fmla="*/ 1505049 h 1607780"/>
                <a:gd name="connsiteX2" fmla="*/ 372782 w 556264"/>
                <a:gd name="connsiteY2" fmla="*/ 1472636 h 1607780"/>
                <a:gd name="connsiteX3" fmla="*/ 478435 w 556264"/>
                <a:gd name="connsiteY3" fmla="*/ 1439343 h 1607780"/>
                <a:gd name="connsiteX4" fmla="*/ 512550 w 556264"/>
                <a:gd name="connsiteY4" fmla="*/ 1331082 h 1607780"/>
                <a:gd name="connsiteX5" fmla="*/ 556264 w 556264"/>
                <a:gd name="connsiteY5" fmla="*/ 958133 h 1607780"/>
                <a:gd name="connsiteX6" fmla="*/ 56875 w 556264"/>
                <a:gd name="connsiteY6" fmla="*/ 4947 h 1607780"/>
                <a:gd name="connsiteX7" fmla="*/ 3 w 556264"/>
                <a:gd name="connsiteY7" fmla="*/ 0 h 1607780"/>
                <a:gd name="connsiteX8" fmla="*/ 0 w 556264"/>
                <a:gd name="connsiteY8" fmla="*/ 0 h 1607780"/>
                <a:gd name="connsiteX9" fmla="*/ 91440 w 556264"/>
                <a:gd name="connsiteY9" fmla="*/ 1607780 h 1607780"/>
                <a:gd name="connsiteX0" fmla="*/ 0 w 556264"/>
                <a:gd name="connsiteY0" fmla="*/ 1516340 h 1516340"/>
                <a:gd name="connsiteX1" fmla="*/ 192931 w 556264"/>
                <a:gd name="connsiteY1" fmla="*/ 1505049 h 1516340"/>
                <a:gd name="connsiteX2" fmla="*/ 372782 w 556264"/>
                <a:gd name="connsiteY2" fmla="*/ 1472636 h 1516340"/>
                <a:gd name="connsiteX3" fmla="*/ 478435 w 556264"/>
                <a:gd name="connsiteY3" fmla="*/ 1439343 h 1516340"/>
                <a:gd name="connsiteX4" fmla="*/ 512550 w 556264"/>
                <a:gd name="connsiteY4" fmla="*/ 1331082 h 1516340"/>
                <a:gd name="connsiteX5" fmla="*/ 556264 w 556264"/>
                <a:gd name="connsiteY5" fmla="*/ 958133 h 1516340"/>
                <a:gd name="connsiteX6" fmla="*/ 56875 w 556264"/>
                <a:gd name="connsiteY6" fmla="*/ 4947 h 1516340"/>
                <a:gd name="connsiteX7" fmla="*/ 3 w 556264"/>
                <a:gd name="connsiteY7" fmla="*/ 0 h 1516340"/>
                <a:gd name="connsiteX8" fmla="*/ 0 w 556264"/>
                <a:gd name="connsiteY8" fmla="*/ 0 h 1516340"/>
                <a:gd name="connsiteX0" fmla="*/ 192931 w 556264"/>
                <a:gd name="connsiteY0" fmla="*/ 1505049 h 1505049"/>
                <a:gd name="connsiteX1" fmla="*/ 372782 w 556264"/>
                <a:gd name="connsiteY1" fmla="*/ 1472636 h 1505049"/>
                <a:gd name="connsiteX2" fmla="*/ 478435 w 556264"/>
                <a:gd name="connsiteY2" fmla="*/ 1439343 h 1505049"/>
                <a:gd name="connsiteX3" fmla="*/ 512550 w 556264"/>
                <a:gd name="connsiteY3" fmla="*/ 1331082 h 1505049"/>
                <a:gd name="connsiteX4" fmla="*/ 556264 w 556264"/>
                <a:gd name="connsiteY4" fmla="*/ 958133 h 1505049"/>
                <a:gd name="connsiteX5" fmla="*/ 56875 w 556264"/>
                <a:gd name="connsiteY5" fmla="*/ 4947 h 1505049"/>
                <a:gd name="connsiteX6" fmla="*/ 3 w 556264"/>
                <a:gd name="connsiteY6" fmla="*/ 0 h 1505049"/>
                <a:gd name="connsiteX7" fmla="*/ 0 w 556264"/>
                <a:gd name="connsiteY7" fmla="*/ 0 h 1505049"/>
                <a:gd name="connsiteX0" fmla="*/ 372782 w 556264"/>
                <a:gd name="connsiteY0" fmla="*/ 1472636 h 1472636"/>
                <a:gd name="connsiteX1" fmla="*/ 478435 w 556264"/>
                <a:gd name="connsiteY1" fmla="*/ 1439343 h 1472636"/>
                <a:gd name="connsiteX2" fmla="*/ 512550 w 556264"/>
                <a:gd name="connsiteY2" fmla="*/ 1331082 h 1472636"/>
                <a:gd name="connsiteX3" fmla="*/ 556264 w 556264"/>
                <a:gd name="connsiteY3" fmla="*/ 958133 h 1472636"/>
                <a:gd name="connsiteX4" fmla="*/ 56875 w 556264"/>
                <a:gd name="connsiteY4" fmla="*/ 4947 h 1472636"/>
                <a:gd name="connsiteX5" fmla="*/ 3 w 556264"/>
                <a:gd name="connsiteY5" fmla="*/ 0 h 1472636"/>
                <a:gd name="connsiteX6" fmla="*/ 0 w 556264"/>
                <a:gd name="connsiteY6" fmla="*/ 0 h 1472636"/>
                <a:gd name="connsiteX0" fmla="*/ 478435 w 556264"/>
                <a:gd name="connsiteY0" fmla="*/ 1439343 h 1439343"/>
                <a:gd name="connsiteX1" fmla="*/ 512550 w 556264"/>
                <a:gd name="connsiteY1" fmla="*/ 1331082 h 1439343"/>
                <a:gd name="connsiteX2" fmla="*/ 556264 w 556264"/>
                <a:gd name="connsiteY2" fmla="*/ 958133 h 1439343"/>
                <a:gd name="connsiteX3" fmla="*/ 56875 w 556264"/>
                <a:gd name="connsiteY3" fmla="*/ 4947 h 1439343"/>
                <a:gd name="connsiteX4" fmla="*/ 3 w 556264"/>
                <a:gd name="connsiteY4" fmla="*/ 0 h 1439343"/>
                <a:gd name="connsiteX5" fmla="*/ 0 w 556264"/>
                <a:gd name="connsiteY5" fmla="*/ 0 h 1439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6264" h="1439343">
                  <a:moveTo>
                    <a:pt x="478435" y="1439343"/>
                  </a:moveTo>
                  <a:lnTo>
                    <a:pt x="512550" y="1331082"/>
                  </a:lnTo>
                  <a:cubicBezTo>
                    <a:pt x="540699" y="1216452"/>
                    <a:pt x="556264" y="1090424"/>
                    <a:pt x="556264" y="958133"/>
                  </a:cubicBezTo>
                  <a:cubicBezTo>
                    <a:pt x="556264" y="462044"/>
                    <a:pt x="337374" y="54013"/>
                    <a:pt x="56875" y="4947"/>
                  </a:cubicBez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FFFFBA0-F030-0763-BA1D-98E1BBE4D950}"/>
                </a:ext>
              </a:extLst>
            </p:cNvPr>
            <p:cNvSpPr/>
            <p:nvPr/>
          </p:nvSpPr>
          <p:spPr>
            <a:xfrm>
              <a:off x="3270745" y="2655730"/>
              <a:ext cx="537890" cy="481539"/>
            </a:xfrm>
            <a:custGeom>
              <a:avLst/>
              <a:gdLst>
                <a:gd name="connsiteX0" fmla="*/ 959447 w 962064"/>
                <a:gd name="connsiteY0" fmla="*/ 1439459 h 1441214"/>
                <a:gd name="connsiteX1" fmla="*/ 959447 w 962064"/>
                <a:gd name="connsiteY1" fmla="*/ 1439459 h 1441214"/>
                <a:gd name="connsiteX2" fmla="*/ 953879 w 962064"/>
                <a:gd name="connsiteY2" fmla="*/ 1441214 h 1441214"/>
                <a:gd name="connsiteX3" fmla="*/ 481048 w 962064"/>
                <a:gd name="connsiteY3" fmla="*/ 0 h 1441214"/>
                <a:gd name="connsiteX4" fmla="*/ 481050 w 962064"/>
                <a:gd name="connsiteY4" fmla="*/ 0 h 1441214"/>
                <a:gd name="connsiteX5" fmla="*/ 537924 w 962064"/>
                <a:gd name="connsiteY5" fmla="*/ 4947 h 1441214"/>
                <a:gd name="connsiteX6" fmla="*/ 953263 w 962064"/>
                <a:gd name="connsiteY6" fmla="*/ 451468 h 1441214"/>
                <a:gd name="connsiteX7" fmla="*/ 962064 w 962064"/>
                <a:gd name="connsiteY7" fmla="*/ 481539 h 1441214"/>
                <a:gd name="connsiteX8" fmla="*/ 854163 w 962064"/>
                <a:gd name="connsiteY8" fmla="*/ 447537 h 1441214"/>
                <a:gd name="connsiteX9" fmla="*/ 481215 w 962064"/>
                <a:gd name="connsiteY9" fmla="*/ 403823 h 1441214"/>
                <a:gd name="connsiteX10" fmla="*/ 108266 w 962064"/>
                <a:gd name="connsiteY10" fmla="*/ 447537 h 1441214"/>
                <a:gd name="connsiteX11" fmla="*/ 0 w 962064"/>
                <a:gd name="connsiteY11" fmla="*/ 481654 h 1441214"/>
                <a:gd name="connsiteX12" fmla="*/ 8835 w 962064"/>
                <a:gd name="connsiteY12" fmla="*/ 451468 h 1441214"/>
                <a:gd name="connsiteX13" fmla="*/ 424174 w 962064"/>
                <a:gd name="connsiteY13" fmla="*/ 4947 h 1441214"/>
                <a:gd name="connsiteX0" fmla="*/ 953879 w 962064"/>
                <a:gd name="connsiteY0" fmla="*/ 1441214 h 1441214"/>
                <a:gd name="connsiteX1" fmla="*/ 959447 w 962064"/>
                <a:gd name="connsiteY1" fmla="*/ 1439459 h 1441214"/>
                <a:gd name="connsiteX2" fmla="*/ 953879 w 962064"/>
                <a:gd name="connsiteY2" fmla="*/ 1441214 h 1441214"/>
                <a:gd name="connsiteX3" fmla="*/ 481048 w 962064"/>
                <a:gd name="connsiteY3" fmla="*/ 0 h 1441214"/>
                <a:gd name="connsiteX4" fmla="*/ 481050 w 962064"/>
                <a:gd name="connsiteY4" fmla="*/ 0 h 1441214"/>
                <a:gd name="connsiteX5" fmla="*/ 537924 w 962064"/>
                <a:gd name="connsiteY5" fmla="*/ 4947 h 1441214"/>
                <a:gd name="connsiteX6" fmla="*/ 953263 w 962064"/>
                <a:gd name="connsiteY6" fmla="*/ 451468 h 1441214"/>
                <a:gd name="connsiteX7" fmla="*/ 962064 w 962064"/>
                <a:gd name="connsiteY7" fmla="*/ 481539 h 1441214"/>
                <a:gd name="connsiteX8" fmla="*/ 854163 w 962064"/>
                <a:gd name="connsiteY8" fmla="*/ 447537 h 1441214"/>
                <a:gd name="connsiteX9" fmla="*/ 481215 w 962064"/>
                <a:gd name="connsiteY9" fmla="*/ 403823 h 1441214"/>
                <a:gd name="connsiteX10" fmla="*/ 108266 w 962064"/>
                <a:gd name="connsiteY10" fmla="*/ 447537 h 1441214"/>
                <a:gd name="connsiteX11" fmla="*/ 0 w 962064"/>
                <a:gd name="connsiteY11" fmla="*/ 481654 h 1441214"/>
                <a:gd name="connsiteX12" fmla="*/ 8835 w 962064"/>
                <a:gd name="connsiteY12" fmla="*/ 451468 h 1441214"/>
                <a:gd name="connsiteX13" fmla="*/ 424174 w 962064"/>
                <a:gd name="connsiteY13" fmla="*/ 4947 h 1441214"/>
                <a:gd name="connsiteX14" fmla="*/ 481048 w 962064"/>
                <a:gd name="connsiteY14" fmla="*/ 0 h 1441214"/>
                <a:gd name="connsiteX0" fmla="*/ 481048 w 962064"/>
                <a:gd name="connsiteY0" fmla="*/ 0 h 481654"/>
                <a:gd name="connsiteX1" fmla="*/ 481050 w 962064"/>
                <a:gd name="connsiteY1" fmla="*/ 0 h 481654"/>
                <a:gd name="connsiteX2" fmla="*/ 537924 w 962064"/>
                <a:gd name="connsiteY2" fmla="*/ 4947 h 481654"/>
                <a:gd name="connsiteX3" fmla="*/ 953263 w 962064"/>
                <a:gd name="connsiteY3" fmla="*/ 451468 h 481654"/>
                <a:gd name="connsiteX4" fmla="*/ 962064 w 962064"/>
                <a:gd name="connsiteY4" fmla="*/ 481539 h 481654"/>
                <a:gd name="connsiteX5" fmla="*/ 854163 w 962064"/>
                <a:gd name="connsiteY5" fmla="*/ 447537 h 481654"/>
                <a:gd name="connsiteX6" fmla="*/ 481215 w 962064"/>
                <a:gd name="connsiteY6" fmla="*/ 403823 h 481654"/>
                <a:gd name="connsiteX7" fmla="*/ 108266 w 962064"/>
                <a:gd name="connsiteY7" fmla="*/ 447537 h 481654"/>
                <a:gd name="connsiteX8" fmla="*/ 0 w 962064"/>
                <a:gd name="connsiteY8" fmla="*/ 481654 h 481654"/>
                <a:gd name="connsiteX9" fmla="*/ 8835 w 962064"/>
                <a:gd name="connsiteY9" fmla="*/ 451468 h 481654"/>
                <a:gd name="connsiteX10" fmla="*/ 424174 w 962064"/>
                <a:gd name="connsiteY10" fmla="*/ 4947 h 481654"/>
                <a:gd name="connsiteX11" fmla="*/ 481048 w 962064"/>
                <a:gd name="connsiteY11" fmla="*/ 0 h 481654"/>
                <a:gd name="connsiteX0" fmla="*/ 0 w 962064"/>
                <a:gd name="connsiteY0" fmla="*/ 481654 h 573094"/>
                <a:gd name="connsiteX1" fmla="*/ 8835 w 962064"/>
                <a:gd name="connsiteY1" fmla="*/ 451468 h 573094"/>
                <a:gd name="connsiteX2" fmla="*/ 424174 w 962064"/>
                <a:gd name="connsiteY2" fmla="*/ 4947 h 573094"/>
                <a:gd name="connsiteX3" fmla="*/ 481048 w 962064"/>
                <a:gd name="connsiteY3" fmla="*/ 0 h 573094"/>
                <a:gd name="connsiteX4" fmla="*/ 481050 w 962064"/>
                <a:gd name="connsiteY4" fmla="*/ 0 h 573094"/>
                <a:gd name="connsiteX5" fmla="*/ 537924 w 962064"/>
                <a:gd name="connsiteY5" fmla="*/ 4947 h 573094"/>
                <a:gd name="connsiteX6" fmla="*/ 953263 w 962064"/>
                <a:gd name="connsiteY6" fmla="*/ 451468 h 573094"/>
                <a:gd name="connsiteX7" fmla="*/ 962064 w 962064"/>
                <a:gd name="connsiteY7" fmla="*/ 481539 h 573094"/>
                <a:gd name="connsiteX8" fmla="*/ 854163 w 962064"/>
                <a:gd name="connsiteY8" fmla="*/ 447537 h 573094"/>
                <a:gd name="connsiteX9" fmla="*/ 481215 w 962064"/>
                <a:gd name="connsiteY9" fmla="*/ 403823 h 573094"/>
                <a:gd name="connsiteX10" fmla="*/ 108266 w 962064"/>
                <a:gd name="connsiteY10" fmla="*/ 447537 h 573094"/>
                <a:gd name="connsiteX11" fmla="*/ 91440 w 962064"/>
                <a:gd name="connsiteY11" fmla="*/ 573094 h 573094"/>
                <a:gd name="connsiteX0" fmla="*/ 0 w 962064"/>
                <a:gd name="connsiteY0" fmla="*/ 481654 h 481654"/>
                <a:gd name="connsiteX1" fmla="*/ 8835 w 962064"/>
                <a:gd name="connsiteY1" fmla="*/ 451468 h 481654"/>
                <a:gd name="connsiteX2" fmla="*/ 424174 w 962064"/>
                <a:gd name="connsiteY2" fmla="*/ 4947 h 481654"/>
                <a:gd name="connsiteX3" fmla="*/ 481048 w 962064"/>
                <a:gd name="connsiteY3" fmla="*/ 0 h 481654"/>
                <a:gd name="connsiteX4" fmla="*/ 481050 w 962064"/>
                <a:gd name="connsiteY4" fmla="*/ 0 h 481654"/>
                <a:gd name="connsiteX5" fmla="*/ 537924 w 962064"/>
                <a:gd name="connsiteY5" fmla="*/ 4947 h 481654"/>
                <a:gd name="connsiteX6" fmla="*/ 953263 w 962064"/>
                <a:gd name="connsiteY6" fmla="*/ 451468 h 481654"/>
                <a:gd name="connsiteX7" fmla="*/ 962064 w 962064"/>
                <a:gd name="connsiteY7" fmla="*/ 481539 h 481654"/>
                <a:gd name="connsiteX8" fmla="*/ 854163 w 962064"/>
                <a:gd name="connsiteY8" fmla="*/ 447537 h 481654"/>
                <a:gd name="connsiteX9" fmla="*/ 481215 w 962064"/>
                <a:gd name="connsiteY9" fmla="*/ 403823 h 481654"/>
                <a:gd name="connsiteX10" fmla="*/ 108266 w 962064"/>
                <a:gd name="connsiteY10" fmla="*/ 447537 h 481654"/>
                <a:gd name="connsiteX0" fmla="*/ 0 w 962064"/>
                <a:gd name="connsiteY0" fmla="*/ 481654 h 481654"/>
                <a:gd name="connsiteX1" fmla="*/ 8835 w 962064"/>
                <a:gd name="connsiteY1" fmla="*/ 451468 h 481654"/>
                <a:gd name="connsiteX2" fmla="*/ 424174 w 962064"/>
                <a:gd name="connsiteY2" fmla="*/ 4947 h 481654"/>
                <a:gd name="connsiteX3" fmla="*/ 481048 w 962064"/>
                <a:gd name="connsiteY3" fmla="*/ 0 h 481654"/>
                <a:gd name="connsiteX4" fmla="*/ 481050 w 962064"/>
                <a:gd name="connsiteY4" fmla="*/ 0 h 481654"/>
                <a:gd name="connsiteX5" fmla="*/ 537924 w 962064"/>
                <a:gd name="connsiteY5" fmla="*/ 4947 h 481654"/>
                <a:gd name="connsiteX6" fmla="*/ 953263 w 962064"/>
                <a:gd name="connsiteY6" fmla="*/ 451468 h 481654"/>
                <a:gd name="connsiteX7" fmla="*/ 962064 w 962064"/>
                <a:gd name="connsiteY7" fmla="*/ 481539 h 481654"/>
                <a:gd name="connsiteX8" fmla="*/ 854163 w 962064"/>
                <a:gd name="connsiteY8" fmla="*/ 447537 h 481654"/>
                <a:gd name="connsiteX9" fmla="*/ 481215 w 962064"/>
                <a:gd name="connsiteY9" fmla="*/ 403823 h 481654"/>
                <a:gd name="connsiteX0" fmla="*/ 0 w 962064"/>
                <a:gd name="connsiteY0" fmla="*/ 481654 h 481654"/>
                <a:gd name="connsiteX1" fmla="*/ 8835 w 962064"/>
                <a:gd name="connsiteY1" fmla="*/ 451468 h 481654"/>
                <a:gd name="connsiteX2" fmla="*/ 424174 w 962064"/>
                <a:gd name="connsiteY2" fmla="*/ 4947 h 481654"/>
                <a:gd name="connsiteX3" fmla="*/ 481048 w 962064"/>
                <a:gd name="connsiteY3" fmla="*/ 0 h 481654"/>
                <a:gd name="connsiteX4" fmla="*/ 481050 w 962064"/>
                <a:gd name="connsiteY4" fmla="*/ 0 h 481654"/>
                <a:gd name="connsiteX5" fmla="*/ 537924 w 962064"/>
                <a:gd name="connsiteY5" fmla="*/ 4947 h 481654"/>
                <a:gd name="connsiteX6" fmla="*/ 953263 w 962064"/>
                <a:gd name="connsiteY6" fmla="*/ 451468 h 481654"/>
                <a:gd name="connsiteX7" fmla="*/ 962064 w 962064"/>
                <a:gd name="connsiteY7" fmla="*/ 481539 h 481654"/>
                <a:gd name="connsiteX8" fmla="*/ 854163 w 962064"/>
                <a:gd name="connsiteY8" fmla="*/ 447537 h 481654"/>
                <a:gd name="connsiteX0" fmla="*/ 0 w 962064"/>
                <a:gd name="connsiteY0" fmla="*/ 481654 h 481654"/>
                <a:gd name="connsiteX1" fmla="*/ 8835 w 962064"/>
                <a:gd name="connsiteY1" fmla="*/ 451468 h 481654"/>
                <a:gd name="connsiteX2" fmla="*/ 424174 w 962064"/>
                <a:gd name="connsiteY2" fmla="*/ 4947 h 481654"/>
                <a:gd name="connsiteX3" fmla="*/ 481048 w 962064"/>
                <a:gd name="connsiteY3" fmla="*/ 0 h 481654"/>
                <a:gd name="connsiteX4" fmla="*/ 481050 w 962064"/>
                <a:gd name="connsiteY4" fmla="*/ 0 h 481654"/>
                <a:gd name="connsiteX5" fmla="*/ 537924 w 962064"/>
                <a:gd name="connsiteY5" fmla="*/ 4947 h 481654"/>
                <a:gd name="connsiteX6" fmla="*/ 953263 w 962064"/>
                <a:gd name="connsiteY6" fmla="*/ 451468 h 481654"/>
                <a:gd name="connsiteX7" fmla="*/ 962064 w 962064"/>
                <a:gd name="connsiteY7" fmla="*/ 481539 h 481654"/>
                <a:gd name="connsiteX0" fmla="*/ 0 w 953229"/>
                <a:gd name="connsiteY0" fmla="*/ 451468 h 481539"/>
                <a:gd name="connsiteX1" fmla="*/ 415339 w 953229"/>
                <a:gd name="connsiteY1" fmla="*/ 4947 h 481539"/>
                <a:gd name="connsiteX2" fmla="*/ 472213 w 953229"/>
                <a:gd name="connsiteY2" fmla="*/ 0 h 481539"/>
                <a:gd name="connsiteX3" fmla="*/ 472215 w 953229"/>
                <a:gd name="connsiteY3" fmla="*/ 0 h 481539"/>
                <a:gd name="connsiteX4" fmla="*/ 529089 w 953229"/>
                <a:gd name="connsiteY4" fmla="*/ 4947 h 481539"/>
                <a:gd name="connsiteX5" fmla="*/ 944428 w 953229"/>
                <a:gd name="connsiteY5" fmla="*/ 451468 h 481539"/>
                <a:gd name="connsiteX6" fmla="*/ 953229 w 953229"/>
                <a:gd name="connsiteY6" fmla="*/ 481539 h 481539"/>
                <a:gd name="connsiteX0" fmla="*/ 0 w 537890"/>
                <a:gd name="connsiteY0" fmla="*/ 4947 h 481539"/>
                <a:gd name="connsiteX1" fmla="*/ 56874 w 537890"/>
                <a:gd name="connsiteY1" fmla="*/ 0 h 481539"/>
                <a:gd name="connsiteX2" fmla="*/ 56876 w 537890"/>
                <a:gd name="connsiteY2" fmla="*/ 0 h 481539"/>
                <a:gd name="connsiteX3" fmla="*/ 113750 w 537890"/>
                <a:gd name="connsiteY3" fmla="*/ 4947 h 481539"/>
                <a:gd name="connsiteX4" fmla="*/ 529089 w 537890"/>
                <a:gd name="connsiteY4" fmla="*/ 451468 h 481539"/>
                <a:gd name="connsiteX5" fmla="*/ 537890 w 537890"/>
                <a:gd name="connsiteY5" fmla="*/ 481539 h 48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7890" h="481539">
                  <a:moveTo>
                    <a:pt x="0" y="4947"/>
                  </a:moveTo>
                  <a:lnTo>
                    <a:pt x="56874" y="0"/>
                  </a:lnTo>
                  <a:lnTo>
                    <a:pt x="56876" y="0"/>
                  </a:lnTo>
                  <a:lnTo>
                    <a:pt x="113750" y="4947"/>
                  </a:lnTo>
                  <a:cubicBezTo>
                    <a:pt x="289062" y="35613"/>
                    <a:pt x="440308" y="206500"/>
                    <a:pt x="529089" y="451468"/>
                  </a:cubicBezTo>
                  <a:lnTo>
                    <a:pt x="537890" y="481539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70" name="Parallelogram 69">
            <a:extLst>
              <a:ext uri="{FF2B5EF4-FFF2-40B4-BE49-F238E27FC236}">
                <a16:creationId xmlns:a16="http://schemas.microsoft.com/office/drawing/2014/main" id="{49EDD3D6-2869-FED7-38E8-293518F0B985}"/>
              </a:ext>
            </a:extLst>
          </p:cNvPr>
          <p:cNvSpPr/>
          <p:nvPr/>
        </p:nvSpPr>
        <p:spPr>
          <a:xfrm>
            <a:off x="376240" y="1981409"/>
            <a:ext cx="6340377" cy="1484870"/>
          </a:xfrm>
          <a:prstGeom prst="parallelogram">
            <a:avLst>
              <a:gd name="adj" fmla="val 1053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AE3525C-E66E-C374-FA74-46255C2FAA9D}"/>
              </a:ext>
            </a:extLst>
          </p:cNvPr>
          <p:cNvCxnSpPr>
            <a:cxnSpLocks/>
          </p:cNvCxnSpPr>
          <p:nvPr/>
        </p:nvCxnSpPr>
        <p:spPr>
          <a:xfrm flipH="1" flipV="1">
            <a:off x="2123123" y="1727559"/>
            <a:ext cx="2061740" cy="3277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4452408-1634-C9B7-6ABF-F05A1AB2FB7B}"/>
              </a:ext>
            </a:extLst>
          </p:cNvPr>
          <p:cNvSpPr/>
          <p:nvPr/>
        </p:nvSpPr>
        <p:spPr>
          <a:xfrm rot="147477">
            <a:off x="2430636" y="2305025"/>
            <a:ext cx="148544" cy="6086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4446912-6C16-6F92-CD06-75709820334F}"/>
                  </a:ext>
                </a:extLst>
              </p:cNvPr>
              <p:cNvSpPr txBox="1"/>
              <p:nvPr/>
            </p:nvSpPr>
            <p:spPr>
              <a:xfrm>
                <a:off x="3826845" y="5040510"/>
                <a:ext cx="18433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lit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4446912-6C16-6F92-CD06-757098203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845" y="5040510"/>
                <a:ext cx="1843390" cy="830997"/>
              </a:xfrm>
              <a:prstGeom prst="rect">
                <a:avLst/>
              </a:prstGeom>
              <a:blipFill>
                <a:blip r:embed="rId9"/>
                <a:stretch>
                  <a:fillRect l="-993" r="-152649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E82FEB78-093F-2345-5859-BFE644F3AEA8}"/>
              </a:ext>
            </a:extLst>
          </p:cNvPr>
          <p:cNvGrpSpPr/>
          <p:nvPr/>
        </p:nvGrpSpPr>
        <p:grpSpPr>
          <a:xfrm>
            <a:off x="9515953" y="785515"/>
            <a:ext cx="1916428" cy="1516352"/>
            <a:chOff x="7751444" y="911557"/>
            <a:chExt cx="1916428" cy="151635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65633E6-E3AD-42D4-083C-39F54EFFA848}"/>
                </a:ext>
              </a:extLst>
            </p:cNvPr>
            <p:cNvGrpSpPr/>
            <p:nvPr/>
          </p:nvGrpSpPr>
          <p:grpSpPr>
            <a:xfrm>
              <a:off x="7751444" y="911557"/>
              <a:ext cx="1916428" cy="1516352"/>
              <a:chOff x="8880653" y="1410914"/>
              <a:chExt cx="1916428" cy="1516352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DBBECD6-9CA3-C1EB-C54A-8714296C7D95}"/>
                  </a:ext>
                </a:extLst>
              </p:cNvPr>
              <p:cNvSpPr/>
              <p:nvPr/>
            </p:nvSpPr>
            <p:spPr>
              <a:xfrm>
                <a:off x="8880653" y="1410916"/>
                <a:ext cx="1916428" cy="1516350"/>
              </a:xfrm>
              <a:custGeom>
                <a:avLst/>
                <a:gdLst>
                  <a:gd name="connsiteX0" fmla="*/ 958132 w 1916428"/>
                  <a:gd name="connsiteY0" fmla="*/ 0 h 1516350"/>
                  <a:gd name="connsiteX1" fmla="*/ 1916264 w 1916428"/>
                  <a:gd name="connsiteY1" fmla="*/ 958132 h 1516350"/>
                  <a:gd name="connsiteX2" fmla="*/ 1916261 w 1916428"/>
                  <a:gd name="connsiteY2" fmla="*/ 958166 h 1516350"/>
                  <a:gd name="connsiteX3" fmla="*/ 1916428 w 1916428"/>
                  <a:gd name="connsiteY3" fmla="*/ 960086 h 1516350"/>
                  <a:gd name="connsiteX4" fmla="*/ 958296 w 1916428"/>
                  <a:gd name="connsiteY4" fmla="*/ 1516350 h 1516350"/>
                  <a:gd name="connsiteX5" fmla="*/ 164 w 1916428"/>
                  <a:gd name="connsiteY5" fmla="*/ 960086 h 1516350"/>
                  <a:gd name="connsiteX6" fmla="*/ 179 w 1916428"/>
                  <a:gd name="connsiteY6" fmla="*/ 959908 h 1516350"/>
                  <a:gd name="connsiteX7" fmla="*/ 0 w 1916428"/>
                  <a:gd name="connsiteY7" fmla="*/ 958132 h 1516350"/>
                  <a:gd name="connsiteX8" fmla="*/ 958132 w 1916428"/>
                  <a:gd name="connsiteY8" fmla="*/ 0 h 151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16428" h="1516350">
                    <a:moveTo>
                      <a:pt x="958132" y="0"/>
                    </a:moveTo>
                    <a:cubicBezTo>
                      <a:pt x="1487294" y="0"/>
                      <a:pt x="1916264" y="428970"/>
                      <a:pt x="1916264" y="958132"/>
                    </a:cubicBezTo>
                    <a:lnTo>
                      <a:pt x="1916261" y="958166"/>
                    </a:lnTo>
                    <a:lnTo>
                      <a:pt x="1916428" y="960086"/>
                    </a:lnTo>
                    <a:cubicBezTo>
                      <a:pt x="1916428" y="1267302"/>
                      <a:pt x="1487458" y="1516350"/>
                      <a:pt x="958296" y="1516350"/>
                    </a:cubicBezTo>
                    <a:cubicBezTo>
                      <a:pt x="429134" y="1516350"/>
                      <a:pt x="164" y="1267302"/>
                      <a:pt x="164" y="960086"/>
                    </a:cubicBezTo>
                    <a:lnTo>
                      <a:pt x="179" y="959908"/>
                    </a:lnTo>
                    <a:lnTo>
                      <a:pt x="0" y="958132"/>
                    </a:lnTo>
                    <a:cubicBezTo>
                      <a:pt x="0" y="428970"/>
                      <a:pt x="428970" y="0"/>
                      <a:pt x="958132" y="0"/>
                    </a:cubicBez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E8C1928-A2C3-21DA-FC92-174992A5C823}"/>
                  </a:ext>
                </a:extLst>
              </p:cNvPr>
              <p:cNvSpPr/>
              <p:nvPr/>
            </p:nvSpPr>
            <p:spPr>
              <a:xfrm rot="16200000">
                <a:off x="9282685" y="1412871"/>
                <a:ext cx="1112527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DB7032D-3C3D-BCB9-AFB8-4D16E74152EF}"/>
                  </a:ext>
                </a:extLst>
              </p:cNvPr>
              <p:cNvSpPr/>
              <p:nvPr/>
            </p:nvSpPr>
            <p:spPr>
              <a:xfrm flipH="1">
                <a:off x="9282519" y="1410914"/>
                <a:ext cx="556264" cy="1439343"/>
              </a:xfrm>
              <a:custGeom>
                <a:avLst/>
                <a:gdLst>
                  <a:gd name="connsiteX0" fmla="*/ 0 w 556264"/>
                  <a:gd name="connsiteY0" fmla="*/ 0 h 1516340"/>
                  <a:gd name="connsiteX1" fmla="*/ 0 w 556264"/>
                  <a:gd name="connsiteY1" fmla="*/ 1516340 h 1516340"/>
                  <a:gd name="connsiteX2" fmla="*/ 192931 w 556264"/>
                  <a:gd name="connsiteY2" fmla="*/ 1505049 h 1516340"/>
                  <a:gd name="connsiteX3" fmla="*/ 372782 w 556264"/>
                  <a:gd name="connsiteY3" fmla="*/ 1472636 h 1516340"/>
                  <a:gd name="connsiteX4" fmla="*/ 478435 w 556264"/>
                  <a:gd name="connsiteY4" fmla="*/ 1439343 h 1516340"/>
                  <a:gd name="connsiteX5" fmla="*/ 512550 w 556264"/>
                  <a:gd name="connsiteY5" fmla="*/ 1331082 h 1516340"/>
                  <a:gd name="connsiteX6" fmla="*/ 556264 w 556264"/>
                  <a:gd name="connsiteY6" fmla="*/ 958133 h 1516340"/>
                  <a:gd name="connsiteX7" fmla="*/ 56875 w 556264"/>
                  <a:gd name="connsiteY7" fmla="*/ 4947 h 1516340"/>
                  <a:gd name="connsiteX8" fmla="*/ 3 w 556264"/>
                  <a:gd name="connsiteY8" fmla="*/ 0 h 1516340"/>
                  <a:gd name="connsiteX0" fmla="*/ 0 w 556264"/>
                  <a:gd name="connsiteY0" fmla="*/ 1516340 h 1607780"/>
                  <a:gd name="connsiteX1" fmla="*/ 192931 w 556264"/>
                  <a:gd name="connsiteY1" fmla="*/ 1505049 h 1607780"/>
                  <a:gd name="connsiteX2" fmla="*/ 372782 w 556264"/>
                  <a:gd name="connsiteY2" fmla="*/ 1472636 h 1607780"/>
                  <a:gd name="connsiteX3" fmla="*/ 478435 w 556264"/>
                  <a:gd name="connsiteY3" fmla="*/ 1439343 h 1607780"/>
                  <a:gd name="connsiteX4" fmla="*/ 512550 w 556264"/>
                  <a:gd name="connsiteY4" fmla="*/ 1331082 h 1607780"/>
                  <a:gd name="connsiteX5" fmla="*/ 556264 w 556264"/>
                  <a:gd name="connsiteY5" fmla="*/ 958133 h 1607780"/>
                  <a:gd name="connsiteX6" fmla="*/ 56875 w 556264"/>
                  <a:gd name="connsiteY6" fmla="*/ 4947 h 1607780"/>
                  <a:gd name="connsiteX7" fmla="*/ 3 w 556264"/>
                  <a:gd name="connsiteY7" fmla="*/ 0 h 1607780"/>
                  <a:gd name="connsiteX8" fmla="*/ 0 w 556264"/>
                  <a:gd name="connsiteY8" fmla="*/ 0 h 1607780"/>
                  <a:gd name="connsiteX9" fmla="*/ 91440 w 556264"/>
                  <a:gd name="connsiteY9" fmla="*/ 1607780 h 1607780"/>
                  <a:gd name="connsiteX0" fmla="*/ 0 w 556264"/>
                  <a:gd name="connsiteY0" fmla="*/ 1516340 h 1516340"/>
                  <a:gd name="connsiteX1" fmla="*/ 192931 w 556264"/>
                  <a:gd name="connsiteY1" fmla="*/ 1505049 h 1516340"/>
                  <a:gd name="connsiteX2" fmla="*/ 372782 w 556264"/>
                  <a:gd name="connsiteY2" fmla="*/ 1472636 h 1516340"/>
                  <a:gd name="connsiteX3" fmla="*/ 478435 w 556264"/>
                  <a:gd name="connsiteY3" fmla="*/ 1439343 h 1516340"/>
                  <a:gd name="connsiteX4" fmla="*/ 512550 w 556264"/>
                  <a:gd name="connsiteY4" fmla="*/ 1331082 h 1516340"/>
                  <a:gd name="connsiteX5" fmla="*/ 556264 w 556264"/>
                  <a:gd name="connsiteY5" fmla="*/ 958133 h 1516340"/>
                  <a:gd name="connsiteX6" fmla="*/ 56875 w 556264"/>
                  <a:gd name="connsiteY6" fmla="*/ 4947 h 1516340"/>
                  <a:gd name="connsiteX7" fmla="*/ 3 w 556264"/>
                  <a:gd name="connsiteY7" fmla="*/ 0 h 1516340"/>
                  <a:gd name="connsiteX8" fmla="*/ 0 w 556264"/>
                  <a:gd name="connsiteY8" fmla="*/ 0 h 1516340"/>
                  <a:gd name="connsiteX0" fmla="*/ 192931 w 556264"/>
                  <a:gd name="connsiteY0" fmla="*/ 1505049 h 1505049"/>
                  <a:gd name="connsiteX1" fmla="*/ 372782 w 556264"/>
                  <a:gd name="connsiteY1" fmla="*/ 1472636 h 1505049"/>
                  <a:gd name="connsiteX2" fmla="*/ 478435 w 556264"/>
                  <a:gd name="connsiteY2" fmla="*/ 1439343 h 1505049"/>
                  <a:gd name="connsiteX3" fmla="*/ 512550 w 556264"/>
                  <a:gd name="connsiteY3" fmla="*/ 1331082 h 1505049"/>
                  <a:gd name="connsiteX4" fmla="*/ 556264 w 556264"/>
                  <a:gd name="connsiteY4" fmla="*/ 958133 h 1505049"/>
                  <a:gd name="connsiteX5" fmla="*/ 56875 w 556264"/>
                  <a:gd name="connsiteY5" fmla="*/ 4947 h 1505049"/>
                  <a:gd name="connsiteX6" fmla="*/ 3 w 556264"/>
                  <a:gd name="connsiteY6" fmla="*/ 0 h 1505049"/>
                  <a:gd name="connsiteX7" fmla="*/ 0 w 556264"/>
                  <a:gd name="connsiteY7" fmla="*/ 0 h 1505049"/>
                  <a:gd name="connsiteX0" fmla="*/ 372782 w 556264"/>
                  <a:gd name="connsiteY0" fmla="*/ 1472636 h 1472636"/>
                  <a:gd name="connsiteX1" fmla="*/ 478435 w 556264"/>
                  <a:gd name="connsiteY1" fmla="*/ 1439343 h 1472636"/>
                  <a:gd name="connsiteX2" fmla="*/ 512550 w 556264"/>
                  <a:gd name="connsiteY2" fmla="*/ 1331082 h 1472636"/>
                  <a:gd name="connsiteX3" fmla="*/ 556264 w 556264"/>
                  <a:gd name="connsiteY3" fmla="*/ 958133 h 1472636"/>
                  <a:gd name="connsiteX4" fmla="*/ 56875 w 556264"/>
                  <a:gd name="connsiteY4" fmla="*/ 4947 h 1472636"/>
                  <a:gd name="connsiteX5" fmla="*/ 3 w 556264"/>
                  <a:gd name="connsiteY5" fmla="*/ 0 h 1472636"/>
                  <a:gd name="connsiteX6" fmla="*/ 0 w 556264"/>
                  <a:gd name="connsiteY6" fmla="*/ 0 h 1472636"/>
                  <a:gd name="connsiteX0" fmla="*/ 478435 w 556264"/>
                  <a:gd name="connsiteY0" fmla="*/ 1439343 h 1439343"/>
                  <a:gd name="connsiteX1" fmla="*/ 512550 w 556264"/>
                  <a:gd name="connsiteY1" fmla="*/ 1331082 h 1439343"/>
                  <a:gd name="connsiteX2" fmla="*/ 556264 w 556264"/>
                  <a:gd name="connsiteY2" fmla="*/ 958133 h 1439343"/>
                  <a:gd name="connsiteX3" fmla="*/ 56875 w 556264"/>
                  <a:gd name="connsiteY3" fmla="*/ 4947 h 1439343"/>
                  <a:gd name="connsiteX4" fmla="*/ 3 w 556264"/>
                  <a:gd name="connsiteY4" fmla="*/ 0 h 1439343"/>
                  <a:gd name="connsiteX5" fmla="*/ 0 w 556264"/>
                  <a:gd name="connsiteY5" fmla="*/ 0 h 1439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6264" h="1439343">
                    <a:moveTo>
                      <a:pt x="478435" y="1439343"/>
                    </a:moveTo>
                    <a:lnTo>
                      <a:pt x="512550" y="1331082"/>
                    </a:lnTo>
                    <a:cubicBezTo>
                      <a:pt x="540699" y="1216452"/>
                      <a:pt x="556264" y="1090424"/>
                      <a:pt x="556264" y="958133"/>
                    </a:cubicBezTo>
                    <a:cubicBezTo>
                      <a:pt x="556264" y="462044"/>
                      <a:pt x="337374" y="54013"/>
                      <a:pt x="56875" y="4947"/>
                    </a:cubicBez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BBD2818-5FAB-B789-FDB5-85E4A93B3CF8}"/>
                  </a:ext>
                </a:extLst>
              </p:cNvPr>
              <p:cNvSpPr/>
              <p:nvPr/>
            </p:nvSpPr>
            <p:spPr>
              <a:xfrm>
                <a:off x="9781909" y="1410915"/>
                <a:ext cx="537890" cy="481539"/>
              </a:xfrm>
              <a:custGeom>
                <a:avLst/>
                <a:gdLst>
                  <a:gd name="connsiteX0" fmla="*/ 959447 w 962064"/>
                  <a:gd name="connsiteY0" fmla="*/ 1439459 h 1441214"/>
                  <a:gd name="connsiteX1" fmla="*/ 959447 w 962064"/>
                  <a:gd name="connsiteY1" fmla="*/ 1439459 h 1441214"/>
                  <a:gd name="connsiteX2" fmla="*/ 953879 w 962064"/>
                  <a:gd name="connsiteY2" fmla="*/ 1441214 h 1441214"/>
                  <a:gd name="connsiteX3" fmla="*/ 481048 w 962064"/>
                  <a:gd name="connsiteY3" fmla="*/ 0 h 1441214"/>
                  <a:gd name="connsiteX4" fmla="*/ 481050 w 962064"/>
                  <a:gd name="connsiteY4" fmla="*/ 0 h 1441214"/>
                  <a:gd name="connsiteX5" fmla="*/ 537924 w 962064"/>
                  <a:gd name="connsiteY5" fmla="*/ 4947 h 1441214"/>
                  <a:gd name="connsiteX6" fmla="*/ 953263 w 962064"/>
                  <a:gd name="connsiteY6" fmla="*/ 451468 h 1441214"/>
                  <a:gd name="connsiteX7" fmla="*/ 962064 w 962064"/>
                  <a:gd name="connsiteY7" fmla="*/ 481539 h 1441214"/>
                  <a:gd name="connsiteX8" fmla="*/ 854163 w 962064"/>
                  <a:gd name="connsiteY8" fmla="*/ 447537 h 1441214"/>
                  <a:gd name="connsiteX9" fmla="*/ 481215 w 962064"/>
                  <a:gd name="connsiteY9" fmla="*/ 403823 h 1441214"/>
                  <a:gd name="connsiteX10" fmla="*/ 108266 w 962064"/>
                  <a:gd name="connsiteY10" fmla="*/ 447537 h 1441214"/>
                  <a:gd name="connsiteX11" fmla="*/ 0 w 962064"/>
                  <a:gd name="connsiteY11" fmla="*/ 481654 h 1441214"/>
                  <a:gd name="connsiteX12" fmla="*/ 8835 w 962064"/>
                  <a:gd name="connsiteY12" fmla="*/ 451468 h 1441214"/>
                  <a:gd name="connsiteX13" fmla="*/ 424174 w 962064"/>
                  <a:gd name="connsiteY13" fmla="*/ 4947 h 1441214"/>
                  <a:gd name="connsiteX0" fmla="*/ 953879 w 962064"/>
                  <a:gd name="connsiteY0" fmla="*/ 1441214 h 1441214"/>
                  <a:gd name="connsiteX1" fmla="*/ 959447 w 962064"/>
                  <a:gd name="connsiteY1" fmla="*/ 1439459 h 1441214"/>
                  <a:gd name="connsiteX2" fmla="*/ 953879 w 962064"/>
                  <a:gd name="connsiteY2" fmla="*/ 1441214 h 1441214"/>
                  <a:gd name="connsiteX3" fmla="*/ 481048 w 962064"/>
                  <a:gd name="connsiteY3" fmla="*/ 0 h 1441214"/>
                  <a:gd name="connsiteX4" fmla="*/ 481050 w 962064"/>
                  <a:gd name="connsiteY4" fmla="*/ 0 h 1441214"/>
                  <a:gd name="connsiteX5" fmla="*/ 537924 w 962064"/>
                  <a:gd name="connsiteY5" fmla="*/ 4947 h 1441214"/>
                  <a:gd name="connsiteX6" fmla="*/ 953263 w 962064"/>
                  <a:gd name="connsiteY6" fmla="*/ 451468 h 1441214"/>
                  <a:gd name="connsiteX7" fmla="*/ 962064 w 962064"/>
                  <a:gd name="connsiteY7" fmla="*/ 481539 h 1441214"/>
                  <a:gd name="connsiteX8" fmla="*/ 854163 w 962064"/>
                  <a:gd name="connsiteY8" fmla="*/ 447537 h 1441214"/>
                  <a:gd name="connsiteX9" fmla="*/ 481215 w 962064"/>
                  <a:gd name="connsiteY9" fmla="*/ 403823 h 1441214"/>
                  <a:gd name="connsiteX10" fmla="*/ 108266 w 962064"/>
                  <a:gd name="connsiteY10" fmla="*/ 447537 h 1441214"/>
                  <a:gd name="connsiteX11" fmla="*/ 0 w 962064"/>
                  <a:gd name="connsiteY11" fmla="*/ 481654 h 1441214"/>
                  <a:gd name="connsiteX12" fmla="*/ 8835 w 962064"/>
                  <a:gd name="connsiteY12" fmla="*/ 451468 h 1441214"/>
                  <a:gd name="connsiteX13" fmla="*/ 424174 w 962064"/>
                  <a:gd name="connsiteY13" fmla="*/ 4947 h 1441214"/>
                  <a:gd name="connsiteX14" fmla="*/ 481048 w 962064"/>
                  <a:gd name="connsiteY14" fmla="*/ 0 h 1441214"/>
                  <a:gd name="connsiteX0" fmla="*/ 481048 w 962064"/>
                  <a:gd name="connsiteY0" fmla="*/ 0 h 481654"/>
                  <a:gd name="connsiteX1" fmla="*/ 481050 w 962064"/>
                  <a:gd name="connsiteY1" fmla="*/ 0 h 481654"/>
                  <a:gd name="connsiteX2" fmla="*/ 537924 w 962064"/>
                  <a:gd name="connsiteY2" fmla="*/ 4947 h 481654"/>
                  <a:gd name="connsiteX3" fmla="*/ 953263 w 962064"/>
                  <a:gd name="connsiteY3" fmla="*/ 451468 h 481654"/>
                  <a:gd name="connsiteX4" fmla="*/ 962064 w 962064"/>
                  <a:gd name="connsiteY4" fmla="*/ 481539 h 481654"/>
                  <a:gd name="connsiteX5" fmla="*/ 854163 w 962064"/>
                  <a:gd name="connsiteY5" fmla="*/ 447537 h 481654"/>
                  <a:gd name="connsiteX6" fmla="*/ 481215 w 962064"/>
                  <a:gd name="connsiteY6" fmla="*/ 403823 h 481654"/>
                  <a:gd name="connsiteX7" fmla="*/ 108266 w 962064"/>
                  <a:gd name="connsiteY7" fmla="*/ 447537 h 481654"/>
                  <a:gd name="connsiteX8" fmla="*/ 0 w 962064"/>
                  <a:gd name="connsiteY8" fmla="*/ 481654 h 481654"/>
                  <a:gd name="connsiteX9" fmla="*/ 8835 w 962064"/>
                  <a:gd name="connsiteY9" fmla="*/ 451468 h 481654"/>
                  <a:gd name="connsiteX10" fmla="*/ 424174 w 962064"/>
                  <a:gd name="connsiteY10" fmla="*/ 4947 h 481654"/>
                  <a:gd name="connsiteX11" fmla="*/ 481048 w 962064"/>
                  <a:gd name="connsiteY11" fmla="*/ 0 h 481654"/>
                  <a:gd name="connsiteX0" fmla="*/ 0 w 962064"/>
                  <a:gd name="connsiteY0" fmla="*/ 481654 h 573094"/>
                  <a:gd name="connsiteX1" fmla="*/ 8835 w 962064"/>
                  <a:gd name="connsiteY1" fmla="*/ 451468 h 573094"/>
                  <a:gd name="connsiteX2" fmla="*/ 424174 w 962064"/>
                  <a:gd name="connsiteY2" fmla="*/ 4947 h 573094"/>
                  <a:gd name="connsiteX3" fmla="*/ 481048 w 962064"/>
                  <a:gd name="connsiteY3" fmla="*/ 0 h 573094"/>
                  <a:gd name="connsiteX4" fmla="*/ 481050 w 962064"/>
                  <a:gd name="connsiteY4" fmla="*/ 0 h 573094"/>
                  <a:gd name="connsiteX5" fmla="*/ 537924 w 962064"/>
                  <a:gd name="connsiteY5" fmla="*/ 4947 h 573094"/>
                  <a:gd name="connsiteX6" fmla="*/ 953263 w 962064"/>
                  <a:gd name="connsiteY6" fmla="*/ 451468 h 573094"/>
                  <a:gd name="connsiteX7" fmla="*/ 962064 w 962064"/>
                  <a:gd name="connsiteY7" fmla="*/ 481539 h 573094"/>
                  <a:gd name="connsiteX8" fmla="*/ 854163 w 962064"/>
                  <a:gd name="connsiteY8" fmla="*/ 447537 h 573094"/>
                  <a:gd name="connsiteX9" fmla="*/ 481215 w 962064"/>
                  <a:gd name="connsiteY9" fmla="*/ 403823 h 573094"/>
                  <a:gd name="connsiteX10" fmla="*/ 108266 w 962064"/>
                  <a:gd name="connsiteY10" fmla="*/ 447537 h 573094"/>
                  <a:gd name="connsiteX11" fmla="*/ 91440 w 962064"/>
                  <a:gd name="connsiteY11" fmla="*/ 573094 h 57309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8" fmla="*/ 854163 w 962064"/>
                  <a:gd name="connsiteY8" fmla="*/ 447537 h 481654"/>
                  <a:gd name="connsiteX9" fmla="*/ 481215 w 962064"/>
                  <a:gd name="connsiteY9" fmla="*/ 403823 h 481654"/>
                  <a:gd name="connsiteX10" fmla="*/ 108266 w 962064"/>
                  <a:gd name="connsiteY10" fmla="*/ 447537 h 48165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8" fmla="*/ 854163 w 962064"/>
                  <a:gd name="connsiteY8" fmla="*/ 447537 h 481654"/>
                  <a:gd name="connsiteX9" fmla="*/ 481215 w 962064"/>
                  <a:gd name="connsiteY9" fmla="*/ 403823 h 48165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8" fmla="*/ 854163 w 962064"/>
                  <a:gd name="connsiteY8" fmla="*/ 447537 h 48165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0" fmla="*/ 0 w 953229"/>
                  <a:gd name="connsiteY0" fmla="*/ 451468 h 481539"/>
                  <a:gd name="connsiteX1" fmla="*/ 415339 w 953229"/>
                  <a:gd name="connsiteY1" fmla="*/ 4947 h 481539"/>
                  <a:gd name="connsiteX2" fmla="*/ 472213 w 953229"/>
                  <a:gd name="connsiteY2" fmla="*/ 0 h 481539"/>
                  <a:gd name="connsiteX3" fmla="*/ 472215 w 953229"/>
                  <a:gd name="connsiteY3" fmla="*/ 0 h 481539"/>
                  <a:gd name="connsiteX4" fmla="*/ 529089 w 953229"/>
                  <a:gd name="connsiteY4" fmla="*/ 4947 h 481539"/>
                  <a:gd name="connsiteX5" fmla="*/ 944428 w 953229"/>
                  <a:gd name="connsiteY5" fmla="*/ 451468 h 481539"/>
                  <a:gd name="connsiteX6" fmla="*/ 953229 w 953229"/>
                  <a:gd name="connsiteY6" fmla="*/ 481539 h 481539"/>
                  <a:gd name="connsiteX0" fmla="*/ 0 w 537890"/>
                  <a:gd name="connsiteY0" fmla="*/ 4947 h 481539"/>
                  <a:gd name="connsiteX1" fmla="*/ 56874 w 537890"/>
                  <a:gd name="connsiteY1" fmla="*/ 0 h 481539"/>
                  <a:gd name="connsiteX2" fmla="*/ 56876 w 537890"/>
                  <a:gd name="connsiteY2" fmla="*/ 0 h 481539"/>
                  <a:gd name="connsiteX3" fmla="*/ 113750 w 537890"/>
                  <a:gd name="connsiteY3" fmla="*/ 4947 h 481539"/>
                  <a:gd name="connsiteX4" fmla="*/ 529089 w 537890"/>
                  <a:gd name="connsiteY4" fmla="*/ 451468 h 481539"/>
                  <a:gd name="connsiteX5" fmla="*/ 537890 w 537890"/>
                  <a:gd name="connsiteY5" fmla="*/ 481539 h 481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7890" h="481539">
                    <a:moveTo>
                      <a:pt x="0" y="4947"/>
                    </a:moveTo>
                    <a:lnTo>
                      <a:pt x="56874" y="0"/>
                    </a:lnTo>
                    <a:lnTo>
                      <a:pt x="56876" y="0"/>
                    </a:lnTo>
                    <a:lnTo>
                      <a:pt x="113750" y="4947"/>
                    </a:lnTo>
                    <a:cubicBezTo>
                      <a:pt x="289062" y="35613"/>
                      <a:pt x="440308" y="206500"/>
                      <a:pt x="529089" y="451468"/>
                    </a:cubicBezTo>
                    <a:lnTo>
                      <a:pt x="537890" y="481539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80D9B24-1CB2-C5CF-A8F5-725467D537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0343" y="1382783"/>
              <a:ext cx="925068" cy="9681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9ADD82A-19F2-6046-011E-55B79C7C48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26271" y="1337063"/>
              <a:ext cx="600456" cy="106007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805AAA-2856-9669-C83F-CF82BB531D5C}"/>
              </a:ext>
            </a:extLst>
          </p:cNvPr>
          <p:cNvSpPr txBox="1"/>
          <p:nvPr/>
        </p:nvSpPr>
        <p:spPr>
          <a:xfrm>
            <a:off x="6289561" y="272498"/>
            <a:ext cx="4145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of all lines that pass through the origin</a:t>
            </a:r>
          </a:p>
          <a:p>
            <a:r>
              <a:rPr lang="en-US" dirty="0"/>
              <a:t>(one dimensional-subspace, “rays”)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FBB2F4-F9CC-60E9-6277-6FA9967E85E9}"/>
              </a:ext>
            </a:extLst>
          </p:cNvPr>
          <p:cNvCxnSpPr/>
          <p:nvPr/>
        </p:nvCxnSpPr>
        <p:spPr>
          <a:xfrm flipH="1">
            <a:off x="5756744" y="595909"/>
            <a:ext cx="339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05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545149-9A1E-58DD-2F36-27919B042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15448" y="4277910"/>
            <a:ext cx="2834460" cy="1474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64E183-2D0E-CFB4-42F9-53D50E002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7" y="3515031"/>
            <a:ext cx="3048000" cy="19050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BB60F1BB-5A6D-0718-CF5F-830A6CA9C6A2}"/>
              </a:ext>
            </a:extLst>
          </p:cNvPr>
          <p:cNvGrpSpPr/>
          <p:nvPr/>
        </p:nvGrpSpPr>
        <p:grpSpPr>
          <a:xfrm>
            <a:off x="1150372" y="1661652"/>
            <a:ext cx="1484671" cy="1484671"/>
            <a:chOff x="1150374" y="1248697"/>
            <a:chExt cx="1484671" cy="148467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FBD994-D8A9-4E87-030F-B870A424F843}"/>
                </a:ext>
              </a:extLst>
            </p:cNvPr>
            <p:cNvSpPr/>
            <p:nvPr/>
          </p:nvSpPr>
          <p:spPr>
            <a:xfrm>
              <a:off x="1150374" y="1248697"/>
              <a:ext cx="1484671" cy="1484671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4597601-B9EF-7B23-E9B3-313D83C312D4}"/>
                </a:ext>
              </a:extLst>
            </p:cNvPr>
            <p:cNvCxnSpPr/>
            <p:nvPr/>
          </p:nvCxnSpPr>
          <p:spPr>
            <a:xfrm>
              <a:off x="1150374" y="1248697"/>
              <a:ext cx="148467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208F9A4-6B48-2B64-8EF4-2CF28C6D33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0374" y="2733368"/>
              <a:ext cx="148467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AE0290A-ED76-0D34-4CBF-E924B0548E46}"/>
              </a:ext>
            </a:extLst>
          </p:cNvPr>
          <p:cNvGrpSpPr/>
          <p:nvPr/>
        </p:nvGrpSpPr>
        <p:grpSpPr>
          <a:xfrm>
            <a:off x="3785427" y="1661651"/>
            <a:ext cx="1494503" cy="1484671"/>
            <a:chOff x="3544529" y="1248697"/>
            <a:chExt cx="1494503" cy="148467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0086F31-2A41-FD11-5102-D95BA5CF2E96}"/>
                </a:ext>
              </a:extLst>
            </p:cNvPr>
            <p:cNvSpPr/>
            <p:nvPr/>
          </p:nvSpPr>
          <p:spPr>
            <a:xfrm>
              <a:off x="3544529" y="1248697"/>
              <a:ext cx="1484671" cy="1484671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319B8BC-B969-62BC-EAE1-DD6E99ED7AC3}"/>
                </a:ext>
              </a:extLst>
            </p:cNvPr>
            <p:cNvCxnSpPr/>
            <p:nvPr/>
          </p:nvCxnSpPr>
          <p:spPr>
            <a:xfrm>
              <a:off x="3544529" y="1248697"/>
              <a:ext cx="148467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B2C89A-D1C8-E636-2133-165FBC56B5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4529" y="2733368"/>
              <a:ext cx="148467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B600D6B-3365-2FEC-26AB-D02A1644B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4529" y="1248697"/>
              <a:ext cx="0" cy="148467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482EC89-231F-C6B5-BBEB-B36F629D60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9032" y="1248697"/>
              <a:ext cx="0" cy="148467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931276-A3A1-D816-E14E-713EFABBA1A2}"/>
              </a:ext>
            </a:extLst>
          </p:cNvPr>
          <p:cNvGrpSpPr/>
          <p:nvPr/>
        </p:nvGrpSpPr>
        <p:grpSpPr>
          <a:xfrm>
            <a:off x="6420482" y="1661650"/>
            <a:ext cx="1484671" cy="1484671"/>
            <a:chOff x="6164826" y="1248697"/>
            <a:chExt cx="1484671" cy="148467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800C336-6D94-A76F-7E0B-EDFB1420F37F}"/>
                </a:ext>
              </a:extLst>
            </p:cNvPr>
            <p:cNvSpPr/>
            <p:nvPr/>
          </p:nvSpPr>
          <p:spPr>
            <a:xfrm>
              <a:off x="6164826" y="1248697"/>
              <a:ext cx="1484671" cy="1484671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8A78A3C-1563-FC3F-4C54-0DFE2FA9A98D}"/>
                </a:ext>
              </a:extLst>
            </p:cNvPr>
            <p:cNvCxnSpPr/>
            <p:nvPr/>
          </p:nvCxnSpPr>
          <p:spPr>
            <a:xfrm>
              <a:off x="6164826" y="1248697"/>
              <a:ext cx="148467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5E21E6F-EDCD-A445-3A12-319B7C2CA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4826" y="2733368"/>
              <a:ext cx="148467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AC55F87-246A-97EF-DF5B-244AA5510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4826" y="1248697"/>
              <a:ext cx="0" cy="148467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3FFA697-8B11-86FB-9EC7-CF856C71167C}"/>
                </a:ext>
              </a:extLst>
            </p:cNvPr>
            <p:cNvCxnSpPr>
              <a:cxnSpLocks/>
            </p:cNvCxnSpPr>
            <p:nvPr/>
          </p:nvCxnSpPr>
          <p:spPr>
            <a:xfrm>
              <a:off x="7649497" y="1248697"/>
              <a:ext cx="0" cy="148467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3677EF6-78A8-7E29-3F4F-7EB7E8985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02" y="3711679"/>
            <a:ext cx="2252708" cy="22527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CBABAAE-1A29-06F0-9392-55615A19A4DE}"/>
              </a:ext>
            </a:extLst>
          </p:cNvPr>
          <p:cNvSpPr txBox="1"/>
          <p:nvPr/>
        </p:nvSpPr>
        <p:spPr>
          <a:xfrm>
            <a:off x="1330694" y="378876"/>
            <a:ext cx="1124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Möbius</a:t>
            </a:r>
            <a:br>
              <a:rPr lang="en-US" sz="2400" dirty="0"/>
            </a:br>
            <a:r>
              <a:rPr lang="en-US" sz="2400" dirty="0"/>
              <a:t>strip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CCC15-E686-5338-F884-BA7B191C4ECE}"/>
              </a:ext>
            </a:extLst>
          </p:cNvPr>
          <p:cNvSpPr txBox="1"/>
          <p:nvPr/>
        </p:nvSpPr>
        <p:spPr>
          <a:xfrm>
            <a:off x="3908502" y="378876"/>
            <a:ext cx="933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Klein</a:t>
            </a:r>
          </a:p>
          <a:p>
            <a:pPr algn="ctr"/>
            <a:r>
              <a:rPr lang="en-US" sz="2400" dirty="0"/>
              <a:t>bottle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80C02B-F853-EB61-E48D-94D1837A703E}"/>
              </a:ext>
            </a:extLst>
          </p:cNvPr>
          <p:cNvSpPr txBox="1"/>
          <p:nvPr/>
        </p:nvSpPr>
        <p:spPr>
          <a:xfrm>
            <a:off x="6145808" y="378876"/>
            <a:ext cx="2034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Real projective</a:t>
            </a:r>
            <a:br>
              <a:rPr lang="en-US" sz="2400" dirty="0"/>
            </a:br>
            <a:r>
              <a:rPr lang="en-US" sz="2400" dirty="0"/>
              <a:t>plane</a:t>
            </a:r>
          </a:p>
        </p:txBody>
      </p:sp>
    </p:spTree>
    <p:extLst>
      <p:ext uri="{BB962C8B-B14F-4D97-AF65-F5344CB8AC3E}">
        <p14:creationId xmlns:p14="http://schemas.microsoft.com/office/powerpoint/2010/main" val="377607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E49ED08-5130-F504-45EB-CCEA78673696}"/>
              </a:ext>
            </a:extLst>
          </p:cNvPr>
          <p:cNvGrpSpPr/>
          <p:nvPr/>
        </p:nvGrpSpPr>
        <p:grpSpPr>
          <a:xfrm>
            <a:off x="91313" y="233963"/>
            <a:ext cx="5834720" cy="3899770"/>
            <a:chOff x="445273" y="1610481"/>
            <a:chExt cx="5834720" cy="3899770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DF5E2B5D-180D-6A87-8B0C-6B70208D28A6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A5FD9E7-FC97-16C1-7923-5B81E9579582}"/>
                </a:ext>
              </a:extLst>
            </p:cNvPr>
            <p:cNvCxnSpPr>
              <a:cxnSpLocks/>
            </p:cNvCxnSpPr>
            <p:nvPr/>
          </p:nvCxnSpPr>
          <p:spPr>
            <a:xfrm>
              <a:off x="445273" y="3613865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4B18CC7-A3E0-66E9-393C-707601A54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4919" y="1757197"/>
              <a:ext cx="3865400" cy="3713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5A7EF59-8077-CAB8-8094-2381D6EF46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123" y="1727559"/>
              <a:ext cx="2061740" cy="3277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6D0A028-89F1-D05E-C541-CBE96C518580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6D0A028-89F1-D05E-C541-CBE96C5185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3E222C8-9DC6-92F1-6BA1-8C3DCBDA61CB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480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3E222C8-9DC6-92F1-6BA1-8C3DCBDA6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48096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CFDE50-A817-699E-6777-09492B82145F}"/>
                    </a:ext>
                  </a:extLst>
                </p:cNvPr>
                <p:cNvSpPr txBox="1"/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CFDE50-A817-699E-6777-09492B821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5407100-A745-C6D4-0DE9-78473AD18916}"/>
                    </a:ext>
                  </a:extLst>
                </p:cNvPr>
                <p:cNvSpPr txBox="1"/>
                <p:nvPr/>
              </p:nvSpPr>
              <p:spPr>
                <a:xfrm>
                  <a:off x="2242070" y="1610481"/>
                  <a:ext cx="480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5407100-A745-C6D4-0DE9-78473AD18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070" y="1610481"/>
                  <a:ext cx="4809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B0A404-94FB-D608-B9CD-29056073F791}"/>
                  </a:ext>
                </a:extLst>
              </p:cNvPr>
              <p:cNvSpPr txBox="1"/>
              <p:nvPr/>
            </p:nvSpPr>
            <p:spPr>
              <a:xfrm>
                <a:off x="50611" y="154852"/>
                <a:ext cx="126989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B0A404-94FB-D608-B9CD-29056073F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1" y="154852"/>
                <a:ext cx="1269899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ABB2F7-FF11-6689-0D0F-8BBE301AB8D5}"/>
                  </a:ext>
                </a:extLst>
              </p:cNvPr>
              <p:cNvSpPr txBox="1"/>
              <p:nvPr/>
            </p:nvSpPr>
            <p:spPr>
              <a:xfrm>
                <a:off x="6022893" y="154851"/>
                <a:ext cx="95250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ABB2F7-FF11-6689-0D0F-8BBE301AB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893" y="154851"/>
                <a:ext cx="952505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4C8F4F0-3AEB-70B7-57E4-07D565F57BDA}"/>
              </a:ext>
            </a:extLst>
          </p:cNvPr>
          <p:cNvGrpSpPr/>
          <p:nvPr/>
        </p:nvGrpSpPr>
        <p:grpSpPr>
          <a:xfrm>
            <a:off x="6292825" y="242402"/>
            <a:ext cx="5834720" cy="3899770"/>
            <a:chOff x="445273" y="1610481"/>
            <a:chExt cx="5834720" cy="389977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D9DB511-B423-207B-8D0D-7667D96DFF3D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1C26DE8-0CFA-3FDD-8947-E52FAC2713EC}"/>
                </a:ext>
              </a:extLst>
            </p:cNvPr>
            <p:cNvCxnSpPr>
              <a:cxnSpLocks/>
            </p:cNvCxnSpPr>
            <p:nvPr/>
          </p:nvCxnSpPr>
          <p:spPr>
            <a:xfrm>
              <a:off x="445273" y="3613865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0E2E9EA-55FF-B9A6-8757-9383911CC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4919" y="1757197"/>
              <a:ext cx="3865400" cy="3713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7DFAB16-0DB4-B26B-3C80-23B728CEF8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123" y="1727559"/>
              <a:ext cx="2061740" cy="3277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CCF6157-C93C-3AA6-1965-3256D1148331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CCF6157-C93C-3AA6-1965-3256D11483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146547F-5B0C-ABB7-4E34-85220A56159B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480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146547F-5B0C-ABB7-4E34-85220A561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48096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22BF292-E4C4-3FC3-180C-C7182A84285C}"/>
                    </a:ext>
                  </a:extLst>
                </p:cNvPr>
                <p:cNvSpPr txBox="1"/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𝚤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22BF292-E4C4-3FC3-180C-C7182A8428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2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9915276-B198-D588-3980-6573C3084D99}"/>
                    </a:ext>
                  </a:extLst>
                </p:cNvPr>
                <p:cNvSpPr txBox="1"/>
                <p:nvPr/>
              </p:nvSpPr>
              <p:spPr>
                <a:xfrm>
                  <a:off x="2242070" y="1610481"/>
                  <a:ext cx="5558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𝚤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9915276-B198-D588-3980-6573C3084D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070" y="1610481"/>
                  <a:ext cx="55585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CB7A349-48E7-64D9-489A-435A19E7C890}"/>
              </a:ext>
            </a:extLst>
          </p:cNvPr>
          <p:cNvSpPr txBox="1"/>
          <p:nvPr/>
        </p:nvSpPr>
        <p:spPr>
          <a:xfrm>
            <a:off x="91313" y="5138696"/>
            <a:ext cx="4773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direction is independent. One angle defined between two vectors. Can rotate any direction onto any direction.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7DEAF0-8D25-5750-E138-71ED6465FF3B}"/>
              </a:ext>
            </a:extLst>
          </p:cNvPr>
          <p:cNvSpPr txBox="1"/>
          <p:nvPr/>
        </p:nvSpPr>
        <p:spPr>
          <a:xfrm>
            <a:off x="4829574" y="5129914"/>
            <a:ext cx="4545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Directions are bundled into planes. One angle within the plane (phase) and one angle across planes. Can only rotate planes onto planes.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5DF0DC-D54D-13BC-A63C-EBE47EF8E405}"/>
                  </a:ext>
                </a:extLst>
              </p:cNvPr>
              <p:cNvSpPr txBox="1"/>
              <p:nvPr/>
            </p:nvSpPr>
            <p:spPr>
              <a:xfrm>
                <a:off x="525351" y="4508236"/>
                <a:ext cx="37469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5DF0DC-D54D-13BC-A63C-EBE47EF8E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51" y="4508236"/>
                <a:ext cx="3746988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3C78B3-4EA5-B91B-59BD-3378610A29ED}"/>
                  </a:ext>
                </a:extLst>
              </p:cNvPr>
              <p:cNvSpPr txBox="1"/>
              <p:nvPr/>
            </p:nvSpPr>
            <p:spPr>
              <a:xfrm>
                <a:off x="4910082" y="4489387"/>
                <a:ext cx="4551951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3C78B3-4EA5-B91B-59BD-3378610A2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082" y="4489387"/>
                <a:ext cx="4551951" cy="6008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22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99EE6B-089C-85C3-4A2C-8822E7A8C3DA}"/>
              </a:ext>
            </a:extLst>
          </p:cNvPr>
          <p:cNvSpPr txBox="1"/>
          <p:nvPr/>
        </p:nvSpPr>
        <p:spPr>
          <a:xfrm>
            <a:off x="1" y="333844"/>
            <a:ext cx="6095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Real 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A5E61-9F95-45F5-FE2B-03072210A02F}"/>
              </a:ext>
            </a:extLst>
          </p:cNvPr>
          <p:cNvSpPr txBox="1"/>
          <p:nvPr/>
        </p:nvSpPr>
        <p:spPr>
          <a:xfrm>
            <a:off x="6096000" y="333844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Complex space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FC315-86E1-EE78-E7AB-E60358587B27}"/>
              </a:ext>
            </a:extLst>
          </p:cNvPr>
          <p:cNvSpPr txBox="1"/>
          <p:nvPr/>
        </p:nvSpPr>
        <p:spPr>
          <a:xfrm>
            <a:off x="-1" y="1465006"/>
            <a:ext cx="6095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“Ray” = real line that passes through the origin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06092-7566-F22B-CE2C-2546ECE466E0}"/>
              </a:ext>
            </a:extLst>
          </p:cNvPr>
          <p:cNvSpPr txBox="1"/>
          <p:nvPr/>
        </p:nvSpPr>
        <p:spPr>
          <a:xfrm>
            <a:off x="6096015" y="1465005"/>
            <a:ext cx="6095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“Ray” = complex plane that passes through the origin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29EA1-DBC6-06D0-7A83-51470E73F6E0}"/>
                  </a:ext>
                </a:extLst>
              </p:cNvPr>
              <p:cNvSpPr txBox="1"/>
              <p:nvPr/>
            </p:nvSpPr>
            <p:spPr>
              <a:xfrm>
                <a:off x="1213963" y="3027056"/>
                <a:ext cx="37469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29EA1-DBC6-06D0-7A83-51470E73F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963" y="3027056"/>
                <a:ext cx="37469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B9AB17-89C3-4898-C35A-F909B82A95E5}"/>
                  </a:ext>
                </a:extLst>
              </p:cNvPr>
              <p:cNvSpPr txBox="1"/>
              <p:nvPr/>
            </p:nvSpPr>
            <p:spPr>
              <a:xfrm>
                <a:off x="6985301" y="3027054"/>
                <a:ext cx="4551952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B9AB17-89C3-4898-C35A-F909B82A9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301" y="3027054"/>
                <a:ext cx="4551952" cy="600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C332C3-7664-E49A-7E91-D023888B26F1}"/>
              </a:ext>
            </a:extLst>
          </p:cNvPr>
          <p:cNvCxnSpPr>
            <a:cxnSpLocks/>
          </p:cNvCxnSpPr>
          <p:nvPr/>
        </p:nvCxnSpPr>
        <p:spPr>
          <a:xfrm flipH="1" flipV="1">
            <a:off x="4060723" y="3611831"/>
            <a:ext cx="731485" cy="6347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D69622-7781-5C47-0A09-B24DAF44E288}"/>
              </a:ext>
            </a:extLst>
          </p:cNvPr>
          <p:cNvSpPr txBox="1"/>
          <p:nvPr/>
        </p:nvSpPr>
        <p:spPr>
          <a:xfrm>
            <a:off x="3594012" y="4278613"/>
            <a:ext cx="3187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retained in the projective space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7CAF8F-5592-F949-EBF7-BFC474922130}"/>
              </a:ext>
            </a:extLst>
          </p:cNvPr>
          <p:cNvCxnSpPr>
            <a:cxnSpLocks/>
          </p:cNvCxnSpPr>
          <p:nvPr/>
        </p:nvCxnSpPr>
        <p:spPr>
          <a:xfrm flipV="1">
            <a:off x="5684476" y="3611831"/>
            <a:ext cx="3943772" cy="6667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56CAB9-AF64-81E3-B306-0C5A1526177C}"/>
              </a:ext>
            </a:extLst>
          </p:cNvPr>
          <p:cNvSpPr txBox="1"/>
          <p:nvPr/>
        </p:nvSpPr>
        <p:spPr>
          <a:xfrm>
            <a:off x="5368734" y="5023662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retained in the projective space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A440AF-0D58-03EF-5A03-731D146A18AD}"/>
              </a:ext>
            </a:extLst>
          </p:cNvPr>
          <p:cNvCxnSpPr>
            <a:cxnSpLocks/>
          </p:cNvCxnSpPr>
          <p:nvPr/>
        </p:nvCxnSpPr>
        <p:spPr>
          <a:xfrm flipV="1">
            <a:off x="7875639" y="3611830"/>
            <a:ext cx="2644877" cy="1333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A70E91-82D5-1A8D-1350-2A3FCF65F31A}"/>
              </a:ext>
            </a:extLst>
          </p:cNvPr>
          <p:cNvCxnSpPr>
            <a:cxnSpLocks/>
          </p:cNvCxnSpPr>
          <p:nvPr/>
        </p:nvCxnSpPr>
        <p:spPr>
          <a:xfrm flipV="1">
            <a:off x="7671826" y="3627859"/>
            <a:ext cx="1212945" cy="13175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41F6B0-2EA9-B924-9550-658BEE3F79AC}"/>
              </a:ext>
            </a:extLst>
          </p:cNvPr>
          <p:cNvCxnSpPr>
            <a:cxnSpLocks/>
          </p:cNvCxnSpPr>
          <p:nvPr/>
        </p:nvCxnSpPr>
        <p:spPr>
          <a:xfrm flipH="1" flipV="1">
            <a:off x="3594012" y="3643887"/>
            <a:ext cx="3874001" cy="1317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026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949BB4-9FDB-DB15-DA17-42FEC3D12BA7}"/>
                  </a:ext>
                </a:extLst>
              </p:cNvPr>
              <p:cNvSpPr txBox="1"/>
              <p:nvPr/>
            </p:nvSpPr>
            <p:spPr>
              <a:xfrm>
                <a:off x="5912007" y="3613865"/>
                <a:ext cx="367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949BB4-9FDB-DB15-DA17-42FEC3D12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613865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 r="-123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C84B34-95CA-1893-7660-1740DEA7AA00}"/>
              </a:ext>
            </a:extLst>
          </p:cNvPr>
          <p:cNvCxnSpPr>
            <a:cxnSpLocks/>
          </p:cNvCxnSpPr>
          <p:nvPr/>
        </p:nvCxnSpPr>
        <p:spPr>
          <a:xfrm>
            <a:off x="3327621" y="1717479"/>
            <a:ext cx="0" cy="37927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1CE379-0F2C-9080-0609-1FDA5A5BD9EF}"/>
                  </a:ext>
                </a:extLst>
              </p:cNvPr>
              <p:cNvSpPr txBox="1"/>
              <p:nvPr/>
            </p:nvSpPr>
            <p:spPr>
              <a:xfrm>
                <a:off x="3327621" y="1618920"/>
                <a:ext cx="837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1CE379-0F2C-9080-0609-1FDA5A5BD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621" y="1618920"/>
                <a:ext cx="83773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0EEEA1-70CC-C713-A63F-3C11E4603528}"/>
              </a:ext>
            </a:extLst>
          </p:cNvPr>
          <p:cNvCxnSpPr>
            <a:cxnSpLocks/>
          </p:cNvCxnSpPr>
          <p:nvPr/>
        </p:nvCxnSpPr>
        <p:spPr>
          <a:xfrm>
            <a:off x="445273" y="3613865"/>
            <a:ext cx="57646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F31646-BC86-5ECC-8454-441896FE905A}"/>
              </a:ext>
            </a:extLst>
          </p:cNvPr>
          <p:cNvCxnSpPr>
            <a:cxnSpLocks/>
          </p:cNvCxnSpPr>
          <p:nvPr/>
        </p:nvCxnSpPr>
        <p:spPr>
          <a:xfrm flipV="1">
            <a:off x="1394919" y="1757197"/>
            <a:ext cx="3865400" cy="3713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68C362-1660-B6C5-BFC6-B275849D8EC6}"/>
                  </a:ext>
                </a:extLst>
              </p:cNvPr>
              <p:cNvSpPr txBox="1"/>
              <p:nvPr/>
            </p:nvSpPr>
            <p:spPr>
              <a:xfrm>
                <a:off x="2803788" y="1254716"/>
                <a:ext cx="1304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68C362-1660-B6C5-BFC6-B275849D8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788" y="1254716"/>
                <a:ext cx="1304331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EE9A9175-0942-72DB-9CA5-458AEB079F8E}"/>
              </a:ext>
            </a:extLst>
          </p:cNvPr>
          <p:cNvSpPr txBox="1"/>
          <p:nvPr/>
        </p:nvSpPr>
        <p:spPr>
          <a:xfrm>
            <a:off x="673604" y="142116"/>
            <a:ext cx="5555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Complex projective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05AED9-36AE-1BE8-6B84-A2F5C08D11DF}"/>
                  </a:ext>
                </a:extLst>
              </p:cNvPr>
              <p:cNvSpPr txBox="1"/>
              <p:nvPr/>
            </p:nvSpPr>
            <p:spPr>
              <a:xfrm>
                <a:off x="5531564" y="3254714"/>
                <a:ext cx="1305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05AED9-36AE-1BE8-6B84-A2F5C08D1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564" y="3254714"/>
                <a:ext cx="1305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BAFF42-0154-EEE0-F39D-F835D70500DF}"/>
                  </a:ext>
                </a:extLst>
              </p:cNvPr>
              <p:cNvSpPr txBox="1"/>
              <p:nvPr/>
            </p:nvSpPr>
            <p:spPr>
              <a:xfrm>
                <a:off x="5226202" y="1613258"/>
                <a:ext cx="367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BAFF42-0154-EEE0-F39D-F835D7050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202" y="1613258"/>
                <a:ext cx="367986" cy="369332"/>
              </a:xfrm>
              <a:prstGeom prst="rect">
                <a:avLst/>
              </a:prstGeom>
              <a:blipFill>
                <a:blip r:embed="rId6"/>
                <a:stretch>
                  <a:fillRect r="-13770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9E5C2F-C0CF-9D08-091F-66397D6F5EFD}"/>
                  </a:ext>
                </a:extLst>
              </p:cNvPr>
              <p:cNvSpPr txBox="1"/>
              <p:nvPr/>
            </p:nvSpPr>
            <p:spPr>
              <a:xfrm>
                <a:off x="4943239" y="1358227"/>
                <a:ext cx="1305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9E5C2F-C0CF-9D08-091F-66397D6F5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239" y="1358227"/>
                <a:ext cx="130561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899ED22F-D707-1664-B7C8-7DBFEDD61A9D}"/>
              </a:ext>
            </a:extLst>
          </p:cNvPr>
          <p:cNvGrpSpPr/>
          <p:nvPr/>
        </p:nvGrpSpPr>
        <p:grpSpPr>
          <a:xfrm>
            <a:off x="2369489" y="2655729"/>
            <a:ext cx="1916428" cy="1916268"/>
            <a:chOff x="2369489" y="2655729"/>
            <a:chExt cx="1916428" cy="1916268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EA6F451-6D15-BAFD-1E67-5372A5E33967}"/>
                </a:ext>
              </a:extLst>
            </p:cNvPr>
            <p:cNvSpPr/>
            <p:nvPr/>
          </p:nvSpPr>
          <p:spPr>
            <a:xfrm>
              <a:off x="2771355" y="2664799"/>
              <a:ext cx="1112528" cy="1907196"/>
            </a:xfrm>
            <a:custGeom>
              <a:avLst/>
              <a:gdLst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859255 w 1112528"/>
                <a:gd name="connsiteY3" fmla="*/ 147067 h 1907196"/>
                <a:gd name="connsiteX4" fmla="*/ 867277 w 1112528"/>
                <a:gd name="connsiteY4" fmla="*/ 154566 h 1907196"/>
                <a:gd name="connsiteX5" fmla="*/ 949602 w 1112528"/>
                <a:gd name="connsiteY5" fmla="*/ 271562 h 1907196"/>
                <a:gd name="connsiteX6" fmla="*/ 950178 w 1112528"/>
                <a:gd name="connsiteY6" fmla="*/ 272764 h 1907196"/>
                <a:gd name="connsiteX7" fmla="*/ 753969 w 1112528"/>
                <a:gd name="connsiteY7" fmla="*/ 56165 h 1907196"/>
                <a:gd name="connsiteX8" fmla="*/ 772787 w 1112528"/>
                <a:gd name="connsiteY8" fmla="*/ 66227 h 1907196"/>
                <a:gd name="connsiteX9" fmla="*/ 827169 w 1112528"/>
                <a:gd name="connsiteY9" fmla="*/ 117069 h 1907196"/>
                <a:gd name="connsiteX10" fmla="*/ 660363 w 1112528"/>
                <a:gd name="connsiteY10" fmla="*/ 9008 h 1907196"/>
                <a:gd name="connsiteX11" fmla="*/ 668371 w 1112528"/>
                <a:gd name="connsiteY11" fmla="*/ 10398 h 1907196"/>
                <a:gd name="connsiteX12" fmla="*/ 671628 w 1112528"/>
                <a:gd name="connsiteY12" fmla="*/ 12139 h 1907196"/>
                <a:gd name="connsiteX13" fmla="*/ 504041 w 1112528"/>
                <a:gd name="connsiteY13" fmla="*/ 0 h 1907196"/>
                <a:gd name="connsiteX14" fmla="*/ 1035717 w 1112528"/>
                <a:gd name="connsiteY14" fmla="*/ 471086 h 1907196"/>
                <a:gd name="connsiteX15" fmla="*/ 1068814 w 1112528"/>
                <a:gd name="connsiteY15" fmla="*/ 576116 h 1907196"/>
                <a:gd name="connsiteX16" fmla="*/ 1112528 w 1112528"/>
                <a:gd name="connsiteY16" fmla="*/ 949064 h 1907196"/>
                <a:gd name="connsiteX17" fmla="*/ 556264 w 1112528"/>
                <a:gd name="connsiteY17" fmla="*/ 1907196 h 1907196"/>
                <a:gd name="connsiteX18" fmla="*/ 0 w 1112528"/>
                <a:gd name="connsiteY18" fmla="*/ 949064 h 1907196"/>
                <a:gd name="connsiteX19" fmla="*/ 444158 w 1112528"/>
                <a:gd name="connsiteY19" fmla="*/ 10398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859255 w 1112528"/>
                <a:gd name="connsiteY4" fmla="*/ 147067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950178 w 1112528"/>
                <a:gd name="connsiteY7" fmla="*/ 272764 h 1907196"/>
                <a:gd name="connsiteX8" fmla="*/ 859255 w 1112528"/>
                <a:gd name="connsiteY8" fmla="*/ 147067 h 1907196"/>
                <a:gd name="connsiteX9" fmla="*/ 753969 w 1112528"/>
                <a:gd name="connsiteY9" fmla="*/ 56165 h 1907196"/>
                <a:gd name="connsiteX10" fmla="*/ 772787 w 1112528"/>
                <a:gd name="connsiteY10" fmla="*/ 66227 h 1907196"/>
                <a:gd name="connsiteX11" fmla="*/ 827169 w 1112528"/>
                <a:gd name="connsiteY11" fmla="*/ 117069 h 1907196"/>
                <a:gd name="connsiteX12" fmla="*/ 753969 w 1112528"/>
                <a:gd name="connsiteY12" fmla="*/ 56165 h 1907196"/>
                <a:gd name="connsiteX13" fmla="*/ 671628 w 1112528"/>
                <a:gd name="connsiteY13" fmla="*/ 12139 h 1907196"/>
                <a:gd name="connsiteX14" fmla="*/ 668371 w 1112528"/>
                <a:gd name="connsiteY14" fmla="*/ 10398 h 1907196"/>
                <a:gd name="connsiteX15" fmla="*/ 671628 w 1112528"/>
                <a:gd name="connsiteY15" fmla="*/ 12139 h 1907196"/>
                <a:gd name="connsiteX16" fmla="*/ 504041 w 1112528"/>
                <a:gd name="connsiteY16" fmla="*/ 0 h 1907196"/>
                <a:gd name="connsiteX17" fmla="*/ 1035717 w 1112528"/>
                <a:gd name="connsiteY17" fmla="*/ 471086 h 1907196"/>
                <a:gd name="connsiteX18" fmla="*/ 1068814 w 1112528"/>
                <a:gd name="connsiteY18" fmla="*/ 576116 h 1907196"/>
                <a:gd name="connsiteX19" fmla="*/ 1112528 w 1112528"/>
                <a:gd name="connsiteY19" fmla="*/ 949064 h 1907196"/>
                <a:gd name="connsiteX20" fmla="*/ 556264 w 1112528"/>
                <a:gd name="connsiteY20" fmla="*/ 1907196 h 1907196"/>
                <a:gd name="connsiteX21" fmla="*/ 0 w 1112528"/>
                <a:gd name="connsiteY21" fmla="*/ 949064 h 1907196"/>
                <a:gd name="connsiteX22" fmla="*/ 444158 w 1112528"/>
                <a:gd name="connsiteY22" fmla="*/ 10398 h 1907196"/>
                <a:gd name="connsiteX23" fmla="*/ 504041 w 1112528"/>
                <a:gd name="connsiteY23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859255 w 1112528"/>
                <a:gd name="connsiteY4" fmla="*/ 147067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950178 w 1112528"/>
                <a:gd name="connsiteY7" fmla="*/ 272764 h 1907196"/>
                <a:gd name="connsiteX8" fmla="*/ 859255 w 1112528"/>
                <a:gd name="connsiteY8" fmla="*/ 147067 h 1907196"/>
                <a:gd name="connsiteX9" fmla="*/ 753969 w 1112528"/>
                <a:gd name="connsiteY9" fmla="*/ 56165 h 1907196"/>
                <a:gd name="connsiteX10" fmla="*/ 772787 w 1112528"/>
                <a:gd name="connsiteY10" fmla="*/ 66227 h 1907196"/>
                <a:gd name="connsiteX11" fmla="*/ 827169 w 1112528"/>
                <a:gd name="connsiteY11" fmla="*/ 117069 h 1907196"/>
                <a:gd name="connsiteX12" fmla="*/ 753969 w 1112528"/>
                <a:gd name="connsiteY12" fmla="*/ 56165 h 1907196"/>
                <a:gd name="connsiteX13" fmla="*/ 504041 w 1112528"/>
                <a:gd name="connsiteY13" fmla="*/ 0 h 1907196"/>
                <a:gd name="connsiteX14" fmla="*/ 1035717 w 1112528"/>
                <a:gd name="connsiteY14" fmla="*/ 471086 h 1907196"/>
                <a:gd name="connsiteX15" fmla="*/ 1068814 w 1112528"/>
                <a:gd name="connsiteY15" fmla="*/ 576116 h 1907196"/>
                <a:gd name="connsiteX16" fmla="*/ 1112528 w 1112528"/>
                <a:gd name="connsiteY16" fmla="*/ 949064 h 1907196"/>
                <a:gd name="connsiteX17" fmla="*/ 556264 w 1112528"/>
                <a:gd name="connsiteY17" fmla="*/ 1907196 h 1907196"/>
                <a:gd name="connsiteX18" fmla="*/ 0 w 1112528"/>
                <a:gd name="connsiteY18" fmla="*/ 949064 h 1907196"/>
                <a:gd name="connsiteX19" fmla="*/ 444158 w 1112528"/>
                <a:gd name="connsiteY19" fmla="*/ 10398 h 1907196"/>
                <a:gd name="connsiteX20" fmla="*/ 504041 w 1112528"/>
                <a:gd name="connsiteY20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859255 w 1112528"/>
                <a:gd name="connsiteY4" fmla="*/ 147067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950178 w 1112528"/>
                <a:gd name="connsiteY7" fmla="*/ 272764 h 1907196"/>
                <a:gd name="connsiteX8" fmla="*/ 859255 w 1112528"/>
                <a:gd name="connsiteY8" fmla="*/ 147067 h 1907196"/>
                <a:gd name="connsiteX9" fmla="*/ 827169 w 1112528"/>
                <a:gd name="connsiteY9" fmla="*/ 117069 h 1907196"/>
                <a:gd name="connsiteX10" fmla="*/ 772787 w 1112528"/>
                <a:gd name="connsiteY10" fmla="*/ 66227 h 1907196"/>
                <a:gd name="connsiteX11" fmla="*/ 827169 w 1112528"/>
                <a:gd name="connsiteY11" fmla="*/ 117069 h 1907196"/>
                <a:gd name="connsiteX12" fmla="*/ 504041 w 1112528"/>
                <a:gd name="connsiteY12" fmla="*/ 0 h 1907196"/>
                <a:gd name="connsiteX13" fmla="*/ 1035717 w 1112528"/>
                <a:gd name="connsiteY13" fmla="*/ 471086 h 1907196"/>
                <a:gd name="connsiteX14" fmla="*/ 1068814 w 1112528"/>
                <a:gd name="connsiteY14" fmla="*/ 576116 h 1907196"/>
                <a:gd name="connsiteX15" fmla="*/ 1112528 w 1112528"/>
                <a:gd name="connsiteY15" fmla="*/ 949064 h 1907196"/>
                <a:gd name="connsiteX16" fmla="*/ 556264 w 1112528"/>
                <a:gd name="connsiteY16" fmla="*/ 1907196 h 1907196"/>
                <a:gd name="connsiteX17" fmla="*/ 0 w 1112528"/>
                <a:gd name="connsiteY17" fmla="*/ 949064 h 1907196"/>
                <a:gd name="connsiteX18" fmla="*/ 444158 w 1112528"/>
                <a:gd name="connsiteY18" fmla="*/ 10398 h 1907196"/>
                <a:gd name="connsiteX19" fmla="*/ 504041 w 1112528"/>
                <a:gd name="connsiteY19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859255 w 1112528"/>
                <a:gd name="connsiteY4" fmla="*/ 147067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950178 w 1112528"/>
                <a:gd name="connsiteY7" fmla="*/ 272764 h 1907196"/>
                <a:gd name="connsiteX8" fmla="*/ 859255 w 1112528"/>
                <a:gd name="connsiteY8" fmla="*/ 147067 h 1907196"/>
                <a:gd name="connsiteX9" fmla="*/ 504041 w 1112528"/>
                <a:gd name="connsiteY9" fmla="*/ 0 h 1907196"/>
                <a:gd name="connsiteX10" fmla="*/ 1035717 w 1112528"/>
                <a:gd name="connsiteY10" fmla="*/ 471086 h 1907196"/>
                <a:gd name="connsiteX11" fmla="*/ 1068814 w 1112528"/>
                <a:gd name="connsiteY11" fmla="*/ 576116 h 1907196"/>
                <a:gd name="connsiteX12" fmla="*/ 1112528 w 1112528"/>
                <a:gd name="connsiteY12" fmla="*/ 949064 h 1907196"/>
                <a:gd name="connsiteX13" fmla="*/ 556264 w 1112528"/>
                <a:gd name="connsiteY13" fmla="*/ 1907196 h 1907196"/>
                <a:gd name="connsiteX14" fmla="*/ 0 w 1112528"/>
                <a:gd name="connsiteY14" fmla="*/ 949064 h 1907196"/>
                <a:gd name="connsiteX15" fmla="*/ 444158 w 1112528"/>
                <a:gd name="connsiteY15" fmla="*/ 10398 h 1907196"/>
                <a:gd name="connsiteX16" fmla="*/ 504041 w 1112528"/>
                <a:gd name="connsiteY16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950178 w 1112528"/>
                <a:gd name="connsiteY4" fmla="*/ 272764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950178 w 1112528"/>
                <a:gd name="connsiteY7" fmla="*/ 272764 h 1907196"/>
                <a:gd name="connsiteX8" fmla="*/ 504041 w 1112528"/>
                <a:gd name="connsiteY8" fmla="*/ 0 h 1907196"/>
                <a:gd name="connsiteX9" fmla="*/ 1035717 w 1112528"/>
                <a:gd name="connsiteY9" fmla="*/ 471086 h 1907196"/>
                <a:gd name="connsiteX10" fmla="*/ 1068814 w 1112528"/>
                <a:gd name="connsiteY10" fmla="*/ 576116 h 1907196"/>
                <a:gd name="connsiteX11" fmla="*/ 1112528 w 1112528"/>
                <a:gd name="connsiteY11" fmla="*/ 949064 h 1907196"/>
                <a:gd name="connsiteX12" fmla="*/ 556264 w 1112528"/>
                <a:gd name="connsiteY12" fmla="*/ 1907196 h 1907196"/>
                <a:gd name="connsiteX13" fmla="*/ 0 w 1112528"/>
                <a:gd name="connsiteY13" fmla="*/ 949064 h 1907196"/>
                <a:gd name="connsiteX14" fmla="*/ 444158 w 1112528"/>
                <a:gd name="connsiteY14" fmla="*/ 10398 h 1907196"/>
                <a:gd name="connsiteX15" fmla="*/ 504041 w 1112528"/>
                <a:gd name="connsiteY15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949602 w 1112528"/>
                <a:gd name="connsiteY4" fmla="*/ 271562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504041 w 1112528"/>
                <a:gd name="connsiteY7" fmla="*/ 0 h 1907196"/>
                <a:gd name="connsiteX8" fmla="*/ 1035717 w 1112528"/>
                <a:gd name="connsiteY8" fmla="*/ 471086 h 1907196"/>
                <a:gd name="connsiteX9" fmla="*/ 1068814 w 1112528"/>
                <a:gd name="connsiteY9" fmla="*/ 576116 h 1907196"/>
                <a:gd name="connsiteX10" fmla="*/ 1112528 w 1112528"/>
                <a:gd name="connsiteY10" fmla="*/ 949064 h 1907196"/>
                <a:gd name="connsiteX11" fmla="*/ 556264 w 1112528"/>
                <a:gd name="connsiteY11" fmla="*/ 1907196 h 1907196"/>
                <a:gd name="connsiteX12" fmla="*/ 0 w 1112528"/>
                <a:gd name="connsiteY12" fmla="*/ 949064 h 1907196"/>
                <a:gd name="connsiteX13" fmla="*/ 444158 w 1112528"/>
                <a:gd name="connsiteY13" fmla="*/ 10398 h 1907196"/>
                <a:gd name="connsiteX14" fmla="*/ 504041 w 1112528"/>
                <a:gd name="connsiteY14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504041 w 1112528"/>
                <a:gd name="connsiteY4" fmla="*/ 0 h 1907196"/>
                <a:gd name="connsiteX5" fmla="*/ 1035717 w 1112528"/>
                <a:gd name="connsiteY5" fmla="*/ 471086 h 1907196"/>
                <a:gd name="connsiteX6" fmla="*/ 1068814 w 1112528"/>
                <a:gd name="connsiteY6" fmla="*/ 576116 h 1907196"/>
                <a:gd name="connsiteX7" fmla="*/ 1112528 w 1112528"/>
                <a:gd name="connsiteY7" fmla="*/ 949064 h 1907196"/>
                <a:gd name="connsiteX8" fmla="*/ 556264 w 1112528"/>
                <a:gd name="connsiteY8" fmla="*/ 1907196 h 1907196"/>
                <a:gd name="connsiteX9" fmla="*/ 0 w 1112528"/>
                <a:gd name="connsiteY9" fmla="*/ 949064 h 1907196"/>
                <a:gd name="connsiteX10" fmla="*/ 444158 w 1112528"/>
                <a:gd name="connsiteY10" fmla="*/ 10398 h 1907196"/>
                <a:gd name="connsiteX11" fmla="*/ 504041 w 1112528"/>
                <a:gd name="connsiteY11" fmla="*/ 0 h 1907196"/>
                <a:gd name="connsiteX0" fmla="*/ 1022767 w 1112528"/>
                <a:gd name="connsiteY0" fmla="*/ 429991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504041 w 1112528"/>
                <a:gd name="connsiteY3" fmla="*/ 0 h 1907196"/>
                <a:gd name="connsiteX4" fmla="*/ 1035717 w 1112528"/>
                <a:gd name="connsiteY4" fmla="*/ 471086 h 1907196"/>
                <a:gd name="connsiteX5" fmla="*/ 1068814 w 1112528"/>
                <a:gd name="connsiteY5" fmla="*/ 576116 h 1907196"/>
                <a:gd name="connsiteX6" fmla="*/ 1112528 w 1112528"/>
                <a:gd name="connsiteY6" fmla="*/ 949064 h 1907196"/>
                <a:gd name="connsiteX7" fmla="*/ 556264 w 1112528"/>
                <a:gd name="connsiteY7" fmla="*/ 1907196 h 1907196"/>
                <a:gd name="connsiteX8" fmla="*/ 0 w 1112528"/>
                <a:gd name="connsiteY8" fmla="*/ 949064 h 1907196"/>
                <a:gd name="connsiteX9" fmla="*/ 444158 w 1112528"/>
                <a:gd name="connsiteY9" fmla="*/ 10398 h 1907196"/>
                <a:gd name="connsiteX10" fmla="*/ 504041 w 1112528"/>
                <a:gd name="connsiteY10" fmla="*/ 0 h 1907196"/>
                <a:gd name="connsiteX0" fmla="*/ 504041 w 1112528"/>
                <a:gd name="connsiteY0" fmla="*/ 0 h 1907196"/>
                <a:gd name="connsiteX1" fmla="*/ 1035717 w 1112528"/>
                <a:gd name="connsiteY1" fmla="*/ 471086 h 1907196"/>
                <a:gd name="connsiteX2" fmla="*/ 1068814 w 1112528"/>
                <a:gd name="connsiteY2" fmla="*/ 576116 h 1907196"/>
                <a:gd name="connsiteX3" fmla="*/ 1112528 w 1112528"/>
                <a:gd name="connsiteY3" fmla="*/ 949064 h 1907196"/>
                <a:gd name="connsiteX4" fmla="*/ 556264 w 1112528"/>
                <a:gd name="connsiteY4" fmla="*/ 1907196 h 1907196"/>
                <a:gd name="connsiteX5" fmla="*/ 0 w 1112528"/>
                <a:gd name="connsiteY5" fmla="*/ 949064 h 1907196"/>
                <a:gd name="connsiteX6" fmla="*/ 444158 w 1112528"/>
                <a:gd name="connsiteY6" fmla="*/ 10398 h 1907196"/>
                <a:gd name="connsiteX7" fmla="*/ 504041 w 1112528"/>
                <a:gd name="connsiteY7" fmla="*/ 0 h 1907196"/>
                <a:gd name="connsiteX0" fmla="*/ 1035717 w 1127157"/>
                <a:gd name="connsiteY0" fmla="*/ 471086 h 1907196"/>
                <a:gd name="connsiteX1" fmla="*/ 1068814 w 1127157"/>
                <a:gd name="connsiteY1" fmla="*/ 576116 h 1907196"/>
                <a:gd name="connsiteX2" fmla="*/ 1112528 w 1127157"/>
                <a:gd name="connsiteY2" fmla="*/ 949064 h 1907196"/>
                <a:gd name="connsiteX3" fmla="*/ 556264 w 1127157"/>
                <a:gd name="connsiteY3" fmla="*/ 1907196 h 1907196"/>
                <a:gd name="connsiteX4" fmla="*/ 0 w 1127157"/>
                <a:gd name="connsiteY4" fmla="*/ 949064 h 1907196"/>
                <a:gd name="connsiteX5" fmla="*/ 444158 w 1127157"/>
                <a:gd name="connsiteY5" fmla="*/ 10398 h 1907196"/>
                <a:gd name="connsiteX6" fmla="*/ 504041 w 1127157"/>
                <a:gd name="connsiteY6" fmla="*/ 0 h 1907196"/>
                <a:gd name="connsiteX7" fmla="*/ 1127157 w 1127157"/>
                <a:gd name="connsiteY7" fmla="*/ 562526 h 1907196"/>
                <a:gd name="connsiteX0" fmla="*/ 1035717 w 1112528"/>
                <a:gd name="connsiteY0" fmla="*/ 471086 h 1907196"/>
                <a:gd name="connsiteX1" fmla="*/ 1068814 w 1112528"/>
                <a:gd name="connsiteY1" fmla="*/ 576116 h 1907196"/>
                <a:gd name="connsiteX2" fmla="*/ 1112528 w 1112528"/>
                <a:gd name="connsiteY2" fmla="*/ 949064 h 1907196"/>
                <a:gd name="connsiteX3" fmla="*/ 556264 w 1112528"/>
                <a:gd name="connsiteY3" fmla="*/ 1907196 h 1907196"/>
                <a:gd name="connsiteX4" fmla="*/ 0 w 1112528"/>
                <a:gd name="connsiteY4" fmla="*/ 949064 h 1907196"/>
                <a:gd name="connsiteX5" fmla="*/ 444158 w 1112528"/>
                <a:gd name="connsiteY5" fmla="*/ 10398 h 1907196"/>
                <a:gd name="connsiteX6" fmla="*/ 504041 w 1112528"/>
                <a:gd name="connsiteY6" fmla="*/ 0 h 1907196"/>
                <a:gd name="connsiteX7" fmla="*/ 1101757 w 1112528"/>
                <a:gd name="connsiteY7" fmla="*/ 333926 h 1907196"/>
                <a:gd name="connsiteX0" fmla="*/ 1035717 w 1112528"/>
                <a:gd name="connsiteY0" fmla="*/ 471086 h 1907196"/>
                <a:gd name="connsiteX1" fmla="*/ 1068814 w 1112528"/>
                <a:gd name="connsiteY1" fmla="*/ 576116 h 1907196"/>
                <a:gd name="connsiteX2" fmla="*/ 1112528 w 1112528"/>
                <a:gd name="connsiteY2" fmla="*/ 949064 h 1907196"/>
                <a:gd name="connsiteX3" fmla="*/ 556264 w 1112528"/>
                <a:gd name="connsiteY3" fmla="*/ 1907196 h 1907196"/>
                <a:gd name="connsiteX4" fmla="*/ 0 w 1112528"/>
                <a:gd name="connsiteY4" fmla="*/ 949064 h 1907196"/>
                <a:gd name="connsiteX5" fmla="*/ 444158 w 1112528"/>
                <a:gd name="connsiteY5" fmla="*/ 10398 h 1907196"/>
                <a:gd name="connsiteX6" fmla="*/ 504041 w 1112528"/>
                <a:gd name="connsiteY6" fmla="*/ 0 h 190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2528" h="1907196">
                  <a:moveTo>
                    <a:pt x="1035717" y="471086"/>
                  </a:moveTo>
                  <a:lnTo>
                    <a:pt x="1068814" y="576116"/>
                  </a:lnTo>
                  <a:cubicBezTo>
                    <a:pt x="1096963" y="690745"/>
                    <a:pt x="1112528" y="816774"/>
                    <a:pt x="1112528" y="949064"/>
                  </a:cubicBezTo>
                  <a:cubicBezTo>
                    <a:pt x="1112528" y="1478226"/>
                    <a:pt x="863480" y="1907196"/>
                    <a:pt x="556264" y="1907196"/>
                  </a:cubicBezTo>
                  <a:cubicBezTo>
                    <a:pt x="249048" y="1907196"/>
                    <a:pt x="0" y="1478226"/>
                    <a:pt x="0" y="949064"/>
                  </a:cubicBezTo>
                  <a:cubicBezTo>
                    <a:pt x="0" y="486047"/>
                    <a:pt x="190678" y="99740"/>
                    <a:pt x="444158" y="10398"/>
                  </a:cubicBezTo>
                  <a:lnTo>
                    <a:pt x="504041" y="0"/>
                  </a:lnTo>
                </a:path>
              </a:pathLst>
            </a:cu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9">
              <a:extLst>
                <a:ext uri="{FF2B5EF4-FFF2-40B4-BE49-F238E27FC236}">
                  <a16:creationId xmlns:a16="http://schemas.microsoft.com/office/drawing/2014/main" id="{8B0294F8-8759-2DA1-F9B5-EAD41DDB520D}"/>
                </a:ext>
              </a:extLst>
            </p:cNvPr>
            <p:cNvSpPr/>
            <p:nvPr/>
          </p:nvSpPr>
          <p:spPr>
            <a:xfrm flipH="1">
              <a:off x="2771355" y="2655731"/>
              <a:ext cx="556264" cy="1916266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A40CDD9-C3F2-94AA-C464-3E36D9F93357}"/>
                </a:ext>
              </a:extLst>
            </p:cNvPr>
            <p:cNvSpPr/>
            <p:nvPr/>
          </p:nvSpPr>
          <p:spPr>
            <a:xfrm>
              <a:off x="2369489" y="2655731"/>
              <a:ext cx="1916264" cy="191626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C539F60-6502-9BA9-E562-AF034CF564BF}"/>
                </a:ext>
              </a:extLst>
            </p:cNvPr>
            <p:cNvSpPr/>
            <p:nvPr/>
          </p:nvSpPr>
          <p:spPr>
            <a:xfrm>
              <a:off x="2369489" y="2655731"/>
              <a:ext cx="1916428" cy="1516350"/>
            </a:xfrm>
            <a:custGeom>
              <a:avLst/>
              <a:gdLst>
                <a:gd name="connsiteX0" fmla="*/ 958132 w 1916428"/>
                <a:gd name="connsiteY0" fmla="*/ 0 h 1516350"/>
                <a:gd name="connsiteX1" fmla="*/ 1916264 w 1916428"/>
                <a:gd name="connsiteY1" fmla="*/ 958132 h 1516350"/>
                <a:gd name="connsiteX2" fmla="*/ 1916261 w 1916428"/>
                <a:gd name="connsiteY2" fmla="*/ 958166 h 1516350"/>
                <a:gd name="connsiteX3" fmla="*/ 1916428 w 1916428"/>
                <a:gd name="connsiteY3" fmla="*/ 960086 h 1516350"/>
                <a:gd name="connsiteX4" fmla="*/ 958296 w 1916428"/>
                <a:gd name="connsiteY4" fmla="*/ 1516350 h 1516350"/>
                <a:gd name="connsiteX5" fmla="*/ 164 w 1916428"/>
                <a:gd name="connsiteY5" fmla="*/ 960086 h 1516350"/>
                <a:gd name="connsiteX6" fmla="*/ 179 w 1916428"/>
                <a:gd name="connsiteY6" fmla="*/ 959908 h 1516350"/>
                <a:gd name="connsiteX7" fmla="*/ 0 w 1916428"/>
                <a:gd name="connsiteY7" fmla="*/ 958132 h 1516350"/>
                <a:gd name="connsiteX8" fmla="*/ 958132 w 1916428"/>
                <a:gd name="connsiteY8" fmla="*/ 0 h 151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6428" h="1516350">
                  <a:moveTo>
                    <a:pt x="958132" y="0"/>
                  </a:moveTo>
                  <a:cubicBezTo>
                    <a:pt x="1487294" y="0"/>
                    <a:pt x="1916264" y="428970"/>
                    <a:pt x="1916264" y="958132"/>
                  </a:cubicBezTo>
                  <a:lnTo>
                    <a:pt x="1916261" y="958166"/>
                  </a:lnTo>
                  <a:lnTo>
                    <a:pt x="1916428" y="960086"/>
                  </a:lnTo>
                  <a:cubicBezTo>
                    <a:pt x="1916428" y="1267302"/>
                    <a:pt x="1487458" y="1516350"/>
                    <a:pt x="958296" y="1516350"/>
                  </a:cubicBezTo>
                  <a:cubicBezTo>
                    <a:pt x="429134" y="1516350"/>
                    <a:pt x="164" y="1267302"/>
                    <a:pt x="164" y="960086"/>
                  </a:cubicBezTo>
                  <a:lnTo>
                    <a:pt x="179" y="959908"/>
                  </a:lnTo>
                  <a:lnTo>
                    <a:pt x="0" y="958132"/>
                  </a:lnTo>
                  <a:cubicBezTo>
                    <a:pt x="0" y="428970"/>
                    <a:pt x="428970" y="0"/>
                    <a:pt x="958132" y="0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AA398D9-82BF-CAE5-4063-E11A7D38A5DB}"/>
                </a:ext>
              </a:extLst>
            </p:cNvPr>
            <p:cNvSpPr/>
            <p:nvPr/>
          </p:nvSpPr>
          <p:spPr>
            <a:xfrm rot="16200000">
              <a:off x="2771521" y="2657686"/>
              <a:ext cx="1112527" cy="19162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A9AE4B4-62C5-603A-2F24-64AF4514D0A2}"/>
                </a:ext>
              </a:extLst>
            </p:cNvPr>
            <p:cNvSpPr/>
            <p:nvPr/>
          </p:nvSpPr>
          <p:spPr>
            <a:xfrm flipH="1">
              <a:off x="2771355" y="2655729"/>
              <a:ext cx="556264" cy="1439343"/>
            </a:xfrm>
            <a:custGeom>
              <a:avLst/>
              <a:gdLst>
                <a:gd name="connsiteX0" fmla="*/ 0 w 556264"/>
                <a:gd name="connsiteY0" fmla="*/ 0 h 1516340"/>
                <a:gd name="connsiteX1" fmla="*/ 0 w 556264"/>
                <a:gd name="connsiteY1" fmla="*/ 1516340 h 1516340"/>
                <a:gd name="connsiteX2" fmla="*/ 192931 w 556264"/>
                <a:gd name="connsiteY2" fmla="*/ 1505049 h 1516340"/>
                <a:gd name="connsiteX3" fmla="*/ 372782 w 556264"/>
                <a:gd name="connsiteY3" fmla="*/ 1472636 h 1516340"/>
                <a:gd name="connsiteX4" fmla="*/ 478435 w 556264"/>
                <a:gd name="connsiteY4" fmla="*/ 1439343 h 1516340"/>
                <a:gd name="connsiteX5" fmla="*/ 512550 w 556264"/>
                <a:gd name="connsiteY5" fmla="*/ 1331082 h 1516340"/>
                <a:gd name="connsiteX6" fmla="*/ 556264 w 556264"/>
                <a:gd name="connsiteY6" fmla="*/ 958133 h 1516340"/>
                <a:gd name="connsiteX7" fmla="*/ 56875 w 556264"/>
                <a:gd name="connsiteY7" fmla="*/ 4947 h 1516340"/>
                <a:gd name="connsiteX8" fmla="*/ 3 w 556264"/>
                <a:gd name="connsiteY8" fmla="*/ 0 h 1516340"/>
                <a:gd name="connsiteX0" fmla="*/ 0 w 556264"/>
                <a:gd name="connsiteY0" fmla="*/ 1516340 h 1607780"/>
                <a:gd name="connsiteX1" fmla="*/ 192931 w 556264"/>
                <a:gd name="connsiteY1" fmla="*/ 1505049 h 1607780"/>
                <a:gd name="connsiteX2" fmla="*/ 372782 w 556264"/>
                <a:gd name="connsiteY2" fmla="*/ 1472636 h 1607780"/>
                <a:gd name="connsiteX3" fmla="*/ 478435 w 556264"/>
                <a:gd name="connsiteY3" fmla="*/ 1439343 h 1607780"/>
                <a:gd name="connsiteX4" fmla="*/ 512550 w 556264"/>
                <a:gd name="connsiteY4" fmla="*/ 1331082 h 1607780"/>
                <a:gd name="connsiteX5" fmla="*/ 556264 w 556264"/>
                <a:gd name="connsiteY5" fmla="*/ 958133 h 1607780"/>
                <a:gd name="connsiteX6" fmla="*/ 56875 w 556264"/>
                <a:gd name="connsiteY6" fmla="*/ 4947 h 1607780"/>
                <a:gd name="connsiteX7" fmla="*/ 3 w 556264"/>
                <a:gd name="connsiteY7" fmla="*/ 0 h 1607780"/>
                <a:gd name="connsiteX8" fmla="*/ 0 w 556264"/>
                <a:gd name="connsiteY8" fmla="*/ 0 h 1607780"/>
                <a:gd name="connsiteX9" fmla="*/ 91440 w 556264"/>
                <a:gd name="connsiteY9" fmla="*/ 1607780 h 1607780"/>
                <a:gd name="connsiteX0" fmla="*/ 0 w 556264"/>
                <a:gd name="connsiteY0" fmla="*/ 1516340 h 1516340"/>
                <a:gd name="connsiteX1" fmla="*/ 192931 w 556264"/>
                <a:gd name="connsiteY1" fmla="*/ 1505049 h 1516340"/>
                <a:gd name="connsiteX2" fmla="*/ 372782 w 556264"/>
                <a:gd name="connsiteY2" fmla="*/ 1472636 h 1516340"/>
                <a:gd name="connsiteX3" fmla="*/ 478435 w 556264"/>
                <a:gd name="connsiteY3" fmla="*/ 1439343 h 1516340"/>
                <a:gd name="connsiteX4" fmla="*/ 512550 w 556264"/>
                <a:gd name="connsiteY4" fmla="*/ 1331082 h 1516340"/>
                <a:gd name="connsiteX5" fmla="*/ 556264 w 556264"/>
                <a:gd name="connsiteY5" fmla="*/ 958133 h 1516340"/>
                <a:gd name="connsiteX6" fmla="*/ 56875 w 556264"/>
                <a:gd name="connsiteY6" fmla="*/ 4947 h 1516340"/>
                <a:gd name="connsiteX7" fmla="*/ 3 w 556264"/>
                <a:gd name="connsiteY7" fmla="*/ 0 h 1516340"/>
                <a:gd name="connsiteX8" fmla="*/ 0 w 556264"/>
                <a:gd name="connsiteY8" fmla="*/ 0 h 1516340"/>
                <a:gd name="connsiteX0" fmla="*/ 192931 w 556264"/>
                <a:gd name="connsiteY0" fmla="*/ 1505049 h 1505049"/>
                <a:gd name="connsiteX1" fmla="*/ 372782 w 556264"/>
                <a:gd name="connsiteY1" fmla="*/ 1472636 h 1505049"/>
                <a:gd name="connsiteX2" fmla="*/ 478435 w 556264"/>
                <a:gd name="connsiteY2" fmla="*/ 1439343 h 1505049"/>
                <a:gd name="connsiteX3" fmla="*/ 512550 w 556264"/>
                <a:gd name="connsiteY3" fmla="*/ 1331082 h 1505049"/>
                <a:gd name="connsiteX4" fmla="*/ 556264 w 556264"/>
                <a:gd name="connsiteY4" fmla="*/ 958133 h 1505049"/>
                <a:gd name="connsiteX5" fmla="*/ 56875 w 556264"/>
                <a:gd name="connsiteY5" fmla="*/ 4947 h 1505049"/>
                <a:gd name="connsiteX6" fmla="*/ 3 w 556264"/>
                <a:gd name="connsiteY6" fmla="*/ 0 h 1505049"/>
                <a:gd name="connsiteX7" fmla="*/ 0 w 556264"/>
                <a:gd name="connsiteY7" fmla="*/ 0 h 1505049"/>
                <a:gd name="connsiteX0" fmla="*/ 372782 w 556264"/>
                <a:gd name="connsiteY0" fmla="*/ 1472636 h 1472636"/>
                <a:gd name="connsiteX1" fmla="*/ 478435 w 556264"/>
                <a:gd name="connsiteY1" fmla="*/ 1439343 h 1472636"/>
                <a:gd name="connsiteX2" fmla="*/ 512550 w 556264"/>
                <a:gd name="connsiteY2" fmla="*/ 1331082 h 1472636"/>
                <a:gd name="connsiteX3" fmla="*/ 556264 w 556264"/>
                <a:gd name="connsiteY3" fmla="*/ 958133 h 1472636"/>
                <a:gd name="connsiteX4" fmla="*/ 56875 w 556264"/>
                <a:gd name="connsiteY4" fmla="*/ 4947 h 1472636"/>
                <a:gd name="connsiteX5" fmla="*/ 3 w 556264"/>
                <a:gd name="connsiteY5" fmla="*/ 0 h 1472636"/>
                <a:gd name="connsiteX6" fmla="*/ 0 w 556264"/>
                <a:gd name="connsiteY6" fmla="*/ 0 h 1472636"/>
                <a:gd name="connsiteX0" fmla="*/ 478435 w 556264"/>
                <a:gd name="connsiteY0" fmla="*/ 1439343 h 1439343"/>
                <a:gd name="connsiteX1" fmla="*/ 512550 w 556264"/>
                <a:gd name="connsiteY1" fmla="*/ 1331082 h 1439343"/>
                <a:gd name="connsiteX2" fmla="*/ 556264 w 556264"/>
                <a:gd name="connsiteY2" fmla="*/ 958133 h 1439343"/>
                <a:gd name="connsiteX3" fmla="*/ 56875 w 556264"/>
                <a:gd name="connsiteY3" fmla="*/ 4947 h 1439343"/>
                <a:gd name="connsiteX4" fmla="*/ 3 w 556264"/>
                <a:gd name="connsiteY4" fmla="*/ 0 h 1439343"/>
                <a:gd name="connsiteX5" fmla="*/ 0 w 556264"/>
                <a:gd name="connsiteY5" fmla="*/ 0 h 1439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6264" h="1439343">
                  <a:moveTo>
                    <a:pt x="478435" y="1439343"/>
                  </a:moveTo>
                  <a:lnTo>
                    <a:pt x="512550" y="1331082"/>
                  </a:lnTo>
                  <a:cubicBezTo>
                    <a:pt x="540699" y="1216452"/>
                    <a:pt x="556264" y="1090424"/>
                    <a:pt x="556264" y="958133"/>
                  </a:cubicBezTo>
                  <a:cubicBezTo>
                    <a:pt x="556264" y="462044"/>
                    <a:pt x="337374" y="54013"/>
                    <a:pt x="56875" y="4947"/>
                  </a:cubicBez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FFFFBA0-F030-0763-BA1D-98E1BBE4D950}"/>
                </a:ext>
              </a:extLst>
            </p:cNvPr>
            <p:cNvSpPr/>
            <p:nvPr/>
          </p:nvSpPr>
          <p:spPr>
            <a:xfrm>
              <a:off x="3270745" y="2655730"/>
              <a:ext cx="537890" cy="481539"/>
            </a:xfrm>
            <a:custGeom>
              <a:avLst/>
              <a:gdLst>
                <a:gd name="connsiteX0" fmla="*/ 959447 w 962064"/>
                <a:gd name="connsiteY0" fmla="*/ 1439459 h 1441214"/>
                <a:gd name="connsiteX1" fmla="*/ 959447 w 962064"/>
                <a:gd name="connsiteY1" fmla="*/ 1439459 h 1441214"/>
                <a:gd name="connsiteX2" fmla="*/ 953879 w 962064"/>
                <a:gd name="connsiteY2" fmla="*/ 1441214 h 1441214"/>
                <a:gd name="connsiteX3" fmla="*/ 481048 w 962064"/>
                <a:gd name="connsiteY3" fmla="*/ 0 h 1441214"/>
                <a:gd name="connsiteX4" fmla="*/ 481050 w 962064"/>
                <a:gd name="connsiteY4" fmla="*/ 0 h 1441214"/>
                <a:gd name="connsiteX5" fmla="*/ 537924 w 962064"/>
                <a:gd name="connsiteY5" fmla="*/ 4947 h 1441214"/>
                <a:gd name="connsiteX6" fmla="*/ 953263 w 962064"/>
                <a:gd name="connsiteY6" fmla="*/ 451468 h 1441214"/>
                <a:gd name="connsiteX7" fmla="*/ 962064 w 962064"/>
                <a:gd name="connsiteY7" fmla="*/ 481539 h 1441214"/>
                <a:gd name="connsiteX8" fmla="*/ 854163 w 962064"/>
                <a:gd name="connsiteY8" fmla="*/ 447537 h 1441214"/>
                <a:gd name="connsiteX9" fmla="*/ 481215 w 962064"/>
                <a:gd name="connsiteY9" fmla="*/ 403823 h 1441214"/>
                <a:gd name="connsiteX10" fmla="*/ 108266 w 962064"/>
                <a:gd name="connsiteY10" fmla="*/ 447537 h 1441214"/>
                <a:gd name="connsiteX11" fmla="*/ 0 w 962064"/>
                <a:gd name="connsiteY11" fmla="*/ 481654 h 1441214"/>
                <a:gd name="connsiteX12" fmla="*/ 8835 w 962064"/>
                <a:gd name="connsiteY12" fmla="*/ 451468 h 1441214"/>
                <a:gd name="connsiteX13" fmla="*/ 424174 w 962064"/>
                <a:gd name="connsiteY13" fmla="*/ 4947 h 1441214"/>
                <a:gd name="connsiteX0" fmla="*/ 953879 w 962064"/>
                <a:gd name="connsiteY0" fmla="*/ 1441214 h 1441214"/>
                <a:gd name="connsiteX1" fmla="*/ 959447 w 962064"/>
                <a:gd name="connsiteY1" fmla="*/ 1439459 h 1441214"/>
                <a:gd name="connsiteX2" fmla="*/ 953879 w 962064"/>
                <a:gd name="connsiteY2" fmla="*/ 1441214 h 1441214"/>
                <a:gd name="connsiteX3" fmla="*/ 481048 w 962064"/>
                <a:gd name="connsiteY3" fmla="*/ 0 h 1441214"/>
                <a:gd name="connsiteX4" fmla="*/ 481050 w 962064"/>
                <a:gd name="connsiteY4" fmla="*/ 0 h 1441214"/>
                <a:gd name="connsiteX5" fmla="*/ 537924 w 962064"/>
                <a:gd name="connsiteY5" fmla="*/ 4947 h 1441214"/>
                <a:gd name="connsiteX6" fmla="*/ 953263 w 962064"/>
                <a:gd name="connsiteY6" fmla="*/ 451468 h 1441214"/>
                <a:gd name="connsiteX7" fmla="*/ 962064 w 962064"/>
                <a:gd name="connsiteY7" fmla="*/ 481539 h 1441214"/>
                <a:gd name="connsiteX8" fmla="*/ 854163 w 962064"/>
                <a:gd name="connsiteY8" fmla="*/ 447537 h 1441214"/>
                <a:gd name="connsiteX9" fmla="*/ 481215 w 962064"/>
                <a:gd name="connsiteY9" fmla="*/ 403823 h 1441214"/>
                <a:gd name="connsiteX10" fmla="*/ 108266 w 962064"/>
                <a:gd name="connsiteY10" fmla="*/ 447537 h 1441214"/>
                <a:gd name="connsiteX11" fmla="*/ 0 w 962064"/>
                <a:gd name="connsiteY11" fmla="*/ 481654 h 1441214"/>
                <a:gd name="connsiteX12" fmla="*/ 8835 w 962064"/>
                <a:gd name="connsiteY12" fmla="*/ 451468 h 1441214"/>
                <a:gd name="connsiteX13" fmla="*/ 424174 w 962064"/>
                <a:gd name="connsiteY13" fmla="*/ 4947 h 1441214"/>
                <a:gd name="connsiteX14" fmla="*/ 481048 w 962064"/>
                <a:gd name="connsiteY14" fmla="*/ 0 h 1441214"/>
                <a:gd name="connsiteX0" fmla="*/ 481048 w 962064"/>
                <a:gd name="connsiteY0" fmla="*/ 0 h 481654"/>
                <a:gd name="connsiteX1" fmla="*/ 481050 w 962064"/>
                <a:gd name="connsiteY1" fmla="*/ 0 h 481654"/>
                <a:gd name="connsiteX2" fmla="*/ 537924 w 962064"/>
                <a:gd name="connsiteY2" fmla="*/ 4947 h 481654"/>
                <a:gd name="connsiteX3" fmla="*/ 953263 w 962064"/>
                <a:gd name="connsiteY3" fmla="*/ 451468 h 481654"/>
                <a:gd name="connsiteX4" fmla="*/ 962064 w 962064"/>
                <a:gd name="connsiteY4" fmla="*/ 481539 h 481654"/>
                <a:gd name="connsiteX5" fmla="*/ 854163 w 962064"/>
                <a:gd name="connsiteY5" fmla="*/ 447537 h 481654"/>
                <a:gd name="connsiteX6" fmla="*/ 481215 w 962064"/>
                <a:gd name="connsiteY6" fmla="*/ 403823 h 481654"/>
                <a:gd name="connsiteX7" fmla="*/ 108266 w 962064"/>
                <a:gd name="connsiteY7" fmla="*/ 447537 h 481654"/>
                <a:gd name="connsiteX8" fmla="*/ 0 w 962064"/>
                <a:gd name="connsiteY8" fmla="*/ 481654 h 481654"/>
                <a:gd name="connsiteX9" fmla="*/ 8835 w 962064"/>
                <a:gd name="connsiteY9" fmla="*/ 451468 h 481654"/>
                <a:gd name="connsiteX10" fmla="*/ 424174 w 962064"/>
                <a:gd name="connsiteY10" fmla="*/ 4947 h 481654"/>
                <a:gd name="connsiteX11" fmla="*/ 481048 w 962064"/>
                <a:gd name="connsiteY11" fmla="*/ 0 h 481654"/>
                <a:gd name="connsiteX0" fmla="*/ 0 w 962064"/>
                <a:gd name="connsiteY0" fmla="*/ 481654 h 573094"/>
                <a:gd name="connsiteX1" fmla="*/ 8835 w 962064"/>
                <a:gd name="connsiteY1" fmla="*/ 451468 h 573094"/>
                <a:gd name="connsiteX2" fmla="*/ 424174 w 962064"/>
                <a:gd name="connsiteY2" fmla="*/ 4947 h 573094"/>
                <a:gd name="connsiteX3" fmla="*/ 481048 w 962064"/>
                <a:gd name="connsiteY3" fmla="*/ 0 h 573094"/>
                <a:gd name="connsiteX4" fmla="*/ 481050 w 962064"/>
                <a:gd name="connsiteY4" fmla="*/ 0 h 573094"/>
                <a:gd name="connsiteX5" fmla="*/ 537924 w 962064"/>
                <a:gd name="connsiteY5" fmla="*/ 4947 h 573094"/>
                <a:gd name="connsiteX6" fmla="*/ 953263 w 962064"/>
                <a:gd name="connsiteY6" fmla="*/ 451468 h 573094"/>
                <a:gd name="connsiteX7" fmla="*/ 962064 w 962064"/>
                <a:gd name="connsiteY7" fmla="*/ 481539 h 573094"/>
                <a:gd name="connsiteX8" fmla="*/ 854163 w 962064"/>
                <a:gd name="connsiteY8" fmla="*/ 447537 h 573094"/>
                <a:gd name="connsiteX9" fmla="*/ 481215 w 962064"/>
                <a:gd name="connsiteY9" fmla="*/ 403823 h 573094"/>
                <a:gd name="connsiteX10" fmla="*/ 108266 w 962064"/>
                <a:gd name="connsiteY10" fmla="*/ 447537 h 573094"/>
                <a:gd name="connsiteX11" fmla="*/ 91440 w 962064"/>
                <a:gd name="connsiteY11" fmla="*/ 573094 h 573094"/>
                <a:gd name="connsiteX0" fmla="*/ 0 w 962064"/>
                <a:gd name="connsiteY0" fmla="*/ 481654 h 481654"/>
                <a:gd name="connsiteX1" fmla="*/ 8835 w 962064"/>
                <a:gd name="connsiteY1" fmla="*/ 451468 h 481654"/>
                <a:gd name="connsiteX2" fmla="*/ 424174 w 962064"/>
                <a:gd name="connsiteY2" fmla="*/ 4947 h 481654"/>
                <a:gd name="connsiteX3" fmla="*/ 481048 w 962064"/>
                <a:gd name="connsiteY3" fmla="*/ 0 h 481654"/>
                <a:gd name="connsiteX4" fmla="*/ 481050 w 962064"/>
                <a:gd name="connsiteY4" fmla="*/ 0 h 481654"/>
                <a:gd name="connsiteX5" fmla="*/ 537924 w 962064"/>
                <a:gd name="connsiteY5" fmla="*/ 4947 h 481654"/>
                <a:gd name="connsiteX6" fmla="*/ 953263 w 962064"/>
                <a:gd name="connsiteY6" fmla="*/ 451468 h 481654"/>
                <a:gd name="connsiteX7" fmla="*/ 962064 w 962064"/>
                <a:gd name="connsiteY7" fmla="*/ 481539 h 481654"/>
                <a:gd name="connsiteX8" fmla="*/ 854163 w 962064"/>
                <a:gd name="connsiteY8" fmla="*/ 447537 h 481654"/>
                <a:gd name="connsiteX9" fmla="*/ 481215 w 962064"/>
                <a:gd name="connsiteY9" fmla="*/ 403823 h 481654"/>
                <a:gd name="connsiteX10" fmla="*/ 108266 w 962064"/>
                <a:gd name="connsiteY10" fmla="*/ 447537 h 481654"/>
                <a:gd name="connsiteX0" fmla="*/ 0 w 962064"/>
                <a:gd name="connsiteY0" fmla="*/ 481654 h 481654"/>
                <a:gd name="connsiteX1" fmla="*/ 8835 w 962064"/>
                <a:gd name="connsiteY1" fmla="*/ 451468 h 481654"/>
                <a:gd name="connsiteX2" fmla="*/ 424174 w 962064"/>
                <a:gd name="connsiteY2" fmla="*/ 4947 h 481654"/>
                <a:gd name="connsiteX3" fmla="*/ 481048 w 962064"/>
                <a:gd name="connsiteY3" fmla="*/ 0 h 481654"/>
                <a:gd name="connsiteX4" fmla="*/ 481050 w 962064"/>
                <a:gd name="connsiteY4" fmla="*/ 0 h 481654"/>
                <a:gd name="connsiteX5" fmla="*/ 537924 w 962064"/>
                <a:gd name="connsiteY5" fmla="*/ 4947 h 481654"/>
                <a:gd name="connsiteX6" fmla="*/ 953263 w 962064"/>
                <a:gd name="connsiteY6" fmla="*/ 451468 h 481654"/>
                <a:gd name="connsiteX7" fmla="*/ 962064 w 962064"/>
                <a:gd name="connsiteY7" fmla="*/ 481539 h 481654"/>
                <a:gd name="connsiteX8" fmla="*/ 854163 w 962064"/>
                <a:gd name="connsiteY8" fmla="*/ 447537 h 481654"/>
                <a:gd name="connsiteX9" fmla="*/ 481215 w 962064"/>
                <a:gd name="connsiteY9" fmla="*/ 403823 h 481654"/>
                <a:gd name="connsiteX0" fmla="*/ 0 w 962064"/>
                <a:gd name="connsiteY0" fmla="*/ 481654 h 481654"/>
                <a:gd name="connsiteX1" fmla="*/ 8835 w 962064"/>
                <a:gd name="connsiteY1" fmla="*/ 451468 h 481654"/>
                <a:gd name="connsiteX2" fmla="*/ 424174 w 962064"/>
                <a:gd name="connsiteY2" fmla="*/ 4947 h 481654"/>
                <a:gd name="connsiteX3" fmla="*/ 481048 w 962064"/>
                <a:gd name="connsiteY3" fmla="*/ 0 h 481654"/>
                <a:gd name="connsiteX4" fmla="*/ 481050 w 962064"/>
                <a:gd name="connsiteY4" fmla="*/ 0 h 481654"/>
                <a:gd name="connsiteX5" fmla="*/ 537924 w 962064"/>
                <a:gd name="connsiteY5" fmla="*/ 4947 h 481654"/>
                <a:gd name="connsiteX6" fmla="*/ 953263 w 962064"/>
                <a:gd name="connsiteY6" fmla="*/ 451468 h 481654"/>
                <a:gd name="connsiteX7" fmla="*/ 962064 w 962064"/>
                <a:gd name="connsiteY7" fmla="*/ 481539 h 481654"/>
                <a:gd name="connsiteX8" fmla="*/ 854163 w 962064"/>
                <a:gd name="connsiteY8" fmla="*/ 447537 h 481654"/>
                <a:gd name="connsiteX0" fmla="*/ 0 w 962064"/>
                <a:gd name="connsiteY0" fmla="*/ 481654 h 481654"/>
                <a:gd name="connsiteX1" fmla="*/ 8835 w 962064"/>
                <a:gd name="connsiteY1" fmla="*/ 451468 h 481654"/>
                <a:gd name="connsiteX2" fmla="*/ 424174 w 962064"/>
                <a:gd name="connsiteY2" fmla="*/ 4947 h 481654"/>
                <a:gd name="connsiteX3" fmla="*/ 481048 w 962064"/>
                <a:gd name="connsiteY3" fmla="*/ 0 h 481654"/>
                <a:gd name="connsiteX4" fmla="*/ 481050 w 962064"/>
                <a:gd name="connsiteY4" fmla="*/ 0 h 481654"/>
                <a:gd name="connsiteX5" fmla="*/ 537924 w 962064"/>
                <a:gd name="connsiteY5" fmla="*/ 4947 h 481654"/>
                <a:gd name="connsiteX6" fmla="*/ 953263 w 962064"/>
                <a:gd name="connsiteY6" fmla="*/ 451468 h 481654"/>
                <a:gd name="connsiteX7" fmla="*/ 962064 w 962064"/>
                <a:gd name="connsiteY7" fmla="*/ 481539 h 481654"/>
                <a:gd name="connsiteX0" fmla="*/ 0 w 953229"/>
                <a:gd name="connsiteY0" fmla="*/ 451468 h 481539"/>
                <a:gd name="connsiteX1" fmla="*/ 415339 w 953229"/>
                <a:gd name="connsiteY1" fmla="*/ 4947 h 481539"/>
                <a:gd name="connsiteX2" fmla="*/ 472213 w 953229"/>
                <a:gd name="connsiteY2" fmla="*/ 0 h 481539"/>
                <a:gd name="connsiteX3" fmla="*/ 472215 w 953229"/>
                <a:gd name="connsiteY3" fmla="*/ 0 h 481539"/>
                <a:gd name="connsiteX4" fmla="*/ 529089 w 953229"/>
                <a:gd name="connsiteY4" fmla="*/ 4947 h 481539"/>
                <a:gd name="connsiteX5" fmla="*/ 944428 w 953229"/>
                <a:gd name="connsiteY5" fmla="*/ 451468 h 481539"/>
                <a:gd name="connsiteX6" fmla="*/ 953229 w 953229"/>
                <a:gd name="connsiteY6" fmla="*/ 481539 h 481539"/>
                <a:gd name="connsiteX0" fmla="*/ 0 w 537890"/>
                <a:gd name="connsiteY0" fmla="*/ 4947 h 481539"/>
                <a:gd name="connsiteX1" fmla="*/ 56874 w 537890"/>
                <a:gd name="connsiteY1" fmla="*/ 0 h 481539"/>
                <a:gd name="connsiteX2" fmla="*/ 56876 w 537890"/>
                <a:gd name="connsiteY2" fmla="*/ 0 h 481539"/>
                <a:gd name="connsiteX3" fmla="*/ 113750 w 537890"/>
                <a:gd name="connsiteY3" fmla="*/ 4947 h 481539"/>
                <a:gd name="connsiteX4" fmla="*/ 529089 w 537890"/>
                <a:gd name="connsiteY4" fmla="*/ 451468 h 481539"/>
                <a:gd name="connsiteX5" fmla="*/ 537890 w 537890"/>
                <a:gd name="connsiteY5" fmla="*/ 481539 h 48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7890" h="481539">
                  <a:moveTo>
                    <a:pt x="0" y="4947"/>
                  </a:moveTo>
                  <a:lnTo>
                    <a:pt x="56874" y="0"/>
                  </a:lnTo>
                  <a:lnTo>
                    <a:pt x="56876" y="0"/>
                  </a:lnTo>
                  <a:lnTo>
                    <a:pt x="113750" y="4947"/>
                  </a:lnTo>
                  <a:cubicBezTo>
                    <a:pt x="289062" y="35613"/>
                    <a:pt x="440308" y="206500"/>
                    <a:pt x="529089" y="451468"/>
                  </a:cubicBezTo>
                  <a:lnTo>
                    <a:pt x="537890" y="481539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70" name="Parallelogram 69">
            <a:extLst>
              <a:ext uri="{FF2B5EF4-FFF2-40B4-BE49-F238E27FC236}">
                <a16:creationId xmlns:a16="http://schemas.microsoft.com/office/drawing/2014/main" id="{49EDD3D6-2869-FED7-38E8-293518F0B985}"/>
              </a:ext>
            </a:extLst>
          </p:cNvPr>
          <p:cNvSpPr/>
          <p:nvPr/>
        </p:nvSpPr>
        <p:spPr>
          <a:xfrm>
            <a:off x="376240" y="1981409"/>
            <a:ext cx="6340377" cy="1484870"/>
          </a:xfrm>
          <a:prstGeom prst="parallelogram">
            <a:avLst>
              <a:gd name="adj" fmla="val 1053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AE3525C-E66E-C374-FA74-46255C2FAA9D}"/>
              </a:ext>
            </a:extLst>
          </p:cNvPr>
          <p:cNvCxnSpPr>
            <a:cxnSpLocks/>
          </p:cNvCxnSpPr>
          <p:nvPr/>
        </p:nvCxnSpPr>
        <p:spPr>
          <a:xfrm flipH="1" flipV="1">
            <a:off x="2123123" y="1727559"/>
            <a:ext cx="2061740" cy="3277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4452408-1634-C9B7-6ABF-F05A1AB2FB7B}"/>
              </a:ext>
            </a:extLst>
          </p:cNvPr>
          <p:cNvSpPr/>
          <p:nvPr/>
        </p:nvSpPr>
        <p:spPr>
          <a:xfrm rot="147477">
            <a:off x="2430636" y="2305025"/>
            <a:ext cx="148544" cy="6086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4446912-6C16-6F92-CD06-75709820334F}"/>
                  </a:ext>
                </a:extLst>
              </p:cNvPr>
              <p:cNvSpPr txBox="1"/>
              <p:nvPr/>
            </p:nvSpPr>
            <p:spPr>
              <a:xfrm>
                <a:off x="3329631" y="4254082"/>
                <a:ext cx="5101653" cy="1647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𝚤𝑏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:br>
                  <a:rPr lang="en-US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m:rPr>
                            <m:lit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𝚤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400" dirty="0"/>
                  <a:t>]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4446912-6C16-6F92-CD06-757098203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631" y="4254082"/>
                <a:ext cx="5101653" cy="1647567"/>
              </a:xfrm>
              <a:prstGeom prst="rect">
                <a:avLst/>
              </a:prstGeom>
              <a:blipFill>
                <a:blip r:embed="rId8"/>
                <a:stretch>
                  <a:fillRect r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7EB045-D15F-B918-0FF7-42DD296417C3}"/>
                  </a:ext>
                </a:extLst>
              </p:cNvPr>
              <p:cNvSpPr txBox="1"/>
              <p:nvPr/>
            </p:nvSpPr>
            <p:spPr>
              <a:xfrm>
                <a:off x="6959143" y="332579"/>
                <a:ext cx="5206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ℂ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𝚤𝑏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𝚤𝑑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𝚤𝑏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7EB045-D15F-B918-0FF7-42DD29641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143" y="332579"/>
                <a:ext cx="5206554" cy="461665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8F0F61-07BB-B94F-F1DE-469CAF506F07}"/>
                  </a:ext>
                </a:extLst>
              </p:cNvPr>
              <p:cNvSpPr txBox="1"/>
              <p:nvPr/>
            </p:nvSpPr>
            <p:spPr>
              <a:xfrm>
                <a:off x="8842653" y="806246"/>
                <a:ext cx="1933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8F0F61-07BB-B94F-F1DE-469CAF506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53" y="806246"/>
                <a:ext cx="1933734" cy="369332"/>
              </a:xfrm>
              <a:prstGeom prst="rect">
                <a:avLst/>
              </a:prstGeom>
              <a:blipFill>
                <a:blip r:embed="rId10"/>
                <a:stretch>
                  <a:fillRect l="-28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6338BDF-2E61-5DC9-1F74-7D2E2AD6EE5C}"/>
              </a:ext>
            </a:extLst>
          </p:cNvPr>
          <p:cNvGrpSpPr/>
          <p:nvPr/>
        </p:nvGrpSpPr>
        <p:grpSpPr>
          <a:xfrm>
            <a:off x="6931683" y="5250214"/>
            <a:ext cx="1916428" cy="1516353"/>
            <a:chOff x="7504217" y="1610872"/>
            <a:chExt cx="1916428" cy="151635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1A91EA8-BE41-2873-F2BF-34F874699CF2}"/>
                </a:ext>
              </a:extLst>
            </p:cNvPr>
            <p:cNvGrpSpPr/>
            <p:nvPr/>
          </p:nvGrpSpPr>
          <p:grpSpPr>
            <a:xfrm>
              <a:off x="7504217" y="1610872"/>
              <a:ext cx="1916428" cy="1516352"/>
              <a:chOff x="8880653" y="1410914"/>
              <a:chExt cx="1916428" cy="151635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2910523-2BC9-30E2-1C99-08F97212ACA4}"/>
                  </a:ext>
                </a:extLst>
              </p:cNvPr>
              <p:cNvSpPr/>
              <p:nvPr/>
            </p:nvSpPr>
            <p:spPr>
              <a:xfrm>
                <a:off x="8880653" y="1410916"/>
                <a:ext cx="1916428" cy="1516350"/>
              </a:xfrm>
              <a:custGeom>
                <a:avLst/>
                <a:gdLst>
                  <a:gd name="connsiteX0" fmla="*/ 958132 w 1916428"/>
                  <a:gd name="connsiteY0" fmla="*/ 0 h 1516350"/>
                  <a:gd name="connsiteX1" fmla="*/ 1916264 w 1916428"/>
                  <a:gd name="connsiteY1" fmla="*/ 958132 h 1516350"/>
                  <a:gd name="connsiteX2" fmla="*/ 1916261 w 1916428"/>
                  <a:gd name="connsiteY2" fmla="*/ 958166 h 1516350"/>
                  <a:gd name="connsiteX3" fmla="*/ 1916428 w 1916428"/>
                  <a:gd name="connsiteY3" fmla="*/ 960086 h 1516350"/>
                  <a:gd name="connsiteX4" fmla="*/ 958296 w 1916428"/>
                  <a:gd name="connsiteY4" fmla="*/ 1516350 h 1516350"/>
                  <a:gd name="connsiteX5" fmla="*/ 164 w 1916428"/>
                  <a:gd name="connsiteY5" fmla="*/ 960086 h 1516350"/>
                  <a:gd name="connsiteX6" fmla="*/ 179 w 1916428"/>
                  <a:gd name="connsiteY6" fmla="*/ 959908 h 1516350"/>
                  <a:gd name="connsiteX7" fmla="*/ 0 w 1916428"/>
                  <a:gd name="connsiteY7" fmla="*/ 958132 h 1516350"/>
                  <a:gd name="connsiteX8" fmla="*/ 958132 w 1916428"/>
                  <a:gd name="connsiteY8" fmla="*/ 0 h 151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16428" h="1516350">
                    <a:moveTo>
                      <a:pt x="958132" y="0"/>
                    </a:moveTo>
                    <a:cubicBezTo>
                      <a:pt x="1487294" y="0"/>
                      <a:pt x="1916264" y="428970"/>
                      <a:pt x="1916264" y="958132"/>
                    </a:cubicBezTo>
                    <a:lnTo>
                      <a:pt x="1916261" y="958166"/>
                    </a:lnTo>
                    <a:lnTo>
                      <a:pt x="1916428" y="960086"/>
                    </a:lnTo>
                    <a:cubicBezTo>
                      <a:pt x="1916428" y="1267302"/>
                      <a:pt x="1487458" y="1516350"/>
                      <a:pt x="958296" y="1516350"/>
                    </a:cubicBezTo>
                    <a:cubicBezTo>
                      <a:pt x="429134" y="1516350"/>
                      <a:pt x="164" y="1267302"/>
                      <a:pt x="164" y="960086"/>
                    </a:cubicBezTo>
                    <a:lnTo>
                      <a:pt x="179" y="959908"/>
                    </a:lnTo>
                    <a:lnTo>
                      <a:pt x="0" y="958132"/>
                    </a:lnTo>
                    <a:cubicBezTo>
                      <a:pt x="0" y="428970"/>
                      <a:pt x="428970" y="0"/>
                      <a:pt x="958132" y="0"/>
                    </a:cubicBez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1BB024E-4ED9-CC10-E4FF-85CABCEEA73E}"/>
                  </a:ext>
                </a:extLst>
              </p:cNvPr>
              <p:cNvSpPr/>
              <p:nvPr/>
            </p:nvSpPr>
            <p:spPr>
              <a:xfrm rot="16200000">
                <a:off x="9282685" y="1412871"/>
                <a:ext cx="1112527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7713768-1A38-96C9-BF0C-DE43EBB963D0}"/>
                  </a:ext>
                </a:extLst>
              </p:cNvPr>
              <p:cNvSpPr/>
              <p:nvPr/>
            </p:nvSpPr>
            <p:spPr>
              <a:xfrm flipH="1">
                <a:off x="9282519" y="1410914"/>
                <a:ext cx="556264" cy="1439343"/>
              </a:xfrm>
              <a:custGeom>
                <a:avLst/>
                <a:gdLst>
                  <a:gd name="connsiteX0" fmla="*/ 0 w 556264"/>
                  <a:gd name="connsiteY0" fmla="*/ 0 h 1516340"/>
                  <a:gd name="connsiteX1" fmla="*/ 0 w 556264"/>
                  <a:gd name="connsiteY1" fmla="*/ 1516340 h 1516340"/>
                  <a:gd name="connsiteX2" fmla="*/ 192931 w 556264"/>
                  <a:gd name="connsiteY2" fmla="*/ 1505049 h 1516340"/>
                  <a:gd name="connsiteX3" fmla="*/ 372782 w 556264"/>
                  <a:gd name="connsiteY3" fmla="*/ 1472636 h 1516340"/>
                  <a:gd name="connsiteX4" fmla="*/ 478435 w 556264"/>
                  <a:gd name="connsiteY4" fmla="*/ 1439343 h 1516340"/>
                  <a:gd name="connsiteX5" fmla="*/ 512550 w 556264"/>
                  <a:gd name="connsiteY5" fmla="*/ 1331082 h 1516340"/>
                  <a:gd name="connsiteX6" fmla="*/ 556264 w 556264"/>
                  <a:gd name="connsiteY6" fmla="*/ 958133 h 1516340"/>
                  <a:gd name="connsiteX7" fmla="*/ 56875 w 556264"/>
                  <a:gd name="connsiteY7" fmla="*/ 4947 h 1516340"/>
                  <a:gd name="connsiteX8" fmla="*/ 3 w 556264"/>
                  <a:gd name="connsiteY8" fmla="*/ 0 h 1516340"/>
                  <a:gd name="connsiteX0" fmla="*/ 0 w 556264"/>
                  <a:gd name="connsiteY0" fmla="*/ 1516340 h 1607780"/>
                  <a:gd name="connsiteX1" fmla="*/ 192931 w 556264"/>
                  <a:gd name="connsiteY1" fmla="*/ 1505049 h 1607780"/>
                  <a:gd name="connsiteX2" fmla="*/ 372782 w 556264"/>
                  <a:gd name="connsiteY2" fmla="*/ 1472636 h 1607780"/>
                  <a:gd name="connsiteX3" fmla="*/ 478435 w 556264"/>
                  <a:gd name="connsiteY3" fmla="*/ 1439343 h 1607780"/>
                  <a:gd name="connsiteX4" fmla="*/ 512550 w 556264"/>
                  <a:gd name="connsiteY4" fmla="*/ 1331082 h 1607780"/>
                  <a:gd name="connsiteX5" fmla="*/ 556264 w 556264"/>
                  <a:gd name="connsiteY5" fmla="*/ 958133 h 1607780"/>
                  <a:gd name="connsiteX6" fmla="*/ 56875 w 556264"/>
                  <a:gd name="connsiteY6" fmla="*/ 4947 h 1607780"/>
                  <a:gd name="connsiteX7" fmla="*/ 3 w 556264"/>
                  <a:gd name="connsiteY7" fmla="*/ 0 h 1607780"/>
                  <a:gd name="connsiteX8" fmla="*/ 0 w 556264"/>
                  <a:gd name="connsiteY8" fmla="*/ 0 h 1607780"/>
                  <a:gd name="connsiteX9" fmla="*/ 91440 w 556264"/>
                  <a:gd name="connsiteY9" fmla="*/ 1607780 h 1607780"/>
                  <a:gd name="connsiteX0" fmla="*/ 0 w 556264"/>
                  <a:gd name="connsiteY0" fmla="*/ 1516340 h 1516340"/>
                  <a:gd name="connsiteX1" fmla="*/ 192931 w 556264"/>
                  <a:gd name="connsiteY1" fmla="*/ 1505049 h 1516340"/>
                  <a:gd name="connsiteX2" fmla="*/ 372782 w 556264"/>
                  <a:gd name="connsiteY2" fmla="*/ 1472636 h 1516340"/>
                  <a:gd name="connsiteX3" fmla="*/ 478435 w 556264"/>
                  <a:gd name="connsiteY3" fmla="*/ 1439343 h 1516340"/>
                  <a:gd name="connsiteX4" fmla="*/ 512550 w 556264"/>
                  <a:gd name="connsiteY4" fmla="*/ 1331082 h 1516340"/>
                  <a:gd name="connsiteX5" fmla="*/ 556264 w 556264"/>
                  <a:gd name="connsiteY5" fmla="*/ 958133 h 1516340"/>
                  <a:gd name="connsiteX6" fmla="*/ 56875 w 556264"/>
                  <a:gd name="connsiteY6" fmla="*/ 4947 h 1516340"/>
                  <a:gd name="connsiteX7" fmla="*/ 3 w 556264"/>
                  <a:gd name="connsiteY7" fmla="*/ 0 h 1516340"/>
                  <a:gd name="connsiteX8" fmla="*/ 0 w 556264"/>
                  <a:gd name="connsiteY8" fmla="*/ 0 h 1516340"/>
                  <a:gd name="connsiteX0" fmla="*/ 192931 w 556264"/>
                  <a:gd name="connsiteY0" fmla="*/ 1505049 h 1505049"/>
                  <a:gd name="connsiteX1" fmla="*/ 372782 w 556264"/>
                  <a:gd name="connsiteY1" fmla="*/ 1472636 h 1505049"/>
                  <a:gd name="connsiteX2" fmla="*/ 478435 w 556264"/>
                  <a:gd name="connsiteY2" fmla="*/ 1439343 h 1505049"/>
                  <a:gd name="connsiteX3" fmla="*/ 512550 w 556264"/>
                  <a:gd name="connsiteY3" fmla="*/ 1331082 h 1505049"/>
                  <a:gd name="connsiteX4" fmla="*/ 556264 w 556264"/>
                  <a:gd name="connsiteY4" fmla="*/ 958133 h 1505049"/>
                  <a:gd name="connsiteX5" fmla="*/ 56875 w 556264"/>
                  <a:gd name="connsiteY5" fmla="*/ 4947 h 1505049"/>
                  <a:gd name="connsiteX6" fmla="*/ 3 w 556264"/>
                  <a:gd name="connsiteY6" fmla="*/ 0 h 1505049"/>
                  <a:gd name="connsiteX7" fmla="*/ 0 w 556264"/>
                  <a:gd name="connsiteY7" fmla="*/ 0 h 1505049"/>
                  <a:gd name="connsiteX0" fmla="*/ 372782 w 556264"/>
                  <a:gd name="connsiteY0" fmla="*/ 1472636 h 1472636"/>
                  <a:gd name="connsiteX1" fmla="*/ 478435 w 556264"/>
                  <a:gd name="connsiteY1" fmla="*/ 1439343 h 1472636"/>
                  <a:gd name="connsiteX2" fmla="*/ 512550 w 556264"/>
                  <a:gd name="connsiteY2" fmla="*/ 1331082 h 1472636"/>
                  <a:gd name="connsiteX3" fmla="*/ 556264 w 556264"/>
                  <a:gd name="connsiteY3" fmla="*/ 958133 h 1472636"/>
                  <a:gd name="connsiteX4" fmla="*/ 56875 w 556264"/>
                  <a:gd name="connsiteY4" fmla="*/ 4947 h 1472636"/>
                  <a:gd name="connsiteX5" fmla="*/ 3 w 556264"/>
                  <a:gd name="connsiteY5" fmla="*/ 0 h 1472636"/>
                  <a:gd name="connsiteX6" fmla="*/ 0 w 556264"/>
                  <a:gd name="connsiteY6" fmla="*/ 0 h 1472636"/>
                  <a:gd name="connsiteX0" fmla="*/ 478435 w 556264"/>
                  <a:gd name="connsiteY0" fmla="*/ 1439343 h 1439343"/>
                  <a:gd name="connsiteX1" fmla="*/ 512550 w 556264"/>
                  <a:gd name="connsiteY1" fmla="*/ 1331082 h 1439343"/>
                  <a:gd name="connsiteX2" fmla="*/ 556264 w 556264"/>
                  <a:gd name="connsiteY2" fmla="*/ 958133 h 1439343"/>
                  <a:gd name="connsiteX3" fmla="*/ 56875 w 556264"/>
                  <a:gd name="connsiteY3" fmla="*/ 4947 h 1439343"/>
                  <a:gd name="connsiteX4" fmla="*/ 3 w 556264"/>
                  <a:gd name="connsiteY4" fmla="*/ 0 h 1439343"/>
                  <a:gd name="connsiteX5" fmla="*/ 0 w 556264"/>
                  <a:gd name="connsiteY5" fmla="*/ 0 h 1439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6264" h="1439343">
                    <a:moveTo>
                      <a:pt x="478435" y="1439343"/>
                    </a:moveTo>
                    <a:lnTo>
                      <a:pt x="512550" y="1331082"/>
                    </a:lnTo>
                    <a:cubicBezTo>
                      <a:pt x="540699" y="1216452"/>
                      <a:pt x="556264" y="1090424"/>
                      <a:pt x="556264" y="958133"/>
                    </a:cubicBezTo>
                    <a:cubicBezTo>
                      <a:pt x="556264" y="462044"/>
                      <a:pt x="337374" y="54013"/>
                      <a:pt x="56875" y="4947"/>
                    </a:cubicBez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7BE70F3-2442-C2C1-9345-85B8715C8E15}"/>
                  </a:ext>
                </a:extLst>
              </p:cNvPr>
              <p:cNvSpPr/>
              <p:nvPr/>
            </p:nvSpPr>
            <p:spPr>
              <a:xfrm>
                <a:off x="9781909" y="1410915"/>
                <a:ext cx="537890" cy="481539"/>
              </a:xfrm>
              <a:custGeom>
                <a:avLst/>
                <a:gdLst>
                  <a:gd name="connsiteX0" fmla="*/ 959447 w 962064"/>
                  <a:gd name="connsiteY0" fmla="*/ 1439459 h 1441214"/>
                  <a:gd name="connsiteX1" fmla="*/ 959447 w 962064"/>
                  <a:gd name="connsiteY1" fmla="*/ 1439459 h 1441214"/>
                  <a:gd name="connsiteX2" fmla="*/ 953879 w 962064"/>
                  <a:gd name="connsiteY2" fmla="*/ 1441214 h 1441214"/>
                  <a:gd name="connsiteX3" fmla="*/ 481048 w 962064"/>
                  <a:gd name="connsiteY3" fmla="*/ 0 h 1441214"/>
                  <a:gd name="connsiteX4" fmla="*/ 481050 w 962064"/>
                  <a:gd name="connsiteY4" fmla="*/ 0 h 1441214"/>
                  <a:gd name="connsiteX5" fmla="*/ 537924 w 962064"/>
                  <a:gd name="connsiteY5" fmla="*/ 4947 h 1441214"/>
                  <a:gd name="connsiteX6" fmla="*/ 953263 w 962064"/>
                  <a:gd name="connsiteY6" fmla="*/ 451468 h 1441214"/>
                  <a:gd name="connsiteX7" fmla="*/ 962064 w 962064"/>
                  <a:gd name="connsiteY7" fmla="*/ 481539 h 1441214"/>
                  <a:gd name="connsiteX8" fmla="*/ 854163 w 962064"/>
                  <a:gd name="connsiteY8" fmla="*/ 447537 h 1441214"/>
                  <a:gd name="connsiteX9" fmla="*/ 481215 w 962064"/>
                  <a:gd name="connsiteY9" fmla="*/ 403823 h 1441214"/>
                  <a:gd name="connsiteX10" fmla="*/ 108266 w 962064"/>
                  <a:gd name="connsiteY10" fmla="*/ 447537 h 1441214"/>
                  <a:gd name="connsiteX11" fmla="*/ 0 w 962064"/>
                  <a:gd name="connsiteY11" fmla="*/ 481654 h 1441214"/>
                  <a:gd name="connsiteX12" fmla="*/ 8835 w 962064"/>
                  <a:gd name="connsiteY12" fmla="*/ 451468 h 1441214"/>
                  <a:gd name="connsiteX13" fmla="*/ 424174 w 962064"/>
                  <a:gd name="connsiteY13" fmla="*/ 4947 h 1441214"/>
                  <a:gd name="connsiteX0" fmla="*/ 953879 w 962064"/>
                  <a:gd name="connsiteY0" fmla="*/ 1441214 h 1441214"/>
                  <a:gd name="connsiteX1" fmla="*/ 959447 w 962064"/>
                  <a:gd name="connsiteY1" fmla="*/ 1439459 h 1441214"/>
                  <a:gd name="connsiteX2" fmla="*/ 953879 w 962064"/>
                  <a:gd name="connsiteY2" fmla="*/ 1441214 h 1441214"/>
                  <a:gd name="connsiteX3" fmla="*/ 481048 w 962064"/>
                  <a:gd name="connsiteY3" fmla="*/ 0 h 1441214"/>
                  <a:gd name="connsiteX4" fmla="*/ 481050 w 962064"/>
                  <a:gd name="connsiteY4" fmla="*/ 0 h 1441214"/>
                  <a:gd name="connsiteX5" fmla="*/ 537924 w 962064"/>
                  <a:gd name="connsiteY5" fmla="*/ 4947 h 1441214"/>
                  <a:gd name="connsiteX6" fmla="*/ 953263 w 962064"/>
                  <a:gd name="connsiteY6" fmla="*/ 451468 h 1441214"/>
                  <a:gd name="connsiteX7" fmla="*/ 962064 w 962064"/>
                  <a:gd name="connsiteY7" fmla="*/ 481539 h 1441214"/>
                  <a:gd name="connsiteX8" fmla="*/ 854163 w 962064"/>
                  <a:gd name="connsiteY8" fmla="*/ 447537 h 1441214"/>
                  <a:gd name="connsiteX9" fmla="*/ 481215 w 962064"/>
                  <a:gd name="connsiteY9" fmla="*/ 403823 h 1441214"/>
                  <a:gd name="connsiteX10" fmla="*/ 108266 w 962064"/>
                  <a:gd name="connsiteY10" fmla="*/ 447537 h 1441214"/>
                  <a:gd name="connsiteX11" fmla="*/ 0 w 962064"/>
                  <a:gd name="connsiteY11" fmla="*/ 481654 h 1441214"/>
                  <a:gd name="connsiteX12" fmla="*/ 8835 w 962064"/>
                  <a:gd name="connsiteY12" fmla="*/ 451468 h 1441214"/>
                  <a:gd name="connsiteX13" fmla="*/ 424174 w 962064"/>
                  <a:gd name="connsiteY13" fmla="*/ 4947 h 1441214"/>
                  <a:gd name="connsiteX14" fmla="*/ 481048 w 962064"/>
                  <a:gd name="connsiteY14" fmla="*/ 0 h 1441214"/>
                  <a:gd name="connsiteX0" fmla="*/ 481048 w 962064"/>
                  <a:gd name="connsiteY0" fmla="*/ 0 h 481654"/>
                  <a:gd name="connsiteX1" fmla="*/ 481050 w 962064"/>
                  <a:gd name="connsiteY1" fmla="*/ 0 h 481654"/>
                  <a:gd name="connsiteX2" fmla="*/ 537924 w 962064"/>
                  <a:gd name="connsiteY2" fmla="*/ 4947 h 481654"/>
                  <a:gd name="connsiteX3" fmla="*/ 953263 w 962064"/>
                  <a:gd name="connsiteY3" fmla="*/ 451468 h 481654"/>
                  <a:gd name="connsiteX4" fmla="*/ 962064 w 962064"/>
                  <a:gd name="connsiteY4" fmla="*/ 481539 h 481654"/>
                  <a:gd name="connsiteX5" fmla="*/ 854163 w 962064"/>
                  <a:gd name="connsiteY5" fmla="*/ 447537 h 481654"/>
                  <a:gd name="connsiteX6" fmla="*/ 481215 w 962064"/>
                  <a:gd name="connsiteY6" fmla="*/ 403823 h 481654"/>
                  <a:gd name="connsiteX7" fmla="*/ 108266 w 962064"/>
                  <a:gd name="connsiteY7" fmla="*/ 447537 h 481654"/>
                  <a:gd name="connsiteX8" fmla="*/ 0 w 962064"/>
                  <a:gd name="connsiteY8" fmla="*/ 481654 h 481654"/>
                  <a:gd name="connsiteX9" fmla="*/ 8835 w 962064"/>
                  <a:gd name="connsiteY9" fmla="*/ 451468 h 481654"/>
                  <a:gd name="connsiteX10" fmla="*/ 424174 w 962064"/>
                  <a:gd name="connsiteY10" fmla="*/ 4947 h 481654"/>
                  <a:gd name="connsiteX11" fmla="*/ 481048 w 962064"/>
                  <a:gd name="connsiteY11" fmla="*/ 0 h 481654"/>
                  <a:gd name="connsiteX0" fmla="*/ 0 w 962064"/>
                  <a:gd name="connsiteY0" fmla="*/ 481654 h 573094"/>
                  <a:gd name="connsiteX1" fmla="*/ 8835 w 962064"/>
                  <a:gd name="connsiteY1" fmla="*/ 451468 h 573094"/>
                  <a:gd name="connsiteX2" fmla="*/ 424174 w 962064"/>
                  <a:gd name="connsiteY2" fmla="*/ 4947 h 573094"/>
                  <a:gd name="connsiteX3" fmla="*/ 481048 w 962064"/>
                  <a:gd name="connsiteY3" fmla="*/ 0 h 573094"/>
                  <a:gd name="connsiteX4" fmla="*/ 481050 w 962064"/>
                  <a:gd name="connsiteY4" fmla="*/ 0 h 573094"/>
                  <a:gd name="connsiteX5" fmla="*/ 537924 w 962064"/>
                  <a:gd name="connsiteY5" fmla="*/ 4947 h 573094"/>
                  <a:gd name="connsiteX6" fmla="*/ 953263 w 962064"/>
                  <a:gd name="connsiteY6" fmla="*/ 451468 h 573094"/>
                  <a:gd name="connsiteX7" fmla="*/ 962064 w 962064"/>
                  <a:gd name="connsiteY7" fmla="*/ 481539 h 573094"/>
                  <a:gd name="connsiteX8" fmla="*/ 854163 w 962064"/>
                  <a:gd name="connsiteY8" fmla="*/ 447537 h 573094"/>
                  <a:gd name="connsiteX9" fmla="*/ 481215 w 962064"/>
                  <a:gd name="connsiteY9" fmla="*/ 403823 h 573094"/>
                  <a:gd name="connsiteX10" fmla="*/ 108266 w 962064"/>
                  <a:gd name="connsiteY10" fmla="*/ 447537 h 573094"/>
                  <a:gd name="connsiteX11" fmla="*/ 91440 w 962064"/>
                  <a:gd name="connsiteY11" fmla="*/ 573094 h 57309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8" fmla="*/ 854163 w 962064"/>
                  <a:gd name="connsiteY8" fmla="*/ 447537 h 481654"/>
                  <a:gd name="connsiteX9" fmla="*/ 481215 w 962064"/>
                  <a:gd name="connsiteY9" fmla="*/ 403823 h 481654"/>
                  <a:gd name="connsiteX10" fmla="*/ 108266 w 962064"/>
                  <a:gd name="connsiteY10" fmla="*/ 447537 h 48165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8" fmla="*/ 854163 w 962064"/>
                  <a:gd name="connsiteY8" fmla="*/ 447537 h 481654"/>
                  <a:gd name="connsiteX9" fmla="*/ 481215 w 962064"/>
                  <a:gd name="connsiteY9" fmla="*/ 403823 h 48165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8" fmla="*/ 854163 w 962064"/>
                  <a:gd name="connsiteY8" fmla="*/ 447537 h 48165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0" fmla="*/ 0 w 953229"/>
                  <a:gd name="connsiteY0" fmla="*/ 451468 h 481539"/>
                  <a:gd name="connsiteX1" fmla="*/ 415339 w 953229"/>
                  <a:gd name="connsiteY1" fmla="*/ 4947 h 481539"/>
                  <a:gd name="connsiteX2" fmla="*/ 472213 w 953229"/>
                  <a:gd name="connsiteY2" fmla="*/ 0 h 481539"/>
                  <a:gd name="connsiteX3" fmla="*/ 472215 w 953229"/>
                  <a:gd name="connsiteY3" fmla="*/ 0 h 481539"/>
                  <a:gd name="connsiteX4" fmla="*/ 529089 w 953229"/>
                  <a:gd name="connsiteY4" fmla="*/ 4947 h 481539"/>
                  <a:gd name="connsiteX5" fmla="*/ 944428 w 953229"/>
                  <a:gd name="connsiteY5" fmla="*/ 451468 h 481539"/>
                  <a:gd name="connsiteX6" fmla="*/ 953229 w 953229"/>
                  <a:gd name="connsiteY6" fmla="*/ 481539 h 481539"/>
                  <a:gd name="connsiteX0" fmla="*/ 0 w 537890"/>
                  <a:gd name="connsiteY0" fmla="*/ 4947 h 481539"/>
                  <a:gd name="connsiteX1" fmla="*/ 56874 w 537890"/>
                  <a:gd name="connsiteY1" fmla="*/ 0 h 481539"/>
                  <a:gd name="connsiteX2" fmla="*/ 56876 w 537890"/>
                  <a:gd name="connsiteY2" fmla="*/ 0 h 481539"/>
                  <a:gd name="connsiteX3" fmla="*/ 113750 w 537890"/>
                  <a:gd name="connsiteY3" fmla="*/ 4947 h 481539"/>
                  <a:gd name="connsiteX4" fmla="*/ 529089 w 537890"/>
                  <a:gd name="connsiteY4" fmla="*/ 451468 h 481539"/>
                  <a:gd name="connsiteX5" fmla="*/ 537890 w 537890"/>
                  <a:gd name="connsiteY5" fmla="*/ 481539 h 481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7890" h="481539">
                    <a:moveTo>
                      <a:pt x="0" y="4947"/>
                    </a:moveTo>
                    <a:lnTo>
                      <a:pt x="56874" y="0"/>
                    </a:lnTo>
                    <a:lnTo>
                      <a:pt x="56876" y="0"/>
                    </a:lnTo>
                    <a:lnTo>
                      <a:pt x="113750" y="4947"/>
                    </a:lnTo>
                    <a:cubicBezTo>
                      <a:pt x="289062" y="35613"/>
                      <a:pt x="440308" y="206500"/>
                      <a:pt x="529089" y="451468"/>
                    </a:cubicBezTo>
                    <a:lnTo>
                      <a:pt x="537890" y="481539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8FAB947-198C-DB58-C245-2137D31EF36B}"/>
                </a:ext>
              </a:extLst>
            </p:cNvPr>
            <p:cNvCxnSpPr>
              <a:endCxn id="18" idx="0"/>
            </p:cNvCxnSpPr>
            <p:nvPr/>
          </p:nvCxnSpPr>
          <p:spPr>
            <a:xfrm flipH="1">
              <a:off x="7983912" y="2570960"/>
              <a:ext cx="478435" cy="479255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76AE089-5C3B-3596-CD66-7015CAAB7F84}"/>
                </a:ext>
              </a:extLst>
            </p:cNvPr>
            <p:cNvCxnSpPr>
              <a:endCxn id="16" idx="3"/>
            </p:cNvCxnSpPr>
            <p:nvPr/>
          </p:nvCxnSpPr>
          <p:spPr>
            <a:xfrm>
              <a:off x="8462347" y="2570959"/>
              <a:ext cx="677668" cy="393339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E4E672F-305D-150E-73AD-8A25773E6624}"/>
                </a:ext>
              </a:extLst>
            </p:cNvPr>
            <p:cNvCxnSpPr>
              <a:endCxn id="16" idx="2"/>
            </p:cNvCxnSpPr>
            <p:nvPr/>
          </p:nvCxnSpPr>
          <p:spPr>
            <a:xfrm>
              <a:off x="8462347" y="2570959"/>
              <a:ext cx="166" cy="556266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C473963-D649-B12C-836D-D527B927BF4C}"/>
                </a:ext>
              </a:extLst>
            </p:cNvPr>
            <p:cNvCxnSpPr>
              <a:stCxn id="16" idx="6"/>
            </p:cNvCxnSpPr>
            <p:nvPr/>
          </p:nvCxnSpPr>
          <p:spPr>
            <a:xfrm flipH="1">
              <a:off x="8462183" y="2014697"/>
              <a:ext cx="330" cy="55626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56BE96-1F0F-8D16-BCBE-0D1163AE72D9}"/>
                </a:ext>
              </a:extLst>
            </p:cNvPr>
            <p:cNvCxnSpPr>
              <a:stCxn id="16" idx="7"/>
            </p:cNvCxnSpPr>
            <p:nvPr/>
          </p:nvCxnSpPr>
          <p:spPr>
            <a:xfrm>
              <a:off x="7785011" y="2177624"/>
              <a:ext cx="677090" cy="393335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961873F-792B-9253-1D23-FA72BB76811E}"/>
                </a:ext>
              </a:extLst>
            </p:cNvPr>
            <p:cNvCxnSpPr>
              <a:stCxn id="16" idx="5"/>
            </p:cNvCxnSpPr>
            <p:nvPr/>
          </p:nvCxnSpPr>
          <p:spPr>
            <a:xfrm flipH="1">
              <a:off x="8462017" y="2177623"/>
              <a:ext cx="677998" cy="39333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BE3E5AC-C186-1875-2EF0-047A5E5B59DD}"/>
                </a:ext>
              </a:extLst>
            </p:cNvPr>
            <p:cNvCxnSpPr>
              <a:endCxn id="16" idx="0"/>
            </p:cNvCxnSpPr>
            <p:nvPr/>
          </p:nvCxnSpPr>
          <p:spPr>
            <a:xfrm flipH="1">
              <a:off x="7504381" y="2570959"/>
              <a:ext cx="957636" cy="2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E3D67B9-A863-CE1C-E5EB-214BDEBA746E}"/>
                </a:ext>
              </a:extLst>
            </p:cNvPr>
            <p:cNvCxnSpPr>
              <a:endCxn id="16" idx="4"/>
            </p:cNvCxnSpPr>
            <p:nvPr/>
          </p:nvCxnSpPr>
          <p:spPr>
            <a:xfrm>
              <a:off x="8462017" y="2570957"/>
              <a:ext cx="958628" cy="3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468B2AE-1C47-F7E7-0BB0-AA0E95C6E858}"/>
              </a:ext>
            </a:extLst>
          </p:cNvPr>
          <p:cNvGrpSpPr/>
          <p:nvPr/>
        </p:nvGrpSpPr>
        <p:grpSpPr>
          <a:xfrm>
            <a:off x="7031675" y="1394734"/>
            <a:ext cx="4444518" cy="2870891"/>
            <a:chOff x="5215741" y="3705676"/>
            <a:chExt cx="4444518" cy="2870891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6CEC99C-AC27-F02E-B4CC-0AFD569A5D20}"/>
                </a:ext>
              </a:extLst>
            </p:cNvPr>
            <p:cNvGrpSpPr/>
            <p:nvPr/>
          </p:nvGrpSpPr>
          <p:grpSpPr>
            <a:xfrm>
              <a:off x="6689695" y="4154166"/>
              <a:ext cx="1916430" cy="1916266"/>
              <a:chOff x="2521889" y="2808131"/>
              <a:chExt cx="1916430" cy="1916266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9A0E402-88A9-8088-6B88-B51386483E76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31">
                <a:extLst>
                  <a:ext uri="{FF2B5EF4-FFF2-40B4-BE49-F238E27FC236}">
                    <a16:creationId xmlns:a16="http://schemas.microsoft.com/office/drawing/2014/main" id="{0753CE36-79B7-CCE3-3AF3-DA42E7DB1BC9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4DDE98D8-C35A-421A-5E68-45FABF0D13C4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EF368F96-4982-9750-741D-9DA06B7DFEAD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EBA3C39D-CF6F-07D3-7871-6CFA15B24071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90" name="Oval 9">
                  <a:extLst>
                    <a:ext uri="{FF2B5EF4-FFF2-40B4-BE49-F238E27FC236}">
                      <a16:creationId xmlns:a16="http://schemas.microsoft.com/office/drawing/2014/main" id="{D7B79F71-D98F-5FC3-2271-F6F2C53DBE40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D2E1A550-0A8E-82EB-076D-349065E21CBA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2E6135DF-23DF-C4CC-A268-D15EA1027796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81" name="Oval 9">
                  <a:extLst>
                    <a:ext uri="{FF2B5EF4-FFF2-40B4-BE49-F238E27FC236}">
                      <a16:creationId xmlns:a16="http://schemas.microsoft.com/office/drawing/2014/main" id="{0492C524-403F-84AC-8BEB-D44103A95C09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F7B9FF8-C941-EF18-AB5F-F95C5E58D9F3}"/>
                </a:ext>
              </a:extLst>
            </p:cNvPr>
            <p:cNvGrpSpPr/>
            <p:nvPr/>
          </p:nvGrpSpPr>
          <p:grpSpPr>
            <a:xfrm>
              <a:off x="5215741" y="3705676"/>
              <a:ext cx="4444518" cy="2870891"/>
              <a:chOff x="8030812" y="862361"/>
              <a:chExt cx="4444518" cy="287089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1B058DEE-B6C9-BDF3-A896-B6BB85FD3A8E}"/>
                      </a:ext>
                    </a:extLst>
                  </p:cNvPr>
                  <p:cNvSpPr txBox="1"/>
                  <p:nvPr/>
                </p:nvSpPr>
                <p:spPr>
                  <a:xfrm>
                    <a:off x="10019505" y="862361"/>
                    <a:ext cx="8867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0,(0,⋅)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1B058DEE-B6C9-BDF3-A896-B6BB85FD3A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9505" y="862361"/>
                    <a:ext cx="88678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DCF022C1-4468-BB7C-292F-4C34404B0F51}"/>
                      </a:ext>
                    </a:extLst>
                  </p:cNvPr>
                  <p:cNvSpPr txBox="1"/>
                  <p:nvPr/>
                </p:nvSpPr>
                <p:spPr>
                  <a:xfrm>
                    <a:off x="11377850" y="1984726"/>
                    <a:ext cx="1097480" cy="5068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DCF022C1-4468-BB7C-292F-4C34404B0F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77850" y="1984726"/>
                    <a:ext cx="1097480" cy="50687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A184E67F-470C-849E-F55A-FEB9AA29F9A7}"/>
                      </a:ext>
                    </a:extLst>
                  </p:cNvPr>
                  <p:cNvSpPr txBox="1"/>
                  <p:nvPr/>
                </p:nvSpPr>
                <p:spPr>
                  <a:xfrm>
                    <a:off x="8030812" y="1980698"/>
                    <a:ext cx="1495153" cy="5068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−1 ,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A184E67F-470C-849E-F55A-FEB9AA29F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0812" y="1980698"/>
                    <a:ext cx="1495153" cy="50687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438983B0-EC48-5170-8AC7-0C4F51C2DDA0}"/>
                      </a:ext>
                    </a:extLst>
                  </p:cNvPr>
                  <p:cNvSpPr txBox="1"/>
                  <p:nvPr/>
                </p:nvSpPr>
                <p:spPr>
                  <a:xfrm>
                    <a:off x="9282219" y="3226382"/>
                    <a:ext cx="2361352" cy="5068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−∞,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,⋅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; ∞,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,⋅</m:t>
                            </m:r>
                          </m:e>
                        </m:d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438983B0-EC48-5170-8AC7-0C4F51C2DD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82219" y="3226382"/>
                    <a:ext cx="2361352" cy="50687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A5B7FDA8-E8E8-50AB-306E-0A8F2F722714}"/>
                      </a:ext>
                    </a:extLst>
                  </p:cNvPr>
                  <p:cNvSpPr txBox="1"/>
                  <p:nvPr/>
                </p:nvSpPr>
                <p:spPr>
                  <a:xfrm>
                    <a:off x="11046462" y="1270850"/>
                    <a:ext cx="1030090" cy="5068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A5B7FDA8-E8E8-50AB-306E-0A8F2F7227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46462" y="1270850"/>
                    <a:ext cx="1030090" cy="50687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ACC9AC8-9746-FA31-74A3-1AC28AE8EC9E}"/>
                      </a:ext>
                    </a:extLst>
                  </p:cNvPr>
                  <p:cNvSpPr txBox="1"/>
                  <p:nvPr/>
                </p:nvSpPr>
                <p:spPr>
                  <a:xfrm>
                    <a:off x="9648880" y="2234133"/>
                    <a:ext cx="1300997" cy="5068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ACC9AC8-9746-FA31-74A3-1AC28AE8EC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8880" y="2234133"/>
                    <a:ext cx="1300997" cy="50687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CBEA3D-25DD-DC1D-66DC-C1A4BFDFE2A4}"/>
                  </a:ext>
                </a:extLst>
              </p:cNvPr>
              <p:cNvSpPr txBox="1"/>
              <p:nvPr/>
            </p:nvSpPr>
            <p:spPr>
              <a:xfrm>
                <a:off x="10454302" y="3452276"/>
                <a:ext cx="1140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CBEA3D-25DD-DC1D-66DC-C1A4BFDFE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302" y="3452276"/>
                <a:ext cx="1140120" cy="369332"/>
              </a:xfrm>
              <a:prstGeom prst="rect">
                <a:avLst/>
              </a:prstGeom>
              <a:blipFill>
                <a:blip r:embed="rId1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3B6AD9-149C-2175-427B-258F2828D67C}"/>
                  </a:ext>
                </a:extLst>
              </p:cNvPr>
              <p:cNvSpPr txBox="1"/>
              <p:nvPr/>
            </p:nvSpPr>
            <p:spPr>
              <a:xfrm>
                <a:off x="7699409" y="79815"/>
                <a:ext cx="476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3B6AD9-149C-2175-427B-258F2828D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409" y="79815"/>
                <a:ext cx="47602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2319D4-F309-AF2C-F795-CF7AC3F78582}"/>
                  </a:ext>
                </a:extLst>
              </p:cNvPr>
              <p:cNvSpPr txBox="1"/>
              <p:nvPr/>
            </p:nvSpPr>
            <p:spPr>
              <a:xfrm>
                <a:off x="8587534" y="91433"/>
                <a:ext cx="480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2319D4-F309-AF2C-F795-CF7AC3F78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534" y="91433"/>
                <a:ext cx="48096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67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949BB4-9FDB-DB15-DA17-42FEC3D12BA7}"/>
                  </a:ext>
                </a:extLst>
              </p:cNvPr>
              <p:cNvSpPr txBox="1"/>
              <p:nvPr/>
            </p:nvSpPr>
            <p:spPr>
              <a:xfrm>
                <a:off x="5912007" y="3613865"/>
                <a:ext cx="367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949BB4-9FDB-DB15-DA17-42FEC3D12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613865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 l="-5000" r="-68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C84B34-95CA-1893-7660-1740DEA7AA00}"/>
              </a:ext>
            </a:extLst>
          </p:cNvPr>
          <p:cNvCxnSpPr>
            <a:cxnSpLocks/>
          </p:cNvCxnSpPr>
          <p:nvPr/>
        </p:nvCxnSpPr>
        <p:spPr>
          <a:xfrm>
            <a:off x="3327621" y="1717479"/>
            <a:ext cx="0" cy="37927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1CE379-0F2C-9080-0609-1FDA5A5BD9EF}"/>
                  </a:ext>
                </a:extLst>
              </p:cNvPr>
              <p:cNvSpPr txBox="1"/>
              <p:nvPr/>
            </p:nvSpPr>
            <p:spPr>
              <a:xfrm>
                <a:off x="3337453" y="1569760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1CE379-0F2C-9080-0609-1FDA5A5BD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453" y="1569760"/>
                <a:ext cx="64953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0EEEA1-70CC-C713-A63F-3C11E4603528}"/>
              </a:ext>
            </a:extLst>
          </p:cNvPr>
          <p:cNvCxnSpPr>
            <a:cxnSpLocks/>
          </p:cNvCxnSpPr>
          <p:nvPr/>
        </p:nvCxnSpPr>
        <p:spPr>
          <a:xfrm>
            <a:off x="445273" y="3613865"/>
            <a:ext cx="57646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F31646-BC86-5ECC-8454-441896FE905A}"/>
              </a:ext>
            </a:extLst>
          </p:cNvPr>
          <p:cNvCxnSpPr>
            <a:cxnSpLocks/>
          </p:cNvCxnSpPr>
          <p:nvPr/>
        </p:nvCxnSpPr>
        <p:spPr>
          <a:xfrm flipV="1">
            <a:off x="1394919" y="1757197"/>
            <a:ext cx="3865400" cy="3713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9A9175-0942-72DB-9CA5-458AEB079F8E}"/>
                  </a:ext>
                </a:extLst>
              </p:cNvPr>
              <p:cNvSpPr txBox="1"/>
              <p:nvPr/>
            </p:nvSpPr>
            <p:spPr>
              <a:xfrm>
                <a:off x="673604" y="142116"/>
                <a:ext cx="394370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Spin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lang="en-US" sz="4400" dirty="0"/>
                  <a:t> – qubit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9A9175-0942-72DB-9CA5-458AEB07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04" y="142116"/>
                <a:ext cx="3943708" cy="769441"/>
              </a:xfrm>
              <a:prstGeom prst="rect">
                <a:avLst/>
              </a:prstGeom>
              <a:blipFill>
                <a:blip r:embed="rId4"/>
                <a:stretch>
                  <a:fillRect l="-6182" t="-15748" r="-5410" b="-36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BAFF42-0154-EEE0-F39D-F835D70500DF}"/>
                  </a:ext>
                </a:extLst>
              </p:cNvPr>
              <p:cNvSpPr txBox="1"/>
              <p:nvPr/>
            </p:nvSpPr>
            <p:spPr>
              <a:xfrm>
                <a:off x="5226202" y="1613258"/>
                <a:ext cx="367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BAFF42-0154-EEE0-F39D-F835D7050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202" y="1613258"/>
                <a:ext cx="367986" cy="369332"/>
              </a:xfrm>
              <a:prstGeom prst="rect">
                <a:avLst/>
              </a:prstGeom>
              <a:blipFill>
                <a:blip r:embed="rId5"/>
                <a:stretch>
                  <a:fillRect r="-8524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899ED22F-D707-1664-B7C8-7DBFEDD61A9D}"/>
              </a:ext>
            </a:extLst>
          </p:cNvPr>
          <p:cNvGrpSpPr/>
          <p:nvPr/>
        </p:nvGrpSpPr>
        <p:grpSpPr>
          <a:xfrm>
            <a:off x="2369489" y="2655729"/>
            <a:ext cx="1916428" cy="1916268"/>
            <a:chOff x="2369489" y="2655729"/>
            <a:chExt cx="1916428" cy="1916268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EA6F451-6D15-BAFD-1E67-5372A5E33967}"/>
                </a:ext>
              </a:extLst>
            </p:cNvPr>
            <p:cNvSpPr/>
            <p:nvPr/>
          </p:nvSpPr>
          <p:spPr>
            <a:xfrm>
              <a:off x="2771355" y="2664799"/>
              <a:ext cx="1112528" cy="1907196"/>
            </a:xfrm>
            <a:custGeom>
              <a:avLst/>
              <a:gdLst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859255 w 1112528"/>
                <a:gd name="connsiteY3" fmla="*/ 147067 h 1907196"/>
                <a:gd name="connsiteX4" fmla="*/ 867277 w 1112528"/>
                <a:gd name="connsiteY4" fmla="*/ 154566 h 1907196"/>
                <a:gd name="connsiteX5" fmla="*/ 949602 w 1112528"/>
                <a:gd name="connsiteY5" fmla="*/ 271562 h 1907196"/>
                <a:gd name="connsiteX6" fmla="*/ 950178 w 1112528"/>
                <a:gd name="connsiteY6" fmla="*/ 272764 h 1907196"/>
                <a:gd name="connsiteX7" fmla="*/ 753969 w 1112528"/>
                <a:gd name="connsiteY7" fmla="*/ 56165 h 1907196"/>
                <a:gd name="connsiteX8" fmla="*/ 772787 w 1112528"/>
                <a:gd name="connsiteY8" fmla="*/ 66227 h 1907196"/>
                <a:gd name="connsiteX9" fmla="*/ 827169 w 1112528"/>
                <a:gd name="connsiteY9" fmla="*/ 117069 h 1907196"/>
                <a:gd name="connsiteX10" fmla="*/ 660363 w 1112528"/>
                <a:gd name="connsiteY10" fmla="*/ 9008 h 1907196"/>
                <a:gd name="connsiteX11" fmla="*/ 668371 w 1112528"/>
                <a:gd name="connsiteY11" fmla="*/ 10398 h 1907196"/>
                <a:gd name="connsiteX12" fmla="*/ 671628 w 1112528"/>
                <a:gd name="connsiteY12" fmla="*/ 12139 h 1907196"/>
                <a:gd name="connsiteX13" fmla="*/ 504041 w 1112528"/>
                <a:gd name="connsiteY13" fmla="*/ 0 h 1907196"/>
                <a:gd name="connsiteX14" fmla="*/ 1035717 w 1112528"/>
                <a:gd name="connsiteY14" fmla="*/ 471086 h 1907196"/>
                <a:gd name="connsiteX15" fmla="*/ 1068814 w 1112528"/>
                <a:gd name="connsiteY15" fmla="*/ 576116 h 1907196"/>
                <a:gd name="connsiteX16" fmla="*/ 1112528 w 1112528"/>
                <a:gd name="connsiteY16" fmla="*/ 949064 h 1907196"/>
                <a:gd name="connsiteX17" fmla="*/ 556264 w 1112528"/>
                <a:gd name="connsiteY17" fmla="*/ 1907196 h 1907196"/>
                <a:gd name="connsiteX18" fmla="*/ 0 w 1112528"/>
                <a:gd name="connsiteY18" fmla="*/ 949064 h 1907196"/>
                <a:gd name="connsiteX19" fmla="*/ 444158 w 1112528"/>
                <a:gd name="connsiteY19" fmla="*/ 10398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859255 w 1112528"/>
                <a:gd name="connsiteY4" fmla="*/ 147067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950178 w 1112528"/>
                <a:gd name="connsiteY7" fmla="*/ 272764 h 1907196"/>
                <a:gd name="connsiteX8" fmla="*/ 859255 w 1112528"/>
                <a:gd name="connsiteY8" fmla="*/ 147067 h 1907196"/>
                <a:gd name="connsiteX9" fmla="*/ 753969 w 1112528"/>
                <a:gd name="connsiteY9" fmla="*/ 56165 h 1907196"/>
                <a:gd name="connsiteX10" fmla="*/ 772787 w 1112528"/>
                <a:gd name="connsiteY10" fmla="*/ 66227 h 1907196"/>
                <a:gd name="connsiteX11" fmla="*/ 827169 w 1112528"/>
                <a:gd name="connsiteY11" fmla="*/ 117069 h 1907196"/>
                <a:gd name="connsiteX12" fmla="*/ 753969 w 1112528"/>
                <a:gd name="connsiteY12" fmla="*/ 56165 h 1907196"/>
                <a:gd name="connsiteX13" fmla="*/ 671628 w 1112528"/>
                <a:gd name="connsiteY13" fmla="*/ 12139 h 1907196"/>
                <a:gd name="connsiteX14" fmla="*/ 668371 w 1112528"/>
                <a:gd name="connsiteY14" fmla="*/ 10398 h 1907196"/>
                <a:gd name="connsiteX15" fmla="*/ 671628 w 1112528"/>
                <a:gd name="connsiteY15" fmla="*/ 12139 h 1907196"/>
                <a:gd name="connsiteX16" fmla="*/ 504041 w 1112528"/>
                <a:gd name="connsiteY16" fmla="*/ 0 h 1907196"/>
                <a:gd name="connsiteX17" fmla="*/ 1035717 w 1112528"/>
                <a:gd name="connsiteY17" fmla="*/ 471086 h 1907196"/>
                <a:gd name="connsiteX18" fmla="*/ 1068814 w 1112528"/>
                <a:gd name="connsiteY18" fmla="*/ 576116 h 1907196"/>
                <a:gd name="connsiteX19" fmla="*/ 1112528 w 1112528"/>
                <a:gd name="connsiteY19" fmla="*/ 949064 h 1907196"/>
                <a:gd name="connsiteX20" fmla="*/ 556264 w 1112528"/>
                <a:gd name="connsiteY20" fmla="*/ 1907196 h 1907196"/>
                <a:gd name="connsiteX21" fmla="*/ 0 w 1112528"/>
                <a:gd name="connsiteY21" fmla="*/ 949064 h 1907196"/>
                <a:gd name="connsiteX22" fmla="*/ 444158 w 1112528"/>
                <a:gd name="connsiteY22" fmla="*/ 10398 h 1907196"/>
                <a:gd name="connsiteX23" fmla="*/ 504041 w 1112528"/>
                <a:gd name="connsiteY23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859255 w 1112528"/>
                <a:gd name="connsiteY4" fmla="*/ 147067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950178 w 1112528"/>
                <a:gd name="connsiteY7" fmla="*/ 272764 h 1907196"/>
                <a:gd name="connsiteX8" fmla="*/ 859255 w 1112528"/>
                <a:gd name="connsiteY8" fmla="*/ 147067 h 1907196"/>
                <a:gd name="connsiteX9" fmla="*/ 753969 w 1112528"/>
                <a:gd name="connsiteY9" fmla="*/ 56165 h 1907196"/>
                <a:gd name="connsiteX10" fmla="*/ 772787 w 1112528"/>
                <a:gd name="connsiteY10" fmla="*/ 66227 h 1907196"/>
                <a:gd name="connsiteX11" fmla="*/ 827169 w 1112528"/>
                <a:gd name="connsiteY11" fmla="*/ 117069 h 1907196"/>
                <a:gd name="connsiteX12" fmla="*/ 753969 w 1112528"/>
                <a:gd name="connsiteY12" fmla="*/ 56165 h 1907196"/>
                <a:gd name="connsiteX13" fmla="*/ 504041 w 1112528"/>
                <a:gd name="connsiteY13" fmla="*/ 0 h 1907196"/>
                <a:gd name="connsiteX14" fmla="*/ 1035717 w 1112528"/>
                <a:gd name="connsiteY14" fmla="*/ 471086 h 1907196"/>
                <a:gd name="connsiteX15" fmla="*/ 1068814 w 1112528"/>
                <a:gd name="connsiteY15" fmla="*/ 576116 h 1907196"/>
                <a:gd name="connsiteX16" fmla="*/ 1112528 w 1112528"/>
                <a:gd name="connsiteY16" fmla="*/ 949064 h 1907196"/>
                <a:gd name="connsiteX17" fmla="*/ 556264 w 1112528"/>
                <a:gd name="connsiteY17" fmla="*/ 1907196 h 1907196"/>
                <a:gd name="connsiteX18" fmla="*/ 0 w 1112528"/>
                <a:gd name="connsiteY18" fmla="*/ 949064 h 1907196"/>
                <a:gd name="connsiteX19" fmla="*/ 444158 w 1112528"/>
                <a:gd name="connsiteY19" fmla="*/ 10398 h 1907196"/>
                <a:gd name="connsiteX20" fmla="*/ 504041 w 1112528"/>
                <a:gd name="connsiteY20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859255 w 1112528"/>
                <a:gd name="connsiteY4" fmla="*/ 147067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950178 w 1112528"/>
                <a:gd name="connsiteY7" fmla="*/ 272764 h 1907196"/>
                <a:gd name="connsiteX8" fmla="*/ 859255 w 1112528"/>
                <a:gd name="connsiteY8" fmla="*/ 147067 h 1907196"/>
                <a:gd name="connsiteX9" fmla="*/ 827169 w 1112528"/>
                <a:gd name="connsiteY9" fmla="*/ 117069 h 1907196"/>
                <a:gd name="connsiteX10" fmla="*/ 772787 w 1112528"/>
                <a:gd name="connsiteY10" fmla="*/ 66227 h 1907196"/>
                <a:gd name="connsiteX11" fmla="*/ 827169 w 1112528"/>
                <a:gd name="connsiteY11" fmla="*/ 117069 h 1907196"/>
                <a:gd name="connsiteX12" fmla="*/ 504041 w 1112528"/>
                <a:gd name="connsiteY12" fmla="*/ 0 h 1907196"/>
                <a:gd name="connsiteX13" fmla="*/ 1035717 w 1112528"/>
                <a:gd name="connsiteY13" fmla="*/ 471086 h 1907196"/>
                <a:gd name="connsiteX14" fmla="*/ 1068814 w 1112528"/>
                <a:gd name="connsiteY14" fmla="*/ 576116 h 1907196"/>
                <a:gd name="connsiteX15" fmla="*/ 1112528 w 1112528"/>
                <a:gd name="connsiteY15" fmla="*/ 949064 h 1907196"/>
                <a:gd name="connsiteX16" fmla="*/ 556264 w 1112528"/>
                <a:gd name="connsiteY16" fmla="*/ 1907196 h 1907196"/>
                <a:gd name="connsiteX17" fmla="*/ 0 w 1112528"/>
                <a:gd name="connsiteY17" fmla="*/ 949064 h 1907196"/>
                <a:gd name="connsiteX18" fmla="*/ 444158 w 1112528"/>
                <a:gd name="connsiteY18" fmla="*/ 10398 h 1907196"/>
                <a:gd name="connsiteX19" fmla="*/ 504041 w 1112528"/>
                <a:gd name="connsiteY19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859255 w 1112528"/>
                <a:gd name="connsiteY4" fmla="*/ 147067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950178 w 1112528"/>
                <a:gd name="connsiteY7" fmla="*/ 272764 h 1907196"/>
                <a:gd name="connsiteX8" fmla="*/ 859255 w 1112528"/>
                <a:gd name="connsiteY8" fmla="*/ 147067 h 1907196"/>
                <a:gd name="connsiteX9" fmla="*/ 504041 w 1112528"/>
                <a:gd name="connsiteY9" fmla="*/ 0 h 1907196"/>
                <a:gd name="connsiteX10" fmla="*/ 1035717 w 1112528"/>
                <a:gd name="connsiteY10" fmla="*/ 471086 h 1907196"/>
                <a:gd name="connsiteX11" fmla="*/ 1068814 w 1112528"/>
                <a:gd name="connsiteY11" fmla="*/ 576116 h 1907196"/>
                <a:gd name="connsiteX12" fmla="*/ 1112528 w 1112528"/>
                <a:gd name="connsiteY12" fmla="*/ 949064 h 1907196"/>
                <a:gd name="connsiteX13" fmla="*/ 556264 w 1112528"/>
                <a:gd name="connsiteY13" fmla="*/ 1907196 h 1907196"/>
                <a:gd name="connsiteX14" fmla="*/ 0 w 1112528"/>
                <a:gd name="connsiteY14" fmla="*/ 949064 h 1907196"/>
                <a:gd name="connsiteX15" fmla="*/ 444158 w 1112528"/>
                <a:gd name="connsiteY15" fmla="*/ 10398 h 1907196"/>
                <a:gd name="connsiteX16" fmla="*/ 504041 w 1112528"/>
                <a:gd name="connsiteY16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950178 w 1112528"/>
                <a:gd name="connsiteY4" fmla="*/ 272764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950178 w 1112528"/>
                <a:gd name="connsiteY7" fmla="*/ 272764 h 1907196"/>
                <a:gd name="connsiteX8" fmla="*/ 504041 w 1112528"/>
                <a:gd name="connsiteY8" fmla="*/ 0 h 1907196"/>
                <a:gd name="connsiteX9" fmla="*/ 1035717 w 1112528"/>
                <a:gd name="connsiteY9" fmla="*/ 471086 h 1907196"/>
                <a:gd name="connsiteX10" fmla="*/ 1068814 w 1112528"/>
                <a:gd name="connsiteY10" fmla="*/ 576116 h 1907196"/>
                <a:gd name="connsiteX11" fmla="*/ 1112528 w 1112528"/>
                <a:gd name="connsiteY11" fmla="*/ 949064 h 1907196"/>
                <a:gd name="connsiteX12" fmla="*/ 556264 w 1112528"/>
                <a:gd name="connsiteY12" fmla="*/ 1907196 h 1907196"/>
                <a:gd name="connsiteX13" fmla="*/ 0 w 1112528"/>
                <a:gd name="connsiteY13" fmla="*/ 949064 h 1907196"/>
                <a:gd name="connsiteX14" fmla="*/ 444158 w 1112528"/>
                <a:gd name="connsiteY14" fmla="*/ 10398 h 1907196"/>
                <a:gd name="connsiteX15" fmla="*/ 504041 w 1112528"/>
                <a:gd name="connsiteY15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949602 w 1112528"/>
                <a:gd name="connsiteY4" fmla="*/ 271562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504041 w 1112528"/>
                <a:gd name="connsiteY7" fmla="*/ 0 h 1907196"/>
                <a:gd name="connsiteX8" fmla="*/ 1035717 w 1112528"/>
                <a:gd name="connsiteY8" fmla="*/ 471086 h 1907196"/>
                <a:gd name="connsiteX9" fmla="*/ 1068814 w 1112528"/>
                <a:gd name="connsiteY9" fmla="*/ 576116 h 1907196"/>
                <a:gd name="connsiteX10" fmla="*/ 1112528 w 1112528"/>
                <a:gd name="connsiteY10" fmla="*/ 949064 h 1907196"/>
                <a:gd name="connsiteX11" fmla="*/ 556264 w 1112528"/>
                <a:gd name="connsiteY11" fmla="*/ 1907196 h 1907196"/>
                <a:gd name="connsiteX12" fmla="*/ 0 w 1112528"/>
                <a:gd name="connsiteY12" fmla="*/ 949064 h 1907196"/>
                <a:gd name="connsiteX13" fmla="*/ 444158 w 1112528"/>
                <a:gd name="connsiteY13" fmla="*/ 10398 h 1907196"/>
                <a:gd name="connsiteX14" fmla="*/ 504041 w 1112528"/>
                <a:gd name="connsiteY14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504041 w 1112528"/>
                <a:gd name="connsiteY4" fmla="*/ 0 h 1907196"/>
                <a:gd name="connsiteX5" fmla="*/ 1035717 w 1112528"/>
                <a:gd name="connsiteY5" fmla="*/ 471086 h 1907196"/>
                <a:gd name="connsiteX6" fmla="*/ 1068814 w 1112528"/>
                <a:gd name="connsiteY6" fmla="*/ 576116 h 1907196"/>
                <a:gd name="connsiteX7" fmla="*/ 1112528 w 1112528"/>
                <a:gd name="connsiteY7" fmla="*/ 949064 h 1907196"/>
                <a:gd name="connsiteX8" fmla="*/ 556264 w 1112528"/>
                <a:gd name="connsiteY8" fmla="*/ 1907196 h 1907196"/>
                <a:gd name="connsiteX9" fmla="*/ 0 w 1112528"/>
                <a:gd name="connsiteY9" fmla="*/ 949064 h 1907196"/>
                <a:gd name="connsiteX10" fmla="*/ 444158 w 1112528"/>
                <a:gd name="connsiteY10" fmla="*/ 10398 h 1907196"/>
                <a:gd name="connsiteX11" fmla="*/ 504041 w 1112528"/>
                <a:gd name="connsiteY11" fmla="*/ 0 h 1907196"/>
                <a:gd name="connsiteX0" fmla="*/ 1022767 w 1112528"/>
                <a:gd name="connsiteY0" fmla="*/ 429991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504041 w 1112528"/>
                <a:gd name="connsiteY3" fmla="*/ 0 h 1907196"/>
                <a:gd name="connsiteX4" fmla="*/ 1035717 w 1112528"/>
                <a:gd name="connsiteY4" fmla="*/ 471086 h 1907196"/>
                <a:gd name="connsiteX5" fmla="*/ 1068814 w 1112528"/>
                <a:gd name="connsiteY5" fmla="*/ 576116 h 1907196"/>
                <a:gd name="connsiteX6" fmla="*/ 1112528 w 1112528"/>
                <a:gd name="connsiteY6" fmla="*/ 949064 h 1907196"/>
                <a:gd name="connsiteX7" fmla="*/ 556264 w 1112528"/>
                <a:gd name="connsiteY7" fmla="*/ 1907196 h 1907196"/>
                <a:gd name="connsiteX8" fmla="*/ 0 w 1112528"/>
                <a:gd name="connsiteY8" fmla="*/ 949064 h 1907196"/>
                <a:gd name="connsiteX9" fmla="*/ 444158 w 1112528"/>
                <a:gd name="connsiteY9" fmla="*/ 10398 h 1907196"/>
                <a:gd name="connsiteX10" fmla="*/ 504041 w 1112528"/>
                <a:gd name="connsiteY10" fmla="*/ 0 h 1907196"/>
                <a:gd name="connsiteX0" fmla="*/ 504041 w 1112528"/>
                <a:gd name="connsiteY0" fmla="*/ 0 h 1907196"/>
                <a:gd name="connsiteX1" fmla="*/ 1035717 w 1112528"/>
                <a:gd name="connsiteY1" fmla="*/ 471086 h 1907196"/>
                <a:gd name="connsiteX2" fmla="*/ 1068814 w 1112528"/>
                <a:gd name="connsiteY2" fmla="*/ 576116 h 1907196"/>
                <a:gd name="connsiteX3" fmla="*/ 1112528 w 1112528"/>
                <a:gd name="connsiteY3" fmla="*/ 949064 h 1907196"/>
                <a:gd name="connsiteX4" fmla="*/ 556264 w 1112528"/>
                <a:gd name="connsiteY4" fmla="*/ 1907196 h 1907196"/>
                <a:gd name="connsiteX5" fmla="*/ 0 w 1112528"/>
                <a:gd name="connsiteY5" fmla="*/ 949064 h 1907196"/>
                <a:gd name="connsiteX6" fmla="*/ 444158 w 1112528"/>
                <a:gd name="connsiteY6" fmla="*/ 10398 h 1907196"/>
                <a:gd name="connsiteX7" fmla="*/ 504041 w 1112528"/>
                <a:gd name="connsiteY7" fmla="*/ 0 h 1907196"/>
                <a:gd name="connsiteX0" fmla="*/ 1035717 w 1127157"/>
                <a:gd name="connsiteY0" fmla="*/ 471086 h 1907196"/>
                <a:gd name="connsiteX1" fmla="*/ 1068814 w 1127157"/>
                <a:gd name="connsiteY1" fmla="*/ 576116 h 1907196"/>
                <a:gd name="connsiteX2" fmla="*/ 1112528 w 1127157"/>
                <a:gd name="connsiteY2" fmla="*/ 949064 h 1907196"/>
                <a:gd name="connsiteX3" fmla="*/ 556264 w 1127157"/>
                <a:gd name="connsiteY3" fmla="*/ 1907196 h 1907196"/>
                <a:gd name="connsiteX4" fmla="*/ 0 w 1127157"/>
                <a:gd name="connsiteY4" fmla="*/ 949064 h 1907196"/>
                <a:gd name="connsiteX5" fmla="*/ 444158 w 1127157"/>
                <a:gd name="connsiteY5" fmla="*/ 10398 h 1907196"/>
                <a:gd name="connsiteX6" fmla="*/ 504041 w 1127157"/>
                <a:gd name="connsiteY6" fmla="*/ 0 h 1907196"/>
                <a:gd name="connsiteX7" fmla="*/ 1127157 w 1127157"/>
                <a:gd name="connsiteY7" fmla="*/ 562526 h 1907196"/>
                <a:gd name="connsiteX0" fmla="*/ 1035717 w 1112528"/>
                <a:gd name="connsiteY0" fmla="*/ 471086 h 1907196"/>
                <a:gd name="connsiteX1" fmla="*/ 1068814 w 1112528"/>
                <a:gd name="connsiteY1" fmla="*/ 576116 h 1907196"/>
                <a:gd name="connsiteX2" fmla="*/ 1112528 w 1112528"/>
                <a:gd name="connsiteY2" fmla="*/ 949064 h 1907196"/>
                <a:gd name="connsiteX3" fmla="*/ 556264 w 1112528"/>
                <a:gd name="connsiteY3" fmla="*/ 1907196 h 1907196"/>
                <a:gd name="connsiteX4" fmla="*/ 0 w 1112528"/>
                <a:gd name="connsiteY4" fmla="*/ 949064 h 1907196"/>
                <a:gd name="connsiteX5" fmla="*/ 444158 w 1112528"/>
                <a:gd name="connsiteY5" fmla="*/ 10398 h 1907196"/>
                <a:gd name="connsiteX6" fmla="*/ 504041 w 1112528"/>
                <a:gd name="connsiteY6" fmla="*/ 0 h 1907196"/>
                <a:gd name="connsiteX7" fmla="*/ 1101757 w 1112528"/>
                <a:gd name="connsiteY7" fmla="*/ 333926 h 1907196"/>
                <a:gd name="connsiteX0" fmla="*/ 1035717 w 1112528"/>
                <a:gd name="connsiteY0" fmla="*/ 471086 h 1907196"/>
                <a:gd name="connsiteX1" fmla="*/ 1068814 w 1112528"/>
                <a:gd name="connsiteY1" fmla="*/ 576116 h 1907196"/>
                <a:gd name="connsiteX2" fmla="*/ 1112528 w 1112528"/>
                <a:gd name="connsiteY2" fmla="*/ 949064 h 1907196"/>
                <a:gd name="connsiteX3" fmla="*/ 556264 w 1112528"/>
                <a:gd name="connsiteY3" fmla="*/ 1907196 h 1907196"/>
                <a:gd name="connsiteX4" fmla="*/ 0 w 1112528"/>
                <a:gd name="connsiteY4" fmla="*/ 949064 h 1907196"/>
                <a:gd name="connsiteX5" fmla="*/ 444158 w 1112528"/>
                <a:gd name="connsiteY5" fmla="*/ 10398 h 1907196"/>
                <a:gd name="connsiteX6" fmla="*/ 504041 w 1112528"/>
                <a:gd name="connsiteY6" fmla="*/ 0 h 190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2528" h="1907196">
                  <a:moveTo>
                    <a:pt x="1035717" y="471086"/>
                  </a:moveTo>
                  <a:lnTo>
                    <a:pt x="1068814" y="576116"/>
                  </a:lnTo>
                  <a:cubicBezTo>
                    <a:pt x="1096963" y="690745"/>
                    <a:pt x="1112528" y="816774"/>
                    <a:pt x="1112528" y="949064"/>
                  </a:cubicBezTo>
                  <a:cubicBezTo>
                    <a:pt x="1112528" y="1478226"/>
                    <a:pt x="863480" y="1907196"/>
                    <a:pt x="556264" y="1907196"/>
                  </a:cubicBezTo>
                  <a:cubicBezTo>
                    <a:pt x="249048" y="1907196"/>
                    <a:pt x="0" y="1478226"/>
                    <a:pt x="0" y="949064"/>
                  </a:cubicBezTo>
                  <a:cubicBezTo>
                    <a:pt x="0" y="486047"/>
                    <a:pt x="190678" y="99740"/>
                    <a:pt x="444158" y="10398"/>
                  </a:cubicBezTo>
                  <a:lnTo>
                    <a:pt x="504041" y="0"/>
                  </a:lnTo>
                </a:path>
              </a:pathLst>
            </a:cu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9">
              <a:extLst>
                <a:ext uri="{FF2B5EF4-FFF2-40B4-BE49-F238E27FC236}">
                  <a16:creationId xmlns:a16="http://schemas.microsoft.com/office/drawing/2014/main" id="{8B0294F8-8759-2DA1-F9B5-EAD41DDB520D}"/>
                </a:ext>
              </a:extLst>
            </p:cNvPr>
            <p:cNvSpPr/>
            <p:nvPr/>
          </p:nvSpPr>
          <p:spPr>
            <a:xfrm flipH="1">
              <a:off x="2771355" y="2655731"/>
              <a:ext cx="556264" cy="1916266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A40CDD9-C3F2-94AA-C464-3E36D9F93357}"/>
                </a:ext>
              </a:extLst>
            </p:cNvPr>
            <p:cNvSpPr/>
            <p:nvPr/>
          </p:nvSpPr>
          <p:spPr>
            <a:xfrm>
              <a:off x="2369489" y="2655731"/>
              <a:ext cx="1916264" cy="191626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C539F60-6502-9BA9-E562-AF034CF564BF}"/>
                </a:ext>
              </a:extLst>
            </p:cNvPr>
            <p:cNvSpPr/>
            <p:nvPr/>
          </p:nvSpPr>
          <p:spPr>
            <a:xfrm>
              <a:off x="2369489" y="2655731"/>
              <a:ext cx="1916428" cy="1516350"/>
            </a:xfrm>
            <a:custGeom>
              <a:avLst/>
              <a:gdLst>
                <a:gd name="connsiteX0" fmla="*/ 958132 w 1916428"/>
                <a:gd name="connsiteY0" fmla="*/ 0 h 1516350"/>
                <a:gd name="connsiteX1" fmla="*/ 1916264 w 1916428"/>
                <a:gd name="connsiteY1" fmla="*/ 958132 h 1516350"/>
                <a:gd name="connsiteX2" fmla="*/ 1916261 w 1916428"/>
                <a:gd name="connsiteY2" fmla="*/ 958166 h 1516350"/>
                <a:gd name="connsiteX3" fmla="*/ 1916428 w 1916428"/>
                <a:gd name="connsiteY3" fmla="*/ 960086 h 1516350"/>
                <a:gd name="connsiteX4" fmla="*/ 958296 w 1916428"/>
                <a:gd name="connsiteY4" fmla="*/ 1516350 h 1516350"/>
                <a:gd name="connsiteX5" fmla="*/ 164 w 1916428"/>
                <a:gd name="connsiteY5" fmla="*/ 960086 h 1516350"/>
                <a:gd name="connsiteX6" fmla="*/ 179 w 1916428"/>
                <a:gd name="connsiteY6" fmla="*/ 959908 h 1516350"/>
                <a:gd name="connsiteX7" fmla="*/ 0 w 1916428"/>
                <a:gd name="connsiteY7" fmla="*/ 958132 h 1516350"/>
                <a:gd name="connsiteX8" fmla="*/ 958132 w 1916428"/>
                <a:gd name="connsiteY8" fmla="*/ 0 h 151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6428" h="1516350">
                  <a:moveTo>
                    <a:pt x="958132" y="0"/>
                  </a:moveTo>
                  <a:cubicBezTo>
                    <a:pt x="1487294" y="0"/>
                    <a:pt x="1916264" y="428970"/>
                    <a:pt x="1916264" y="958132"/>
                  </a:cubicBezTo>
                  <a:lnTo>
                    <a:pt x="1916261" y="958166"/>
                  </a:lnTo>
                  <a:lnTo>
                    <a:pt x="1916428" y="960086"/>
                  </a:lnTo>
                  <a:cubicBezTo>
                    <a:pt x="1916428" y="1267302"/>
                    <a:pt x="1487458" y="1516350"/>
                    <a:pt x="958296" y="1516350"/>
                  </a:cubicBezTo>
                  <a:cubicBezTo>
                    <a:pt x="429134" y="1516350"/>
                    <a:pt x="164" y="1267302"/>
                    <a:pt x="164" y="960086"/>
                  </a:cubicBezTo>
                  <a:lnTo>
                    <a:pt x="179" y="959908"/>
                  </a:lnTo>
                  <a:lnTo>
                    <a:pt x="0" y="958132"/>
                  </a:lnTo>
                  <a:cubicBezTo>
                    <a:pt x="0" y="428970"/>
                    <a:pt x="428970" y="0"/>
                    <a:pt x="958132" y="0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AA398D9-82BF-CAE5-4063-E11A7D38A5DB}"/>
                </a:ext>
              </a:extLst>
            </p:cNvPr>
            <p:cNvSpPr/>
            <p:nvPr/>
          </p:nvSpPr>
          <p:spPr>
            <a:xfrm rot="16200000">
              <a:off x="2771521" y="2657686"/>
              <a:ext cx="1112527" cy="19162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A9AE4B4-62C5-603A-2F24-64AF4514D0A2}"/>
                </a:ext>
              </a:extLst>
            </p:cNvPr>
            <p:cNvSpPr/>
            <p:nvPr/>
          </p:nvSpPr>
          <p:spPr>
            <a:xfrm flipH="1">
              <a:off x="2771355" y="2655729"/>
              <a:ext cx="556264" cy="1439343"/>
            </a:xfrm>
            <a:custGeom>
              <a:avLst/>
              <a:gdLst>
                <a:gd name="connsiteX0" fmla="*/ 0 w 556264"/>
                <a:gd name="connsiteY0" fmla="*/ 0 h 1516340"/>
                <a:gd name="connsiteX1" fmla="*/ 0 w 556264"/>
                <a:gd name="connsiteY1" fmla="*/ 1516340 h 1516340"/>
                <a:gd name="connsiteX2" fmla="*/ 192931 w 556264"/>
                <a:gd name="connsiteY2" fmla="*/ 1505049 h 1516340"/>
                <a:gd name="connsiteX3" fmla="*/ 372782 w 556264"/>
                <a:gd name="connsiteY3" fmla="*/ 1472636 h 1516340"/>
                <a:gd name="connsiteX4" fmla="*/ 478435 w 556264"/>
                <a:gd name="connsiteY4" fmla="*/ 1439343 h 1516340"/>
                <a:gd name="connsiteX5" fmla="*/ 512550 w 556264"/>
                <a:gd name="connsiteY5" fmla="*/ 1331082 h 1516340"/>
                <a:gd name="connsiteX6" fmla="*/ 556264 w 556264"/>
                <a:gd name="connsiteY6" fmla="*/ 958133 h 1516340"/>
                <a:gd name="connsiteX7" fmla="*/ 56875 w 556264"/>
                <a:gd name="connsiteY7" fmla="*/ 4947 h 1516340"/>
                <a:gd name="connsiteX8" fmla="*/ 3 w 556264"/>
                <a:gd name="connsiteY8" fmla="*/ 0 h 1516340"/>
                <a:gd name="connsiteX0" fmla="*/ 0 w 556264"/>
                <a:gd name="connsiteY0" fmla="*/ 1516340 h 1607780"/>
                <a:gd name="connsiteX1" fmla="*/ 192931 w 556264"/>
                <a:gd name="connsiteY1" fmla="*/ 1505049 h 1607780"/>
                <a:gd name="connsiteX2" fmla="*/ 372782 w 556264"/>
                <a:gd name="connsiteY2" fmla="*/ 1472636 h 1607780"/>
                <a:gd name="connsiteX3" fmla="*/ 478435 w 556264"/>
                <a:gd name="connsiteY3" fmla="*/ 1439343 h 1607780"/>
                <a:gd name="connsiteX4" fmla="*/ 512550 w 556264"/>
                <a:gd name="connsiteY4" fmla="*/ 1331082 h 1607780"/>
                <a:gd name="connsiteX5" fmla="*/ 556264 w 556264"/>
                <a:gd name="connsiteY5" fmla="*/ 958133 h 1607780"/>
                <a:gd name="connsiteX6" fmla="*/ 56875 w 556264"/>
                <a:gd name="connsiteY6" fmla="*/ 4947 h 1607780"/>
                <a:gd name="connsiteX7" fmla="*/ 3 w 556264"/>
                <a:gd name="connsiteY7" fmla="*/ 0 h 1607780"/>
                <a:gd name="connsiteX8" fmla="*/ 0 w 556264"/>
                <a:gd name="connsiteY8" fmla="*/ 0 h 1607780"/>
                <a:gd name="connsiteX9" fmla="*/ 91440 w 556264"/>
                <a:gd name="connsiteY9" fmla="*/ 1607780 h 1607780"/>
                <a:gd name="connsiteX0" fmla="*/ 0 w 556264"/>
                <a:gd name="connsiteY0" fmla="*/ 1516340 h 1516340"/>
                <a:gd name="connsiteX1" fmla="*/ 192931 w 556264"/>
                <a:gd name="connsiteY1" fmla="*/ 1505049 h 1516340"/>
                <a:gd name="connsiteX2" fmla="*/ 372782 w 556264"/>
                <a:gd name="connsiteY2" fmla="*/ 1472636 h 1516340"/>
                <a:gd name="connsiteX3" fmla="*/ 478435 w 556264"/>
                <a:gd name="connsiteY3" fmla="*/ 1439343 h 1516340"/>
                <a:gd name="connsiteX4" fmla="*/ 512550 w 556264"/>
                <a:gd name="connsiteY4" fmla="*/ 1331082 h 1516340"/>
                <a:gd name="connsiteX5" fmla="*/ 556264 w 556264"/>
                <a:gd name="connsiteY5" fmla="*/ 958133 h 1516340"/>
                <a:gd name="connsiteX6" fmla="*/ 56875 w 556264"/>
                <a:gd name="connsiteY6" fmla="*/ 4947 h 1516340"/>
                <a:gd name="connsiteX7" fmla="*/ 3 w 556264"/>
                <a:gd name="connsiteY7" fmla="*/ 0 h 1516340"/>
                <a:gd name="connsiteX8" fmla="*/ 0 w 556264"/>
                <a:gd name="connsiteY8" fmla="*/ 0 h 1516340"/>
                <a:gd name="connsiteX0" fmla="*/ 192931 w 556264"/>
                <a:gd name="connsiteY0" fmla="*/ 1505049 h 1505049"/>
                <a:gd name="connsiteX1" fmla="*/ 372782 w 556264"/>
                <a:gd name="connsiteY1" fmla="*/ 1472636 h 1505049"/>
                <a:gd name="connsiteX2" fmla="*/ 478435 w 556264"/>
                <a:gd name="connsiteY2" fmla="*/ 1439343 h 1505049"/>
                <a:gd name="connsiteX3" fmla="*/ 512550 w 556264"/>
                <a:gd name="connsiteY3" fmla="*/ 1331082 h 1505049"/>
                <a:gd name="connsiteX4" fmla="*/ 556264 w 556264"/>
                <a:gd name="connsiteY4" fmla="*/ 958133 h 1505049"/>
                <a:gd name="connsiteX5" fmla="*/ 56875 w 556264"/>
                <a:gd name="connsiteY5" fmla="*/ 4947 h 1505049"/>
                <a:gd name="connsiteX6" fmla="*/ 3 w 556264"/>
                <a:gd name="connsiteY6" fmla="*/ 0 h 1505049"/>
                <a:gd name="connsiteX7" fmla="*/ 0 w 556264"/>
                <a:gd name="connsiteY7" fmla="*/ 0 h 1505049"/>
                <a:gd name="connsiteX0" fmla="*/ 372782 w 556264"/>
                <a:gd name="connsiteY0" fmla="*/ 1472636 h 1472636"/>
                <a:gd name="connsiteX1" fmla="*/ 478435 w 556264"/>
                <a:gd name="connsiteY1" fmla="*/ 1439343 h 1472636"/>
                <a:gd name="connsiteX2" fmla="*/ 512550 w 556264"/>
                <a:gd name="connsiteY2" fmla="*/ 1331082 h 1472636"/>
                <a:gd name="connsiteX3" fmla="*/ 556264 w 556264"/>
                <a:gd name="connsiteY3" fmla="*/ 958133 h 1472636"/>
                <a:gd name="connsiteX4" fmla="*/ 56875 w 556264"/>
                <a:gd name="connsiteY4" fmla="*/ 4947 h 1472636"/>
                <a:gd name="connsiteX5" fmla="*/ 3 w 556264"/>
                <a:gd name="connsiteY5" fmla="*/ 0 h 1472636"/>
                <a:gd name="connsiteX6" fmla="*/ 0 w 556264"/>
                <a:gd name="connsiteY6" fmla="*/ 0 h 1472636"/>
                <a:gd name="connsiteX0" fmla="*/ 478435 w 556264"/>
                <a:gd name="connsiteY0" fmla="*/ 1439343 h 1439343"/>
                <a:gd name="connsiteX1" fmla="*/ 512550 w 556264"/>
                <a:gd name="connsiteY1" fmla="*/ 1331082 h 1439343"/>
                <a:gd name="connsiteX2" fmla="*/ 556264 w 556264"/>
                <a:gd name="connsiteY2" fmla="*/ 958133 h 1439343"/>
                <a:gd name="connsiteX3" fmla="*/ 56875 w 556264"/>
                <a:gd name="connsiteY3" fmla="*/ 4947 h 1439343"/>
                <a:gd name="connsiteX4" fmla="*/ 3 w 556264"/>
                <a:gd name="connsiteY4" fmla="*/ 0 h 1439343"/>
                <a:gd name="connsiteX5" fmla="*/ 0 w 556264"/>
                <a:gd name="connsiteY5" fmla="*/ 0 h 1439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6264" h="1439343">
                  <a:moveTo>
                    <a:pt x="478435" y="1439343"/>
                  </a:moveTo>
                  <a:lnTo>
                    <a:pt x="512550" y="1331082"/>
                  </a:lnTo>
                  <a:cubicBezTo>
                    <a:pt x="540699" y="1216452"/>
                    <a:pt x="556264" y="1090424"/>
                    <a:pt x="556264" y="958133"/>
                  </a:cubicBezTo>
                  <a:cubicBezTo>
                    <a:pt x="556264" y="462044"/>
                    <a:pt x="337374" y="54013"/>
                    <a:pt x="56875" y="4947"/>
                  </a:cubicBez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FFFFBA0-F030-0763-BA1D-98E1BBE4D950}"/>
                </a:ext>
              </a:extLst>
            </p:cNvPr>
            <p:cNvSpPr/>
            <p:nvPr/>
          </p:nvSpPr>
          <p:spPr>
            <a:xfrm>
              <a:off x="3270745" y="2655730"/>
              <a:ext cx="537890" cy="481539"/>
            </a:xfrm>
            <a:custGeom>
              <a:avLst/>
              <a:gdLst>
                <a:gd name="connsiteX0" fmla="*/ 959447 w 962064"/>
                <a:gd name="connsiteY0" fmla="*/ 1439459 h 1441214"/>
                <a:gd name="connsiteX1" fmla="*/ 959447 w 962064"/>
                <a:gd name="connsiteY1" fmla="*/ 1439459 h 1441214"/>
                <a:gd name="connsiteX2" fmla="*/ 953879 w 962064"/>
                <a:gd name="connsiteY2" fmla="*/ 1441214 h 1441214"/>
                <a:gd name="connsiteX3" fmla="*/ 481048 w 962064"/>
                <a:gd name="connsiteY3" fmla="*/ 0 h 1441214"/>
                <a:gd name="connsiteX4" fmla="*/ 481050 w 962064"/>
                <a:gd name="connsiteY4" fmla="*/ 0 h 1441214"/>
                <a:gd name="connsiteX5" fmla="*/ 537924 w 962064"/>
                <a:gd name="connsiteY5" fmla="*/ 4947 h 1441214"/>
                <a:gd name="connsiteX6" fmla="*/ 953263 w 962064"/>
                <a:gd name="connsiteY6" fmla="*/ 451468 h 1441214"/>
                <a:gd name="connsiteX7" fmla="*/ 962064 w 962064"/>
                <a:gd name="connsiteY7" fmla="*/ 481539 h 1441214"/>
                <a:gd name="connsiteX8" fmla="*/ 854163 w 962064"/>
                <a:gd name="connsiteY8" fmla="*/ 447537 h 1441214"/>
                <a:gd name="connsiteX9" fmla="*/ 481215 w 962064"/>
                <a:gd name="connsiteY9" fmla="*/ 403823 h 1441214"/>
                <a:gd name="connsiteX10" fmla="*/ 108266 w 962064"/>
                <a:gd name="connsiteY10" fmla="*/ 447537 h 1441214"/>
                <a:gd name="connsiteX11" fmla="*/ 0 w 962064"/>
                <a:gd name="connsiteY11" fmla="*/ 481654 h 1441214"/>
                <a:gd name="connsiteX12" fmla="*/ 8835 w 962064"/>
                <a:gd name="connsiteY12" fmla="*/ 451468 h 1441214"/>
                <a:gd name="connsiteX13" fmla="*/ 424174 w 962064"/>
                <a:gd name="connsiteY13" fmla="*/ 4947 h 1441214"/>
                <a:gd name="connsiteX0" fmla="*/ 953879 w 962064"/>
                <a:gd name="connsiteY0" fmla="*/ 1441214 h 1441214"/>
                <a:gd name="connsiteX1" fmla="*/ 959447 w 962064"/>
                <a:gd name="connsiteY1" fmla="*/ 1439459 h 1441214"/>
                <a:gd name="connsiteX2" fmla="*/ 953879 w 962064"/>
                <a:gd name="connsiteY2" fmla="*/ 1441214 h 1441214"/>
                <a:gd name="connsiteX3" fmla="*/ 481048 w 962064"/>
                <a:gd name="connsiteY3" fmla="*/ 0 h 1441214"/>
                <a:gd name="connsiteX4" fmla="*/ 481050 w 962064"/>
                <a:gd name="connsiteY4" fmla="*/ 0 h 1441214"/>
                <a:gd name="connsiteX5" fmla="*/ 537924 w 962064"/>
                <a:gd name="connsiteY5" fmla="*/ 4947 h 1441214"/>
                <a:gd name="connsiteX6" fmla="*/ 953263 w 962064"/>
                <a:gd name="connsiteY6" fmla="*/ 451468 h 1441214"/>
                <a:gd name="connsiteX7" fmla="*/ 962064 w 962064"/>
                <a:gd name="connsiteY7" fmla="*/ 481539 h 1441214"/>
                <a:gd name="connsiteX8" fmla="*/ 854163 w 962064"/>
                <a:gd name="connsiteY8" fmla="*/ 447537 h 1441214"/>
                <a:gd name="connsiteX9" fmla="*/ 481215 w 962064"/>
                <a:gd name="connsiteY9" fmla="*/ 403823 h 1441214"/>
                <a:gd name="connsiteX10" fmla="*/ 108266 w 962064"/>
                <a:gd name="connsiteY10" fmla="*/ 447537 h 1441214"/>
                <a:gd name="connsiteX11" fmla="*/ 0 w 962064"/>
                <a:gd name="connsiteY11" fmla="*/ 481654 h 1441214"/>
                <a:gd name="connsiteX12" fmla="*/ 8835 w 962064"/>
                <a:gd name="connsiteY12" fmla="*/ 451468 h 1441214"/>
                <a:gd name="connsiteX13" fmla="*/ 424174 w 962064"/>
                <a:gd name="connsiteY13" fmla="*/ 4947 h 1441214"/>
                <a:gd name="connsiteX14" fmla="*/ 481048 w 962064"/>
                <a:gd name="connsiteY14" fmla="*/ 0 h 1441214"/>
                <a:gd name="connsiteX0" fmla="*/ 481048 w 962064"/>
                <a:gd name="connsiteY0" fmla="*/ 0 h 481654"/>
                <a:gd name="connsiteX1" fmla="*/ 481050 w 962064"/>
                <a:gd name="connsiteY1" fmla="*/ 0 h 481654"/>
                <a:gd name="connsiteX2" fmla="*/ 537924 w 962064"/>
                <a:gd name="connsiteY2" fmla="*/ 4947 h 481654"/>
                <a:gd name="connsiteX3" fmla="*/ 953263 w 962064"/>
                <a:gd name="connsiteY3" fmla="*/ 451468 h 481654"/>
                <a:gd name="connsiteX4" fmla="*/ 962064 w 962064"/>
                <a:gd name="connsiteY4" fmla="*/ 481539 h 481654"/>
                <a:gd name="connsiteX5" fmla="*/ 854163 w 962064"/>
                <a:gd name="connsiteY5" fmla="*/ 447537 h 481654"/>
                <a:gd name="connsiteX6" fmla="*/ 481215 w 962064"/>
                <a:gd name="connsiteY6" fmla="*/ 403823 h 481654"/>
                <a:gd name="connsiteX7" fmla="*/ 108266 w 962064"/>
                <a:gd name="connsiteY7" fmla="*/ 447537 h 481654"/>
                <a:gd name="connsiteX8" fmla="*/ 0 w 962064"/>
                <a:gd name="connsiteY8" fmla="*/ 481654 h 481654"/>
                <a:gd name="connsiteX9" fmla="*/ 8835 w 962064"/>
                <a:gd name="connsiteY9" fmla="*/ 451468 h 481654"/>
                <a:gd name="connsiteX10" fmla="*/ 424174 w 962064"/>
                <a:gd name="connsiteY10" fmla="*/ 4947 h 481654"/>
                <a:gd name="connsiteX11" fmla="*/ 481048 w 962064"/>
                <a:gd name="connsiteY11" fmla="*/ 0 h 481654"/>
                <a:gd name="connsiteX0" fmla="*/ 0 w 962064"/>
                <a:gd name="connsiteY0" fmla="*/ 481654 h 573094"/>
                <a:gd name="connsiteX1" fmla="*/ 8835 w 962064"/>
                <a:gd name="connsiteY1" fmla="*/ 451468 h 573094"/>
                <a:gd name="connsiteX2" fmla="*/ 424174 w 962064"/>
                <a:gd name="connsiteY2" fmla="*/ 4947 h 573094"/>
                <a:gd name="connsiteX3" fmla="*/ 481048 w 962064"/>
                <a:gd name="connsiteY3" fmla="*/ 0 h 573094"/>
                <a:gd name="connsiteX4" fmla="*/ 481050 w 962064"/>
                <a:gd name="connsiteY4" fmla="*/ 0 h 573094"/>
                <a:gd name="connsiteX5" fmla="*/ 537924 w 962064"/>
                <a:gd name="connsiteY5" fmla="*/ 4947 h 573094"/>
                <a:gd name="connsiteX6" fmla="*/ 953263 w 962064"/>
                <a:gd name="connsiteY6" fmla="*/ 451468 h 573094"/>
                <a:gd name="connsiteX7" fmla="*/ 962064 w 962064"/>
                <a:gd name="connsiteY7" fmla="*/ 481539 h 573094"/>
                <a:gd name="connsiteX8" fmla="*/ 854163 w 962064"/>
                <a:gd name="connsiteY8" fmla="*/ 447537 h 573094"/>
                <a:gd name="connsiteX9" fmla="*/ 481215 w 962064"/>
                <a:gd name="connsiteY9" fmla="*/ 403823 h 573094"/>
                <a:gd name="connsiteX10" fmla="*/ 108266 w 962064"/>
                <a:gd name="connsiteY10" fmla="*/ 447537 h 573094"/>
                <a:gd name="connsiteX11" fmla="*/ 91440 w 962064"/>
                <a:gd name="connsiteY11" fmla="*/ 573094 h 573094"/>
                <a:gd name="connsiteX0" fmla="*/ 0 w 962064"/>
                <a:gd name="connsiteY0" fmla="*/ 481654 h 481654"/>
                <a:gd name="connsiteX1" fmla="*/ 8835 w 962064"/>
                <a:gd name="connsiteY1" fmla="*/ 451468 h 481654"/>
                <a:gd name="connsiteX2" fmla="*/ 424174 w 962064"/>
                <a:gd name="connsiteY2" fmla="*/ 4947 h 481654"/>
                <a:gd name="connsiteX3" fmla="*/ 481048 w 962064"/>
                <a:gd name="connsiteY3" fmla="*/ 0 h 481654"/>
                <a:gd name="connsiteX4" fmla="*/ 481050 w 962064"/>
                <a:gd name="connsiteY4" fmla="*/ 0 h 481654"/>
                <a:gd name="connsiteX5" fmla="*/ 537924 w 962064"/>
                <a:gd name="connsiteY5" fmla="*/ 4947 h 481654"/>
                <a:gd name="connsiteX6" fmla="*/ 953263 w 962064"/>
                <a:gd name="connsiteY6" fmla="*/ 451468 h 481654"/>
                <a:gd name="connsiteX7" fmla="*/ 962064 w 962064"/>
                <a:gd name="connsiteY7" fmla="*/ 481539 h 481654"/>
                <a:gd name="connsiteX8" fmla="*/ 854163 w 962064"/>
                <a:gd name="connsiteY8" fmla="*/ 447537 h 481654"/>
                <a:gd name="connsiteX9" fmla="*/ 481215 w 962064"/>
                <a:gd name="connsiteY9" fmla="*/ 403823 h 481654"/>
                <a:gd name="connsiteX10" fmla="*/ 108266 w 962064"/>
                <a:gd name="connsiteY10" fmla="*/ 447537 h 481654"/>
                <a:gd name="connsiteX0" fmla="*/ 0 w 962064"/>
                <a:gd name="connsiteY0" fmla="*/ 481654 h 481654"/>
                <a:gd name="connsiteX1" fmla="*/ 8835 w 962064"/>
                <a:gd name="connsiteY1" fmla="*/ 451468 h 481654"/>
                <a:gd name="connsiteX2" fmla="*/ 424174 w 962064"/>
                <a:gd name="connsiteY2" fmla="*/ 4947 h 481654"/>
                <a:gd name="connsiteX3" fmla="*/ 481048 w 962064"/>
                <a:gd name="connsiteY3" fmla="*/ 0 h 481654"/>
                <a:gd name="connsiteX4" fmla="*/ 481050 w 962064"/>
                <a:gd name="connsiteY4" fmla="*/ 0 h 481654"/>
                <a:gd name="connsiteX5" fmla="*/ 537924 w 962064"/>
                <a:gd name="connsiteY5" fmla="*/ 4947 h 481654"/>
                <a:gd name="connsiteX6" fmla="*/ 953263 w 962064"/>
                <a:gd name="connsiteY6" fmla="*/ 451468 h 481654"/>
                <a:gd name="connsiteX7" fmla="*/ 962064 w 962064"/>
                <a:gd name="connsiteY7" fmla="*/ 481539 h 481654"/>
                <a:gd name="connsiteX8" fmla="*/ 854163 w 962064"/>
                <a:gd name="connsiteY8" fmla="*/ 447537 h 481654"/>
                <a:gd name="connsiteX9" fmla="*/ 481215 w 962064"/>
                <a:gd name="connsiteY9" fmla="*/ 403823 h 481654"/>
                <a:gd name="connsiteX0" fmla="*/ 0 w 962064"/>
                <a:gd name="connsiteY0" fmla="*/ 481654 h 481654"/>
                <a:gd name="connsiteX1" fmla="*/ 8835 w 962064"/>
                <a:gd name="connsiteY1" fmla="*/ 451468 h 481654"/>
                <a:gd name="connsiteX2" fmla="*/ 424174 w 962064"/>
                <a:gd name="connsiteY2" fmla="*/ 4947 h 481654"/>
                <a:gd name="connsiteX3" fmla="*/ 481048 w 962064"/>
                <a:gd name="connsiteY3" fmla="*/ 0 h 481654"/>
                <a:gd name="connsiteX4" fmla="*/ 481050 w 962064"/>
                <a:gd name="connsiteY4" fmla="*/ 0 h 481654"/>
                <a:gd name="connsiteX5" fmla="*/ 537924 w 962064"/>
                <a:gd name="connsiteY5" fmla="*/ 4947 h 481654"/>
                <a:gd name="connsiteX6" fmla="*/ 953263 w 962064"/>
                <a:gd name="connsiteY6" fmla="*/ 451468 h 481654"/>
                <a:gd name="connsiteX7" fmla="*/ 962064 w 962064"/>
                <a:gd name="connsiteY7" fmla="*/ 481539 h 481654"/>
                <a:gd name="connsiteX8" fmla="*/ 854163 w 962064"/>
                <a:gd name="connsiteY8" fmla="*/ 447537 h 481654"/>
                <a:gd name="connsiteX0" fmla="*/ 0 w 962064"/>
                <a:gd name="connsiteY0" fmla="*/ 481654 h 481654"/>
                <a:gd name="connsiteX1" fmla="*/ 8835 w 962064"/>
                <a:gd name="connsiteY1" fmla="*/ 451468 h 481654"/>
                <a:gd name="connsiteX2" fmla="*/ 424174 w 962064"/>
                <a:gd name="connsiteY2" fmla="*/ 4947 h 481654"/>
                <a:gd name="connsiteX3" fmla="*/ 481048 w 962064"/>
                <a:gd name="connsiteY3" fmla="*/ 0 h 481654"/>
                <a:gd name="connsiteX4" fmla="*/ 481050 w 962064"/>
                <a:gd name="connsiteY4" fmla="*/ 0 h 481654"/>
                <a:gd name="connsiteX5" fmla="*/ 537924 w 962064"/>
                <a:gd name="connsiteY5" fmla="*/ 4947 h 481654"/>
                <a:gd name="connsiteX6" fmla="*/ 953263 w 962064"/>
                <a:gd name="connsiteY6" fmla="*/ 451468 h 481654"/>
                <a:gd name="connsiteX7" fmla="*/ 962064 w 962064"/>
                <a:gd name="connsiteY7" fmla="*/ 481539 h 481654"/>
                <a:gd name="connsiteX0" fmla="*/ 0 w 953229"/>
                <a:gd name="connsiteY0" fmla="*/ 451468 h 481539"/>
                <a:gd name="connsiteX1" fmla="*/ 415339 w 953229"/>
                <a:gd name="connsiteY1" fmla="*/ 4947 h 481539"/>
                <a:gd name="connsiteX2" fmla="*/ 472213 w 953229"/>
                <a:gd name="connsiteY2" fmla="*/ 0 h 481539"/>
                <a:gd name="connsiteX3" fmla="*/ 472215 w 953229"/>
                <a:gd name="connsiteY3" fmla="*/ 0 h 481539"/>
                <a:gd name="connsiteX4" fmla="*/ 529089 w 953229"/>
                <a:gd name="connsiteY4" fmla="*/ 4947 h 481539"/>
                <a:gd name="connsiteX5" fmla="*/ 944428 w 953229"/>
                <a:gd name="connsiteY5" fmla="*/ 451468 h 481539"/>
                <a:gd name="connsiteX6" fmla="*/ 953229 w 953229"/>
                <a:gd name="connsiteY6" fmla="*/ 481539 h 481539"/>
                <a:gd name="connsiteX0" fmla="*/ 0 w 537890"/>
                <a:gd name="connsiteY0" fmla="*/ 4947 h 481539"/>
                <a:gd name="connsiteX1" fmla="*/ 56874 w 537890"/>
                <a:gd name="connsiteY1" fmla="*/ 0 h 481539"/>
                <a:gd name="connsiteX2" fmla="*/ 56876 w 537890"/>
                <a:gd name="connsiteY2" fmla="*/ 0 h 481539"/>
                <a:gd name="connsiteX3" fmla="*/ 113750 w 537890"/>
                <a:gd name="connsiteY3" fmla="*/ 4947 h 481539"/>
                <a:gd name="connsiteX4" fmla="*/ 529089 w 537890"/>
                <a:gd name="connsiteY4" fmla="*/ 451468 h 481539"/>
                <a:gd name="connsiteX5" fmla="*/ 537890 w 537890"/>
                <a:gd name="connsiteY5" fmla="*/ 481539 h 48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7890" h="481539">
                  <a:moveTo>
                    <a:pt x="0" y="4947"/>
                  </a:moveTo>
                  <a:lnTo>
                    <a:pt x="56874" y="0"/>
                  </a:lnTo>
                  <a:lnTo>
                    <a:pt x="56876" y="0"/>
                  </a:lnTo>
                  <a:lnTo>
                    <a:pt x="113750" y="4947"/>
                  </a:lnTo>
                  <a:cubicBezTo>
                    <a:pt x="289062" y="35613"/>
                    <a:pt x="440308" y="206500"/>
                    <a:pt x="529089" y="451468"/>
                  </a:cubicBezTo>
                  <a:lnTo>
                    <a:pt x="537890" y="481539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70" name="Parallelogram 69">
            <a:extLst>
              <a:ext uri="{FF2B5EF4-FFF2-40B4-BE49-F238E27FC236}">
                <a16:creationId xmlns:a16="http://schemas.microsoft.com/office/drawing/2014/main" id="{49EDD3D6-2869-FED7-38E8-293518F0B985}"/>
              </a:ext>
            </a:extLst>
          </p:cNvPr>
          <p:cNvSpPr/>
          <p:nvPr/>
        </p:nvSpPr>
        <p:spPr>
          <a:xfrm>
            <a:off x="376240" y="1981409"/>
            <a:ext cx="6340377" cy="1484870"/>
          </a:xfrm>
          <a:prstGeom prst="parallelogram">
            <a:avLst>
              <a:gd name="adj" fmla="val 1053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AE3525C-E66E-C374-FA74-46255C2FAA9D}"/>
              </a:ext>
            </a:extLst>
          </p:cNvPr>
          <p:cNvCxnSpPr>
            <a:cxnSpLocks/>
          </p:cNvCxnSpPr>
          <p:nvPr/>
        </p:nvCxnSpPr>
        <p:spPr>
          <a:xfrm flipH="1" flipV="1">
            <a:off x="2123123" y="1727559"/>
            <a:ext cx="2061740" cy="3277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4452408-1634-C9B7-6ABF-F05A1AB2FB7B}"/>
              </a:ext>
            </a:extLst>
          </p:cNvPr>
          <p:cNvSpPr/>
          <p:nvPr/>
        </p:nvSpPr>
        <p:spPr>
          <a:xfrm rot="147477">
            <a:off x="2430636" y="2305025"/>
            <a:ext cx="148544" cy="6086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7EB045-D15F-B918-0FF7-42DD296417C3}"/>
                  </a:ext>
                </a:extLst>
              </p:cNvPr>
              <p:cNvSpPr txBox="1"/>
              <p:nvPr/>
            </p:nvSpPr>
            <p:spPr>
              <a:xfrm>
                <a:off x="5958348" y="296003"/>
                <a:ext cx="5966442" cy="84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func>
                    <m:d>
                      <m:dPr>
                        <m:begChr m:val="|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func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func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func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7EB045-D15F-B918-0FF7-42DD29641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348" y="296003"/>
                <a:ext cx="5966442" cy="844783"/>
              </a:xfrm>
              <a:prstGeom prst="rect">
                <a:avLst/>
              </a:prstGeom>
              <a:blipFill>
                <a:blip r:embed="rId6"/>
                <a:stretch>
                  <a:fillRect r="-409" b="-9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925D12B-44F4-9AED-3545-F6214CFBBF2A}"/>
              </a:ext>
            </a:extLst>
          </p:cNvPr>
          <p:cNvGrpSpPr/>
          <p:nvPr/>
        </p:nvGrpSpPr>
        <p:grpSpPr>
          <a:xfrm>
            <a:off x="5576873" y="3733497"/>
            <a:ext cx="3187388" cy="2711494"/>
            <a:chOff x="5576873" y="3733497"/>
            <a:chExt cx="3187388" cy="271149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F7B9FF8-C941-EF18-AB5F-F95C5E58D9F3}"/>
                </a:ext>
              </a:extLst>
            </p:cNvPr>
            <p:cNvGrpSpPr/>
            <p:nvPr/>
          </p:nvGrpSpPr>
          <p:grpSpPr>
            <a:xfrm>
              <a:off x="5576873" y="3733497"/>
              <a:ext cx="3187388" cy="2711494"/>
              <a:chOff x="8866556" y="911557"/>
              <a:chExt cx="3187388" cy="27114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A5B7FDA8-E8E8-50AB-306E-0A8F2F722714}"/>
                      </a:ext>
                    </a:extLst>
                  </p:cNvPr>
                  <p:cNvSpPr txBox="1"/>
                  <p:nvPr/>
                </p:nvSpPr>
                <p:spPr>
                  <a:xfrm>
                    <a:off x="10832886" y="1462921"/>
                    <a:ext cx="6671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A5B7FDA8-E8E8-50AB-306E-0A8F2F7227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2886" y="1462921"/>
                    <a:ext cx="66716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1B058DEE-B6C9-BDF3-A896-B6BB85FD3A8E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2375" y="911557"/>
                    <a:ext cx="6495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1B058DEE-B6C9-BDF3-A896-B6BB85FD3A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2375" y="911557"/>
                    <a:ext cx="64953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DCF022C1-4468-BB7C-292F-4C34404B0F51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1840" y="2049522"/>
                    <a:ext cx="6621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DCF022C1-4468-BB7C-292F-4C34404B0F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1840" y="2049522"/>
                    <a:ext cx="66210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A184E67F-470C-849E-F55A-FEB9AA29F9A7}"/>
                      </a:ext>
                    </a:extLst>
                  </p:cNvPr>
                  <p:cNvSpPr txBox="1"/>
                  <p:nvPr/>
                </p:nvSpPr>
                <p:spPr>
                  <a:xfrm>
                    <a:off x="8866556" y="2049522"/>
                    <a:ext cx="6621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A184E67F-470C-849E-F55A-FEB9AA29F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6556" y="2049522"/>
                    <a:ext cx="66210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438983B0-EC48-5170-8AC7-0C4F51C2DDA0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3624" y="3253719"/>
                    <a:ext cx="6495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438983B0-EC48-5170-8AC7-0C4F51C2DD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3624" y="3253719"/>
                    <a:ext cx="649537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ACC9AC8-9746-FA31-74A3-1AC28AE8EC9E}"/>
                      </a:ext>
                    </a:extLst>
                  </p:cNvPr>
                  <p:cNvSpPr txBox="1"/>
                  <p:nvPr/>
                </p:nvSpPr>
                <p:spPr>
                  <a:xfrm>
                    <a:off x="9917959" y="2346906"/>
                    <a:ext cx="6671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ACC9AC8-9746-FA31-74A3-1AC28AE8EC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17959" y="2346906"/>
                    <a:ext cx="667169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6CEC99C-AC27-F02E-B4CC-0AFD569A5D20}"/>
                </a:ext>
              </a:extLst>
            </p:cNvPr>
            <p:cNvGrpSpPr/>
            <p:nvPr/>
          </p:nvGrpSpPr>
          <p:grpSpPr>
            <a:xfrm>
              <a:off x="6215083" y="4132791"/>
              <a:ext cx="1916430" cy="1916266"/>
              <a:chOff x="2521889" y="2808131"/>
              <a:chExt cx="1916430" cy="1916266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9A0E402-88A9-8088-6B88-B51386483E76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31">
                <a:extLst>
                  <a:ext uri="{FF2B5EF4-FFF2-40B4-BE49-F238E27FC236}">
                    <a16:creationId xmlns:a16="http://schemas.microsoft.com/office/drawing/2014/main" id="{0753CE36-79B7-CCE3-3AF3-DA42E7DB1BC9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4DDE98D8-C35A-421A-5E68-45FABF0D13C4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EF368F96-4982-9750-741D-9DA06B7DFEAD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EBA3C39D-CF6F-07D3-7871-6CFA15B24071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90" name="Oval 9">
                  <a:extLst>
                    <a:ext uri="{FF2B5EF4-FFF2-40B4-BE49-F238E27FC236}">
                      <a16:creationId xmlns:a16="http://schemas.microsoft.com/office/drawing/2014/main" id="{D7B79F71-D98F-5FC3-2271-F6F2C53DBE40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D2E1A550-0A8E-82EB-076D-349065E21CBA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2E6135DF-23DF-C4CC-A268-D15EA1027796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81" name="Oval 9">
                  <a:extLst>
                    <a:ext uri="{FF2B5EF4-FFF2-40B4-BE49-F238E27FC236}">
                      <a16:creationId xmlns:a16="http://schemas.microsoft.com/office/drawing/2014/main" id="{0492C524-403F-84AC-8BEB-D44103A95C09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23AF32-B82E-78A6-58D4-11BF223AA401}"/>
                  </a:ext>
                </a:extLst>
              </p:cNvPr>
              <p:cNvSpPr txBox="1"/>
              <p:nvPr/>
            </p:nvSpPr>
            <p:spPr>
              <a:xfrm>
                <a:off x="7428279" y="1594111"/>
                <a:ext cx="4271490" cy="1713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/2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/2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𝚤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/2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/2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𝚤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23AF32-B82E-78A6-58D4-11BF223AA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279" y="1594111"/>
                <a:ext cx="4271490" cy="171354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C1B3A0-FB64-6B78-5E31-35B8DE077CD9}"/>
              </a:ext>
            </a:extLst>
          </p:cNvPr>
          <p:cNvCxnSpPr>
            <a:cxnSpLocks/>
          </p:cNvCxnSpPr>
          <p:nvPr/>
        </p:nvCxnSpPr>
        <p:spPr>
          <a:xfrm flipV="1">
            <a:off x="3644176" y="4673657"/>
            <a:ext cx="146392" cy="86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0D59151-DA27-B616-B7CB-9A3AE8A1D394}"/>
              </a:ext>
            </a:extLst>
          </p:cNvPr>
          <p:cNvSpPr txBox="1"/>
          <p:nvPr/>
        </p:nvSpPr>
        <p:spPr>
          <a:xfrm>
            <a:off x="2346428" y="5552568"/>
            <a:ext cx="204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 is double cover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806E98-3010-F6C1-27EC-B1F032A89E47}"/>
              </a:ext>
            </a:extLst>
          </p:cNvPr>
          <p:cNvSpPr txBox="1"/>
          <p:nvPr/>
        </p:nvSpPr>
        <p:spPr>
          <a:xfrm>
            <a:off x="4294088" y="6133881"/>
            <a:ext cx="3278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angle in vector space</a:t>
            </a:r>
            <a:br>
              <a:rPr lang="en-US" dirty="0"/>
            </a:br>
            <a:r>
              <a:rPr lang="en-US" dirty="0"/>
              <a:t>is half the angle in physical space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CBC12E-986D-9850-6A55-4873010C6A40}"/>
              </a:ext>
            </a:extLst>
          </p:cNvPr>
          <p:cNvCxnSpPr/>
          <p:nvPr/>
        </p:nvCxnSpPr>
        <p:spPr>
          <a:xfrm flipV="1">
            <a:off x="3644176" y="5327374"/>
            <a:ext cx="2152325" cy="22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70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67685</TotalTime>
  <Words>1048</Words>
  <Application>Microsoft Office PowerPoint</Application>
  <PresentationFormat>Widescreen</PresentationFormat>
  <Paragraphs>179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The geometry of quantum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228</cp:revision>
  <dcterms:created xsi:type="dcterms:W3CDTF">2021-04-07T15:17:47Z</dcterms:created>
  <dcterms:modified xsi:type="dcterms:W3CDTF">2024-01-13T20:26:26Z</dcterms:modified>
</cp:coreProperties>
</file>