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976" r:id="rId2"/>
    <p:sldId id="973" r:id="rId3"/>
    <p:sldId id="992" r:id="rId4"/>
    <p:sldId id="1011" r:id="rId5"/>
    <p:sldId id="978" r:id="rId6"/>
    <p:sldId id="1012" r:id="rId7"/>
    <p:sldId id="1014" r:id="rId8"/>
    <p:sldId id="1019" r:id="rId9"/>
    <p:sldId id="928" r:id="rId10"/>
    <p:sldId id="934" r:id="rId11"/>
    <p:sldId id="935" r:id="rId12"/>
    <p:sldId id="917" r:id="rId13"/>
    <p:sldId id="915" r:id="rId14"/>
    <p:sldId id="914" r:id="rId15"/>
    <p:sldId id="1020" r:id="rId16"/>
    <p:sldId id="902" r:id="rId17"/>
    <p:sldId id="965" r:id="rId18"/>
    <p:sldId id="941" r:id="rId19"/>
    <p:sldId id="937" r:id="rId20"/>
    <p:sldId id="948" r:id="rId21"/>
    <p:sldId id="972" r:id="rId22"/>
    <p:sldId id="907" r:id="rId23"/>
    <p:sldId id="1021" r:id="rId24"/>
    <p:sldId id="953" r:id="rId25"/>
    <p:sldId id="986" r:id="rId26"/>
    <p:sldId id="908" r:id="rId27"/>
    <p:sldId id="995" r:id="rId28"/>
    <p:sldId id="969" r:id="rId29"/>
    <p:sldId id="959" r:id="rId30"/>
    <p:sldId id="946" r:id="rId31"/>
    <p:sldId id="1022" r:id="rId32"/>
    <p:sldId id="1023" r:id="rId33"/>
    <p:sldId id="1024" r:id="rId34"/>
    <p:sldId id="1029" r:id="rId35"/>
    <p:sldId id="1030" r:id="rId36"/>
    <p:sldId id="1043" r:id="rId37"/>
    <p:sldId id="1044" r:id="rId38"/>
    <p:sldId id="1045" r:id="rId39"/>
    <p:sldId id="1046" r:id="rId40"/>
    <p:sldId id="1050" r:id="rId41"/>
    <p:sldId id="1047" r:id="rId42"/>
    <p:sldId id="1048" r:id="rId43"/>
    <p:sldId id="1031" r:id="rId44"/>
    <p:sldId id="980" r:id="rId45"/>
    <p:sldId id="1052" r:id="rId46"/>
    <p:sldId id="1053" r:id="rId47"/>
    <p:sldId id="1055" r:id="rId48"/>
    <p:sldId id="1054" r:id="rId49"/>
    <p:sldId id="1032" r:id="rId50"/>
    <p:sldId id="982" r:id="rId51"/>
    <p:sldId id="1056" r:id="rId52"/>
    <p:sldId id="1057" r:id="rId53"/>
    <p:sldId id="1059" r:id="rId54"/>
    <p:sldId id="1058" r:id="rId55"/>
    <p:sldId id="1060" r:id="rId56"/>
    <p:sldId id="1033" r:id="rId57"/>
    <p:sldId id="983" r:id="rId58"/>
    <p:sldId id="1061" r:id="rId59"/>
    <p:sldId id="1063" r:id="rId60"/>
    <p:sldId id="1067" r:id="rId61"/>
    <p:sldId id="1064" r:id="rId62"/>
    <p:sldId id="1068" r:id="rId63"/>
    <p:sldId id="1065" r:id="rId64"/>
    <p:sldId id="1070" r:id="rId65"/>
    <p:sldId id="1069" r:id="rId66"/>
    <p:sldId id="1034" r:id="rId67"/>
    <p:sldId id="981" r:id="rId68"/>
    <p:sldId id="1071" r:id="rId69"/>
    <p:sldId id="1072" r:id="rId70"/>
    <p:sldId id="1073" r:id="rId71"/>
    <p:sldId id="1074" r:id="rId72"/>
    <p:sldId id="1035" r:id="rId73"/>
    <p:sldId id="398" r:id="rId74"/>
    <p:sldId id="1040" r:id="rId75"/>
    <p:sldId id="984" r:id="rId76"/>
    <p:sldId id="1041" r:id="rId77"/>
    <p:sldId id="1036" r:id="rId78"/>
    <p:sldId id="1037" r:id="rId79"/>
    <p:sldId id="1038" r:id="rId80"/>
    <p:sldId id="1039" r:id="rId81"/>
    <p:sldId id="974" r:id="rId82"/>
    <p:sldId id="1025" r:id="rId83"/>
    <p:sldId id="901" r:id="rId84"/>
    <p:sldId id="1016" r:id="rId85"/>
    <p:sldId id="1017" r:id="rId86"/>
    <p:sldId id="101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D7D3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98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fix gradient. Select two colors for gradient and flow, color Sa and Sb accordingly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04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/>
              <a:t>TODO: take the picture from the other slide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There would actually be no reason for the Hamiltonian equations of motion to be </a:t>
            </a:r>
          </a:p>
          <a:p>
            <a:pPr algn="ctr"/>
            <a:r>
              <a:rPr lang="en-US" sz="1200" dirty="0"/>
              <a:t>differentiable if were about points, since differentiable equations are what is needed</a:t>
            </a:r>
          </a:p>
          <a:p>
            <a:pPr algn="ctr"/>
            <a:r>
              <a:rPr lang="en-US" sz="1200" dirty="0"/>
              <a:t>to define the Jacobian, the transport of areas, or of densities defined on those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7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1200" dirty="0"/>
          </a:p>
          <a:p>
            <a:pPr algn="ctr"/>
            <a:r>
              <a:rPr lang="en-US" dirty="0"/>
              <a:t>From Book: “Note that by reversible here we mean that given the final state we can reconstruct the initial state. Given that areas measure the number of states, DR-EV is equivalent to DR-VOL, which means this is another characterization of Hamiltonian mechanics. We can also see a connection to DR-DEN. If we assign a density to an initial state, and we claim that all and only the elements that start in that initial state will end in a particular final state, we will expect the density of the corresponding final state to match. That is, if the evolution is deterministic and reversible, it may shuffle around a distribution, but it will never be able to spread it or concentrate it”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38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move the tags in front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69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reformat, and consolidate the text from other two slides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</a:t>
            </a:r>
            <a:r>
              <a:rPr lang="en-US" dirty="0" err="1"/>
              <a:t>sDOF</a:t>
            </a:r>
            <a:r>
              <a:rPr lang="en-US" dirty="0"/>
              <a:t>, omega is just area. In </a:t>
            </a:r>
            <a:r>
              <a:rPr lang="en-US" dirty="0" err="1"/>
              <a:t>mDOF</a:t>
            </a:r>
            <a:r>
              <a:rPr lang="en-US" dirty="0"/>
              <a:t>, omega is area ONLY with matching q and p, and zero for any other combinations =&gt; counts configuration within a 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  <a:p>
            <a:r>
              <a:rPr lang="en-US" dirty="0"/>
              <a:t>TODO: the visual should be about F, L and 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32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0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missing kinematic equivalence and how it is needed for converting the state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 just proved that kinematic equivalence is an underlying assumption of Lagrangian systems with unique solutions since for any Lagrangian system with a unique solution, we can explicitly wire the acceleration of the system as a function of its state (position, velocity, and time)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1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20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field should be the previous rotated (with the same origin for the vectors)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2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6/23/2024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2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10" Type="http://schemas.openxmlformats.org/officeDocument/2006/relationships/image" Target="../media/image24.png"/><Relationship Id="rId4" Type="http://schemas.openxmlformats.org/officeDocument/2006/relationships/image" Target="../media/image8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7" Type="http://schemas.openxmlformats.org/officeDocument/2006/relationships/image" Target="../media/image9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0.png"/><Relationship Id="rId5" Type="http://schemas.openxmlformats.org/officeDocument/2006/relationships/image" Target="../media/image7.png"/><Relationship Id="rId4" Type="http://schemas.openxmlformats.org/officeDocument/2006/relationships/image" Target="../media/image612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10.png"/><Relationship Id="rId8" Type="http://schemas.openxmlformats.org/officeDocument/2006/relationships/image" Target="../media/image180.png"/><Relationship Id="rId17" Type="http://schemas.openxmlformats.org/officeDocument/2006/relationships/image" Target="../media/image27.png"/><Relationship Id="rId16" Type="http://schemas.openxmlformats.org/officeDocument/2006/relationships/image" Target="../media/image261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2.png"/><Relationship Id="rId15" Type="http://schemas.openxmlformats.org/officeDocument/2006/relationships/image" Target="../media/image2510.png"/><Relationship Id="rId10" Type="http://schemas.openxmlformats.org/officeDocument/2006/relationships/image" Target="../media/image310.png"/><Relationship Id="rId19" Type="http://schemas.openxmlformats.org/officeDocument/2006/relationships/image" Target="../media/image3100.png"/><Relationship Id="rId9" Type="http://schemas.openxmlformats.org/officeDocument/2006/relationships/image" Target="../media/image191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10.png"/><Relationship Id="rId3" Type="http://schemas.openxmlformats.org/officeDocument/2006/relationships/image" Target="../media/image314.png"/><Relationship Id="rId17" Type="http://schemas.openxmlformats.org/officeDocument/2006/relationships/image" Target="../media/image27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10.png"/><Relationship Id="rId20" Type="http://schemas.openxmlformats.org/officeDocument/2006/relationships/image" Target="../media/image29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5" Type="http://schemas.openxmlformats.org/officeDocument/2006/relationships/image" Target="../media/image2510.png"/><Relationship Id="rId19" Type="http://schemas.openxmlformats.org/officeDocument/2006/relationships/image" Target="../media/image201.png"/><Relationship Id="rId4" Type="http://schemas.openxmlformats.org/officeDocument/2006/relationships/image" Target="../media/image10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41.png"/><Relationship Id="rId3" Type="http://schemas.openxmlformats.org/officeDocument/2006/relationships/image" Target="../media/image1310.png"/><Relationship Id="rId12" Type="http://schemas.openxmlformats.org/officeDocument/2006/relationships/image" Target="../media/image330.png"/><Relationship Id="rId7" Type="http://schemas.openxmlformats.org/officeDocument/2006/relationships/image" Target="../media/image211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1.png"/><Relationship Id="rId6" Type="http://schemas.openxmlformats.org/officeDocument/2006/relationships/image" Target="../media/image1810.png"/><Relationship Id="rId5" Type="http://schemas.openxmlformats.org/officeDocument/2006/relationships/image" Target="../media/image1510.png"/><Relationship Id="rId15" Type="http://schemas.openxmlformats.org/officeDocument/2006/relationships/image" Target="../media/image36.png"/><Relationship Id="rId10" Type="http://schemas.openxmlformats.org/officeDocument/2006/relationships/image" Target="../media/image311.png"/><Relationship Id="rId9" Type="http://schemas.openxmlformats.org/officeDocument/2006/relationships/image" Target="../media/image301.png"/><Relationship Id="rId14" Type="http://schemas.openxmlformats.org/officeDocument/2006/relationships/image" Target="../media/image352.png"/><Relationship Id="rId4" Type="http://schemas.openxmlformats.org/officeDocument/2006/relationships/image" Target="../media/image14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3" Type="http://schemas.openxmlformats.org/officeDocument/2006/relationships/image" Target="../media/image40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62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png"/><Relationship Id="rId15" Type="http://schemas.openxmlformats.org/officeDocument/2006/relationships/image" Target="../media/image315.png"/><Relationship Id="rId4" Type="http://schemas.openxmlformats.org/officeDocument/2006/relationships/image" Target="../media/image41.png"/><Relationship Id="rId14" Type="http://schemas.openxmlformats.org/officeDocument/2006/relationships/image" Target="../media/image5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png"/><Relationship Id="rId3" Type="http://schemas.openxmlformats.org/officeDocument/2006/relationships/image" Target="../media/image600.png"/><Relationship Id="rId7" Type="http://schemas.openxmlformats.org/officeDocument/2006/relationships/image" Target="../media/image31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0.png"/><Relationship Id="rId5" Type="http://schemas.openxmlformats.org/officeDocument/2006/relationships/image" Target="../media/image611.png"/><Relationship Id="rId4" Type="http://schemas.openxmlformats.org/officeDocument/2006/relationships/image" Target="../media/image70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67.png"/><Relationship Id="rId7" Type="http://schemas.openxmlformats.org/officeDocument/2006/relationships/image" Target="../media/image3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1.png"/><Relationship Id="rId5" Type="http://schemas.openxmlformats.org/officeDocument/2006/relationships/image" Target="../media/image71.png"/><Relationship Id="rId10" Type="http://schemas.openxmlformats.org/officeDocument/2006/relationships/image" Target="../media/image480.png"/><Relationship Id="rId4" Type="http://schemas.openxmlformats.org/officeDocument/2006/relationships/image" Target="../media/image72.png"/><Relationship Id="rId9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65.png"/><Relationship Id="rId26" Type="http://schemas.openxmlformats.org/officeDocument/2006/relationships/image" Target="../media/image90.png"/><Relationship Id="rId3" Type="http://schemas.openxmlformats.org/officeDocument/2006/relationships/image" Target="../media/image800.png"/><Relationship Id="rId7" Type="http://schemas.openxmlformats.org/officeDocument/2006/relationships/image" Target="../media/image86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5" Type="http://schemas.openxmlformats.org/officeDocument/2006/relationships/image" Target="../media/image69.png"/><Relationship Id="rId28" Type="http://schemas.openxmlformats.org/officeDocument/2006/relationships/image" Target="../media/image362.png"/><Relationship Id="rId10" Type="http://schemas.openxmlformats.org/officeDocument/2006/relationships/image" Target="../media/image73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Relationship Id="rId14" Type="http://schemas.openxmlformats.org/officeDocument/2006/relationships/image" Target="../media/image68.png"/><Relationship Id="rId27" Type="http://schemas.openxmlformats.org/officeDocument/2006/relationships/image" Target="../media/image3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1130.png"/><Relationship Id="rId10" Type="http://schemas.openxmlformats.org/officeDocument/2006/relationships/image" Target="../media/image581.png"/><Relationship Id="rId9" Type="http://schemas.openxmlformats.org/officeDocument/2006/relationships/image" Target="../media/image57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2.png"/><Relationship Id="rId3" Type="http://schemas.openxmlformats.org/officeDocument/2006/relationships/image" Target="../media/image37.png"/><Relationship Id="rId12" Type="http://schemas.openxmlformats.org/officeDocument/2006/relationships/image" Target="../media/image3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950.png"/><Relationship Id="rId5" Type="http://schemas.openxmlformats.org/officeDocument/2006/relationships/image" Target="../media/image39.png"/><Relationship Id="rId15" Type="http://schemas.openxmlformats.org/officeDocument/2006/relationships/image" Target="../media/image491.png"/><Relationship Id="rId10" Type="http://schemas.openxmlformats.org/officeDocument/2006/relationships/image" Target="../media/image122.png"/><Relationship Id="rId4" Type="http://schemas.openxmlformats.org/officeDocument/2006/relationships/image" Target="../media/image710.png"/><Relationship Id="rId14" Type="http://schemas.openxmlformats.org/officeDocument/2006/relationships/image" Target="../media/image4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1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123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7" Type="http://schemas.openxmlformats.org/officeDocument/2006/relationships/image" Target="../media/image9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2.png"/><Relationship Id="rId5" Type="http://schemas.openxmlformats.org/officeDocument/2006/relationships/image" Target="../media/image31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6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8.png"/><Relationship Id="rId10" Type="http://schemas.openxmlformats.org/officeDocument/2006/relationships/image" Target="../media/image104.png"/><Relationship Id="rId4" Type="http://schemas.openxmlformats.org/officeDocument/2006/relationships/image" Target="../media/image97.png"/><Relationship Id="rId9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890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94.png"/><Relationship Id="rId10" Type="http://schemas.openxmlformats.org/officeDocument/2006/relationships/image" Target="../media/image109.png"/><Relationship Id="rId4" Type="http://schemas.openxmlformats.org/officeDocument/2006/relationships/image" Target="../media/image911.png"/><Relationship Id="rId9" Type="http://schemas.openxmlformats.org/officeDocument/2006/relationships/image" Target="../media/image10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3.png"/><Relationship Id="rId3" Type="http://schemas.openxmlformats.org/officeDocument/2006/relationships/image" Target="../media/image119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30.png"/><Relationship Id="rId5" Type="http://schemas.openxmlformats.org/officeDocument/2006/relationships/image" Target="../media/image121.png"/><Relationship Id="rId15" Type="http://schemas.openxmlformats.org/officeDocument/2006/relationships/image" Target="../media/image136.png"/><Relationship Id="rId10" Type="http://schemas.openxmlformats.org/officeDocument/2006/relationships/image" Target="../media/image129.png"/><Relationship Id="rId4" Type="http://schemas.openxmlformats.org/officeDocument/2006/relationships/image" Target="../media/image120.png"/><Relationship Id="rId9" Type="http://schemas.openxmlformats.org/officeDocument/2006/relationships/image" Target="../media/image128.png"/><Relationship Id="rId1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50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9.png"/><Relationship Id="rId11" Type="http://schemas.openxmlformats.org/officeDocument/2006/relationships/image" Target="../media/image149.png"/><Relationship Id="rId5" Type="http://schemas.openxmlformats.org/officeDocument/2006/relationships/image" Target="../media/image128.png"/><Relationship Id="rId10" Type="http://schemas.openxmlformats.org/officeDocument/2006/relationships/image" Target="../media/image135.png"/><Relationship Id="rId4" Type="http://schemas.openxmlformats.org/officeDocument/2006/relationships/image" Target="../media/image127.png"/><Relationship Id="rId9" Type="http://schemas.openxmlformats.org/officeDocument/2006/relationships/image" Target="../media/image13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600.png"/><Relationship Id="rId3" Type="http://schemas.openxmlformats.org/officeDocument/2006/relationships/image" Target="../media/image1511.png"/><Relationship Id="rId7" Type="http://schemas.openxmlformats.org/officeDocument/2006/relationships/image" Target="../media/image211.png"/><Relationship Id="rId12" Type="http://schemas.openxmlformats.org/officeDocument/2006/relationships/image" Target="../media/image20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3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png"/><Relationship Id="rId5" Type="http://schemas.openxmlformats.org/officeDocument/2006/relationships/image" Target="../media/image154.png"/><Relationship Id="rId10" Type="http://schemas.openxmlformats.org/officeDocument/2006/relationships/image" Target="../media/image169.png"/><Relationship Id="rId4" Type="http://schemas.openxmlformats.org/officeDocument/2006/relationships/image" Target="../media/image153.png"/><Relationship Id="rId9" Type="http://schemas.openxmlformats.org/officeDocument/2006/relationships/image" Target="../media/image15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3" Type="http://schemas.openxmlformats.org/officeDocument/2006/relationships/image" Target="../media/image159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79.png"/><Relationship Id="rId5" Type="http://schemas.openxmlformats.org/officeDocument/2006/relationships/image" Target="../media/image160.png"/><Relationship Id="rId10" Type="http://schemas.openxmlformats.org/officeDocument/2006/relationships/image" Target="../media/image1311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81.png"/><Relationship Id="rId7" Type="http://schemas.openxmlformats.org/officeDocument/2006/relationships/image" Target="../media/image302.png"/><Relationship Id="rId12" Type="http://schemas.openxmlformats.org/officeDocument/2006/relationships/image" Target="../media/image421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411.png"/><Relationship Id="rId5" Type="http://schemas.openxmlformats.org/officeDocument/2006/relationships/image" Target="../media/image400.png"/><Relationship Id="rId10" Type="http://schemas.openxmlformats.org/officeDocument/2006/relationships/image" Target="../media/image322.png"/><Relationship Id="rId4" Type="http://schemas.openxmlformats.org/officeDocument/2006/relationships/image" Target="../media/image390.png"/><Relationship Id="rId9" Type="http://schemas.openxmlformats.org/officeDocument/2006/relationships/image" Target="../media/image2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6.png"/><Relationship Id="rId7" Type="http://schemas.openxmlformats.org/officeDocument/2006/relationships/image" Target="../media/image171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Relationship Id="rId9" Type="http://schemas.openxmlformats.org/officeDocument/2006/relationships/image" Target="../media/image18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8" Type="http://schemas.openxmlformats.org/officeDocument/2006/relationships/image" Target="../media/image530.png"/><Relationship Id="rId26" Type="http://schemas.openxmlformats.org/officeDocument/2006/relationships/image" Target="../media/image490.png"/><Relationship Id="rId21" Type="http://schemas.openxmlformats.org/officeDocument/2006/relationships/image" Target="../media/image560.png"/><Relationship Id="rId7" Type="http://schemas.openxmlformats.org/officeDocument/2006/relationships/image" Target="../media/image430.png"/><Relationship Id="rId17" Type="http://schemas.openxmlformats.org/officeDocument/2006/relationships/image" Target="../media/image520.png"/><Relationship Id="rId25" Type="http://schemas.openxmlformats.org/officeDocument/2006/relationships/image" Target="../media/image451.png"/><Relationship Id="rId2" Type="http://schemas.openxmlformats.org/officeDocument/2006/relationships/image" Target="../media/image320.png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70.png"/><Relationship Id="rId24" Type="http://schemas.openxmlformats.org/officeDocument/2006/relationships/image" Target="../media/image441.png"/><Relationship Id="rId5" Type="http://schemas.openxmlformats.org/officeDocument/2006/relationships/image" Target="../media/image350.png"/><Relationship Id="rId23" Type="http://schemas.openxmlformats.org/officeDocument/2006/relationships/image" Target="../media/image481.png"/><Relationship Id="rId28" Type="http://schemas.openxmlformats.org/officeDocument/2006/relationships/image" Target="../media/image512.png"/><Relationship Id="rId10" Type="http://schemas.openxmlformats.org/officeDocument/2006/relationships/image" Target="../media/image460.png"/><Relationship Id="rId19" Type="http://schemas.openxmlformats.org/officeDocument/2006/relationships/image" Target="../media/image540.png"/><Relationship Id="rId4" Type="http://schemas.openxmlformats.org/officeDocument/2006/relationships/image" Target="../media/image340.png"/><Relationship Id="rId9" Type="http://schemas.openxmlformats.org/officeDocument/2006/relationships/image" Target="../media/image450.png"/><Relationship Id="rId22" Type="http://schemas.openxmlformats.org/officeDocument/2006/relationships/image" Target="../media/image570.png"/><Relationship Id="rId27" Type="http://schemas.openxmlformats.org/officeDocument/2006/relationships/image" Target="../media/image50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196.png"/><Relationship Id="rId7" Type="http://schemas.openxmlformats.org/officeDocument/2006/relationships/image" Target="../media/image208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9.png"/><Relationship Id="rId5" Type="http://schemas.openxmlformats.org/officeDocument/2006/relationships/image" Target="../media/image198.png"/><Relationship Id="rId10" Type="http://schemas.openxmlformats.org/officeDocument/2006/relationships/image" Target="../media/image224.png"/><Relationship Id="rId4" Type="http://schemas.openxmlformats.org/officeDocument/2006/relationships/image" Target="../media/image197.png"/><Relationship Id="rId9" Type="http://schemas.openxmlformats.org/officeDocument/2006/relationships/image" Target="../media/image22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5.png"/><Relationship Id="rId4" Type="http://schemas.openxmlformats.org/officeDocument/2006/relationships/image" Target="../media/image2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1.png"/><Relationship Id="rId7" Type="http://schemas.openxmlformats.org/officeDocument/2006/relationships/image" Target="../media/image234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6.png"/><Relationship Id="rId5" Type="http://schemas.openxmlformats.org/officeDocument/2006/relationships/image" Target="../media/image212.png"/><Relationship Id="rId4" Type="http://schemas.openxmlformats.org/officeDocument/2006/relationships/image" Target="../media/image233.png"/><Relationship Id="rId9" Type="http://schemas.openxmlformats.org/officeDocument/2006/relationships/image" Target="../media/image23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7" Type="http://schemas.openxmlformats.org/officeDocument/2006/relationships/image" Target="../media/image2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Relationship Id="rId9" Type="http://schemas.openxmlformats.org/officeDocument/2006/relationships/image" Target="../media/image2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5.png"/><Relationship Id="rId4" Type="http://schemas.openxmlformats.org/officeDocument/2006/relationships/image" Target="../media/image2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12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png"/><Relationship Id="rId5" Type="http://schemas.openxmlformats.org/officeDocument/2006/relationships/image" Target="../media/image253.png"/><Relationship Id="rId4" Type="http://schemas.openxmlformats.org/officeDocument/2006/relationships/image" Target="../media/image25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13" Type="http://schemas.openxmlformats.org/officeDocument/2006/relationships/image" Target="../media/image331.png"/><Relationship Id="rId3" Type="http://schemas.openxmlformats.org/officeDocument/2006/relationships/image" Target="../media/image2330.png"/><Relationship Id="rId7" Type="http://schemas.openxmlformats.org/officeDocument/2006/relationships/image" Target="../media/image270.png"/><Relationship Id="rId12" Type="http://schemas.openxmlformats.org/officeDocument/2006/relationships/image" Target="../media/image1811.png"/><Relationship Id="rId17" Type="http://schemas.openxmlformats.org/officeDocument/2006/relationships/image" Target="../media/image370.png"/><Relationship Id="rId2" Type="http://schemas.openxmlformats.org/officeDocument/2006/relationships/image" Target="../media/image2230.png"/><Relationship Id="rId16" Type="http://schemas.openxmlformats.org/officeDocument/2006/relationships/image" Target="../media/image3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11" Type="http://schemas.openxmlformats.org/officeDocument/2006/relationships/image" Target="../media/image313.png"/><Relationship Id="rId5" Type="http://schemas.openxmlformats.org/officeDocument/2006/relationships/image" Target="../media/image2511.png"/><Relationship Id="rId15" Type="http://schemas.openxmlformats.org/officeDocument/2006/relationships/image" Target="../media/image351.png"/><Relationship Id="rId10" Type="http://schemas.openxmlformats.org/officeDocument/2006/relationships/image" Target="../media/image1700.png"/><Relationship Id="rId4" Type="http://schemas.openxmlformats.org/officeDocument/2006/relationships/image" Target="../media/image2430.png"/><Relationship Id="rId9" Type="http://schemas.openxmlformats.org/officeDocument/2006/relationships/image" Target="../media/image292.png"/><Relationship Id="rId14" Type="http://schemas.openxmlformats.org/officeDocument/2006/relationships/image" Target="../media/image34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png"/><Relationship Id="rId3" Type="http://schemas.openxmlformats.org/officeDocument/2006/relationships/image" Target="../media/image263.png"/><Relationship Id="rId7" Type="http://schemas.openxmlformats.org/officeDocument/2006/relationships/image" Target="../media/image267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6.png"/><Relationship Id="rId11" Type="http://schemas.openxmlformats.org/officeDocument/2006/relationships/image" Target="../media/image272.png"/><Relationship Id="rId5" Type="http://schemas.openxmlformats.org/officeDocument/2006/relationships/image" Target="../media/image265.png"/><Relationship Id="rId10" Type="http://schemas.openxmlformats.org/officeDocument/2006/relationships/image" Target="../media/image271.png"/><Relationship Id="rId4" Type="http://schemas.openxmlformats.org/officeDocument/2006/relationships/image" Target="../media/image251.png"/><Relationship Id="rId9" Type="http://schemas.openxmlformats.org/officeDocument/2006/relationships/image" Target="../media/image269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0.png"/><Relationship Id="rId7" Type="http://schemas.openxmlformats.org/officeDocument/2006/relationships/image" Target="../media/image257.png"/><Relationship Id="rId2" Type="http://schemas.openxmlformats.org/officeDocument/2006/relationships/image" Target="../media/image1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78.png"/><Relationship Id="rId7" Type="http://schemas.openxmlformats.org/officeDocument/2006/relationships/image" Target="../media/image283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2.png"/><Relationship Id="rId5" Type="http://schemas.openxmlformats.org/officeDocument/2006/relationships/image" Target="../media/image258.png"/><Relationship Id="rId10" Type="http://schemas.openxmlformats.org/officeDocument/2006/relationships/image" Target="../media/image286.png"/><Relationship Id="rId4" Type="http://schemas.openxmlformats.org/officeDocument/2006/relationships/image" Target="../media/image279.png"/><Relationship Id="rId9" Type="http://schemas.openxmlformats.org/officeDocument/2006/relationships/image" Target="../media/image285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3" Type="http://schemas.openxmlformats.org/officeDocument/2006/relationships/image" Target="../media/image2010.png"/><Relationship Id="rId7" Type="http://schemas.openxmlformats.org/officeDocument/2006/relationships/image" Target="../media/image240.png"/><Relationship Id="rId12" Type="http://schemas.openxmlformats.org/officeDocument/2006/relationships/image" Target="../media/image63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1.png"/><Relationship Id="rId5" Type="http://schemas.openxmlformats.org/officeDocument/2006/relationships/image" Target="../media/image2200.png"/><Relationship Id="rId10" Type="http://schemas.openxmlformats.org/officeDocument/2006/relationships/image" Target="../media/image613.png"/><Relationship Id="rId4" Type="http://schemas.openxmlformats.org/officeDocument/2006/relationships/image" Target="../media/image2100.png"/><Relationship Id="rId9" Type="http://schemas.openxmlformats.org/officeDocument/2006/relationships/image" Target="../media/image601.png"/><Relationship Id="rId14" Type="http://schemas.openxmlformats.org/officeDocument/2006/relationships/image" Target="../media/image65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3.png"/><Relationship Id="rId4" Type="http://schemas.openxmlformats.org/officeDocument/2006/relationships/image" Target="../media/image28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hyperlink" Target="https://latexonline.cc/compile?git=https%3A%2F%2Fgithub.com%2Fassumptionsofphysics%2Fassumptionsofphysics&amp;target=Notes/2018-ParticleGR/ParticleGravitation.tex&amp;command=pdflatex" TargetMode="External"/><Relationship Id="rId3" Type="http://schemas.openxmlformats.org/officeDocument/2006/relationships/image" Target="../media/image1060.png"/><Relationship Id="rId7" Type="http://schemas.openxmlformats.org/officeDocument/2006/relationships/image" Target="../media/image110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Relationship Id="rId9" Type="http://schemas.openxmlformats.org/officeDocument/2006/relationships/image" Target="../media/image111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0.png"/><Relationship Id="rId13" Type="http://schemas.openxmlformats.org/officeDocument/2006/relationships/image" Target="../media/image1090.png"/><Relationship Id="rId3" Type="http://schemas.openxmlformats.org/officeDocument/2006/relationships/image" Target="../media/image1131.png"/><Relationship Id="rId7" Type="http://schemas.openxmlformats.org/officeDocument/2006/relationships/image" Target="../media/image1170.png"/><Relationship Id="rId12" Type="http://schemas.openxmlformats.org/officeDocument/2006/relationships/image" Target="../media/image1110.png"/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0.png"/><Relationship Id="rId11" Type="http://schemas.openxmlformats.org/officeDocument/2006/relationships/image" Target="../media/image1080.png"/><Relationship Id="rId5" Type="http://schemas.openxmlformats.org/officeDocument/2006/relationships/image" Target="../media/image1150.png"/><Relationship Id="rId15" Type="http://schemas.openxmlformats.org/officeDocument/2006/relationships/hyperlink" Target="https://latexonline.cc/compile?git=https%3A%2F%2Fgithub.com%2Fassumptionsofphysics%2Fassumptionsofphysics&amp;target=Notes/2018-ParticleGR/ParticleGravitation.tex&amp;command=pdflatex" TargetMode="External"/><Relationship Id="rId10" Type="http://schemas.openxmlformats.org/officeDocument/2006/relationships/image" Target="../media/image1070.png"/><Relationship Id="rId4" Type="http://schemas.openxmlformats.org/officeDocument/2006/relationships/image" Target="../media/image1140.png"/><Relationship Id="rId9" Type="http://schemas.openxmlformats.org/officeDocument/2006/relationships/image" Target="../media/image1190.png"/><Relationship Id="rId14" Type="http://schemas.openxmlformats.org/officeDocument/2006/relationships/image" Target="../media/image1100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0.png"/><Relationship Id="rId3" Type="http://schemas.openxmlformats.org/officeDocument/2006/relationships/hyperlink" Target="https://latexonline.cc/compile?git=https%3A%2F%2Fgithub.com%2Fassumptionsofphysics%2Fassumptionsofphysics&amp;target=Notes/2018-ParticleGR/ParticleGravitation.tex&amp;command=pdflatex" TargetMode="External"/><Relationship Id="rId7" Type="http://schemas.openxmlformats.org/officeDocument/2006/relationships/image" Target="../media/image118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80.png"/><Relationship Id="rId5" Type="http://schemas.openxmlformats.org/officeDocument/2006/relationships/image" Target="../media/image1270.png"/><Relationship Id="rId4" Type="http://schemas.openxmlformats.org/officeDocument/2006/relationships/image" Target="../media/image1260.png"/><Relationship Id="rId9" Type="http://schemas.openxmlformats.org/officeDocument/2006/relationships/image" Target="../media/image13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2024</a:t>
            </a:r>
            <a:br>
              <a:rPr lang="en-US" sz="4000" dirty="0"/>
            </a:br>
            <a:br>
              <a:rPr lang="en-US" dirty="0"/>
            </a:br>
            <a:r>
              <a:rPr lang="en-US" dirty="0"/>
              <a:t>Classical Mechanics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429627" y="527255"/>
            <a:ext cx="39409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Newtonian: Three independently chosen functions (i.e. the forces) of position and velocity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9EB53-BE76-916F-5206-958317A4F5FD}"/>
              </a:ext>
            </a:extLst>
          </p:cNvPr>
          <p:cNvSpPr txBox="1"/>
          <p:nvPr/>
        </p:nvSpPr>
        <p:spPr>
          <a:xfrm>
            <a:off x="429627" y="3717200"/>
            <a:ext cx="9435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There is no continuous one-to-one map between the space of a single function and the space of multiple functions!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/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/>
                </a:lvl1pPr>
              </a:lstStyle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Not all Newtonian systems are </a:t>
                </a:r>
              </a:p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Lagrangian and/or Hamiltonian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514AB42-7590-3CD7-C298-EE6C1256B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1" y="4985457"/>
                <a:ext cx="6417792" cy="954107"/>
              </a:xfrm>
              <a:prstGeom prst="rect">
                <a:avLst/>
              </a:prstGeom>
              <a:blipFill>
                <a:blip r:embed="rId3"/>
                <a:stretch>
                  <a:fillRect l="-1996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DF166-EB34-E5C1-2D30-A531B1647371}"/>
              </a:ext>
            </a:extLst>
          </p:cNvPr>
          <p:cNvGrpSpPr/>
          <p:nvPr/>
        </p:nvGrpSpPr>
        <p:grpSpPr>
          <a:xfrm>
            <a:off x="38075" y="2205145"/>
            <a:ext cx="7987429" cy="1109485"/>
            <a:chOff x="209060" y="2775244"/>
            <a:chExt cx="7987429" cy="1109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/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6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sz="6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F91464D-E321-F84E-966D-27BAE579DA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0" y="2776733"/>
                  <a:ext cx="4527521" cy="110799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/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2B576A5-E4EB-F378-6C12-82A542566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7295" y="2775244"/>
                  <a:ext cx="1015791" cy="11079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/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20428A4-A9EE-697B-B460-B577A33F8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245" y="2775244"/>
                  <a:ext cx="843244" cy="110799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6AC7E1-BA4E-30EC-027D-B113FFF26EC2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4736581" y="3329242"/>
              <a:ext cx="640714" cy="1489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2FC528E-480D-F3B1-B76C-CCE17D3BB10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93086" y="3329242"/>
              <a:ext cx="9601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BA6283B-39F3-83F4-3DCC-92C06FD4560E}"/>
              </a:ext>
            </a:extLst>
          </p:cNvPr>
          <p:cNvSpPr txBox="1"/>
          <p:nvPr/>
        </p:nvSpPr>
        <p:spPr>
          <a:xfrm>
            <a:off x="8109088" y="2670589"/>
            <a:ext cx="486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Lagrangian</a:t>
            </a:r>
            <a:r>
              <a:rPr lang="en-US" sz="2000" dirty="0"/>
              <a:t>: A single function (i.e. the </a:t>
            </a:r>
            <a:r>
              <a:rPr lang="en-US" sz="2000" dirty="0" err="1"/>
              <a:t>Lagrangian</a:t>
            </a:r>
            <a:r>
              <a:rPr lang="en-US" sz="2000" dirty="0"/>
              <a:t>) of position and velocity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F54164-9B9E-CD7C-8900-AA42D916F7FA}"/>
              </a:ext>
            </a:extLst>
          </p:cNvPr>
          <p:cNvSpPr txBox="1"/>
          <p:nvPr/>
        </p:nvSpPr>
        <p:spPr>
          <a:xfrm>
            <a:off x="4805041" y="882150"/>
            <a:ext cx="4625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Hamiltonian: A single function (i.e. the Hamiltonian) of position and momentum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70E83D-F8C6-B968-51F0-BC3F6BAC0108}"/>
              </a:ext>
            </a:extLst>
          </p:cNvPr>
          <p:cNvCxnSpPr/>
          <p:nvPr/>
        </p:nvCxnSpPr>
        <p:spPr>
          <a:xfrm flipH="1" flipV="1">
            <a:off x="7788839" y="2759143"/>
            <a:ext cx="331461" cy="133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9B7E9-0384-11AB-4A40-E165ADFB8B77}"/>
              </a:ext>
            </a:extLst>
          </p:cNvPr>
          <p:cNvCxnSpPr>
            <a:cxnSpLocks/>
          </p:cNvCxnSpPr>
          <p:nvPr/>
        </p:nvCxnSpPr>
        <p:spPr>
          <a:xfrm flipH="1">
            <a:off x="5810400" y="1706400"/>
            <a:ext cx="277197" cy="68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F6953-5129-817A-2F6C-053CA31ECD5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301836" y="1611945"/>
            <a:ext cx="116278" cy="59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1F5226-DEAB-CEE7-62C2-7402550C96D1}"/>
              </a:ext>
            </a:extLst>
          </p:cNvPr>
          <p:cNvSpPr txBox="1"/>
          <p:nvPr/>
        </p:nvSpPr>
        <p:spPr>
          <a:xfrm>
            <a:off x="6960148" y="4671307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homeomorphism</a:t>
            </a:r>
          </a:p>
        </p:txBody>
      </p:sp>
    </p:spTree>
    <p:extLst>
      <p:ext uri="{BB962C8B-B14F-4D97-AF65-F5344CB8AC3E}">
        <p14:creationId xmlns:p14="http://schemas.microsoft.com/office/powerpoint/2010/main" val="216160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/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AB579-F931-E798-DAB1-7637E479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34" y="1073744"/>
                <a:ext cx="3686074" cy="1175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/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200" dirty="0">
                    <a:solidFill>
                      <a:schemeClr val="accent6">
                        <a:lumMod val="75000"/>
                      </a:schemeClr>
                    </a:solidFill>
                  </a:rPr>
                  <a:t>All Lagrangian systems are Newtonian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631D6-CB90-6F11-FFB8-D2419144C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" y="5383466"/>
                <a:ext cx="9028177" cy="738664"/>
              </a:xfrm>
              <a:prstGeom prst="rect">
                <a:avLst/>
              </a:prstGeom>
              <a:blipFill>
                <a:blip r:embed="rId4"/>
                <a:stretch>
                  <a:fillRect t="-15702" r="-1688" b="-38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dirty="0" smtClean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28" y="2275161"/>
                <a:ext cx="11498917" cy="154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F68E6-B84B-F8B2-2D4E-BF94A559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C7E4EA-FBBD-7ACC-91AF-AAB7CEB3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2023759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F6C1658-C4B3-D69F-F0FB-5E3738F3300C}"/>
              </a:ext>
            </a:extLst>
          </p:cNvPr>
          <p:cNvSpPr txBox="1"/>
          <p:nvPr/>
        </p:nvSpPr>
        <p:spPr>
          <a:xfrm>
            <a:off x="7681650" y="316949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C0054-345F-3DE1-A868-E5917BDC1CC8}"/>
              </a:ext>
            </a:extLst>
          </p:cNvPr>
          <p:cNvSpPr txBox="1"/>
          <p:nvPr/>
        </p:nvSpPr>
        <p:spPr>
          <a:xfrm>
            <a:off x="1116663" y="358060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87B3F0-B21F-A9EC-112A-85323DC0109F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/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dirty="0" smtClean="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B529D00-ACAE-D4C8-85F7-FDEAA184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356" y="1105202"/>
                <a:ext cx="2585323" cy="11408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64A42E-D5FD-BEE8-F600-B2A7C354177A}"/>
              </a:ext>
            </a:extLst>
          </p:cNvPr>
          <p:cNvCxnSpPr>
            <a:cxnSpLocks/>
          </p:cNvCxnSpPr>
          <p:nvPr/>
        </p:nvCxnSpPr>
        <p:spPr>
          <a:xfrm>
            <a:off x="4521197" y="1724383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0B6968-7EDA-B215-DC4D-77B40CCC614B}"/>
              </a:ext>
            </a:extLst>
          </p:cNvPr>
          <p:cNvSpPr txBox="1"/>
          <p:nvPr/>
        </p:nvSpPr>
        <p:spPr>
          <a:xfrm>
            <a:off x="182626" y="1084382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2FE86E-3B5A-241F-B0BD-E0053B647321}"/>
              </a:ext>
            </a:extLst>
          </p:cNvPr>
          <p:cNvSpPr txBox="1"/>
          <p:nvPr/>
        </p:nvSpPr>
        <p:spPr>
          <a:xfrm>
            <a:off x="7784790" y="1067687"/>
            <a:ext cx="1217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Newtonian</a:t>
            </a:r>
            <a:br>
              <a:rPr lang="en-US" dirty="0"/>
            </a:br>
            <a:r>
              <a:rPr lang="en-US" dirty="0" err="1"/>
              <a:t>EoM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/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ADF675-FBE7-EA11-60EB-C73D40A04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31" y="3877408"/>
                <a:ext cx="9301521" cy="9952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257742-88BF-792F-91CE-E725FEF35D83}"/>
              </a:ext>
            </a:extLst>
          </p:cNvPr>
          <p:cNvCxnSpPr/>
          <p:nvPr/>
        </p:nvCxnSpPr>
        <p:spPr>
          <a:xfrm>
            <a:off x="2588243" y="3678544"/>
            <a:ext cx="601006" cy="45661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/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unique solution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909D7B-8FB0-915C-0E87-5010D0E8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49" y="3259788"/>
                <a:ext cx="1879041" cy="684290"/>
              </a:xfrm>
              <a:prstGeom prst="rect">
                <a:avLst/>
              </a:prstGeom>
              <a:blipFill>
                <a:blip r:embed="rId10"/>
                <a:stretch>
                  <a:fillRect r="-2589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78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/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78B71-22E4-3A64-B543-7C1C371BD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243" y="214765"/>
                <a:ext cx="2023759" cy="7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/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13EAAC2-AE20-B8B2-E49C-695FC544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51" y="186849"/>
                <a:ext cx="1971822" cy="7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25AA75D-3554-1350-D0F6-C4FDDD12BAFF}"/>
              </a:ext>
            </a:extLst>
          </p:cNvPr>
          <p:cNvSpPr txBox="1"/>
          <p:nvPr/>
        </p:nvSpPr>
        <p:spPr>
          <a:xfrm>
            <a:off x="7565529" y="31694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Hamiltonian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B35F9F-DBF5-A5D4-599D-66DE5EC09C0C}"/>
              </a:ext>
            </a:extLst>
          </p:cNvPr>
          <p:cNvSpPr txBox="1"/>
          <p:nvPr/>
        </p:nvSpPr>
        <p:spPr>
          <a:xfrm>
            <a:off x="1180847" y="353826"/>
            <a:ext cx="12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Lagrangian</a:t>
            </a:r>
            <a:br>
              <a:rPr lang="en-US" dirty="0"/>
            </a:br>
            <a:r>
              <a:rPr lang="en-US" dirty="0"/>
              <a:t>state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D3CB1A-26C2-37EC-C372-0556105C78C9}"/>
              </a:ext>
            </a:extLst>
          </p:cNvPr>
          <p:cNvCxnSpPr>
            <a:cxnSpLocks/>
          </p:cNvCxnSpPr>
          <p:nvPr/>
        </p:nvCxnSpPr>
        <p:spPr>
          <a:xfrm>
            <a:off x="4521197" y="649107"/>
            <a:ext cx="960159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/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2E17B3-8C6D-49DF-47C1-DDE2D0F9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1" y="1485992"/>
                <a:ext cx="2920543" cy="589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F156F-F718-E945-F2D0-204DB48ED1C1}"/>
              </a:ext>
            </a:extLst>
          </p:cNvPr>
          <p:cNvCxnSpPr>
            <a:cxnSpLocks/>
          </p:cNvCxnSpPr>
          <p:nvPr/>
        </p:nvCxnSpPr>
        <p:spPr>
          <a:xfrm flipH="1">
            <a:off x="2769620" y="1491970"/>
            <a:ext cx="256486" cy="1340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692DAB-1972-E1CA-42B0-5B760E3505BB}"/>
              </a:ext>
            </a:extLst>
          </p:cNvPr>
          <p:cNvSpPr txBox="1"/>
          <p:nvPr/>
        </p:nvSpPr>
        <p:spPr>
          <a:xfrm>
            <a:off x="2170094" y="1090792"/>
            <a:ext cx="188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invertible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2FF371-B5F2-E61D-0B94-4AF460011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05" y="2868261"/>
            <a:ext cx="8821204" cy="908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/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4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6DD3127-16C1-C729-F81F-32CB3913C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65" y="1179006"/>
                <a:ext cx="3877472" cy="10090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/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35A9AA-2EB9-1586-4193-AF595D95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174" y="4668719"/>
                <a:ext cx="1307217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/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 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ACD7AC0-887F-2F7B-14A6-BC778D3E9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86" y="4995927"/>
                <a:ext cx="2155783" cy="498278"/>
              </a:xfrm>
              <a:prstGeom prst="rect">
                <a:avLst/>
              </a:prstGeom>
              <a:blipFill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/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DB6FA1-35A5-523F-2EA1-DB67F1E71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3" y="4155956"/>
                <a:ext cx="8405121" cy="833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/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All </a:t>
                </a:r>
                <a:r>
                  <a:rPr lang="en-US" sz="4000" dirty="0" err="1">
                    <a:solidFill>
                      <a:schemeClr val="accent6">
                        <a:lumMod val="75000"/>
                      </a:schemeClr>
                    </a:solidFill>
                  </a:rPr>
                  <a:t>Lagrangian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systems are Hamiltonian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16419FD-5295-A8AA-2851-68351DFCA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59" y="5581312"/>
                <a:ext cx="8983546" cy="707886"/>
              </a:xfrm>
              <a:prstGeom prst="rect">
                <a:avLst/>
              </a:prstGeom>
              <a:blipFill>
                <a:blip r:embed="rId11"/>
                <a:stretch>
                  <a:fillRect t="-15517" r="-6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B148-07C5-6077-2CA7-951AE522A843}"/>
              </a:ext>
            </a:extLst>
          </p:cNvPr>
          <p:cNvCxnSpPr>
            <a:cxnSpLocks/>
          </p:cNvCxnSpPr>
          <p:nvPr/>
        </p:nvCxnSpPr>
        <p:spPr>
          <a:xfrm>
            <a:off x="7565529" y="4779822"/>
            <a:ext cx="488645" cy="209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8A0E29-9593-5F9E-7A32-03CABB76E89C}"/>
              </a:ext>
            </a:extLst>
          </p:cNvPr>
          <p:cNvCxnSpPr>
            <a:cxnSpLocks/>
          </p:cNvCxnSpPr>
          <p:nvPr/>
        </p:nvCxnSpPr>
        <p:spPr>
          <a:xfrm flipV="1">
            <a:off x="4692502" y="5238974"/>
            <a:ext cx="565384" cy="18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5E52E7-BA36-E509-DECE-3FBF37C925BE}"/>
              </a:ext>
            </a:extLst>
          </p:cNvPr>
          <p:cNvSpPr txBox="1"/>
          <p:nvPr/>
        </p:nvSpPr>
        <p:spPr>
          <a:xfrm>
            <a:off x="2162707" y="5104593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</p:spTree>
    <p:extLst>
      <p:ext uri="{BB962C8B-B14F-4D97-AF65-F5344CB8AC3E}">
        <p14:creationId xmlns:p14="http://schemas.microsoft.com/office/powerpoint/2010/main" val="259294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40970" y="3589213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40970" y="3586674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584432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581893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586971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584432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589510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586971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592049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589510"/>
            <a:ext cx="91440" cy="9144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DDEE87-721C-0B81-34B1-D36155A47000}"/>
              </a:ext>
            </a:extLst>
          </p:cNvPr>
          <p:cNvSpPr txBox="1"/>
          <p:nvPr/>
        </p:nvSpPr>
        <p:spPr>
          <a:xfrm>
            <a:off x="110259" y="5188557"/>
            <a:ext cx="3774169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0" dirty="0">
                <a:ea typeface="Cambria Math" panose="02040503050406030204" pitchFamily="18" charset="0"/>
              </a:rPr>
              <a:t>phase-space diagram for a photon treated as a point particle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2142195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621225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2142195"/>
            <a:ext cx="1781735" cy="1479030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620377"/>
            <a:ext cx="1743689" cy="148831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939175"/>
                <a:ext cx="178006" cy="369332"/>
              </a:xfrm>
              <a:prstGeom prst="rect">
                <a:avLst/>
              </a:prstGeom>
              <a:blipFill>
                <a:blip r:embed="rId3"/>
                <a:stretch>
                  <a:fillRect r="-6896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694920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8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2150006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629350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925434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629350"/>
                <a:ext cx="178006" cy="369332"/>
              </a:xfrm>
              <a:prstGeom prst="rect">
                <a:avLst/>
              </a:prstGeom>
              <a:blipFill>
                <a:blip r:embed="rId6"/>
                <a:stretch>
                  <a:fillRect r="-65517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863953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451203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4038453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3216128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803998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2392513"/>
            <a:ext cx="3547269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2392513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2392513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2392513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2392513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2392513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80399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80399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80399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80399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80399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321612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321612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321612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321612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3216128"/>
            <a:ext cx="20955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403591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403591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403591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403591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296783" y="4040694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448028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448028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448028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448028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296783" y="4452809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86395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86395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86395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863953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02005" y="4861114"/>
            <a:ext cx="199105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/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plot of the Hamiltonian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6F438B-B14A-513C-FD3F-51A57A52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778" y="5199921"/>
                <a:ext cx="3309568" cy="464166"/>
              </a:xfrm>
              <a:prstGeom prst="rect">
                <a:avLst/>
              </a:prstGeom>
              <a:blipFill>
                <a:blip r:embed="rId7"/>
                <a:stretch>
                  <a:fillRect l="-73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F795EA-D22D-11CA-182E-B0E8EC483A0F}"/>
              </a:ext>
            </a:extLst>
          </p:cNvPr>
          <p:cNvCxnSpPr>
            <a:cxnSpLocks/>
          </p:cNvCxnSpPr>
          <p:nvPr/>
        </p:nvCxnSpPr>
        <p:spPr>
          <a:xfrm>
            <a:off x="7016395" y="3112571"/>
            <a:ext cx="41548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7A3CFC-52E1-9BD0-128E-7FA03768E68B}"/>
              </a:ext>
            </a:extLst>
          </p:cNvPr>
          <p:cNvCxnSpPr>
            <a:cxnSpLocks/>
          </p:cNvCxnSpPr>
          <p:nvPr/>
        </p:nvCxnSpPr>
        <p:spPr>
          <a:xfrm flipV="1">
            <a:off x="9093835" y="1930298"/>
            <a:ext cx="0" cy="23645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B3EE03-4D44-6708-8003-BD13E3AD8AA2}"/>
              </a:ext>
            </a:extLst>
          </p:cNvPr>
          <p:cNvCxnSpPr>
            <a:cxnSpLocks/>
          </p:cNvCxnSpPr>
          <p:nvPr/>
        </p:nvCxnSpPr>
        <p:spPr>
          <a:xfrm flipH="1" flipV="1">
            <a:off x="7039051" y="3615203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/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179C30-1E79-C220-DECD-504906C6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6301" y="2918884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724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/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2F1E7E4-5496-A766-90BD-ABF60B53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075" y="1688971"/>
                <a:ext cx="178006" cy="369332"/>
              </a:xfrm>
              <a:prstGeom prst="rect">
                <a:avLst/>
              </a:prstGeom>
              <a:blipFill>
                <a:blip r:embed="rId9"/>
                <a:stretch>
                  <a:fillRect r="-5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" name="TextBox 224">
            <a:extLst>
              <a:ext uri="{FF2B5EF4-FFF2-40B4-BE49-F238E27FC236}">
                <a16:creationId xmlns:a16="http://schemas.microsoft.com/office/drawing/2014/main" id="{C9D99A14-5D28-9700-0E1A-B1D347A79EC2}"/>
              </a:ext>
            </a:extLst>
          </p:cNvPr>
          <p:cNvSpPr txBox="1"/>
          <p:nvPr/>
        </p:nvSpPr>
        <p:spPr>
          <a:xfrm>
            <a:off x="7016395" y="2360071"/>
            <a:ext cx="152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invertible!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66A62CE-B6AD-1E5A-E23B-8A8F3BED90FE}"/>
              </a:ext>
            </a:extLst>
          </p:cNvPr>
          <p:cNvSpPr txBox="1"/>
          <p:nvPr/>
        </p:nvSpPr>
        <p:spPr>
          <a:xfrm>
            <a:off x="262676" y="150047"/>
            <a:ext cx="47300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Photon as a particle</a:t>
            </a:r>
            <a:endParaRPr lang="en-US" sz="4400" b="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/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=0 </m:t>
                      </m:r>
                    </m:oMath>
                  </m:oMathPara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8D9CDF21-02A2-8583-B35A-E488850D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398" y="120619"/>
                <a:ext cx="3217547" cy="15514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/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27EC2064-9625-44DB-FC42-E86030AE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6" y="1053039"/>
                <a:ext cx="462120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650CEB-E76A-01F5-76A0-BFC437B4C69B}"/>
              </a:ext>
            </a:extLst>
          </p:cNvPr>
          <p:cNvCxnSpPr>
            <a:cxnSpLocks/>
          </p:cNvCxnSpPr>
          <p:nvPr/>
        </p:nvCxnSpPr>
        <p:spPr>
          <a:xfrm flipH="1" flipV="1">
            <a:off x="9096118" y="2564306"/>
            <a:ext cx="2042480" cy="10347"/>
          </a:xfrm>
          <a:prstGeom prst="lin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202D0-0454-6E50-47F3-84FCEED014C7}"/>
                  </a:ext>
                </a:extLst>
              </p:cNvPr>
              <p:cNvSpPr txBox="1"/>
              <p:nvPr/>
            </p:nvSpPr>
            <p:spPr>
              <a:xfrm>
                <a:off x="9093140" y="3415836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202D0-0454-6E50-47F3-84FCEED0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140" y="3415836"/>
                <a:ext cx="178006" cy="369332"/>
              </a:xfrm>
              <a:prstGeom prst="rect">
                <a:avLst/>
              </a:prstGeom>
              <a:blipFill>
                <a:blip r:embed="rId12"/>
                <a:stretch>
                  <a:fillRect r="-137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0FECB-08EF-7BF0-E539-675C0BDE0C45}"/>
                  </a:ext>
                </a:extLst>
              </p:cNvPr>
              <p:cNvSpPr txBox="1"/>
              <p:nvPr/>
            </p:nvSpPr>
            <p:spPr>
              <a:xfrm>
                <a:off x="8823324" y="2360071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F0FECB-08EF-7BF0-E539-675C0BDE0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324" y="2360071"/>
                <a:ext cx="178006" cy="369332"/>
              </a:xfrm>
              <a:prstGeom prst="rect">
                <a:avLst/>
              </a:prstGeom>
              <a:blipFill>
                <a:blip r:embed="rId13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44A468DD-F043-2B75-9D6C-E1FC934B1B8A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92D0F1-3D2E-9B7B-53DB-4EAEB0322270}"/>
              </a:ext>
            </a:extLst>
          </p:cNvPr>
          <p:cNvSpPr/>
          <p:nvPr/>
        </p:nvSpPr>
        <p:spPr>
          <a:xfrm>
            <a:off x="672624" y="681804"/>
            <a:ext cx="6735619" cy="343258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2207684" y="1859487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Newtonian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A6A37-48FA-AB62-B456-6C79153B221E}"/>
              </a:ext>
            </a:extLst>
          </p:cNvPr>
          <p:cNvSpPr/>
          <p:nvPr/>
        </p:nvSpPr>
        <p:spPr>
          <a:xfrm>
            <a:off x="4814632" y="971887"/>
            <a:ext cx="2600700" cy="2852420"/>
          </a:xfrm>
          <a:custGeom>
            <a:avLst/>
            <a:gdLst>
              <a:gd name="connsiteX0" fmla="*/ 1106067 w 2600700"/>
              <a:gd name="connsiteY0" fmla="*/ 0 h 2852420"/>
              <a:gd name="connsiteX1" fmla="*/ 1115865 w 2600700"/>
              <a:gd name="connsiteY1" fmla="*/ 3033 h 2852420"/>
              <a:gd name="connsiteX2" fmla="*/ 2600700 w 2600700"/>
              <a:gd name="connsiteY2" fmla="*/ 1426210 h 2852420"/>
              <a:gd name="connsiteX3" fmla="*/ 1115865 w 2600700"/>
              <a:gd name="connsiteY3" fmla="*/ 2849387 h 2852420"/>
              <a:gd name="connsiteX4" fmla="*/ 1106067 w 2600700"/>
              <a:gd name="connsiteY4" fmla="*/ 2852420 h 2852420"/>
              <a:gd name="connsiteX5" fmla="*/ 1098817 w 2600700"/>
              <a:gd name="connsiteY5" fmla="*/ 2849387 h 2852420"/>
              <a:gd name="connsiteX6" fmla="*/ 0 w 2600700"/>
              <a:gd name="connsiteY6" fmla="*/ 1426210 h 2852420"/>
              <a:gd name="connsiteX7" fmla="*/ 1098817 w 2600700"/>
              <a:gd name="connsiteY7" fmla="*/ 3033 h 285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0700" h="2852420">
                <a:moveTo>
                  <a:pt x="1106067" y="0"/>
                </a:moveTo>
                <a:lnTo>
                  <a:pt x="1115865" y="3033"/>
                </a:lnTo>
                <a:cubicBezTo>
                  <a:pt x="2011708" y="311463"/>
                  <a:pt x="2600700" y="833784"/>
                  <a:pt x="2600700" y="1426210"/>
                </a:cubicBezTo>
                <a:cubicBezTo>
                  <a:pt x="2600700" y="2018636"/>
                  <a:pt x="2011708" y="2540957"/>
                  <a:pt x="1115865" y="2849387"/>
                </a:cubicBezTo>
                <a:lnTo>
                  <a:pt x="1106067" y="2852420"/>
                </a:lnTo>
                <a:lnTo>
                  <a:pt x="1098817" y="2849387"/>
                </a:lnTo>
                <a:cubicBezTo>
                  <a:pt x="435870" y="2540957"/>
                  <a:pt x="0" y="2018636"/>
                  <a:pt x="0" y="1426210"/>
                </a:cubicBezTo>
                <a:cubicBezTo>
                  <a:pt x="0" y="833784"/>
                  <a:pt x="435870" y="311463"/>
                  <a:pt x="1098817" y="3033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5115541" y="1859487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Lagrangian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7415331" y="1859487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Hamiltonian</a:t>
            </a:r>
          </a:p>
          <a:p>
            <a:pPr algn="ctr"/>
            <a:r>
              <a:rPr lang="en-US" sz="320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903F45-4808-F593-5AB6-C4E90AA1EBA5}"/>
              </a:ext>
            </a:extLst>
          </p:cNvPr>
          <p:cNvSpPr/>
          <p:nvPr/>
        </p:nvSpPr>
        <p:spPr>
          <a:xfrm>
            <a:off x="4814632" y="681804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D026F-A46C-A41A-09E2-B51CE20A447C}"/>
              </a:ext>
            </a:extLst>
          </p:cNvPr>
          <p:cNvSpPr/>
          <p:nvPr/>
        </p:nvSpPr>
        <p:spPr>
          <a:xfrm>
            <a:off x="679712" y="681804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12 equivalent characterizations of Hamiltonian mechanics single DOF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96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1136374" y="321445"/>
            <a:ext cx="991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9B304C-2170-EB4C-B05A-259B1C7696A8}"/>
                  </a:ext>
                </a:extLst>
              </p:cNvPr>
              <p:cNvSpPr/>
              <p:nvPr/>
            </p:nvSpPr>
            <p:spPr>
              <a:xfrm>
                <a:off x="309843" y="3147155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39B304C-2170-EB4C-B05A-259B1C76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43" y="3147155"/>
                <a:ext cx="2449645" cy="12389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21279" y="1430093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79" y="1430093"/>
                <a:ext cx="2026773" cy="1238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4098787" y="1685623"/>
                <a:ext cx="31785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b="0" i="1" smtClean="0">
                          <a:latin typeface="Cambria Math"/>
                        </a:rPr>
                        <m:t>,</m:t>
                      </m:r>
                      <m:r>
                        <a:rPr lang="en-US" sz="3600" i="1">
                          <a:latin typeface="Cambria Math"/>
                        </a:rPr>
                        <m:t> </m:t>
                      </m:r>
                      <m:r>
                        <a:rPr lang="en-US" sz="3600" i="1">
                          <a:latin typeface="Cambria Math"/>
                        </a:rPr>
                        <m:t>𝑝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787" y="1685623"/>
                <a:ext cx="317856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8357296" y="1664238"/>
                <a:ext cx="2203167" cy="689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296" y="1664238"/>
                <a:ext cx="2203167" cy="689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4093978" y="3263824"/>
                <a:ext cx="318337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600" i="1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600" i="1">
                          <a:latin typeface="Cambria Math"/>
                        </a:rPr>
                        <m:t>, </m:t>
                      </m:r>
                      <m:r>
                        <a:rPr lang="en-US" sz="3600" i="1">
                          <a:latin typeface="Cambria Math"/>
                        </a:rPr>
                        <m:t>𝑝</m:t>
                      </m:r>
                      <m:r>
                        <a:rPr lang="en-US" sz="36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978" y="3263824"/>
                <a:ext cx="318337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8184972" y="3077553"/>
                <a:ext cx="2547813" cy="6890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972" y="3077553"/>
                <a:ext cx="2547813" cy="6890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9587254" y="321445"/>
            <a:ext cx="216758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33D1C9B-FEF2-91A8-BEC9-B49A20257C2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A93B530-FAF0-681C-A33D-A1E5382E23BD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ED20F4-63BC-545B-ED81-75BDD60D49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78CF320-214F-3C87-3757-9817DF8910B6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A1092359-7E3B-B9CA-7281-781FAA929A2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>
                        <a:extLst>
                          <a:ext uri="{FF2B5EF4-FFF2-40B4-BE49-F238E27FC236}">
                            <a16:creationId xmlns:a16="http://schemas.microsoft.com/office/drawing/2014/main" id="{D1D2CDC3-C8E6-BD81-88BF-D430559F9D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1428C732-98C9-C689-5CC9-E0A4E35D7DF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7A718F42-139D-ED25-EFE8-56A0F8BCF7E6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C5BBDB1F-B7AF-F07F-E758-A60234EBC8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EFD9BB40-FB9C-DA24-CD33-235D84D754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16EBD90-CB3D-A289-F399-FCBA2D9ADC28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CB0D9E98-65DC-0012-28D8-0091F441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1CBD0B82-6D1A-C4BD-191C-C1F3FC3677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2B2B16C-C1A1-FE50-E96C-C95A6A5088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F2EF7C4B-BA58-898C-0EFE-D03B78E4AE4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21E7DB3-9647-C9BC-620C-E18FCB277E91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>
                        <a:extLst>
                          <a:ext uri="{FF2B5EF4-FFF2-40B4-BE49-F238E27FC236}">
                            <a16:creationId xmlns:a16="http://schemas.microsoft.com/office/drawing/2014/main" id="{AAE9D704-4D96-E8C1-F54E-2C637528FE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E9290102-1B60-3F47-B48C-B5609F9E8A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C511B0CD-E5A9-7A3E-75FC-07E185DDDF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7EC64C8E-5A31-1EED-85FD-E5B7EC5158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53E8366-AB42-717D-B0BA-0144683392FB}"/>
                </a:ext>
              </a:extLst>
            </p:cNvPr>
            <p:cNvGrpSpPr/>
            <p:nvPr/>
          </p:nvGrpSpPr>
          <p:grpSpPr>
            <a:xfrm>
              <a:off x="667470" y="804296"/>
              <a:ext cx="4783257" cy="4770688"/>
              <a:chOff x="667470" y="804296"/>
              <a:chExt cx="4783257" cy="4770688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7D771F4E-4087-49CC-B3A3-33153EE375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5091" y="222570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BBB9F01D-1337-67C3-E851-8097A5048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9209" y="3170074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13A8D97B-37CC-4BCB-515A-171FD7EFF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5091" y="3915067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888E2D0E-6ECC-AC7C-ADBF-ABE98D5799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89355" y="3174368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AAD3BCD-DB8B-734F-109E-B6F329BCF08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580804" y="3687806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EB4A0B3-AA30-263C-7C51-364B0EEA0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42772" y="3672790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0E7F5831-1218-6D4F-54E3-CC5EAF414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7112" y="2518116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4AA1E75F-624E-46D5-FC1A-0953592821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5471" y="2514641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4FEC6EF-6B00-D041-5A6D-32317B4AA3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3455" y="3174308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CBF3FD7-CF6E-271B-F3DE-AC40262CBA2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952930" y="3173567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238168E-A544-5C4A-DE12-DCF686772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7449" y="4318391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BF39B589-C48F-DD93-5B8C-FB50DB6CEE6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1592716" y="1687506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3C1C9B9D-8275-8385-7E3B-16A029F9648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4171234" y="1684541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3A98D2A-42D5-2804-744A-D6F6B1107C8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3631808" y="1746507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E0F9967-2535-959B-F750-E53046FB73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151705" y="3717810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8FABE3C-FB2F-4326-A2BA-C2AA336BD8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2413921" y="4294325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2E25627B-1526-7545-1638-1CAC847E491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H="1">
                <a:off x="1587721" y="2663811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C5AD0DD-A005-8CA9-F9DC-CBC7618C146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3604965" y="4274025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6469DB9A-2324-6D4E-E087-F77630D6CB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1621605" y="3679447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E88C58A8-8F1C-1833-A926-71869BDA5D1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 flipV="1">
                <a:off x="2447976" y="174351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2B535D1-9CA5-EB32-9272-AFCC5C0C793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4231178" y="2566164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8AE2E189-97D9-E5E9-9150-A4C688A415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3054508" y="1079520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4257254C-3C2F-C06A-457D-BB4993D14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7967" y="4311320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25EAFF7E-4735-7194-B00A-6166A187767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3932141" y="81094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1850C1DD-AE1D-49C9-25AA-4099E49BA81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5124156" y="204395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5F323C0-F0CC-5FE9-CD70-0C2B8C0B66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5075576" y="37889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68A6974F-C4A7-BF06-A797-A4DB7C82EB1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028388" y="486133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480D396-3641-2C9B-72C1-08D0F986E9B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2214185" y="4921908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335134-D62A-C7E1-BA92-71B68101ADF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1010758" y="374921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BFF7C985-E11A-E074-D78F-52D8339FD6D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994042" y="200403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7B8BE59-73C1-DED1-3E3C-05B492394B9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2185360" y="804296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C10766E7-131E-AA5A-5E30-CF3739B548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0800000" flipV="1">
                <a:off x="3054640" y="4778637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FDC5D2-BB3C-E0CD-0BED-0BD1267C772A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CFDC5D2-BB3C-E0CD-0BED-0BD1267C7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71377-7C12-B225-85D4-51B57227BC8C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971377-7C12-B225-85D4-51B57227B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9FB21F3-E67C-F3F0-667E-2DA4E62D6A86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F39FB6-0EAD-C4CB-0E09-BF918E96DB4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225FDCB8-B825-BF07-AE35-61F4AE457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49C80A27-685B-A2F6-51BA-BED263F63499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FA2FD6AD-38FB-637A-2278-6268ADAFECC2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7" name="TextBox 366">
                        <a:extLst>
                          <a:ext uri="{FF2B5EF4-FFF2-40B4-BE49-F238E27FC236}">
                            <a16:creationId xmlns:a16="http://schemas.microsoft.com/office/drawing/2014/main" id="{047384E1-3EB3-57D2-68A2-27ACD72DC3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8" name="TextBox 367">
                        <a:extLst>
                          <a:ext uri="{FF2B5EF4-FFF2-40B4-BE49-F238E27FC236}">
                            <a16:creationId xmlns:a16="http://schemas.microsoft.com/office/drawing/2014/main" id="{FC8DEB00-0F7C-A383-512D-7F5955BA54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69" name="Group 368">
                    <a:extLst>
                      <a:ext uri="{FF2B5EF4-FFF2-40B4-BE49-F238E27FC236}">
                        <a16:creationId xmlns:a16="http://schemas.microsoft.com/office/drawing/2014/main" id="{92CE36C8-0996-7925-EE3F-B59978BC8196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70" name="Straight Connector 369">
                      <a:extLst>
                        <a:ext uri="{FF2B5EF4-FFF2-40B4-BE49-F238E27FC236}">
                          <a16:creationId xmlns:a16="http://schemas.microsoft.com/office/drawing/2014/main" id="{EAB63F62-3753-3B40-3DF0-D4BB091022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1" name="Straight Connector 370">
                      <a:extLst>
                        <a:ext uri="{FF2B5EF4-FFF2-40B4-BE49-F238E27FC236}">
                          <a16:creationId xmlns:a16="http://schemas.microsoft.com/office/drawing/2014/main" id="{D9CCC4B1-C07A-79F8-B0D6-C940AD7967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F1FF6FDE-D271-EB17-3FEA-526AD3ED0874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63" name="Oval 362">
                    <a:extLst>
                      <a:ext uri="{FF2B5EF4-FFF2-40B4-BE49-F238E27FC236}">
                        <a16:creationId xmlns:a16="http://schemas.microsoft.com/office/drawing/2014/main" id="{715A6A19-B5D4-3B47-A4B6-37BA65BDF8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8777B449-E1BD-3EB0-B8BE-D5D2ABF066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B9E30617-0B04-E743-BF03-FC228FB4AC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66" name="Oval 365">
                    <a:extLst>
                      <a:ext uri="{FF2B5EF4-FFF2-40B4-BE49-F238E27FC236}">
                        <a16:creationId xmlns:a16="http://schemas.microsoft.com/office/drawing/2014/main" id="{F58CDFCA-2F66-F2B6-E2E3-E280160201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FE8A3630-C647-D69B-BD21-4C2F854023FE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9" name="TextBox 358">
                        <a:extLst>
                          <a:ext uri="{FF2B5EF4-FFF2-40B4-BE49-F238E27FC236}">
                            <a16:creationId xmlns:a16="http://schemas.microsoft.com/office/drawing/2014/main" id="{2DB17DF0-AF1F-EA42-122D-52065C82ED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0" name="TextBox 359">
                        <a:extLst>
                          <a:ext uri="{FF2B5EF4-FFF2-40B4-BE49-F238E27FC236}">
                            <a16:creationId xmlns:a16="http://schemas.microsoft.com/office/drawing/2014/main" id="{2F0252EE-C80D-D515-C92B-24C36B3CE8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1" name="TextBox 360">
                        <a:extLst>
                          <a:ext uri="{FF2B5EF4-FFF2-40B4-BE49-F238E27FC236}">
                            <a16:creationId xmlns:a16="http://schemas.microsoft.com/office/drawing/2014/main" id="{08A19AC2-A733-6AA7-BA60-A26C107F7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2" name="TextBox 361">
                        <a:extLst>
                          <a:ext uri="{FF2B5EF4-FFF2-40B4-BE49-F238E27FC236}">
                            <a16:creationId xmlns:a16="http://schemas.microsoft.com/office/drawing/2014/main" id="{C0BB2D59-AB0F-72BC-76E3-3575970733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496709C-3A19-51BA-E08D-BB2C7A055215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F5C3375-B86F-71F3-660B-F7C3C66F6A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4B11E12-4D94-6115-9102-8FD5D92D6D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DA4DF08-57DE-E999-F999-9FD3739425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8915D197-4454-C274-3D97-08138127965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EC85CBF-F69A-50C1-F25B-36B9E53E934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96611FF-3D57-5E39-ACFD-7257D2C8FC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7FBAE04-1D7A-710F-E241-C60D3175D1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C3EC313-D07B-2317-4F92-187F6130D7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1215767-93B0-49FE-098C-4D41682BB7B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0FC4B2C-B5A2-B92C-34A6-6579C92739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AD94F80-6951-9D54-DAA2-FAF1F4828F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96AD5C-A7DC-3937-FFE7-2277324386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F734ABB-6C38-CE22-B9D5-441ECA8B83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0546917-A95E-E396-3ABD-67A50B2D0D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20985BD-5DB3-1752-454F-567679ED8E6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6F1935-1012-F610-26B9-52449EEC832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1C88DAF-C454-65C1-391C-905965A83BF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FBBB4117-BFF6-4F23-0FFE-68BA0115C10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3B68872-C4FA-1684-B236-CC11C5BBB0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B3C5C2D-3F0A-08AF-3054-9028101FE57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314C137F-6079-FE6C-C8FC-309CECEB35D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E3B546B5-52CF-E6F5-B55D-EB9CC2AEBB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202F8E34-5B10-84FF-D6A1-AD0172B37B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24287548-2105-5A26-0923-6F930B0AD83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E777676-918F-2585-E623-E7B8320D6B2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7250691C-3F9E-D8E2-1939-935848E273D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8C7F45F9-4D36-FA83-7F0D-80D6D527B06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F00CCB6B-CC1E-6CD4-30B1-165F646197F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A8910E8A-CFCA-CA47-5476-93D848DA7EF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4DA4D6BA-170E-A91F-DA4A-F63B1F661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3688F219-0B00-D653-84F4-5391A85F778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600F3824-956D-BCC2-2A20-600BC101DF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598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/>
              <p:nvPr/>
            </p:nvSpPr>
            <p:spPr>
              <a:xfrm>
                <a:off x="1125859" y="219749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859" y="2197499"/>
                <a:ext cx="1764136" cy="5783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/>
              <p:nvPr/>
            </p:nvSpPr>
            <p:spPr>
              <a:xfrm>
                <a:off x="4462732" y="459805"/>
                <a:ext cx="3868944" cy="969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732" y="459805"/>
                <a:ext cx="3868944" cy="969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/>
              <p:nvPr/>
            </p:nvSpPr>
            <p:spPr>
              <a:xfrm>
                <a:off x="119730" y="3405919"/>
                <a:ext cx="4136004" cy="22840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405919"/>
                <a:ext cx="4136004" cy="22840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/>
              <p:nvPr/>
            </p:nvSpPr>
            <p:spPr>
              <a:xfrm>
                <a:off x="234217" y="431934"/>
                <a:ext cx="2590646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7" y="431934"/>
                <a:ext cx="2590646" cy="9135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/>
              <p:nvPr/>
            </p:nvSpPr>
            <p:spPr>
              <a:xfrm>
                <a:off x="5297260" y="2067484"/>
                <a:ext cx="236096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60" y="2067484"/>
                <a:ext cx="2360967" cy="5309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/>
              <p:nvPr/>
            </p:nvSpPr>
            <p:spPr>
              <a:xfrm>
                <a:off x="5284580" y="3666309"/>
                <a:ext cx="2651688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80" y="3666309"/>
                <a:ext cx="2651688" cy="6227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/>
              <p:nvPr/>
            </p:nvSpPr>
            <p:spPr>
              <a:xfrm>
                <a:off x="5276176" y="4456328"/>
                <a:ext cx="2657073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76" y="4456328"/>
                <a:ext cx="2657073" cy="6227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4F52B-5687-5F65-2731-5D9FDCBC7BE0}"/>
              </a:ext>
            </a:extLst>
          </p:cNvPr>
          <p:cNvSpPr txBox="1"/>
          <p:nvPr/>
        </p:nvSpPr>
        <p:spPr>
          <a:xfrm>
            <a:off x="5659581" y="5325520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C2C66A3-A8B1-D972-895D-03DA229D9419}"/>
              </a:ext>
            </a:extLst>
          </p:cNvPr>
          <p:cNvGrpSpPr/>
          <p:nvPr/>
        </p:nvGrpSpPr>
        <p:grpSpPr>
          <a:xfrm>
            <a:off x="8664035" y="132006"/>
            <a:ext cx="3370755" cy="3395009"/>
            <a:chOff x="8664035" y="132006"/>
            <a:chExt cx="3370755" cy="33950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09004D2-F34E-455E-AEB9-2413155C4A69}"/>
                </a:ext>
              </a:extLst>
            </p:cNvPr>
            <p:cNvGrpSpPr/>
            <p:nvPr/>
          </p:nvGrpSpPr>
          <p:grpSpPr>
            <a:xfrm>
              <a:off x="8664035" y="132006"/>
              <a:ext cx="3370755" cy="3395009"/>
              <a:chOff x="306878" y="389171"/>
              <a:chExt cx="5488029" cy="5527517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CF3BA4F8-9729-D826-4206-539D149C38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:a16="http://schemas.microsoft.com/office/drawing/2014/main" id="{C39B2CC2-227E-D08D-A99D-59EFFB68CE27}"/>
                  </a:ext>
                </a:extLst>
              </p:cNvPr>
              <p:cNvGrpSpPr/>
              <p:nvPr/>
            </p:nvGrpSpPr>
            <p:grpSpPr>
              <a:xfrm>
                <a:off x="308507" y="389171"/>
                <a:ext cx="5486400" cy="5527517"/>
                <a:chOff x="565964" y="841939"/>
                <a:chExt cx="5486400" cy="5527517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F0769030-8512-39A1-CF40-4BDF4D271A13}"/>
                    </a:ext>
                  </a:extLst>
                </p:cNvPr>
                <p:cNvGrpSpPr/>
                <p:nvPr/>
              </p:nvGrpSpPr>
              <p:grpSpPr>
                <a:xfrm>
                  <a:off x="565964" y="841939"/>
                  <a:ext cx="5486400" cy="5527517"/>
                  <a:chOff x="565964" y="841939"/>
                  <a:chExt cx="5486400" cy="552751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7" name="TextBox 306">
                        <a:extLst>
                          <a:ext uri="{FF2B5EF4-FFF2-40B4-BE49-F238E27FC236}">
                            <a16:creationId xmlns:a16="http://schemas.microsoft.com/office/drawing/2014/main" id="{FD4C14CD-D289-E716-43C9-55BD5CA7DC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9459" y="841939"/>
                        <a:ext cx="250104" cy="6013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64" name="TextBox 563">
                        <a:extLst>
                          <a:ext uri="{FF2B5EF4-FFF2-40B4-BE49-F238E27FC236}">
                            <a16:creationId xmlns:a16="http://schemas.microsoft.com/office/drawing/2014/main" id="{D23D5417-05DE-3ACF-79D9-17DC51C0DD2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9459" y="841939"/>
                        <a:ext cx="250104" cy="60132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72000" r="-84000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8" name="TextBox 307">
                        <a:extLst>
                          <a:ext uri="{FF2B5EF4-FFF2-40B4-BE49-F238E27FC236}">
                            <a16:creationId xmlns:a16="http://schemas.microsoft.com/office/drawing/2014/main" id="{85DEA5BB-8DA0-EA34-0AEA-B5F51C7E05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98867"/>
                        <a:ext cx="250104" cy="6013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565" name="TextBox 564">
                        <a:extLst>
                          <a:ext uri="{FF2B5EF4-FFF2-40B4-BE49-F238E27FC236}">
                            <a16:creationId xmlns:a16="http://schemas.microsoft.com/office/drawing/2014/main" id="{057CB488-DCCE-6244-683B-4DD35AE1452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98867"/>
                        <a:ext cx="250104" cy="60132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2000" r="-80000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09" name="Group 308">
                    <a:extLst>
                      <a:ext uri="{FF2B5EF4-FFF2-40B4-BE49-F238E27FC236}">
                        <a16:creationId xmlns:a16="http://schemas.microsoft.com/office/drawing/2014/main" id="{C046BD43-2CCA-62DD-1658-8BF3A5E00EA4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10" name="Straight Connector 309">
                      <a:extLst>
                        <a:ext uri="{FF2B5EF4-FFF2-40B4-BE49-F238E27FC236}">
                          <a16:creationId xmlns:a16="http://schemas.microsoft.com/office/drawing/2014/main" id="{7A1F72A1-FDA2-90C0-F54B-78B6C723FD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>
                      <a:extLst>
                        <a:ext uri="{FF2B5EF4-FFF2-40B4-BE49-F238E27FC236}">
                          <a16:creationId xmlns:a16="http://schemas.microsoft.com/office/drawing/2014/main" id="{421B737E-0738-74E8-6A43-E66DBA0167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31DCE644-498C-9C34-73F9-B73AAD5C25B9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A6020BE6-AC16-D1EE-4600-53F4544BF7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56F15FAF-F2A1-8665-1C90-98EC2649EC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E432F719-4DFC-0E0F-9192-99804CB6F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C01943D6-1C08-BBAA-51F4-98E073C418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298" name="Group 297">
                  <a:extLst>
                    <a:ext uri="{FF2B5EF4-FFF2-40B4-BE49-F238E27FC236}">
                      <a16:creationId xmlns:a16="http://schemas.microsoft.com/office/drawing/2014/main" id="{E13A7F51-1A9E-0CE3-4C7E-AB888557FD21}"/>
                    </a:ext>
                  </a:extLst>
                </p:cNvPr>
                <p:cNvGrpSpPr/>
                <p:nvPr/>
              </p:nvGrpSpPr>
              <p:grpSpPr>
                <a:xfrm>
                  <a:off x="2699463" y="2345105"/>
                  <a:ext cx="2611776" cy="1243277"/>
                  <a:chOff x="2699463" y="2345105"/>
                  <a:chExt cx="2611776" cy="124327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9" name="TextBox 298">
                        <a:extLst>
                          <a:ext uri="{FF2B5EF4-FFF2-40B4-BE49-F238E27FC236}">
                            <a16:creationId xmlns:a16="http://schemas.microsoft.com/office/drawing/2014/main" id="{AB39273E-BAEE-8FEA-D6EF-0B651B9E5A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99463" y="3087281"/>
                        <a:ext cx="1186357" cy="501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6" name="TextBox 555">
                        <a:extLst>
                          <a:ext uri="{FF2B5EF4-FFF2-40B4-BE49-F238E27FC236}">
                            <a16:creationId xmlns:a16="http://schemas.microsoft.com/office/drawing/2014/main" id="{75FE727E-F4F9-B2D5-B842-9DB1637B63D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9463" y="3087281"/>
                        <a:ext cx="1186357" cy="50110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500" r="-7500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0" name="TextBox 299">
                        <a:extLst>
                          <a:ext uri="{FF2B5EF4-FFF2-40B4-BE49-F238E27FC236}">
                            <a16:creationId xmlns:a16="http://schemas.microsoft.com/office/drawing/2014/main" id="{FB008FBB-42F8-9F1B-6B9C-DFEDAEA471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75620" y="2854610"/>
                        <a:ext cx="326237" cy="501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7" name="TextBox 556">
                        <a:extLst>
                          <a:ext uri="{FF2B5EF4-FFF2-40B4-BE49-F238E27FC236}">
                            <a16:creationId xmlns:a16="http://schemas.microsoft.com/office/drawing/2014/main" id="{408054BC-0564-AFBC-F234-F5B5518D549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75620" y="2854610"/>
                        <a:ext cx="326237" cy="50110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27273" r="-30303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1" name="TextBox 300">
                        <a:extLst>
                          <a:ext uri="{FF2B5EF4-FFF2-40B4-BE49-F238E27FC236}">
                            <a16:creationId xmlns:a16="http://schemas.microsoft.com/office/drawing/2014/main" id="{9D516381-6E82-FA1D-3FB0-CA884CE743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366" y="2646832"/>
                        <a:ext cx="326237" cy="501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8" name="TextBox 557">
                        <a:extLst>
                          <a:ext uri="{FF2B5EF4-FFF2-40B4-BE49-F238E27FC236}">
                            <a16:creationId xmlns:a16="http://schemas.microsoft.com/office/drawing/2014/main" id="{D5FD48E9-9B59-FB58-A957-CDBA02C849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25366" y="2646832"/>
                        <a:ext cx="326237" cy="501101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250" r="-31250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2" name="TextBox 301">
                        <a:extLst>
                          <a:ext uri="{FF2B5EF4-FFF2-40B4-BE49-F238E27FC236}">
                            <a16:creationId xmlns:a16="http://schemas.microsoft.com/office/drawing/2014/main" id="{B0AE0183-8F08-FF0F-3628-B8756464E12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326237" cy="5011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59" name="TextBox 558">
                        <a:extLst>
                          <a:ext uri="{FF2B5EF4-FFF2-40B4-BE49-F238E27FC236}">
                            <a16:creationId xmlns:a16="http://schemas.microsoft.com/office/drawing/2014/main" id="{22526349-3A61-289B-A170-BED3D7DEF2F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326237" cy="50110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303" r="-27273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B166A9-CBE7-471C-B5EB-88C61E87CA78}"/>
                </a:ext>
              </a:extLst>
            </p:cNvPr>
            <p:cNvGrpSpPr/>
            <p:nvPr/>
          </p:nvGrpSpPr>
          <p:grpSpPr>
            <a:xfrm>
              <a:off x="9198980" y="693255"/>
              <a:ext cx="2319224" cy="2281148"/>
              <a:chOff x="1177839" y="1302957"/>
              <a:chExt cx="3775999" cy="371400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5B211AB-A1FF-507C-6C22-16F5FEC177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B2F0B26-E057-2E1E-E74C-8DC3A08B64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068658-5D72-6704-3B6B-097A32C8DF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6D2BDE3-3490-F4DB-0A4A-81BE8CE6564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9020946D-DAD6-92F7-A989-D6A7BDEAFAD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7907CBA-3A17-1E87-5572-8BAB4142C04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3494FD-AC07-989C-787F-64FCF8A1B7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6EE38DB-E2A0-07CA-9649-33D8ADCDC3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5B2173FF-87E2-2FCF-C55C-F513C12AF3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207EC41-67C3-B583-C8E3-97CA97152AA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39EAD20-39A6-9489-9A9C-CBD96059C0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3E2711C-DD4B-9B04-473D-5239712B820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BCE369-365D-E08D-3DA5-1D361BFCBB5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B382D0-DB40-C98E-1268-9D6242AFC5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49B2523-7927-FD01-E1C2-0833F9E6500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B5A9874-216D-95ED-5D86-D74039B47A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E189FC69-8298-BB65-54F1-1D41E82EDA4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15F2D21D-7251-BFAD-85D7-22FD4EF54BA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AF7A04E1-8DE6-E8CC-DF61-D8E297E6163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4B03E6B9-6809-1123-DD3C-981111B53C8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446D6C18-20BC-C56E-AA23-50278C52743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Arrow Connector 282">
                <a:extLst>
                  <a:ext uri="{FF2B5EF4-FFF2-40B4-BE49-F238E27FC236}">
                    <a16:creationId xmlns:a16="http://schemas.microsoft.com/office/drawing/2014/main" id="{350D60AF-533F-E866-FE9F-2150CE57C7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9D4B8604-BB02-CD0E-8C22-4A2CE40F1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7AFC7707-02A2-420B-702F-E00A7F5396C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6D361E2D-B1B1-0D2D-7B9B-00BB62FFD0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6BDF5A73-78D9-A722-C25F-1D21C8431B4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9454918D-6A86-7262-CADC-A74346380BF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D756B6F3-98A9-0457-59E1-23C0AF3167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1B3BF4B0-837A-7655-E380-3D482EEA8E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4790AEF9-677D-9633-5B8F-CA857D0FB47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FAA377DF-E6C8-5BF7-249B-32D57C04C8D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1089D79A-0258-38E6-AB7F-049C15C9F1C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C134DA6-05F0-87AC-F7AF-4971851E4D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751335" y="98750"/>
                <a:ext cx="1245076" cy="57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AC134DA6-05F0-87AC-F7AF-4971851E4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335" y="98750"/>
                <a:ext cx="1245076" cy="578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14135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4E4719-B5C3-D4B3-C973-E6869362D98F}"/>
                  </a:ext>
                </a:extLst>
              </p:cNvPr>
              <p:cNvSpPr txBox="1"/>
              <p:nvPr/>
            </p:nvSpPr>
            <p:spPr>
              <a:xfrm>
                <a:off x="171801" y="4568535"/>
                <a:ext cx="816524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4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4E4719-B5C3-D4B3-C973-E6869362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1" y="4568535"/>
                <a:ext cx="8165249" cy="1446550"/>
              </a:xfrm>
              <a:prstGeom prst="rect">
                <a:avLst/>
              </a:prstGeom>
              <a:blipFill>
                <a:blip r:embed="rId3"/>
                <a:stretch>
                  <a:fillRect l="-2612" t="-8403" r="-2537" b="-18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9FF3A5B7-89A6-512E-BC30-215E10D46F47}"/>
                  </a:ext>
                </a:extLst>
              </p:cNvPr>
              <p:cNvSpPr txBox="1"/>
              <p:nvPr/>
            </p:nvSpPr>
            <p:spPr>
              <a:xfrm>
                <a:off x="2522659" y="3798830"/>
                <a:ext cx="281378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HM-1D </a:t>
                </a:r>
                <a14:m>
                  <m:oMath xmlns:m="http://schemas.openxmlformats.org/officeDocument/2006/math">
                    <m:r>
                      <a:rPr lang="en-US" sz="4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20">
                <a:extLst>
                  <a:ext uri="{FF2B5EF4-FFF2-40B4-BE49-F238E27FC236}">
                    <a16:creationId xmlns:a16="http://schemas.microsoft.com/office/drawing/2014/main" id="{9FF3A5B7-89A6-512E-BC30-215E10D4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59" y="3798830"/>
                <a:ext cx="2813785" cy="769441"/>
              </a:xfrm>
              <a:prstGeom prst="rect">
                <a:avLst/>
              </a:prstGeom>
              <a:blipFill>
                <a:blip r:embed="rId4"/>
                <a:stretch>
                  <a:fillRect l="-8894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B3D258-E75C-05B3-E1C8-8D2EF59EE419}"/>
                  </a:ext>
                </a:extLst>
              </p:cNvPr>
              <p:cNvSpPr/>
              <p:nvPr/>
            </p:nvSpPr>
            <p:spPr>
              <a:xfrm>
                <a:off x="665484" y="404926"/>
                <a:ext cx="4718023" cy="1285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CB3D258-E75C-05B3-E1C8-8D2EF59EE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4" y="404926"/>
                <a:ext cx="4718023" cy="1285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028F8-34E2-C54A-34B0-6E27E0013154}"/>
                  </a:ext>
                </a:extLst>
              </p:cNvPr>
              <p:cNvSpPr txBox="1"/>
              <p:nvPr/>
            </p:nvSpPr>
            <p:spPr>
              <a:xfrm>
                <a:off x="554810" y="2100497"/>
                <a:ext cx="6747809" cy="10720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028F8-34E2-C54A-34B0-6E27E0013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10" y="2100497"/>
                <a:ext cx="6747809" cy="10720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B9A19B4-B325-F01E-24D4-A607CB15763B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2DC551-002C-03B4-06F7-7393ADE8A03A}"/>
                </a:ext>
              </a:extLst>
            </p:cNvPr>
            <p:cNvGrpSpPr/>
            <p:nvPr/>
          </p:nvGrpSpPr>
          <p:grpSpPr>
            <a:xfrm>
              <a:off x="8838988" y="980103"/>
              <a:ext cx="3070159" cy="2656300"/>
              <a:chOff x="1020547" y="1534369"/>
              <a:chExt cx="4102711" cy="3549668"/>
            </a:xfrm>
          </p:grpSpPr>
          <p:sp>
            <p:nvSpPr>
              <p:cNvPr id="81" name="Freeform 16">
                <a:extLst>
                  <a:ext uri="{FF2B5EF4-FFF2-40B4-BE49-F238E27FC236}">
                    <a16:creationId xmlns:a16="http://schemas.microsoft.com/office/drawing/2014/main" id="{E53AF4FB-BE66-59F8-EDC4-75708D184C03}"/>
                  </a:ext>
                </a:extLst>
              </p:cNvPr>
              <p:cNvSpPr/>
              <p:nvPr/>
            </p:nvSpPr>
            <p:spPr>
              <a:xfrm>
                <a:off x="1637543" y="1813970"/>
                <a:ext cx="2911498" cy="2911496"/>
              </a:xfrm>
              <a:custGeom>
                <a:avLst/>
                <a:gdLst>
                  <a:gd name="connsiteX0" fmla="*/ 0 w 1707777"/>
                  <a:gd name="connsiteY0" fmla="*/ 1546412 h 1546412"/>
                  <a:gd name="connsiteX1" fmla="*/ 712695 w 1707777"/>
                  <a:gd name="connsiteY1" fmla="*/ 1358153 h 1546412"/>
                  <a:gd name="connsiteX2" fmla="*/ 900953 w 1707777"/>
                  <a:gd name="connsiteY2" fmla="*/ 632012 h 1546412"/>
                  <a:gd name="connsiteX3" fmla="*/ 1707777 w 1707777"/>
                  <a:gd name="connsiteY3" fmla="*/ 0 h 1546412"/>
                  <a:gd name="connsiteX4" fmla="*/ 1707777 w 1707777"/>
                  <a:gd name="connsiteY4" fmla="*/ 0 h 1546412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941294 w 1748118"/>
                  <a:gd name="connsiteY2" fmla="*/ 632012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089212 w 1748118"/>
                  <a:gd name="connsiteY2" fmla="*/ 416858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089212 w 1748118"/>
                  <a:gd name="connsiteY2" fmla="*/ 416858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290918 w 1748118"/>
                  <a:gd name="connsiteY2" fmla="*/ 336176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2084294"/>
                  <a:gd name="connsiteY0" fmla="*/ 1936376 h 1936376"/>
                  <a:gd name="connsiteX1" fmla="*/ 753036 w 2084294"/>
                  <a:gd name="connsiteY1" fmla="*/ 1479176 h 1936376"/>
                  <a:gd name="connsiteX2" fmla="*/ 1290918 w 2084294"/>
                  <a:gd name="connsiteY2" fmla="*/ 457199 h 1936376"/>
                  <a:gd name="connsiteX3" fmla="*/ 1748118 w 2084294"/>
                  <a:gd name="connsiteY3" fmla="*/ 121023 h 1936376"/>
                  <a:gd name="connsiteX4" fmla="*/ 2084294 w 2084294"/>
                  <a:gd name="connsiteY4" fmla="*/ 0 h 1936376"/>
                  <a:gd name="connsiteX0" fmla="*/ 0 w 2084294"/>
                  <a:gd name="connsiteY0" fmla="*/ 1936376 h 1936376"/>
                  <a:gd name="connsiteX1" fmla="*/ 753036 w 2084294"/>
                  <a:gd name="connsiteY1" fmla="*/ 1479176 h 1936376"/>
                  <a:gd name="connsiteX2" fmla="*/ 1290918 w 2084294"/>
                  <a:gd name="connsiteY2" fmla="*/ 457199 h 1936376"/>
                  <a:gd name="connsiteX3" fmla="*/ 2084294 w 2084294"/>
                  <a:gd name="connsiteY3" fmla="*/ 0 h 1936376"/>
                  <a:gd name="connsiteX0" fmla="*/ 0 w 2057400"/>
                  <a:gd name="connsiteY0" fmla="*/ 1788459 h 1788459"/>
                  <a:gd name="connsiteX1" fmla="*/ 753036 w 2057400"/>
                  <a:gd name="connsiteY1" fmla="*/ 1331259 h 1788459"/>
                  <a:gd name="connsiteX2" fmla="*/ 1290918 w 2057400"/>
                  <a:gd name="connsiteY2" fmla="*/ 309282 h 1788459"/>
                  <a:gd name="connsiteX3" fmla="*/ 2057400 w 2057400"/>
                  <a:gd name="connsiteY3" fmla="*/ 0 h 178845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3441 h 1923441"/>
                  <a:gd name="connsiteX1" fmla="*/ 753036 w 1922930"/>
                  <a:gd name="connsiteY1" fmla="*/ 1466241 h 1923441"/>
                  <a:gd name="connsiteX2" fmla="*/ 1290918 w 1922930"/>
                  <a:gd name="connsiteY2" fmla="*/ 444264 h 1923441"/>
                  <a:gd name="connsiteX3" fmla="*/ 1922930 w 1922930"/>
                  <a:gd name="connsiteY3" fmla="*/ 512 h 1923441"/>
                  <a:gd name="connsiteX0" fmla="*/ 0 w 1922930"/>
                  <a:gd name="connsiteY0" fmla="*/ 1923239 h 1923239"/>
                  <a:gd name="connsiteX1" fmla="*/ 753036 w 1922930"/>
                  <a:gd name="connsiteY1" fmla="*/ 1466039 h 1923239"/>
                  <a:gd name="connsiteX2" fmla="*/ 1290918 w 1922930"/>
                  <a:gd name="connsiteY2" fmla="*/ 444062 h 1923239"/>
                  <a:gd name="connsiteX3" fmla="*/ 1922930 w 1922930"/>
                  <a:gd name="connsiteY3" fmla="*/ 310 h 192323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392206 w 1922930"/>
                  <a:gd name="connsiteY1" fmla="*/ 1225175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392206 w 1922930"/>
                  <a:gd name="connsiteY1" fmla="*/ 1225175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40278 w 1922930"/>
                  <a:gd name="connsiteY1" fmla="*/ 1491050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050364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050364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050364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050364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170642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170642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170642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464325 w 1922930"/>
                  <a:gd name="connsiteY2" fmla="*/ 662099 h 1922929"/>
                  <a:gd name="connsiteX3" fmla="*/ 1170642 w 1922930"/>
                  <a:gd name="connsiteY3" fmla="*/ 19686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170642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170642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1170642 w 1922930"/>
                  <a:gd name="connsiteY2" fmla="*/ 19686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822472 w 1922930"/>
                  <a:gd name="connsiteY2" fmla="*/ 329806 h 1922929"/>
                  <a:gd name="connsiteX3" fmla="*/ 1922930 w 1922930"/>
                  <a:gd name="connsiteY3" fmla="*/ 0 h 1922929"/>
                  <a:gd name="connsiteX0" fmla="*/ 0 w 1922930"/>
                  <a:gd name="connsiteY0" fmla="*/ 2013787 h 2013787"/>
                  <a:gd name="connsiteX1" fmla="*/ 233947 w 1922930"/>
                  <a:gd name="connsiteY1" fmla="*/ 1379336 h 2013787"/>
                  <a:gd name="connsiteX2" fmla="*/ 822472 w 1922930"/>
                  <a:gd name="connsiteY2" fmla="*/ 420664 h 2013787"/>
                  <a:gd name="connsiteX3" fmla="*/ 1508836 w 1922930"/>
                  <a:gd name="connsiteY3" fmla="*/ 12304 h 2013787"/>
                  <a:gd name="connsiteX4" fmla="*/ 1922930 w 1922930"/>
                  <a:gd name="connsiteY4" fmla="*/ 90858 h 2013787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822472 w 1922930"/>
                  <a:gd name="connsiteY2" fmla="*/ 329806 h 1922929"/>
                  <a:gd name="connsiteX3" fmla="*/ 1508836 w 1922930"/>
                  <a:gd name="connsiteY3" fmla="*/ 212643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822472 w 1922930"/>
                  <a:gd name="connsiteY2" fmla="*/ 329806 h 1922929"/>
                  <a:gd name="connsiteX3" fmla="*/ 1508836 w 1922930"/>
                  <a:gd name="connsiteY3" fmla="*/ 212643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822472 w 1922930"/>
                  <a:gd name="connsiteY2" fmla="*/ 329806 h 1922929"/>
                  <a:gd name="connsiteX3" fmla="*/ 1508836 w 1922930"/>
                  <a:gd name="connsiteY3" fmla="*/ 212643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233947 w 1922930"/>
                  <a:gd name="connsiteY1" fmla="*/ 1288478 h 1922929"/>
                  <a:gd name="connsiteX2" fmla="*/ 822472 w 1922930"/>
                  <a:gd name="connsiteY2" fmla="*/ 329806 h 1922929"/>
                  <a:gd name="connsiteX3" fmla="*/ 1660765 w 1922930"/>
                  <a:gd name="connsiteY3" fmla="*/ 288608 h 1922929"/>
                  <a:gd name="connsiteX4" fmla="*/ 1922930 w 1922930"/>
                  <a:gd name="connsiteY4" fmla="*/ 0 h 1922929"/>
                  <a:gd name="connsiteX0" fmla="*/ 0 w 1922930"/>
                  <a:gd name="connsiteY0" fmla="*/ 1922929 h 1922929"/>
                  <a:gd name="connsiteX1" fmla="*/ 173127 w 1922930"/>
                  <a:gd name="connsiteY1" fmla="*/ 1472386 h 1922929"/>
                  <a:gd name="connsiteX2" fmla="*/ 233947 w 1922930"/>
                  <a:gd name="connsiteY2" fmla="*/ 1288478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73127 w 1922930"/>
                  <a:gd name="connsiteY1" fmla="*/ 1472386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73127 w 1922930"/>
                  <a:gd name="connsiteY1" fmla="*/ 1472386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73127 w 1922930"/>
                  <a:gd name="connsiteY1" fmla="*/ 1472386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22485 w 1922930"/>
                  <a:gd name="connsiteY1" fmla="*/ 1358440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22485 w 1922930"/>
                  <a:gd name="connsiteY1" fmla="*/ 1358440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122485 w 1922930"/>
                  <a:gd name="connsiteY1" fmla="*/ 1358440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274414 w 1922930"/>
                  <a:gd name="connsiteY1" fmla="*/ 1466056 h 1922929"/>
                  <a:gd name="connsiteX2" fmla="*/ 290921 w 1922930"/>
                  <a:gd name="connsiteY2" fmla="*/ 73773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274414 w 1922930"/>
                  <a:gd name="connsiteY1" fmla="*/ 1466056 h 1922929"/>
                  <a:gd name="connsiteX2" fmla="*/ 499823 w 1922930"/>
                  <a:gd name="connsiteY2" fmla="*/ 763055 h 1922929"/>
                  <a:gd name="connsiteX3" fmla="*/ 822472 w 1922930"/>
                  <a:gd name="connsiteY3" fmla="*/ 329806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274414 w 1922930"/>
                  <a:gd name="connsiteY1" fmla="*/ 1466056 h 1922929"/>
                  <a:gd name="connsiteX2" fmla="*/ 499823 w 1922930"/>
                  <a:gd name="connsiteY2" fmla="*/ 763055 h 1922929"/>
                  <a:gd name="connsiteX3" fmla="*/ 980732 w 1922930"/>
                  <a:gd name="connsiteY3" fmla="*/ 348797 h 1922929"/>
                  <a:gd name="connsiteX4" fmla="*/ 1660765 w 1922930"/>
                  <a:gd name="connsiteY4" fmla="*/ 288608 h 1922929"/>
                  <a:gd name="connsiteX5" fmla="*/ 1922930 w 1922930"/>
                  <a:gd name="connsiteY5" fmla="*/ 0 h 1922929"/>
                  <a:gd name="connsiteX0" fmla="*/ 0 w 1922930"/>
                  <a:gd name="connsiteY0" fmla="*/ 1922929 h 1922929"/>
                  <a:gd name="connsiteX1" fmla="*/ 274414 w 1922930"/>
                  <a:gd name="connsiteY1" fmla="*/ 1466056 h 1922929"/>
                  <a:gd name="connsiteX2" fmla="*/ 499823 w 1922930"/>
                  <a:gd name="connsiteY2" fmla="*/ 763055 h 1922929"/>
                  <a:gd name="connsiteX3" fmla="*/ 980732 w 1922930"/>
                  <a:gd name="connsiteY3" fmla="*/ 348797 h 1922929"/>
                  <a:gd name="connsiteX4" fmla="*/ 1670802 w 1922930"/>
                  <a:gd name="connsiteY4" fmla="*/ 238421 h 1922929"/>
                  <a:gd name="connsiteX5" fmla="*/ 1922930 w 1922930"/>
                  <a:gd name="connsiteY5" fmla="*/ 0 h 1922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2930" h="1922929">
                    <a:moveTo>
                      <a:pt x="0" y="1922929"/>
                    </a:moveTo>
                    <a:cubicBezTo>
                      <a:pt x="25689" y="1841508"/>
                      <a:pt x="191110" y="1659368"/>
                      <a:pt x="274414" y="1466056"/>
                    </a:cubicBezTo>
                    <a:cubicBezTo>
                      <a:pt x="357718" y="1272744"/>
                      <a:pt x="382103" y="949265"/>
                      <a:pt x="499823" y="763055"/>
                    </a:cubicBezTo>
                    <a:cubicBezTo>
                      <a:pt x="617543" y="576845"/>
                      <a:pt x="785569" y="436236"/>
                      <a:pt x="980732" y="348797"/>
                    </a:cubicBezTo>
                    <a:cubicBezTo>
                      <a:pt x="1175895" y="261358"/>
                      <a:pt x="1487392" y="293389"/>
                      <a:pt x="1670802" y="238421"/>
                    </a:cubicBezTo>
                    <a:cubicBezTo>
                      <a:pt x="1854212" y="183453"/>
                      <a:pt x="1860245" y="14339"/>
                      <a:pt x="1922930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EA9E421A-BF01-F694-5312-59CB2A5454D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0547" y="4524833"/>
                    <a:ext cx="461399" cy="5592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75E0D9D2-5E0F-0A69-279C-F1D5DCC94B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547" y="4524833"/>
                    <a:ext cx="461399" cy="55920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E93E932F-E9FE-A415-330E-2C2D6D7C9671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859" y="1534369"/>
                    <a:ext cx="461399" cy="55920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5" name="TextBox 204">
                    <a:extLst>
                      <a:ext uri="{FF2B5EF4-FFF2-40B4-BE49-F238E27FC236}">
                        <a16:creationId xmlns:a16="http://schemas.microsoft.com/office/drawing/2014/main" id="{51A2053D-6088-C070-743C-0CF41CBE1A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859" y="1534369"/>
                    <a:ext cx="461399" cy="55920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Freeform 19">
                <a:extLst>
                  <a:ext uri="{FF2B5EF4-FFF2-40B4-BE49-F238E27FC236}">
                    <a16:creationId xmlns:a16="http://schemas.microsoft.com/office/drawing/2014/main" id="{198DD27A-EEA4-AEDD-A7C2-40D51954C55E}"/>
                  </a:ext>
                </a:extLst>
              </p:cNvPr>
              <p:cNvSpPr/>
              <p:nvPr/>
            </p:nvSpPr>
            <p:spPr>
              <a:xfrm>
                <a:off x="1625817" y="1831055"/>
                <a:ext cx="2954204" cy="2900820"/>
              </a:xfrm>
              <a:custGeom>
                <a:avLst/>
                <a:gdLst>
                  <a:gd name="connsiteX0" fmla="*/ 0 w 1707777"/>
                  <a:gd name="connsiteY0" fmla="*/ 1546412 h 1546412"/>
                  <a:gd name="connsiteX1" fmla="*/ 712695 w 1707777"/>
                  <a:gd name="connsiteY1" fmla="*/ 1358153 h 1546412"/>
                  <a:gd name="connsiteX2" fmla="*/ 900953 w 1707777"/>
                  <a:gd name="connsiteY2" fmla="*/ 632012 h 1546412"/>
                  <a:gd name="connsiteX3" fmla="*/ 1707777 w 1707777"/>
                  <a:gd name="connsiteY3" fmla="*/ 0 h 1546412"/>
                  <a:gd name="connsiteX4" fmla="*/ 1707777 w 1707777"/>
                  <a:gd name="connsiteY4" fmla="*/ 0 h 1546412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941294 w 1748118"/>
                  <a:gd name="connsiteY2" fmla="*/ 632012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102659 w 1748118"/>
                  <a:gd name="connsiteY2" fmla="*/ 322729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089212 w 1748118"/>
                  <a:gd name="connsiteY2" fmla="*/ 416858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089212 w 1748118"/>
                  <a:gd name="connsiteY2" fmla="*/ 416858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1748118"/>
                  <a:gd name="connsiteY0" fmla="*/ 1815353 h 1815353"/>
                  <a:gd name="connsiteX1" fmla="*/ 753036 w 1748118"/>
                  <a:gd name="connsiteY1" fmla="*/ 1358153 h 1815353"/>
                  <a:gd name="connsiteX2" fmla="*/ 1290918 w 1748118"/>
                  <a:gd name="connsiteY2" fmla="*/ 336176 h 1815353"/>
                  <a:gd name="connsiteX3" fmla="*/ 1748118 w 1748118"/>
                  <a:gd name="connsiteY3" fmla="*/ 0 h 1815353"/>
                  <a:gd name="connsiteX4" fmla="*/ 1748118 w 1748118"/>
                  <a:gd name="connsiteY4" fmla="*/ 0 h 1815353"/>
                  <a:gd name="connsiteX0" fmla="*/ 0 w 2084294"/>
                  <a:gd name="connsiteY0" fmla="*/ 1936376 h 1936376"/>
                  <a:gd name="connsiteX1" fmla="*/ 753036 w 2084294"/>
                  <a:gd name="connsiteY1" fmla="*/ 1479176 h 1936376"/>
                  <a:gd name="connsiteX2" fmla="*/ 1290918 w 2084294"/>
                  <a:gd name="connsiteY2" fmla="*/ 457199 h 1936376"/>
                  <a:gd name="connsiteX3" fmla="*/ 1748118 w 2084294"/>
                  <a:gd name="connsiteY3" fmla="*/ 121023 h 1936376"/>
                  <a:gd name="connsiteX4" fmla="*/ 2084294 w 2084294"/>
                  <a:gd name="connsiteY4" fmla="*/ 0 h 1936376"/>
                  <a:gd name="connsiteX0" fmla="*/ 0 w 2084294"/>
                  <a:gd name="connsiteY0" fmla="*/ 1936376 h 1936376"/>
                  <a:gd name="connsiteX1" fmla="*/ 753036 w 2084294"/>
                  <a:gd name="connsiteY1" fmla="*/ 1479176 h 1936376"/>
                  <a:gd name="connsiteX2" fmla="*/ 1290918 w 2084294"/>
                  <a:gd name="connsiteY2" fmla="*/ 457199 h 1936376"/>
                  <a:gd name="connsiteX3" fmla="*/ 2084294 w 2084294"/>
                  <a:gd name="connsiteY3" fmla="*/ 0 h 1936376"/>
                  <a:gd name="connsiteX0" fmla="*/ 0 w 2057400"/>
                  <a:gd name="connsiteY0" fmla="*/ 1788459 h 1788459"/>
                  <a:gd name="connsiteX1" fmla="*/ 753036 w 2057400"/>
                  <a:gd name="connsiteY1" fmla="*/ 1331259 h 1788459"/>
                  <a:gd name="connsiteX2" fmla="*/ 1290918 w 2057400"/>
                  <a:gd name="connsiteY2" fmla="*/ 309282 h 1788459"/>
                  <a:gd name="connsiteX3" fmla="*/ 2057400 w 2057400"/>
                  <a:gd name="connsiteY3" fmla="*/ 0 h 178845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3441 h 1923441"/>
                  <a:gd name="connsiteX1" fmla="*/ 753036 w 1922930"/>
                  <a:gd name="connsiteY1" fmla="*/ 1466241 h 1923441"/>
                  <a:gd name="connsiteX2" fmla="*/ 1290918 w 1922930"/>
                  <a:gd name="connsiteY2" fmla="*/ 444264 h 1923441"/>
                  <a:gd name="connsiteX3" fmla="*/ 1922930 w 1922930"/>
                  <a:gd name="connsiteY3" fmla="*/ 512 h 1923441"/>
                  <a:gd name="connsiteX0" fmla="*/ 0 w 1922930"/>
                  <a:gd name="connsiteY0" fmla="*/ 1923239 h 1923239"/>
                  <a:gd name="connsiteX1" fmla="*/ 753036 w 1922930"/>
                  <a:gd name="connsiteY1" fmla="*/ 1466039 h 1923239"/>
                  <a:gd name="connsiteX2" fmla="*/ 1290918 w 1922930"/>
                  <a:gd name="connsiteY2" fmla="*/ 444062 h 1923239"/>
                  <a:gd name="connsiteX3" fmla="*/ 1922930 w 1922930"/>
                  <a:gd name="connsiteY3" fmla="*/ 310 h 192323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753036 w 1922930"/>
                  <a:gd name="connsiteY1" fmla="*/ 1465729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290918 w 1922930"/>
                  <a:gd name="connsiteY2" fmla="*/ 443752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607437 w 1922930"/>
                  <a:gd name="connsiteY2" fmla="*/ 519718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803678 w 1922930"/>
                  <a:gd name="connsiteY2" fmla="*/ 481735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803678 w 1922930"/>
                  <a:gd name="connsiteY2" fmla="*/ 481735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55609 w 1922930"/>
                  <a:gd name="connsiteY1" fmla="*/ 1503710 h 1922929"/>
                  <a:gd name="connsiteX2" fmla="*/ 1778357 w 1922930"/>
                  <a:gd name="connsiteY2" fmla="*/ 602011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61938 w 1922930"/>
                  <a:gd name="connsiteY1" fmla="*/ 1579675 h 1922929"/>
                  <a:gd name="connsiteX2" fmla="*/ 1778357 w 1922930"/>
                  <a:gd name="connsiteY2" fmla="*/ 602011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61938 w 1922930"/>
                  <a:gd name="connsiteY1" fmla="*/ 1579675 h 1922929"/>
                  <a:gd name="connsiteX2" fmla="*/ 1537803 w 1922930"/>
                  <a:gd name="connsiteY2" fmla="*/ 975503 h 1922929"/>
                  <a:gd name="connsiteX3" fmla="*/ 1922930 w 1922930"/>
                  <a:gd name="connsiteY3" fmla="*/ 0 h 1922929"/>
                  <a:gd name="connsiteX0" fmla="*/ 0 w 1922930"/>
                  <a:gd name="connsiteY0" fmla="*/ 1922929 h 1922929"/>
                  <a:gd name="connsiteX1" fmla="*/ 961938 w 1922930"/>
                  <a:gd name="connsiteY1" fmla="*/ 1579675 h 1922929"/>
                  <a:gd name="connsiteX2" fmla="*/ 1537803 w 1922930"/>
                  <a:gd name="connsiteY2" fmla="*/ 975503 h 1922929"/>
                  <a:gd name="connsiteX3" fmla="*/ 1877413 w 1922930"/>
                  <a:gd name="connsiteY3" fmla="*/ 423642 h 1922929"/>
                  <a:gd name="connsiteX4" fmla="*/ 1922930 w 1922930"/>
                  <a:gd name="connsiteY4" fmla="*/ 0 h 1922929"/>
                  <a:gd name="connsiteX0" fmla="*/ 0 w 1951136"/>
                  <a:gd name="connsiteY0" fmla="*/ 1915878 h 1915878"/>
                  <a:gd name="connsiteX1" fmla="*/ 961938 w 1951136"/>
                  <a:gd name="connsiteY1" fmla="*/ 1572624 h 1915878"/>
                  <a:gd name="connsiteX2" fmla="*/ 1537803 w 1951136"/>
                  <a:gd name="connsiteY2" fmla="*/ 968452 h 1915878"/>
                  <a:gd name="connsiteX3" fmla="*/ 1877413 w 1951136"/>
                  <a:gd name="connsiteY3" fmla="*/ 416591 h 1915878"/>
                  <a:gd name="connsiteX4" fmla="*/ 1951136 w 1951136"/>
                  <a:gd name="connsiteY4" fmla="*/ 0 h 1915878"/>
                  <a:gd name="connsiteX0" fmla="*/ 0 w 1951136"/>
                  <a:gd name="connsiteY0" fmla="*/ 1915878 h 1915878"/>
                  <a:gd name="connsiteX1" fmla="*/ 961938 w 1951136"/>
                  <a:gd name="connsiteY1" fmla="*/ 1572624 h 1915878"/>
                  <a:gd name="connsiteX2" fmla="*/ 1550046 w 1951136"/>
                  <a:gd name="connsiteY2" fmla="*/ 1054156 h 1915878"/>
                  <a:gd name="connsiteX3" fmla="*/ 1877413 w 1951136"/>
                  <a:gd name="connsiteY3" fmla="*/ 416591 h 1915878"/>
                  <a:gd name="connsiteX4" fmla="*/ 1951136 w 1951136"/>
                  <a:gd name="connsiteY4" fmla="*/ 0 h 1915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1136" h="1915878">
                    <a:moveTo>
                      <a:pt x="0" y="1915878"/>
                    </a:moveTo>
                    <a:cubicBezTo>
                      <a:pt x="281268" y="1897948"/>
                      <a:pt x="703597" y="1716244"/>
                      <a:pt x="961938" y="1572624"/>
                    </a:cubicBezTo>
                    <a:cubicBezTo>
                      <a:pt x="1220279" y="1429004"/>
                      <a:pt x="1397467" y="1246828"/>
                      <a:pt x="1550046" y="1054156"/>
                    </a:cubicBezTo>
                    <a:cubicBezTo>
                      <a:pt x="1702625" y="861484"/>
                      <a:pt x="1813225" y="579175"/>
                      <a:pt x="1877413" y="416591"/>
                    </a:cubicBezTo>
                    <a:cubicBezTo>
                      <a:pt x="1941601" y="254007"/>
                      <a:pt x="1922449" y="79047"/>
                      <a:pt x="19511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041EDEE-2CA1-A830-EBD8-A94C65D3E4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91871" y="1712563"/>
                <a:ext cx="168692" cy="16869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67DE5AF-785C-069F-17B3-3E1BB52D52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55705" y="4658181"/>
                <a:ext cx="168692" cy="168692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6CD7B54-BC02-6796-58D1-62FA15E253E7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12ED5D0-5EA5-1BCF-3289-DA7C1EBB7D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025A0D9-CA63-4DFE-6883-CB4631A1C6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723D56-AC7C-1744-5F2A-0ABDAE078E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06C8723-5C05-E0BB-3DC3-EC55F625FD8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812988-4F8E-3676-4328-758E0C78B82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B996F8C-0B58-3C46-C9BF-753BD1BCE1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034DC26-3063-D2BC-B5C4-40ECE2A85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CD53A955-CE57-9066-C170-BB2D625FFF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F918449-7E01-4416-3BE2-3BF718206BF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200501D2-4F09-240C-34A9-3C241026F00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CA3214F-57B8-59A2-9F6F-C4012C411E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F8F51E24-8893-F9F6-D937-98B2A7A2780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55EB29E-9D3F-DFA5-DD1D-48FBF593C4D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0547B90-4C0A-41AE-5E14-3B7E829A705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336A596-DC51-7CB0-B388-6EB979DE9CE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5D66C64-D9E2-EF18-6B24-9423B0510DF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27368F2-CBD2-3641-03BF-F12C87F19A2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66DE9A2-4C64-53BC-6FB3-B8EA95FF8AC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A45C489B-6F08-17CD-0F76-6D0586229CD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2DA3B7-6CBE-DBBE-9A38-A5E1A9C3F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FD36905-114A-B01C-D797-32E280ED7B7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DC23D84-278F-1652-DC3A-837E8C4978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33D849F-92D2-8B0F-5A4C-394D9A95A1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B65D537D-00BA-FED7-2C31-55ACF28FB8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3DFB992-3493-BA83-9AC0-2899F906CE0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1C9A340-BFAA-7146-2900-BA6091DDE3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1F80878-8C8C-A4EE-5DF9-86F8CEFE70D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2829BF-FE56-741D-49BA-BAA387B0CC2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A25C3494-BF20-9EC5-3A82-3965564A9D6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D5747460-FA66-2DD9-99C0-AF9F5BC7745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57A1C627-346C-D683-59B0-8A2F205FA22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A1E41D5-6DB3-428C-ACD4-1587831F26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BB4BA95-775E-90ED-2F98-A3F2D4B9E8A6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8CEB860-14C0-033F-E02A-9644D4D633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BE50A9D-6A3F-DD82-4EF9-86CF7143A8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56F2F83-00E9-E568-8B48-C0CCA08E30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9E99BB9-78A5-CF5D-A5D3-853ABAC61B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0508FC-330C-6A27-3C63-613F5437F1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CB9B2C5-2D36-95ED-6FEC-D2CB57C71A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9326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585CDD-29CC-4D68-0D14-F92E3E25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3E069E-FA67-5239-856E-C921AF8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E93DF-127C-2F3D-7DB3-7C0B3105FF44}"/>
                  </a:ext>
                </a:extLst>
              </p:cNvPr>
              <p:cNvSpPr txBox="1"/>
              <p:nvPr/>
            </p:nvSpPr>
            <p:spPr>
              <a:xfrm>
                <a:off x="125410" y="206415"/>
                <a:ext cx="9403536" cy="660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4E93DF-127C-2F3D-7DB3-7C0B3105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10" y="206415"/>
                <a:ext cx="9403536" cy="6606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BD3668-9A12-60D7-D213-10F1D495D237}"/>
              </a:ext>
            </a:extLst>
          </p:cNvPr>
          <p:cNvSpPr txBox="1"/>
          <p:nvPr/>
        </p:nvSpPr>
        <p:spPr>
          <a:xfrm>
            <a:off x="23308" y="4137802"/>
            <a:ext cx="9538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Jacobian of the time evolution is unitary:</a:t>
            </a:r>
            <a:endParaRPr lang="en-US" sz="40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FA3691-12F5-D3A8-24CF-8D47C8022E9B}"/>
                  </a:ext>
                </a:extLst>
              </p:cNvPr>
              <p:cNvSpPr txBox="1"/>
              <p:nvPr/>
            </p:nvSpPr>
            <p:spPr>
              <a:xfrm>
                <a:off x="2839346" y="4790271"/>
                <a:ext cx="4420377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(DR-JAC)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FA3691-12F5-D3A8-24CF-8D47C8022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46" y="4790271"/>
                <a:ext cx="4420377" cy="790409"/>
              </a:xfrm>
              <a:prstGeom prst="rect">
                <a:avLst/>
              </a:prstGeom>
              <a:blipFill>
                <a:blip r:embed="rId3"/>
                <a:stretch>
                  <a:fillRect t="-6977" r="-3448" b="-29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EF6A5E-E7E0-5FAA-B128-D2A077AFBFE3}"/>
                  </a:ext>
                </a:extLst>
              </p:cNvPr>
              <p:cNvSpPr txBox="1"/>
              <p:nvPr/>
            </p:nvSpPr>
            <p:spPr>
              <a:xfrm>
                <a:off x="1371795" y="797348"/>
                <a:ext cx="6108595" cy="658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EF6A5E-E7E0-5FAA-B128-D2A077AFB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795" y="797348"/>
                <a:ext cx="6108595" cy="6580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BC884-9276-6C0A-6C16-C055B99D4421}"/>
                  </a:ext>
                </a:extLst>
              </p:cNvPr>
              <p:cNvSpPr txBox="1"/>
              <p:nvPr/>
            </p:nvSpPr>
            <p:spPr>
              <a:xfrm>
                <a:off x="1486546" y="2018982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CBC884-9276-6C0A-6C16-C055B99D4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546" y="2018982"/>
                <a:ext cx="5850641" cy="7904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0">
                <a:extLst>
                  <a:ext uri="{FF2B5EF4-FFF2-40B4-BE49-F238E27FC236}">
                    <a16:creationId xmlns:a16="http://schemas.microsoft.com/office/drawing/2014/main" id="{05761EBE-3849-C481-B31E-2AFAC96A7BAA}"/>
                  </a:ext>
                </a:extLst>
              </p:cNvPr>
              <p:cNvSpPr txBox="1"/>
              <p:nvPr/>
            </p:nvSpPr>
            <p:spPr>
              <a:xfrm>
                <a:off x="1925939" y="3355576"/>
                <a:ext cx="517802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HM-1D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20">
                <a:extLst>
                  <a:ext uri="{FF2B5EF4-FFF2-40B4-BE49-F238E27FC236}">
                    <a16:creationId xmlns:a16="http://schemas.microsoft.com/office/drawing/2014/main" id="{05761EBE-3849-C481-B31E-2AFAC96A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939" y="3355576"/>
                <a:ext cx="5178021" cy="769441"/>
              </a:xfrm>
              <a:prstGeom prst="rect">
                <a:avLst/>
              </a:prstGeom>
              <a:blipFill>
                <a:blip r:embed="rId6"/>
                <a:stretch>
                  <a:fillRect l="-4829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117BF69-A302-1824-E3B5-72041C877749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1AC34E-B91A-B767-7D7B-61204E749949}"/>
                </a:ext>
              </a:extLst>
            </p:cNvPr>
            <p:cNvGrpSpPr/>
            <p:nvPr/>
          </p:nvGrpSpPr>
          <p:grpSpPr>
            <a:xfrm>
              <a:off x="10285964" y="1131120"/>
              <a:ext cx="1396528" cy="2241725"/>
              <a:chOff x="10285964" y="1131120"/>
              <a:chExt cx="1396528" cy="2241725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06C14E4-74A7-ABE2-06E0-F67C8598A5F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9800000">
                <a:off x="10285964" y="1131120"/>
                <a:ext cx="852468" cy="614570"/>
                <a:chOff x="8500759" y="3280789"/>
                <a:chExt cx="747971" cy="539234"/>
              </a:xfrm>
            </p:grpSpPr>
            <p:sp>
              <p:nvSpPr>
                <p:cNvPr id="138" name="Parallelogram 137">
                  <a:extLst>
                    <a:ext uri="{FF2B5EF4-FFF2-40B4-BE49-F238E27FC236}">
                      <a16:creationId xmlns:a16="http://schemas.microsoft.com/office/drawing/2014/main" id="{24840689-0D0F-2D82-B875-B6471DD2D0B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>
                    <a:alpha val="40000"/>
                  </a:srgbClr>
                </a:solidFill>
                <a:ln>
                  <a:solidFill>
                    <a:srgbClr val="9C5BCD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93B126EA-EA8A-370F-BCA1-2104FE320D08}"/>
                    </a:ext>
                  </a:extLst>
                </p:cNvPr>
                <p:cNvCxnSpPr>
                  <a:cxnSpLocks/>
                  <a:stCxn id="141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solidFill>
                  <a:srgbClr val="7030A0">
                    <a:alpha val="40000"/>
                  </a:srgbClr>
                </a:solidFill>
                <a:ln w="25400">
                  <a:solidFill>
                    <a:srgbClr val="7030A0">
                      <a:alpha val="4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85A78320-2847-1847-63E9-4B4C7FB9BC20}"/>
                    </a:ext>
                  </a:extLst>
                </p:cNvPr>
                <p:cNvCxnSpPr>
                  <a:cxnSpLocks/>
                  <a:stCxn id="141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solidFill>
                  <a:srgbClr val="7030A0">
                    <a:alpha val="40000"/>
                  </a:srgbClr>
                </a:solidFill>
                <a:ln w="25400">
                  <a:solidFill>
                    <a:srgbClr val="7030A0">
                      <a:alpha val="4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96CA30C7-242D-CFB3-BBB7-680AA5586E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>
                    <a:alpha val="40000"/>
                  </a:srgbClr>
                </a:solidFill>
                <a:ln>
                  <a:solidFill>
                    <a:srgbClr val="7030A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00A4C60-3179-266D-D0AF-4A6E24DB863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626624" y="1462109"/>
                <a:ext cx="852468" cy="614570"/>
                <a:chOff x="8500759" y="3280789"/>
                <a:chExt cx="747971" cy="539234"/>
              </a:xfrm>
            </p:grpSpPr>
            <p:sp>
              <p:nvSpPr>
                <p:cNvPr id="134" name="Parallelogram 133">
                  <a:extLst>
                    <a:ext uri="{FF2B5EF4-FFF2-40B4-BE49-F238E27FC236}">
                      <a16:creationId xmlns:a16="http://schemas.microsoft.com/office/drawing/2014/main" id="{5626A6B5-17B7-B799-3D94-7E8758C12A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>
                    <a:alpha val="70000"/>
                  </a:srgbClr>
                </a:solidFill>
                <a:ln>
                  <a:solidFill>
                    <a:srgbClr val="9C5BCD">
                      <a:alpha val="7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23437D2B-82CD-D9B4-E970-4F1EBE493DBB}"/>
                    </a:ext>
                  </a:extLst>
                </p:cNvPr>
                <p:cNvCxnSpPr>
                  <a:cxnSpLocks/>
                  <a:stCxn id="137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solidFill>
                  <a:srgbClr val="7030A0">
                    <a:alpha val="70000"/>
                  </a:srgbClr>
                </a:solidFill>
                <a:ln w="25400">
                  <a:solidFill>
                    <a:srgbClr val="7030A0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10A2B1C1-AB78-67EE-31BC-D8D223442E54}"/>
                    </a:ext>
                  </a:extLst>
                </p:cNvPr>
                <p:cNvCxnSpPr>
                  <a:cxnSpLocks/>
                  <a:stCxn id="137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solidFill>
                  <a:srgbClr val="7030A0">
                    <a:alpha val="70000"/>
                  </a:srgbClr>
                </a:solidFill>
                <a:ln w="25400">
                  <a:solidFill>
                    <a:srgbClr val="7030A0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EB224363-6E88-CC60-63DD-EB8C6EEAF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>
                    <a:alpha val="70000"/>
                  </a:srgbClr>
                </a:solidFill>
                <a:ln>
                  <a:solidFill>
                    <a:srgbClr val="7030A0">
                      <a:alpha val="7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FAFC625C-2193-24F5-0E30-8C39376A51E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808578">
                <a:off x="10830024" y="1869608"/>
                <a:ext cx="852468" cy="614570"/>
                <a:chOff x="8500759" y="3280789"/>
                <a:chExt cx="747971" cy="539234"/>
              </a:xfrm>
            </p:grpSpPr>
            <p:sp>
              <p:nvSpPr>
                <p:cNvPr id="130" name="Parallelogram 129">
                  <a:extLst>
                    <a:ext uri="{FF2B5EF4-FFF2-40B4-BE49-F238E27FC236}">
                      <a16:creationId xmlns:a16="http://schemas.microsoft.com/office/drawing/2014/main" id="{15DC6F07-5672-664E-A999-127B30967993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BD68894D-FD7B-1349-B958-2322FE6B1595}"/>
                    </a:ext>
                  </a:extLst>
                </p:cNvPr>
                <p:cNvCxnSpPr>
                  <a:cxnSpLocks/>
                  <a:stCxn id="133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ACB37F8-D6CC-9849-5E1E-62FF2D136C03}"/>
                    </a:ext>
                  </a:extLst>
                </p:cNvPr>
                <p:cNvCxnSpPr>
                  <a:cxnSpLocks/>
                  <a:stCxn id="133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A4F2BA27-B4A3-7F21-D424-071FA423D9B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BC72585-FDB8-A00E-E6B9-B60C27E6459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3600000">
                <a:off x="10734378" y="22427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26" name="Parallelogram 125">
                  <a:extLst>
                    <a:ext uri="{FF2B5EF4-FFF2-40B4-BE49-F238E27FC236}">
                      <a16:creationId xmlns:a16="http://schemas.microsoft.com/office/drawing/2014/main" id="{0BCAB9B9-7E66-19F6-978C-7C76DB956130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>
                    <a:alpha val="70000"/>
                  </a:srgbClr>
                </a:solidFill>
                <a:ln>
                  <a:solidFill>
                    <a:srgbClr val="9C5BCD">
                      <a:alpha val="7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8650CF71-9C06-D0C3-8C2D-CDC03C5FF497}"/>
                    </a:ext>
                  </a:extLst>
                </p:cNvPr>
                <p:cNvCxnSpPr>
                  <a:cxnSpLocks/>
                  <a:stCxn id="12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solidFill>
                  <a:srgbClr val="7030A0">
                    <a:alpha val="70000"/>
                  </a:srgbClr>
                </a:solidFill>
                <a:ln w="25400">
                  <a:solidFill>
                    <a:srgbClr val="9C5BCD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7806A197-AFF0-B165-A258-42905FB2BC5D}"/>
                    </a:ext>
                  </a:extLst>
                </p:cNvPr>
                <p:cNvCxnSpPr>
                  <a:cxnSpLocks/>
                  <a:stCxn id="12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solidFill>
                  <a:srgbClr val="7030A0">
                    <a:alpha val="70000"/>
                  </a:srgbClr>
                </a:solidFill>
                <a:ln w="25400">
                  <a:solidFill>
                    <a:srgbClr val="9C5BCD">
                      <a:alpha val="7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E673797E-FB0A-19BC-BF69-2D771F9D99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>
                    <a:alpha val="70000"/>
                  </a:srgbClr>
                </a:solidFill>
                <a:ln>
                  <a:solidFill>
                    <a:srgbClr val="9C5BCD">
                      <a:alpha val="7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E58175F2-19DA-2058-4CF1-1D3D2056DA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10454787" y="2639326"/>
                <a:ext cx="852468" cy="614570"/>
                <a:chOff x="8500759" y="3280789"/>
                <a:chExt cx="747971" cy="539234"/>
              </a:xfrm>
            </p:grpSpPr>
            <p:sp>
              <p:nvSpPr>
                <p:cNvPr id="122" name="Parallelogram 121">
                  <a:extLst>
                    <a:ext uri="{FF2B5EF4-FFF2-40B4-BE49-F238E27FC236}">
                      <a16:creationId xmlns:a16="http://schemas.microsoft.com/office/drawing/2014/main" id="{E720790C-EA25-5E62-7E18-E0E77C7736B0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>
                    <a:alpha val="40000"/>
                  </a:srgbClr>
                </a:solidFill>
                <a:ln>
                  <a:solidFill>
                    <a:srgbClr val="7030A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2D60AABD-912F-AC13-A94D-95C950E2906A}"/>
                    </a:ext>
                  </a:extLst>
                </p:cNvPr>
                <p:cNvCxnSpPr>
                  <a:cxnSpLocks/>
                  <a:stCxn id="125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solidFill>
                  <a:scrgbClr r="0" g="0" b="0">
                    <a:alpha val="40000"/>
                  </a:scrgbClr>
                </a:solidFill>
                <a:ln w="25400">
                  <a:solidFill>
                    <a:srgbClr val="7030A0">
                      <a:alpha val="4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FE8E59E6-D84E-02AD-E128-4F775B434F3E}"/>
                    </a:ext>
                  </a:extLst>
                </p:cNvPr>
                <p:cNvCxnSpPr>
                  <a:cxnSpLocks/>
                  <a:stCxn id="125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solidFill>
                  <a:scrgbClr r="0" g="0" b="0">
                    <a:alpha val="40000"/>
                  </a:scrgbClr>
                </a:solidFill>
                <a:ln w="25400">
                  <a:solidFill>
                    <a:srgbClr val="7030A0">
                      <a:alpha val="40000"/>
                    </a:srgb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991A66C3-EC85-BC3C-D3C0-A7CC96B637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>
                    <a:alpha val="40000"/>
                  </a:srgbClr>
                </a:solidFill>
                <a:ln>
                  <a:solidFill>
                    <a:srgbClr val="7030A0">
                      <a:alpha val="40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AB89EAF-E17B-7414-7BDE-C6BCE0B683C1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2F29E7D-EE17-22F9-2B3D-F32264D07C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50DD01D-B31C-671E-FBE2-F49C73B5EB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1480DE3D-93DD-24F5-4BE5-6B5385C3A4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7465566-7A3D-CE11-0C83-012255240A0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D65F186-670D-EF64-BA6B-EEB02DC948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EC3A56A-E48B-7745-8031-B54B194BF3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4FD6939-2297-1CF3-CF94-6C6A253573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49BB50-0DE7-2787-65B2-091CF1320B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AC8EBCE-66E1-5036-8817-0F582B29C9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5F8C7BC-F3F3-5C69-E79D-C3D056D377B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F0F216-6898-0665-E35D-ABC6E6AD420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A98D176-55FC-DE4F-A492-19B2D4AA4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A40B19E-4601-BC98-CCE9-7712AEBB6AA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70EB3FA-9E8A-8462-EC59-9544B1E950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7980904-9854-81D9-7A24-D3BBCC25678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412BF3F-D297-3CE1-6233-A6D1646105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E904AC0-47EE-A54A-5336-F6C85275AFF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F03A196-76F2-629A-CC7C-7EF39DE0389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1D4DCE0-D5DB-B838-A776-D79EA219047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233B244-45CA-77B2-26ED-AC60CE193DA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5127B30-A336-11A2-5AC0-6E030C880A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C0DBA05-A9EB-D237-BAD8-6B5E93D1A7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869D85A-F536-3D84-2302-0184ED913A4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AF549AE-6795-DCAC-0286-F57EADAFC06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2BDB026-F5EB-8D26-3A20-4A69930155E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3D42B03C-2194-5060-59DE-D6F1FA87D2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D5AF516-833E-56A5-72A8-2BC51E5A73D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CE48D6F7-AB8B-16AF-BF4C-01A7C4CEAD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E26D612-71D3-E268-126A-E149FF15D3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20316B5A-760D-9C7D-DE95-61D6479EA32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A883D8E0-EB07-5AF0-601A-87D58FA67C1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EAAB2DE-3DD3-B135-3BAA-F6AD1DA884E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14A5C73-4986-2A91-D239-B0C52D1FEB38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7813607-75D1-5E79-5028-6C6682A74BF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933EC8A4-A639-4272-E6D1-44EF3BCC7A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2505CD4-0B45-B99E-E7AD-56462E0C37C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DB1D25-443D-AE60-2502-7F84655A7B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764610F-A6D0-6132-6521-C5BADFC82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235F41D-E14B-652E-8086-2D98162EAA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32061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EC470-2F5A-F172-D584-9DA593F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1625-B712-34CD-DD11-E6ABCA3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EDE3B-E316-5354-6C01-6E53B36D5921}"/>
                  </a:ext>
                </a:extLst>
              </p:cNvPr>
              <p:cNvSpPr txBox="1"/>
              <p:nvPr/>
            </p:nvSpPr>
            <p:spPr>
              <a:xfrm>
                <a:off x="1258414" y="4689786"/>
                <a:ext cx="7322004" cy="7410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(DR-VOL)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2EDE3B-E316-5354-6C01-6E53B36D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14" y="4689786"/>
                <a:ext cx="7322004" cy="741037"/>
              </a:xfrm>
              <a:prstGeom prst="rect">
                <a:avLst/>
              </a:prstGeom>
              <a:blipFill>
                <a:blip r:embed="rId3"/>
                <a:stretch>
                  <a:fillRect t="-9836" r="-17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122DA-8E00-C761-2D7C-D92F8957FD3F}"/>
                  </a:ext>
                </a:extLst>
              </p:cNvPr>
              <p:cNvSpPr txBox="1"/>
              <p:nvPr/>
            </p:nvSpPr>
            <p:spPr>
              <a:xfrm>
                <a:off x="686554" y="187708"/>
                <a:ext cx="6981142" cy="1461939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̂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lang="en-US" sz="4000" i="1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122DA-8E00-C761-2D7C-D92F8957F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4" y="187708"/>
                <a:ext cx="6981142" cy="1461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8D03F2-93D9-83BF-CDA9-A512BA4F8C99}"/>
              </a:ext>
            </a:extLst>
          </p:cNvPr>
          <p:cNvSpPr txBox="1"/>
          <p:nvPr/>
        </p:nvSpPr>
        <p:spPr>
          <a:xfrm>
            <a:off x="83603" y="3987514"/>
            <a:ext cx="98345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Volumes are conserved through the evolution: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20">
                <a:extLst>
                  <a:ext uri="{FF2B5EF4-FFF2-40B4-BE49-F238E27FC236}">
                    <a16:creationId xmlns:a16="http://schemas.microsoft.com/office/drawing/2014/main" id="{E090AB11-6989-674F-1526-0A7CD9AD30C5}"/>
                  </a:ext>
                </a:extLst>
              </p:cNvPr>
              <p:cNvSpPr txBox="1"/>
              <p:nvPr/>
            </p:nvSpPr>
            <p:spPr>
              <a:xfrm>
                <a:off x="2860094" y="3071843"/>
                <a:ext cx="31461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20">
                <a:extLst>
                  <a:ext uri="{FF2B5EF4-FFF2-40B4-BE49-F238E27FC236}">
                    <a16:creationId xmlns:a16="http://schemas.microsoft.com/office/drawing/2014/main" id="{E090AB11-6989-674F-1526-0A7CD9AD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094" y="3071843"/>
                <a:ext cx="3146118" cy="923330"/>
              </a:xfrm>
              <a:prstGeom prst="rect">
                <a:avLst/>
              </a:prstGeom>
              <a:blipFill>
                <a:blip r:embed="rId5"/>
                <a:stretch>
                  <a:fillRect l="-10271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363A-20DB-BA06-F63E-41736460A7E5}"/>
                  </a:ext>
                </a:extLst>
              </p:cNvPr>
              <p:cNvSpPr txBox="1"/>
              <p:nvPr/>
            </p:nvSpPr>
            <p:spPr>
              <a:xfrm>
                <a:off x="2556606" y="1632360"/>
                <a:ext cx="2491195" cy="135498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𝑑𝑞𝑑𝑝</m:t>
                          </m:r>
                        </m:e>
                      </m:nary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363A-20DB-BA06-F63E-41736460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606" y="1632360"/>
                <a:ext cx="2491195" cy="13549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7E5A096-CD5E-022F-0F6B-BF8666743A2C}"/>
              </a:ext>
            </a:extLst>
          </p:cNvPr>
          <p:cNvGrpSpPr/>
          <p:nvPr/>
        </p:nvGrpSpPr>
        <p:grpSpPr>
          <a:xfrm>
            <a:off x="8704246" y="220894"/>
            <a:ext cx="3333866" cy="3655255"/>
            <a:chOff x="8704246" y="220894"/>
            <a:chExt cx="3333866" cy="365525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DD48CD4-CDA4-5A5C-FBAE-185AB72804B2}"/>
                </a:ext>
              </a:extLst>
            </p:cNvPr>
            <p:cNvGrpSpPr/>
            <p:nvPr/>
          </p:nvGrpSpPr>
          <p:grpSpPr>
            <a:xfrm>
              <a:off x="8704246" y="220894"/>
              <a:ext cx="3333866" cy="3655255"/>
              <a:chOff x="1097946" y="972591"/>
              <a:chExt cx="4455107" cy="48845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F753446-E23C-E75A-6B2B-A66A6D1BFFA8}"/>
                      </a:ext>
                    </a:extLst>
                  </p:cNvPr>
                  <p:cNvSpPr txBox="1"/>
                  <p:nvPr/>
                </p:nvSpPr>
                <p:spPr>
                  <a:xfrm>
                    <a:off x="3019320" y="972591"/>
                    <a:ext cx="250103" cy="49354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8C493FF9-A374-779B-F675-E8AC8A6CE8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9320" y="972591"/>
                    <a:ext cx="250103" cy="4935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9B53A4E-A7B7-7993-490A-03E20D020FF5}"/>
                      </a:ext>
                    </a:extLst>
                  </p:cNvPr>
                  <p:cNvSpPr txBox="1"/>
                  <p:nvPr/>
                </p:nvSpPr>
                <p:spPr>
                  <a:xfrm>
                    <a:off x="5284202" y="3547049"/>
                    <a:ext cx="250103" cy="49354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43983B5F-2C24-9670-6AB1-C434E71698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84202" y="3547049"/>
                    <a:ext cx="250103" cy="49354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5701BF9-AE61-C584-7EE0-7C1C3B7B7078}"/>
                  </a:ext>
                </a:extLst>
              </p:cNvPr>
              <p:cNvGrpSpPr/>
              <p:nvPr/>
            </p:nvGrpSpPr>
            <p:grpSpPr>
              <a:xfrm>
                <a:off x="1097946" y="1402072"/>
                <a:ext cx="4455107" cy="4455113"/>
                <a:chOff x="4250834" y="1701393"/>
                <a:chExt cx="3118575" cy="3118902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15D0969-8ED2-5C3C-6697-56EDB06A92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50834" y="3254858"/>
                  <a:ext cx="3118575" cy="119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8CCB774-31BF-95DE-3A2E-3E38891671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242993" y="3254857"/>
                  <a:ext cx="3118902" cy="119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1B52559-DAE0-E3D9-8EE0-B60C16910229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A252102-E5D0-4BB9-9991-9BBD96C85B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B8813AF-D481-0103-7C8D-DCA54CAF04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FB458B2-2345-936F-57AD-C24EC68FCA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1BCAA63-10B7-082B-4CF4-7F9A2917EC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59B2D22-7D70-2424-5B41-367EFC3A9F6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4239035-6AD2-2B46-6F26-F1164C302FF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5ADCA87-CEAE-D890-0135-0835FFB6F9E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42610A6-A3D4-1F25-E7E0-68B2F7B8398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45A418A-907E-7981-5E0E-54203575F71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5B7A65FA-2ED2-C328-D38D-D9D06336C93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3560A74-5960-FF3B-4426-BCB10391F87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4814E6-6AD2-9254-A878-E75F807571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FEA4062-FE5D-0F6F-1810-43A8BDAFB75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34E41E7-B2DF-9D92-D167-76EF1FD8B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E84E4DF-3080-8CB7-A158-6324E26B03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>
                <a:extLst>
                  <a:ext uri="{FF2B5EF4-FFF2-40B4-BE49-F238E27FC236}">
                    <a16:creationId xmlns:a16="http://schemas.microsoft.com/office/drawing/2014/main" id="{E48BA571-7E1F-F511-7567-6A4FE2C4D94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Arrow Connector 224">
                <a:extLst>
                  <a:ext uri="{FF2B5EF4-FFF2-40B4-BE49-F238E27FC236}">
                    <a16:creationId xmlns:a16="http://schemas.microsoft.com/office/drawing/2014/main" id="{CD5447C5-6DC6-6681-6B1F-D4778A0BD3E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22F10DDE-1785-13DA-6FB9-733D9BE4133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672EED18-1DFF-E6E3-8ED2-79562A54EC4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985ED631-001A-8301-0E16-9E51D05217C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6EBFA0EC-B119-2D1F-2FCC-621B1DB32E2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60988E8A-831B-BFDD-9D7D-630711D22A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0E6FE6D1-719F-E940-BF4D-0118EA0DEA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75A43A7A-795A-886A-7605-6F0F3F10409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3AAE468-5CEC-96EA-79F6-C9CBDF96381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042FD04D-9225-D5DF-CC33-C64B7F9FA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417CCA40-CAC5-B453-8A0F-91D9EA2DC4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8BA9DDF-A349-4B12-A32A-361A9ABDA1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E5D5DC3-19F2-42F7-5DF3-B55D3DBC79B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802D1CA-A4BD-107A-B88D-2D7BD807370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0AABC9A-7AC3-3BAC-24A6-4A854EC25F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44C6E6-22A9-859D-5EB1-821B1EA327C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8663C1-9497-05DE-DBE1-242738F21CC4}"/>
                </a:ext>
              </a:extLst>
            </p:cNvPr>
            <p:cNvGrpSpPr/>
            <p:nvPr/>
          </p:nvGrpSpPr>
          <p:grpSpPr>
            <a:xfrm>
              <a:off x="10533702" y="871604"/>
              <a:ext cx="1393056" cy="2517773"/>
              <a:chOff x="10533702" y="871604"/>
              <a:chExt cx="1393056" cy="25177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CFC3E6F-B5C4-9645-204F-249213CA8F20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4712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A3C0318-B160-C03A-1B15-8ADDD1307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47121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EE3010C-6FB5-8FC8-764F-DB608E574A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471218" cy="4715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576F9EF-EDE7-8645-A525-836CD21140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471218" cy="4715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5128" r="-155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Freeform 76">
                <a:extLst>
                  <a:ext uri="{FF2B5EF4-FFF2-40B4-BE49-F238E27FC236}">
                    <a16:creationId xmlns:a16="http://schemas.microsoft.com/office/drawing/2014/main" id="{3FCC43AA-E57F-2710-DB99-E3BE0967A3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33702" y="1033854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76">
                <a:extLst>
                  <a:ext uri="{FF2B5EF4-FFF2-40B4-BE49-F238E27FC236}">
                    <a16:creationId xmlns:a16="http://schemas.microsoft.com/office/drawing/2014/main" id="{97CD0004-8781-5867-4F88-5B535224D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88109" y="242724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99598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EC470-2F5A-F172-D584-9DA593F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1625-B712-34CD-DD11-E6ABCA3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53B42E-80F2-7E14-F92D-499C5A7C18AB}"/>
              </a:ext>
            </a:extLst>
          </p:cNvPr>
          <p:cNvSpPr txBox="1"/>
          <p:nvPr/>
        </p:nvSpPr>
        <p:spPr>
          <a:xfrm>
            <a:off x="307759" y="4136924"/>
            <a:ext cx="84923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Densities are conserved through the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C8D8B-D398-EF6D-95D1-34C78403608D}"/>
                  </a:ext>
                </a:extLst>
              </p:cNvPr>
              <p:cNvSpPr txBox="1"/>
              <p:nvPr/>
            </p:nvSpPr>
            <p:spPr>
              <a:xfrm>
                <a:off x="307759" y="4862059"/>
                <a:ext cx="8487132" cy="860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(DR-DEN)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1C8D8B-D398-EF6D-95D1-34C784036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59" y="4862059"/>
                <a:ext cx="8487132" cy="860172"/>
              </a:xfrm>
              <a:prstGeom prst="rect">
                <a:avLst/>
              </a:prstGeom>
              <a:blipFill>
                <a:blip r:embed="rId3"/>
                <a:stretch>
                  <a:fillRect l="-2872" t="-7801" r="-2010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20061-144A-EACF-24B4-07DEC9CEB3A5}"/>
                  </a:ext>
                </a:extLst>
              </p:cNvPr>
              <p:cNvSpPr txBox="1"/>
              <p:nvPr/>
            </p:nvSpPr>
            <p:spPr>
              <a:xfrm>
                <a:off x="538440" y="1165236"/>
                <a:ext cx="5881803" cy="1767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̂"/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4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4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20061-144A-EACF-24B4-07DEC9CE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40" y="1165236"/>
                <a:ext cx="5881803" cy="1767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2988B66-73CC-2222-C538-B21F67BF6FE9}"/>
              </a:ext>
            </a:extLst>
          </p:cNvPr>
          <p:cNvGrpSpPr>
            <a:grpSpLocks noChangeAspect="1"/>
          </p:cNvGrpSpPr>
          <p:nvPr/>
        </p:nvGrpSpPr>
        <p:grpSpPr>
          <a:xfrm>
            <a:off x="7766813" y="793674"/>
            <a:ext cx="4176292" cy="2548966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CE54CB-F410-4725-27A5-AF932F56DB2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F014341-2040-9A5C-A722-F56F46072B7D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CBDEEF4-40D9-D594-F7C6-3D2C4A9EAA03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46049764-C73B-6DBE-3F43-7A99BDFBBE6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AE057B82-07B2-413F-858A-1007768D1A5D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8AE930D-DA57-E811-D26E-970BC944E059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AE22813-931D-3763-E108-DE902CB417D6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F6ECCC1-27C7-6A65-8064-F0B667145F1F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79EC86D-DC23-6EA5-1959-D144383E2D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0">
                <a:extLst>
                  <a:ext uri="{FF2B5EF4-FFF2-40B4-BE49-F238E27FC236}">
                    <a16:creationId xmlns:a16="http://schemas.microsoft.com/office/drawing/2014/main" id="{CD2FE89A-3F4B-B391-341C-A0F7CBA6F215}"/>
                  </a:ext>
                </a:extLst>
              </p:cNvPr>
              <p:cNvSpPr txBox="1"/>
              <p:nvPr/>
            </p:nvSpPr>
            <p:spPr>
              <a:xfrm>
                <a:off x="2488619" y="3309968"/>
                <a:ext cx="31461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20">
                <a:extLst>
                  <a:ext uri="{FF2B5EF4-FFF2-40B4-BE49-F238E27FC236}">
                    <a16:creationId xmlns:a16="http://schemas.microsoft.com/office/drawing/2014/main" id="{CD2FE89A-3F4B-B391-341C-A0F7CBA6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19" y="3309968"/>
                <a:ext cx="3146118" cy="923330"/>
              </a:xfrm>
              <a:prstGeom prst="rect">
                <a:avLst/>
              </a:prstGeom>
              <a:blipFill>
                <a:blip r:embed="rId5"/>
                <a:stretch>
                  <a:fillRect l="-10271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E2DA9E-6500-71DE-04C7-EC081D5AAA78}"/>
              </a:ext>
            </a:extLst>
          </p:cNvPr>
          <p:cNvSpPr txBox="1"/>
          <p:nvPr/>
        </p:nvSpPr>
        <p:spPr>
          <a:xfrm>
            <a:off x="988120" y="203292"/>
            <a:ext cx="53011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Transformation of densities</a:t>
            </a:r>
          </a:p>
        </p:txBody>
      </p:sp>
    </p:spTree>
    <p:extLst>
      <p:ext uri="{BB962C8B-B14F-4D97-AF65-F5344CB8AC3E}">
        <p14:creationId xmlns:p14="http://schemas.microsoft.com/office/powerpoint/2010/main" val="1133890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EC470-2F5A-F172-D584-9DA593F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1625-B712-34CD-DD11-E6ABCA3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FFE77-826D-8979-6044-DE5B24FBDD3F}"/>
                  </a:ext>
                </a:extLst>
              </p:cNvPr>
              <p:cNvSpPr txBox="1"/>
              <p:nvPr/>
            </p:nvSpPr>
            <p:spPr>
              <a:xfrm>
                <a:off x="276791" y="155236"/>
                <a:ext cx="8681031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b="0" dirty="0"/>
                  <a:t>Area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FFE77-826D-8979-6044-DE5B24FBD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91" y="155236"/>
                <a:ext cx="8681031" cy="656270"/>
              </a:xfrm>
              <a:prstGeom prst="rect">
                <a:avLst/>
              </a:prstGeom>
              <a:blipFill>
                <a:blip r:embed="rId3"/>
                <a:stretch>
                  <a:fillRect l="-1615" t="-12037" b="-3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E96AD0-16E0-8DD7-274A-E20C62688CB9}"/>
                  </a:ext>
                </a:extLst>
              </p:cNvPr>
              <p:cNvSpPr txBox="1"/>
              <p:nvPr/>
            </p:nvSpPr>
            <p:spPr>
              <a:xfrm>
                <a:off x="529649" y="2064375"/>
                <a:ext cx="2569165" cy="61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6E96AD0-16E0-8DD7-274A-E20C62688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49" y="2064375"/>
                <a:ext cx="2569165" cy="6113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C31FC3-2F9E-D822-7602-0FB27F587154}"/>
                  </a:ext>
                </a:extLst>
              </p:cNvPr>
              <p:cNvSpPr txBox="1"/>
              <p:nvPr/>
            </p:nvSpPr>
            <p:spPr>
              <a:xfrm>
                <a:off x="3451313" y="2069590"/>
                <a:ext cx="2731389" cy="611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2C31FC3-2F9E-D822-7602-0FB27F587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313" y="2069590"/>
                <a:ext cx="2731389" cy="611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7FAF24-A333-5562-19E5-8E25A4561306}"/>
                  </a:ext>
                </a:extLst>
              </p:cNvPr>
              <p:cNvSpPr txBox="1"/>
              <p:nvPr/>
            </p:nvSpPr>
            <p:spPr>
              <a:xfrm>
                <a:off x="597084" y="4576372"/>
                <a:ext cx="824924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7FAF24-A333-5562-19E5-8E25A4561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84" y="4576372"/>
                <a:ext cx="8249246" cy="769441"/>
              </a:xfrm>
              <a:prstGeom prst="rect">
                <a:avLst/>
              </a:prstGeom>
              <a:blipFill>
                <a:blip r:embed="rId6"/>
                <a:stretch>
                  <a:fillRect l="-2587" t="-16667" r="-251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B5439-039C-1D52-6995-17336C55197B}"/>
                  </a:ext>
                </a:extLst>
              </p:cNvPr>
              <p:cNvSpPr txBox="1"/>
              <p:nvPr/>
            </p:nvSpPr>
            <p:spPr>
              <a:xfrm>
                <a:off x="33591" y="2863972"/>
                <a:ext cx="9110186" cy="6762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B5439-039C-1D52-6995-17336C551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1" y="2863972"/>
                <a:ext cx="9110186" cy="6762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6AF5B8-D7AB-0BFC-70F3-84D5865431A4}"/>
                  </a:ext>
                </a:extLst>
              </p:cNvPr>
              <p:cNvSpPr txBox="1"/>
              <p:nvPr/>
            </p:nvSpPr>
            <p:spPr>
              <a:xfrm>
                <a:off x="1991396" y="5302435"/>
                <a:ext cx="52518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(DI-SYMP)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6AF5B8-D7AB-0BFC-70F3-84D586543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396" y="5302435"/>
                <a:ext cx="5251823" cy="769441"/>
              </a:xfrm>
              <a:prstGeom prst="rect">
                <a:avLst/>
              </a:prstGeom>
              <a:blipFill>
                <a:blip r:embed="rId8"/>
                <a:stretch>
                  <a:fillRect t="-16667" r="-429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F1A59-1602-004D-665C-7D2F2CB6CF47}"/>
              </a:ext>
            </a:extLst>
          </p:cNvPr>
          <p:cNvCxnSpPr>
            <a:cxnSpLocks/>
          </p:cNvCxnSpPr>
          <p:nvPr/>
        </p:nvCxnSpPr>
        <p:spPr>
          <a:xfrm>
            <a:off x="7243219" y="2267977"/>
            <a:ext cx="389832" cy="63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15A827-E058-A50F-AD39-5D4AA4DA5602}"/>
              </a:ext>
            </a:extLst>
          </p:cNvPr>
          <p:cNvCxnSpPr>
            <a:cxnSpLocks/>
          </p:cNvCxnSpPr>
          <p:nvPr/>
        </p:nvCxnSpPr>
        <p:spPr>
          <a:xfrm flipH="1" flipV="1">
            <a:off x="7711119" y="889516"/>
            <a:ext cx="267328" cy="856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FD1BAA-D4D3-7E36-6E17-D743C2CE8408}"/>
                  </a:ext>
                </a:extLst>
              </p:cNvPr>
              <p:cNvSpPr txBox="1"/>
              <p:nvPr/>
            </p:nvSpPr>
            <p:spPr>
              <a:xfrm>
                <a:off x="6032445" y="1256104"/>
                <a:ext cx="302999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FD1BAA-D4D3-7E36-6E17-D743C2CE8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445" y="1256104"/>
                <a:ext cx="3029997" cy="954107"/>
              </a:xfrm>
              <a:prstGeom prst="rect">
                <a:avLst/>
              </a:prstGeom>
              <a:blipFill>
                <a:blip r:embed="rId9"/>
                <a:stretch>
                  <a:fillRect l="-4225" t="-5732" r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07D32400-8F8D-689C-DB5F-49B4ED0F0EC2}"/>
                  </a:ext>
                </a:extLst>
              </p:cNvPr>
              <p:cNvSpPr txBox="1"/>
              <p:nvPr/>
            </p:nvSpPr>
            <p:spPr>
              <a:xfrm>
                <a:off x="3098814" y="3881525"/>
                <a:ext cx="2729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20">
                <a:extLst>
                  <a:ext uri="{FF2B5EF4-FFF2-40B4-BE49-F238E27FC236}">
                    <a16:creationId xmlns:a16="http://schemas.microsoft.com/office/drawing/2014/main" id="{07D32400-8F8D-689C-DB5F-49B4ED0F0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814" y="3881525"/>
                <a:ext cx="2729209" cy="769441"/>
              </a:xfrm>
              <a:prstGeom prst="rect">
                <a:avLst/>
              </a:prstGeom>
              <a:blipFill>
                <a:blip r:embed="rId10"/>
                <a:stretch>
                  <a:fillRect l="-8929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7ACD7AF-0C61-76BB-7DFE-9E05177FB1B8}"/>
              </a:ext>
            </a:extLst>
          </p:cNvPr>
          <p:cNvGrpSpPr/>
          <p:nvPr/>
        </p:nvGrpSpPr>
        <p:grpSpPr>
          <a:xfrm>
            <a:off x="8722760" y="220894"/>
            <a:ext cx="3333866" cy="3655255"/>
            <a:chOff x="8722760" y="220894"/>
            <a:chExt cx="3333866" cy="36552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084BFA4-5B3F-C97A-1E2E-A1D6A6646A67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544323C-A10D-3F71-D951-D26FFE4CFD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921F257-895D-8D63-25A7-D79FFD439D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FD4C082-A99B-0517-FF3A-814050F42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495E103-23B8-7E81-27BB-100F1CAB36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95B0E57-681F-8BC4-83F7-0AC944051E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A465E65-325A-775B-52C9-E71592B3B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FA1C7FA4-861A-A7FC-8B2F-9D9055ED9F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A0DFFFE-86B8-7C5E-0F9A-2146818957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0216FA8-E5D8-9BF1-7089-415F945CBBA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053B89A-42E7-204F-15A8-98BEEECC6D5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CD9D057-D761-8EC0-C872-C97C21A462C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131E336-372A-0EF6-2CD0-1506B668F6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B8CA645-8F9B-E4F8-5429-F531FDF5DB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84FA9F-C1C3-B234-3090-21615794D4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EC75B3B-170E-4123-D9D2-3A73E6E47F0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764D82C-D994-393E-F539-A92868C3D6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763A51C-D9BF-88E6-0058-22BC00ACF7F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A2D0036-6914-6C50-FCEF-6703468121D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F035B3D-E1C6-CD37-BE32-EA749DC5097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C973345-75F0-BF1E-FBA0-E525A91B4C5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7C7D225-4074-6CD8-FA07-A84E011C9F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8B8E15F-A1A9-13BD-A539-C097B7F052D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2B5E5B4-DEC5-53BC-77C0-8776B8952E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0F0F1F66-E3B6-8316-B864-00C804046AB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Arrow Connector 351">
                <a:extLst>
                  <a:ext uri="{FF2B5EF4-FFF2-40B4-BE49-F238E27FC236}">
                    <a16:creationId xmlns:a16="http://schemas.microsoft.com/office/drawing/2014/main" id="{96626757-7198-8BEC-008B-117E52F85BE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Arrow Connector 352">
                <a:extLst>
                  <a:ext uri="{FF2B5EF4-FFF2-40B4-BE49-F238E27FC236}">
                    <a16:creationId xmlns:a16="http://schemas.microsoft.com/office/drawing/2014/main" id="{DD71910A-DC8E-91AB-3539-92750CCAABC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>
                <a:extLst>
                  <a:ext uri="{FF2B5EF4-FFF2-40B4-BE49-F238E27FC236}">
                    <a16:creationId xmlns:a16="http://schemas.microsoft.com/office/drawing/2014/main" id="{FE636015-D593-E531-12C3-4EA41D16E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>
                <a:extLst>
                  <a:ext uri="{FF2B5EF4-FFF2-40B4-BE49-F238E27FC236}">
                    <a16:creationId xmlns:a16="http://schemas.microsoft.com/office/drawing/2014/main" id="{C2D753B4-A31C-A544-7F55-9E0F73E0526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>
                <a:extLst>
                  <a:ext uri="{FF2B5EF4-FFF2-40B4-BE49-F238E27FC236}">
                    <a16:creationId xmlns:a16="http://schemas.microsoft.com/office/drawing/2014/main" id="{AE5BDF53-4448-CA34-C75C-23AA4A960C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>
                <a:extLst>
                  <a:ext uri="{FF2B5EF4-FFF2-40B4-BE49-F238E27FC236}">
                    <a16:creationId xmlns:a16="http://schemas.microsoft.com/office/drawing/2014/main" id="{15B01F83-13B1-19BA-6E06-DEC5CC08D8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>
                <a:extLst>
                  <a:ext uri="{FF2B5EF4-FFF2-40B4-BE49-F238E27FC236}">
                    <a16:creationId xmlns:a16="http://schemas.microsoft.com/office/drawing/2014/main" id="{3F807248-063E-865B-1408-4EF2C3A4359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Arrow Connector 358">
                <a:extLst>
                  <a:ext uri="{FF2B5EF4-FFF2-40B4-BE49-F238E27FC236}">
                    <a16:creationId xmlns:a16="http://schemas.microsoft.com/office/drawing/2014/main" id="{7EA435FE-43B0-B9C3-5D1D-AC51A991EF0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3DBA465-A982-FF66-DF9C-72B60950C466}"/>
                </a:ext>
              </a:extLst>
            </p:cNvPr>
            <p:cNvGrpSpPr/>
            <p:nvPr/>
          </p:nvGrpSpPr>
          <p:grpSpPr>
            <a:xfrm rot="10210914">
              <a:off x="10383905" y="2160087"/>
              <a:ext cx="1088280" cy="1094642"/>
              <a:chOff x="9309526" y="1446219"/>
              <a:chExt cx="1088280" cy="10946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BDCD884C-85BC-8A1C-2FB0-B84D507986BB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56376" y="1819091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A1DB58F7-E182-54E9-52B5-FCC44844E6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56376" y="1819091"/>
                    <a:ext cx="541430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6A0C95B-137F-3E19-EA19-12040CC8D361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309526" y="2017641"/>
                    <a:ext cx="47250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86" name="TextBox 385">
                    <a:extLst>
                      <a:ext uri="{FF2B5EF4-FFF2-40B4-BE49-F238E27FC236}">
                        <a16:creationId xmlns:a16="http://schemas.microsoft.com/office/drawing/2014/main" id="{A93470B3-6534-827F-0ADC-234AEAFD51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309526" y="2017641"/>
                    <a:ext cx="472501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3BE5E55-73FD-E01B-4EEF-2CE2D8CFE2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976E239-6FDD-FF79-4CFC-D8DBB92C7905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15B22E7-D17E-7C71-2417-F9EC29AFB9A9}"/>
                    </a:ext>
                  </a:extLst>
                </p:cNvPr>
                <p:cNvCxnSpPr>
                  <a:cxnSpLocks/>
                  <a:stCxn id="36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7D060898-5D13-8B6E-5C22-053526A0FAD4}"/>
                    </a:ext>
                  </a:extLst>
                </p:cNvPr>
                <p:cNvCxnSpPr>
                  <a:cxnSpLocks/>
                  <a:stCxn id="36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6CBF13C-DB31-2F37-3BF8-482D9DC17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705B241-32F3-7A39-B3D3-F32F518FAFCB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509940" y="1699429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BB7CA906-B0A8-1F17-F8E4-250C0BAA9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509940" y="1699429"/>
                    <a:ext cx="81419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124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5F2D77-6229-BB8F-A975-2668EAED6E20}"/>
                </a:ext>
              </a:extLst>
            </p:cNvPr>
            <p:cNvGrpSpPr/>
            <p:nvPr/>
          </p:nvGrpSpPr>
          <p:grpSpPr>
            <a:xfrm>
              <a:off x="10438667" y="1228690"/>
              <a:ext cx="1042819" cy="1083238"/>
              <a:chOff x="10426897" y="1385631"/>
              <a:chExt cx="1042819" cy="108323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40C21B-99FA-974A-00F7-A67FB5965D9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25" name="Parallelogram 24">
                  <a:extLst>
                    <a:ext uri="{FF2B5EF4-FFF2-40B4-BE49-F238E27FC236}">
                      <a16:creationId xmlns:a16="http://schemas.microsoft.com/office/drawing/2014/main" id="{EF2880AF-4D4F-B088-476A-40F1A8E8B7DC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693288B-B202-5DDF-1A93-5FDFB154A7E1}"/>
                    </a:ext>
                  </a:extLst>
                </p:cNvPr>
                <p:cNvCxnSpPr>
                  <a:cxnSpLocks/>
                  <a:stCxn id="2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3D4B1BD-6DD5-DB6E-E88E-028D791CF1E6}"/>
                    </a:ext>
                  </a:extLst>
                </p:cNvPr>
                <p:cNvCxnSpPr>
                  <a:cxnSpLocks/>
                  <a:stCxn id="2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C1B40C4-784A-D058-FA28-AF8A61D089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8A6398C-0041-0B0F-F4E0-386DABDA478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E09C78F8-8E21-EAD5-A237-05166537EC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B971362-A8F6-1A64-84BE-84B324C317BA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42D30C48-A35F-E0A1-DC99-6A1E9FD12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6E30B7D-9DE5-FCD5-E53A-90CF0A2B140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BBBB4475-277A-E03E-A7C6-AF02ECC51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C0DB16-6AF6-8544-16B7-34542BB1B4EA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810F620-5C2B-6A99-D132-551CCD6D4B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9B7D44-20EC-AA6E-C2ED-DA1A48463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9CC261F-27B5-4C42-546E-2B8A6DC37D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A29B31C-D889-DD41-28C2-DE142E026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CE5D747-910E-F68B-F820-18C28CF5AF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18499B2-1441-ACC7-83DA-38E9B78A570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39276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D67ED6-480B-AB4A-D8E2-139E3B369ACB}"/>
              </a:ext>
            </a:extLst>
          </p:cNvPr>
          <p:cNvSpPr txBox="1"/>
          <p:nvPr/>
        </p:nvSpPr>
        <p:spPr>
          <a:xfrm>
            <a:off x="973630" y="4454949"/>
            <a:ext cx="76509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evolution leaves the Poisson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8165-5EF2-9F82-4B5F-F70539FB53F4}"/>
              </a:ext>
            </a:extLst>
          </p:cNvPr>
          <p:cNvSpPr txBox="1"/>
          <p:nvPr/>
        </p:nvSpPr>
        <p:spPr>
          <a:xfrm>
            <a:off x="1705720" y="5098575"/>
            <a:ext cx="6186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brackets invariant (DI-POI)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F6F18F8D-AB6C-EA99-823D-6C55A3280BDB}"/>
                  </a:ext>
                </a:extLst>
              </p:cNvPr>
              <p:cNvSpPr txBox="1"/>
              <p:nvPr/>
            </p:nvSpPr>
            <p:spPr>
              <a:xfrm>
                <a:off x="3150065" y="3761176"/>
                <a:ext cx="294593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F6F18F8D-AB6C-EA99-823D-6C55A3280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065" y="3761176"/>
                <a:ext cx="2945935" cy="769441"/>
              </a:xfrm>
              <a:prstGeom prst="rect">
                <a:avLst/>
              </a:prstGeom>
              <a:blipFill>
                <a:blip r:embed="rId5"/>
                <a:stretch>
                  <a:fillRect l="-8489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E8050-CBCD-D98D-F87B-91750CBA62FE}"/>
                  </a:ext>
                </a:extLst>
              </p:cNvPr>
              <p:cNvSpPr txBox="1"/>
              <p:nvPr/>
            </p:nvSpPr>
            <p:spPr>
              <a:xfrm>
                <a:off x="1826784" y="987950"/>
                <a:ext cx="8361263" cy="1324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E8050-CBCD-D98D-F87B-91750CBA6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784" y="987950"/>
                <a:ext cx="8361263" cy="13249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C575F1-7FAC-27A3-A4FC-7A051FC5A344}"/>
                  </a:ext>
                </a:extLst>
              </p:cNvPr>
              <p:cNvSpPr txBox="1"/>
              <p:nvPr/>
            </p:nvSpPr>
            <p:spPr>
              <a:xfrm>
                <a:off x="518796" y="2399438"/>
                <a:ext cx="1113760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We can express the Poisson bracket: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/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𝑏𝑎</m:t>
                        </m:r>
                      </m:sup>
                    </m:sSup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C575F1-7FAC-27A3-A4FC-7A051FC5A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96" y="2399438"/>
                <a:ext cx="11137601" cy="530915"/>
              </a:xfrm>
              <a:prstGeom prst="rect">
                <a:avLst/>
              </a:prstGeom>
              <a:blipFill>
                <a:blip r:embed="rId7"/>
                <a:stretch>
                  <a:fillRect l="-602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5D780-6CD8-2893-42F8-CF9E19138D0F}"/>
                  </a:ext>
                </a:extLst>
              </p:cNvPr>
              <p:cNvSpPr txBox="1"/>
              <p:nvPr/>
            </p:nvSpPr>
            <p:spPr>
              <a:xfrm>
                <a:off x="180956" y="56504"/>
                <a:ext cx="30541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Jacobian transformation to two other variables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95D780-6CD8-2893-42F8-CF9E1913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56" y="56504"/>
                <a:ext cx="3054153" cy="707886"/>
              </a:xfrm>
              <a:prstGeom prst="rect">
                <a:avLst/>
              </a:prstGeom>
              <a:blipFill>
                <a:blip r:embed="rId8"/>
                <a:stretch>
                  <a:fillRect l="-2196" t="-4310" r="-599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7C3360-06A6-6591-AD3E-0FEE306C7D62}"/>
              </a:ext>
            </a:extLst>
          </p:cNvPr>
          <p:cNvCxnSpPr/>
          <p:nvPr/>
        </p:nvCxnSpPr>
        <p:spPr>
          <a:xfrm>
            <a:off x="1245759" y="829196"/>
            <a:ext cx="581025" cy="530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954C46-0B8B-7930-F24C-4224F61FCD67}"/>
              </a:ext>
            </a:extLst>
          </p:cNvPr>
          <p:cNvCxnSpPr/>
          <p:nvPr/>
        </p:nvCxnSpPr>
        <p:spPr>
          <a:xfrm flipH="1">
            <a:off x="9766447" y="992076"/>
            <a:ext cx="374718" cy="32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8B346E-7B2A-C106-2346-A5928E358823}"/>
              </a:ext>
            </a:extLst>
          </p:cNvPr>
          <p:cNvSpPr txBox="1"/>
          <p:nvPr/>
        </p:nvSpPr>
        <p:spPr>
          <a:xfrm>
            <a:off x="8798437" y="378220"/>
            <a:ext cx="2995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Poisson bracket!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F1E96C-7F07-ED93-F452-88D9F463A5D9}"/>
                  </a:ext>
                </a:extLst>
              </p:cNvPr>
              <p:cNvSpPr txBox="1"/>
              <p:nvPr/>
            </p:nvSpPr>
            <p:spPr>
              <a:xfrm>
                <a:off x="7192826" y="3115894"/>
                <a:ext cx="2314801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is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F1E96C-7F07-ED93-F452-88D9F463A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826" y="3115894"/>
                <a:ext cx="2314801" cy="400110"/>
              </a:xfrm>
              <a:prstGeom prst="rect">
                <a:avLst/>
              </a:prstGeom>
              <a:blipFill>
                <a:blip r:embed="rId9"/>
                <a:stretch>
                  <a:fillRect l="-289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1E46F9-D9E9-99D6-85FA-50523E394822}"/>
              </a:ext>
            </a:extLst>
          </p:cNvPr>
          <p:cNvCxnSpPr>
            <a:cxnSpLocks/>
          </p:cNvCxnSpPr>
          <p:nvPr/>
        </p:nvCxnSpPr>
        <p:spPr>
          <a:xfrm flipV="1">
            <a:off x="8267700" y="2862065"/>
            <a:ext cx="0" cy="25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45494E-A041-7B6B-3021-CAD102FD9EAD}"/>
                  </a:ext>
                </a:extLst>
              </p:cNvPr>
              <p:cNvSpPr txBox="1"/>
              <p:nvPr/>
            </p:nvSpPr>
            <p:spPr>
              <a:xfrm>
                <a:off x="6750987" y="3552833"/>
                <a:ext cx="3266920" cy="7496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45494E-A041-7B6B-3021-CAD102FD9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87" y="3552833"/>
                <a:ext cx="326692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DA8484-3510-54AE-610C-652BE740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5B6F7-A880-40CF-3570-4C64D930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FE026-7334-EB87-0241-A955304A5424}"/>
                  </a:ext>
                </a:extLst>
              </p:cNvPr>
              <p:cNvSpPr txBox="1"/>
              <p:nvPr/>
            </p:nvSpPr>
            <p:spPr>
              <a:xfrm>
                <a:off x="794912" y="755534"/>
                <a:ext cx="6503703" cy="154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CFE026-7334-EB87-0241-A955304A5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12" y="755534"/>
                <a:ext cx="6503703" cy="1545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78D247-9F56-FA8B-971B-13F5A06E101D}"/>
                  </a:ext>
                </a:extLst>
              </p:cNvPr>
              <p:cNvSpPr txBox="1"/>
              <p:nvPr/>
            </p:nvSpPr>
            <p:spPr>
              <a:xfrm>
                <a:off x="393180" y="4719246"/>
                <a:ext cx="8703216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The rotated displacement field is</a:t>
                </a:r>
              </a:p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78D247-9F56-FA8B-971B-13F5A06E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0" y="4719246"/>
                <a:ext cx="8703216" cy="1446550"/>
              </a:xfrm>
              <a:prstGeom prst="rect">
                <a:avLst/>
              </a:prstGeom>
              <a:blipFill>
                <a:blip r:embed="rId4"/>
                <a:stretch>
                  <a:fillRect l="-2801" t="-8439" r="-1961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5266ED-0CA4-6BBB-8E63-2936606F0AE9}"/>
                  </a:ext>
                </a:extLst>
              </p:cNvPr>
              <p:cNvSpPr txBox="1"/>
              <p:nvPr/>
            </p:nvSpPr>
            <p:spPr>
              <a:xfrm>
                <a:off x="1248379" y="2054047"/>
                <a:ext cx="5373073" cy="1545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5266ED-0CA4-6BBB-8E63-2936606F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79" y="2054047"/>
                <a:ext cx="5373073" cy="1545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929048-D4E6-4125-7C77-CA7313B7BC15}"/>
              </a:ext>
            </a:extLst>
          </p:cNvPr>
          <p:cNvCxnSpPr/>
          <p:nvPr/>
        </p:nvCxnSpPr>
        <p:spPr>
          <a:xfrm flipH="1">
            <a:off x="2186102" y="552756"/>
            <a:ext cx="385648" cy="53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BCFDDA-7188-3418-289E-9CF2E142FF55}"/>
              </a:ext>
            </a:extLst>
          </p:cNvPr>
          <p:cNvSpPr txBox="1"/>
          <p:nvPr/>
        </p:nvSpPr>
        <p:spPr>
          <a:xfrm>
            <a:off x="1360573" y="195372"/>
            <a:ext cx="25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THROUGH the curve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003279-215F-B55B-62F3-C71D0D5050BD}"/>
              </a:ext>
            </a:extLst>
          </p:cNvPr>
          <p:cNvCxnSpPr>
            <a:cxnSpLocks/>
          </p:cNvCxnSpPr>
          <p:nvPr/>
        </p:nvCxnSpPr>
        <p:spPr>
          <a:xfrm flipH="1" flipV="1">
            <a:off x="5351740" y="3032761"/>
            <a:ext cx="645683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871257-F453-8319-107C-F63EEB507D18}"/>
              </a:ext>
            </a:extLst>
          </p:cNvPr>
          <p:cNvSpPr txBox="1"/>
          <p:nvPr/>
        </p:nvSpPr>
        <p:spPr>
          <a:xfrm>
            <a:off x="5541244" y="3285728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ALONG the curve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A1715B-E294-D415-80C0-317BA9BFC877}"/>
              </a:ext>
            </a:extLst>
          </p:cNvPr>
          <p:cNvCxnSpPr>
            <a:cxnSpLocks/>
          </p:cNvCxnSpPr>
          <p:nvPr/>
        </p:nvCxnSpPr>
        <p:spPr>
          <a:xfrm flipH="1" flipV="1">
            <a:off x="2911298" y="3089647"/>
            <a:ext cx="456179" cy="263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4B7DF8-02B9-C2B3-BE00-19FF9DCA2A3A}"/>
                  </a:ext>
                </a:extLst>
              </p:cNvPr>
              <p:cNvSpPr txBox="1"/>
              <p:nvPr/>
            </p:nvSpPr>
            <p:spPr>
              <a:xfrm>
                <a:off x="2694741" y="3309236"/>
                <a:ext cx="1333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rotation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4B7DF8-02B9-C2B3-BE00-19FF9DCA2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741" y="3309236"/>
                <a:ext cx="1333314" cy="369332"/>
              </a:xfrm>
              <a:prstGeom prst="rect">
                <a:avLst/>
              </a:prstGeom>
              <a:blipFill>
                <a:blip r:embed="rId10"/>
                <a:stretch>
                  <a:fillRect t="-10000" r="-41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0">
                <a:extLst>
                  <a:ext uri="{FF2B5EF4-FFF2-40B4-BE49-F238E27FC236}">
                    <a16:creationId xmlns:a16="http://schemas.microsoft.com/office/drawing/2014/main" id="{5700D942-A6ED-B232-416D-55F720D47B1F}"/>
                  </a:ext>
                </a:extLst>
              </p:cNvPr>
              <p:cNvSpPr txBox="1"/>
              <p:nvPr/>
            </p:nvSpPr>
            <p:spPr>
              <a:xfrm>
                <a:off x="2798328" y="4085418"/>
                <a:ext cx="261642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20">
                <a:extLst>
                  <a:ext uri="{FF2B5EF4-FFF2-40B4-BE49-F238E27FC236}">
                    <a16:creationId xmlns:a16="http://schemas.microsoft.com/office/drawing/2014/main" id="{5700D942-A6ED-B232-416D-55F720D47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328" y="4085418"/>
                <a:ext cx="2616422" cy="769441"/>
              </a:xfrm>
              <a:prstGeom prst="rect">
                <a:avLst/>
              </a:prstGeom>
              <a:blipFill>
                <a:blip r:embed="rId11"/>
                <a:stretch>
                  <a:fillRect l="-9324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103AB71-0FFD-EC73-A93F-6548E09FB184}"/>
              </a:ext>
            </a:extLst>
          </p:cNvPr>
          <p:cNvGrpSpPr/>
          <p:nvPr/>
        </p:nvGrpSpPr>
        <p:grpSpPr>
          <a:xfrm>
            <a:off x="8565107" y="220894"/>
            <a:ext cx="3588875" cy="3793335"/>
            <a:chOff x="8565107" y="220894"/>
            <a:chExt cx="3588875" cy="379333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A06A1AE-5A33-19AC-841A-C422AC21E5C0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46ACC49-6802-D506-A2DE-3702FF5D89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E9DB57EF-BE57-F1E8-8240-0D9733ED5DA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701B45CC-8887-BD53-24C7-DE319DC1E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C983D72D-0CFC-B477-89EC-1C686B83435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9DF35ED-8ED4-5D1F-E7C0-AB0884147B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E5659ED2-9F5B-11FE-47E6-547C219162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BC16A2-F1A1-3392-5894-426AC65DC002}"/>
                </a:ext>
              </a:extLst>
            </p:cNvPr>
            <p:cNvGrpSpPr/>
            <p:nvPr/>
          </p:nvGrpSpPr>
          <p:grpSpPr>
            <a:xfrm>
              <a:off x="10529197" y="871604"/>
              <a:ext cx="1397561" cy="2526776"/>
              <a:chOff x="10529197" y="871604"/>
              <a:chExt cx="1397561" cy="2526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318B3FCA-A118-0CAE-FDA3-2527886E50F0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47121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A411DAC-DF8A-3E8A-43E2-3CBDA2F48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471218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D61E0551-60ED-1F37-9321-B701620336F9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471218" cy="47153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935D939-97BA-4A57-C2E0-C1F14DA13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471218" cy="47153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5128" r="-1558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4" name="Freeform 76">
                <a:extLst>
                  <a:ext uri="{FF2B5EF4-FFF2-40B4-BE49-F238E27FC236}">
                    <a16:creationId xmlns:a16="http://schemas.microsoft.com/office/drawing/2014/main" id="{6FE75A8A-7D4C-3887-65E4-6B0F22A992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Freeform 76">
                <a:extLst>
                  <a:ext uri="{FF2B5EF4-FFF2-40B4-BE49-F238E27FC236}">
                    <a16:creationId xmlns:a16="http://schemas.microsoft.com/office/drawing/2014/main" id="{57CA4ABF-FE06-04D7-095C-1C6D5D8D51C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15CFDBC-3FF3-3176-9DCC-A9C5BD4352C6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3FDD80C-877D-30C5-2445-0509CC05E2F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948E06C2-7881-462D-BE48-FBA8791617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AA973EF2-5841-43AD-44AC-307926811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53819CF-A457-8379-02CA-12567BE612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C775AEE4-8AFD-5571-EFFC-C3535F77C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21E5324-799D-8C29-F02F-CBEF83D3C55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E62CEC6-255E-1F24-9126-81D7C5FAE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A1BC2082-C33E-462B-F1F4-E3327B721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F643A09C-226F-978C-116F-229D26A053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C6979C36-4F08-4179-FA95-5F48C0D41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6178BB52-A6A6-27E7-3B3B-EB7835F43D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D6A68BD9-DDC3-DB1C-C7DD-FF338EDE9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8DEE206-7B8A-CC94-9C50-67A01AE174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CD3F567-DFBF-1CB5-7A28-E013E763CA8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B0ACEDD9-F399-8254-43A2-CAE06026DE2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E6C51C6-64AD-99BA-A002-575BCECF45C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0B95D44-FDC5-B551-9F16-D0B0D6C480F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00390FA-011E-57BD-1382-428EF01C96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06F9B6AD-007A-06EB-EC9A-8CF440F5D5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8ADCCC3-6A59-528D-22AF-4AF10DCBEBB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12B376D-0BB5-4A9F-FAED-FB8A38D70E3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820783F7-6516-4BA9-6733-410AFAAD8C0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B397A125-5661-00DC-AA1B-20E63C7600A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0FCC2DD-54B7-9F19-B421-D9A05D1F50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7D74CF80-9F23-1A42-54DF-9222D43AE50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40AC156E-5747-1539-07A2-2957FF474F7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4C54BA1-0D9A-A3B0-BB51-BF92795A637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CB664FD7-D9EA-A85C-252F-EF99ABE5AA0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8DCB4AE2-AF12-3D0B-0AA4-EF62BB5F88B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8CD37531-3DBA-C883-AD66-E08F2683DFC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AC3C5C6-5239-E27D-3BA3-F148AB98B7A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D48AB60F-85AC-9F4D-CF71-D7D5BD489E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1C8D994B-08B3-55D7-3810-5BEEAA0536C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3D06B5B-B623-044C-F957-F3B7924D702F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712AD954-10CD-0109-FA6B-21D0C88423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D8CD61A-100E-9076-B95D-075F8D52A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377E807-276D-953D-152A-76A35CE7C1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25991A4-63C6-3FF0-8634-A2622B5A5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B3CB9DBD-D3F0-4B90-6639-D20BA70D9C8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1A9D161-EBF6-520B-FBE7-34947EADE8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84FEAE6-5916-8D6B-34E4-C50003425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7EDC2F02-764C-C452-0A29-8DDB9AA26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1843B0D-92B2-5CDD-45E6-5A30D4483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42E5BC7E-5416-F9C3-0640-6AE4903BF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CF182F1-28EE-DFE2-A926-A2773326B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1A586346-196A-DC18-B9F1-642D8FD9D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194BF16-1959-50E2-3974-031E361D0E9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10998D5-247D-7F6C-4BED-5614277699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5D1B106-5D09-46BA-C325-56C55AC1ECE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449CD61-18E1-4AF3-099C-E43AEADE6E6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283282C-F7BB-21D6-EB53-86CF2F72A81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0C0FF7A-A47B-6530-FFAE-899865DD97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7C034BC-CC23-69B6-3C22-A0EB15BFF0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DB505152-CCF4-9A8B-04E2-C32C4F7D87F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78751F97-67FC-E014-6968-0A28ED406B9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B7372671-FBB2-EE69-00E9-F3EA68663D0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FD70A37F-9CDF-CA92-E103-A224A2D5E4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0C27B7CD-4E29-CD7F-47DA-A24EC3D96BB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A1E48169-3C0F-9A79-66EA-521044D735D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EB7F0AF0-CFEF-43FE-2C56-17B53A3E4B3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AC57107E-03A7-6C7F-B3AC-B7D329A18B4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17601DB-68C0-3E54-58AF-7A26FF5DD5E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9303AB04-B544-17AF-FCEC-24BA97246EA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88ABF19A-5CF2-F7F9-1261-B2B19984F9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3ABF873E-11CD-8C13-2168-C4D8BF15E75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BC29B771-9464-17E3-2752-A674991662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16216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EC470-2F5A-F172-D584-9DA593F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1625-B712-34CD-DD11-E6ABCA3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921EA-5A15-EB17-BA6F-9495CD2DEBED}"/>
                  </a:ext>
                </a:extLst>
              </p:cNvPr>
              <p:cNvSpPr txBox="1"/>
              <p:nvPr/>
            </p:nvSpPr>
            <p:spPr>
              <a:xfrm>
                <a:off x="534073" y="3575961"/>
                <a:ext cx="8560097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Classical point particles are better conceived as infinitesimal regions of phase space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2921EA-5A15-EB17-BA6F-9495CD2DE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3" y="3575961"/>
                <a:ext cx="8560097" cy="2123658"/>
              </a:xfrm>
              <a:prstGeom prst="rect">
                <a:avLst/>
              </a:prstGeom>
              <a:blipFill>
                <a:blip r:embed="rId3"/>
                <a:stretch>
                  <a:fillRect l="-2920" t="-6034" r="-3134" b="-1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2E3800-1F34-BCF1-2067-E007967A7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234" y="1278101"/>
            <a:ext cx="3328364" cy="22978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242CA0-771E-3A0E-E215-81562CD0D12F}"/>
              </a:ext>
            </a:extLst>
          </p:cNvPr>
          <p:cNvSpPr txBox="1"/>
          <p:nvPr/>
        </p:nvSpPr>
        <p:spPr>
          <a:xfrm>
            <a:off x="6318245" y="1537664"/>
            <a:ext cx="1748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Styer</a:t>
            </a:r>
            <a:r>
              <a:rPr lang="en-US" sz="1400" dirty="0"/>
              <a:t>, D. F. (2023)</a:t>
            </a:r>
          </a:p>
          <a:p>
            <a:pPr algn="ctr"/>
            <a:r>
              <a:rPr lang="en-US" sz="1400" i="1" dirty="0"/>
              <a:t> Statistical Mechanics</a:t>
            </a:r>
            <a:endParaRPr lang="en-US" sz="1400" b="0" i="1" u="none" strike="noStrike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AB23F-CBF5-2F66-EAA5-22677EF0EF47}"/>
              </a:ext>
            </a:extLst>
          </p:cNvPr>
          <p:cNvSpPr txBox="1"/>
          <p:nvPr/>
        </p:nvSpPr>
        <p:spPr>
          <a:xfrm>
            <a:off x="9306323" y="3478659"/>
            <a:ext cx="2410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i="0" u="none" strike="noStrike" dirty="0">
                <a:effectLst/>
              </a:rPr>
              <a:t>Wendt, J. F. (Ed.). (2008)</a:t>
            </a:r>
          </a:p>
          <a:p>
            <a:pPr algn="ctr"/>
            <a:r>
              <a:rPr lang="en-US" sz="1400" b="0" i="1" u="none" strike="noStrike" dirty="0">
                <a:effectLst/>
              </a:rPr>
              <a:t>Computational Fluid Dynamics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81FCF-72C3-78A3-A37D-03A3AB548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651" y="254587"/>
            <a:ext cx="3671543" cy="2956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B98A58-3760-9BAC-07DD-A054BDA40917}"/>
              </a:ext>
            </a:extLst>
          </p:cNvPr>
          <p:cNvSpPr txBox="1"/>
          <p:nvPr/>
        </p:nvSpPr>
        <p:spPr>
          <a:xfrm>
            <a:off x="263716" y="289101"/>
            <a:ext cx="79977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Note: Hamiltonian mechanics is about transporting areas/densities, not just points!</a:t>
            </a:r>
          </a:p>
        </p:txBody>
      </p:sp>
    </p:spTree>
    <p:extLst>
      <p:ext uri="{BB962C8B-B14F-4D97-AF65-F5344CB8AC3E}">
        <p14:creationId xmlns:p14="http://schemas.microsoft.com/office/powerpoint/2010/main" val="3424559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EC470-2F5A-F172-D584-9DA593F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71625-B712-34CD-DD11-E6ABCA307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8170B-91FE-51F9-1F86-3B7F2E54264C}"/>
                  </a:ext>
                </a:extLst>
              </p:cNvPr>
              <p:cNvSpPr txBox="1"/>
              <p:nvPr/>
            </p:nvSpPr>
            <p:spPr>
              <a:xfrm>
                <a:off x="343199" y="1829767"/>
                <a:ext cx="115291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Hamiltonian mechanics preserves volumes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preserves the number of states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E8170B-91FE-51F9-1F86-3B7F2E542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9" y="1829767"/>
                <a:ext cx="11529182" cy="523220"/>
              </a:xfrm>
              <a:prstGeom prst="rect">
                <a:avLst/>
              </a:prstGeom>
              <a:blipFill>
                <a:blip r:embed="rId3"/>
                <a:stretch>
                  <a:fillRect l="-105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7EA6FA-8750-F5E2-BF9D-C47CE89BE1D0}"/>
                  </a:ext>
                </a:extLst>
              </p:cNvPr>
              <p:cNvSpPr txBox="1"/>
              <p:nvPr/>
            </p:nvSpPr>
            <p:spPr>
              <a:xfrm>
                <a:off x="1795001" y="2432333"/>
                <a:ext cx="89192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for each initial state there is one and only one final state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7EA6FA-8750-F5E2-BF9D-C47CE89B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001" y="2432333"/>
                <a:ext cx="8919237" cy="523220"/>
              </a:xfrm>
              <a:prstGeom prst="rect">
                <a:avLst/>
              </a:prstGeom>
              <a:blipFill>
                <a:blip r:embed="rId4"/>
                <a:stretch>
                  <a:fillRect t="-10465" r="-4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0B572DD-BD48-372C-9089-0C25554C6283}"/>
              </a:ext>
            </a:extLst>
          </p:cNvPr>
          <p:cNvSpPr txBox="1"/>
          <p:nvPr/>
        </p:nvSpPr>
        <p:spPr>
          <a:xfrm>
            <a:off x="343199" y="3934147"/>
            <a:ext cx="87848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The evolution is deterministic and </a:t>
            </a:r>
          </a:p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reversible (DR-EV)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C3CCA690-EEA4-9130-1927-CF315276631C}"/>
                  </a:ext>
                </a:extLst>
              </p:cNvPr>
              <p:cNvSpPr txBox="1"/>
              <p:nvPr/>
            </p:nvSpPr>
            <p:spPr>
              <a:xfrm>
                <a:off x="3103663" y="3164706"/>
                <a:ext cx="2729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C3CCA690-EEA4-9130-1927-CF315276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63" y="3164706"/>
                <a:ext cx="2729209" cy="769441"/>
              </a:xfrm>
              <a:prstGeom prst="rect">
                <a:avLst/>
              </a:prstGeom>
              <a:blipFill>
                <a:blip r:embed="rId5"/>
                <a:stretch>
                  <a:fillRect l="-8929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1ECE950-95DE-37E4-D6E7-43A95551F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9846" y="569535"/>
            <a:ext cx="6630332" cy="6713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28A42-8617-1AC4-541D-F407D97F556F}"/>
              </a:ext>
            </a:extLst>
          </p:cNvPr>
          <p:cNvSpPr txBox="1"/>
          <p:nvPr/>
        </p:nvSpPr>
        <p:spPr>
          <a:xfrm>
            <a:off x="403860" y="466570"/>
            <a:ext cx="415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 mech: phase space volumes count the number of microstates</a:t>
            </a:r>
          </a:p>
        </p:txBody>
      </p:sp>
    </p:spTree>
    <p:extLst>
      <p:ext uri="{BB962C8B-B14F-4D97-AF65-F5344CB8AC3E}">
        <p14:creationId xmlns:p14="http://schemas.microsoft.com/office/powerpoint/2010/main" val="711055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D09623-B4FE-44CA-66F8-63560DF4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88B83-7FDD-A357-6169-064B000F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5A1C6-3C78-EAE4-B43D-DF4EA8A18CAB}"/>
                  </a:ext>
                </a:extLst>
              </p:cNvPr>
              <p:cNvSpPr txBox="1"/>
              <p:nvPr/>
            </p:nvSpPr>
            <p:spPr>
              <a:xfrm>
                <a:off x="2689455" y="601466"/>
                <a:ext cx="67962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Thermodynamic entropy: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5A1C6-3C78-EAE4-B43D-DF4EA8A18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455" y="601466"/>
                <a:ext cx="6796284" cy="584775"/>
              </a:xfrm>
              <a:prstGeom prst="rect">
                <a:avLst/>
              </a:prstGeom>
              <a:blipFill>
                <a:blip r:embed="rId2"/>
                <a:stretch>
                  <a:fillRect l="-17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6B89D25-1580-7F0B-E2DC-5CE2AF95CAE7}"/>
              </a:ext>
            </a:extLst>
          </p:cNvPr>
          <p:cNvSpPr txBox="1"/>
          <p:nvPr/>
        </p:nvSpPr>
        <p:spPr>
          <a:xfrm>
            <a:off x="556753" y="1573742"/>
            <a:ext cx="113407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Since the logarithm is a bijective function, conservation of areas of </a:t>
            </a:r>
          </a:p>
          <a:p>
            <a:r>
              <a:rPr lang="en-US" sz="3200" dirty="0"/>
              <a:t>phase space is equivalent to the conservation of entropy.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89261-8296-6E86-DF27-67E71F379262}"/>
              </a:ext>
            </a:extLst>
          </p:cNvPr>
          <p:cNvSpPr txBox="1"/>
          <p:nvPr/>
        </p:nvSpPr>
        <p:spPr>
          <a:xfrm>
            <a:off x="0" y="4203472"/>
            <a:ext cx="96002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evolution is deterministic and 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thermodynamically reversible (DR-THER)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9F7AD9E3-E411-1430-CE53-BAA16E7564EE}"/>
                  </a:ext>
                </a:extLst>
              </p:cNvPr>
              <p:cNvSpPr txBox="1"/>
              <p:nvPr/>
            </p:nvSpPr>
            <p:spPr>
              <a:xfrm>
                <a:off x="3034528" y="3483951"/>
                <a:ext cx="27292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20">
                <a:extLst>
                  <a:ext uri="{FF2B5EF4-FFF2-40B4-BE49-F238E27FC236}">
                    <a16:creationId xmlns:a16="http://schemas.microsoft.com/office/drawing/2014/main" id="{9F7AD9E3-E411-1430-CE53-BAA16E756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528" y="3483951"/>
                <a:ext cx="2729209" cy="769441"/>
              </a:xfrm>
              <a:prstGeom prst="rect">
                <a:avLst/>
              </a:prstGeom>
              <a:blipFill>
                <a:blip r:embed="rId3"/>
                <a:stretch>
                  <a:fillRect l="-9172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41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408152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71776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71776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86" r="-413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168725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42251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06884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06884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371686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71686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36150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36150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00783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00783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00243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341021" y="4576947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169692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90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E118C3-0F89-3BF9-77AE-75F20784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30DD1-4372-0373-AF26-2046E6A2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EE855-9860-5FB6-D547-12813A6F2AD9}"/>
              </a:ext>
            </a:extLst>
          </p:cNvPr>
          <p:cNvSpPr txBox="1"/>
          <p:nvPr/>
        </p:nvSpPr>
        <p:spPr>
          <a:xfrm>
            <a:off x="567549" y="4041336"/>
            <a:ext cx="88529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The evolution conserves </a:t>
            </a:r>
          </a:p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information entropy (DR-INFO)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8080BA1D-7387-E337-3E3B-43F548498360}"/>
                  </a:ext>
                </a:extLst>
              </p:cNvPr>
              <p:cNvSpPr txBox="1"/>
              <p:nvPr/>
            </p:nvSpPr>
            <p:spPr>
              <a:xfrm>
                <a:off x="2647011" y="3249768"/>
                <a:ext cx="31461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8080BA1D-7387-E337-3E3B-43F548498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11" y="3249768"/>
                <a:ext cx="3146118" cy="923330"/>
              </a:xfrm>
              <a:prstGeom prst="rect">
                <a:avLst/>
              </a:prstGeom>
              <a:blipFill>
                <a:blip r:embed="rId3"/>
                <a:stretch>
                  <a:fillRect l="-10271" t="-17763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86E74-E739-4980-0612-CE358971B296}"/>
                  </a:ext>
                </a:extLst>
              </p:cNvPr>
              <p:cNvSpPr txBox="1"/>
              <p:nvPr/>
            </p:nvSpPr>
            <p:spPr>
              <a:xfrm>
                <a:off x="47958" y="-13594"/>
                <a:ext cx="12096085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286E74-E739-4980-0612-CE358971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8" y="-13594"/>
                <a:ext cx="12096085" cy="13840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43B2867-3BE7-572E-EE4B-9498A2AC3E43}"/>
              </a:ext>
            </a:extLst>
          </p:cNvPr>
          <p:cNvGrpSpPr/>
          <p:nvPr/>
        </p:nvGrpSpPr>
        <p:grpSpPr>
          <a:xfrm>
            <a:off x="7965771" y="1415299"/>
            <a:ext cx="3437801" cy="2015248"/>
            <a:chOff x="2647010" y="1062338"/>
            <a:chExt cx="6635342" cy="388965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1730259-9CCD-840B-9647-774DE1B0DC34}"/>
                </a:ext>
              </a:extLst>
            </p:cNvPr>
            <p:cNvSpPr/>
            <p:nvPr/>
          </p:nvSpPr>
          <p:spPr>
            <a:xfrm>
              <a:off x="2647011" y="1062338"/>
              <a:ext cx="6618691" cy="817553"/>
            </a:xfrm>
            <a:custGeom>
              <a:avLst/>
              <a:gdLst>
                <a:gd name="connsiteX0" fmla="*/ 0 w 6520437"/>
                <a:gd name="connsiteY0" fmla="*/ 1646928 h 1681660"/>
                <a:gd name="connsiteX1" fmla="*/ 375920 w 6520437"/>
                <a:gd name="connsiteY1" fmla="*/ 1626608 h 1681660"/>
                <a:gd name="connsiteX2" fmla="*/ 1168400 w 6520437"/>
                <a:gd name="connsiteY2" fmla="*/ 1128768 h 1681660"/>
                <a:gd name="connsiteX3" fmla="*/ 1016000 w 6520437"/>
                <a:gd name="connsiteY3" fmla="*/ 671568 h 1681660"/>
                <a:gd name="connsiteX4" fmla="*/ 1483360 w 6520437"/>
                <a:gd name="connsiteY4" fmla="*/ 427728 h 1681660"/>
                <a:gd name="connsiteX5" fmla="*/ 2062480 w 6520437"/>
                <a:gd name="connsiteY5" fmla="*/ 509008 h 1681660"/>
                <a:gd name="connsiteX6" fmla="*/ 3911600 w 6520437"/>
                <a:gd name="connsiteY6" fmla="*/ 448048 h 1681660"/>
                <a:gd name="connsiteX7" fmla="*/ 4805680 w 6520437"/>
                <a:gd name="connsiteY7" fmla="*/ 214368 h 1681660"/>
                <a:gd name="connsiteX8" fmla="*/ 5171440 w 6520437"/>
                <a:gd name="connsiteY8" fmla="*/ 1008 h 1681660"/>
                <a:gd name="connsiteX9" fmla="*/ 5588000 w 6520437"/>
                <a:gd name="connsiteY9" fmla="*/ 163568 h 1681660"/>
                <a:gd name="connsiteX10" fmla="*/ 5984240 w 6520437"/>
                <a:gd name="connsiteY10" fmla="*/ 763008 h 1681660"/>
                <a:gd name="connsiteX11" fmla="*/ 6136640 w 6520437"/>
                <a:gd name="connsiteY11" fmla="*/ 1067808 h 1681660"/>
                <a:gd name="connsiteX12" fmla="*/ 6492240 w 6520437"/>
                <a:gd name="connsiteY12" fmla="*/ 1636768 h 1681660"/>
                <a:gd name="connsiteX13" fmla="*/ 6471920 w 6520437"/>
                <a:gd name="connsiteY13" fmla="*/ 1525008 h 1681660"/>
                <a:gd name="connsiteX0" fmla="*/ 0 w 6550917"/>
                <a:gd name="connsiteY0" fmla="*/ 1738368 h 1749287"/>
                <a:gd name="connsiteX1" fmla="*/ 406400 w 6550917"/>
                <a:gd name="connsiteY1" fmla="*/ 1626608 h 1749287"/>
                <a:gd name="connsiteX2" fmla="*/ 1198880 w 6550917"/>
                <a:gd name="connsiteY2" fmla="*/ 1128768 h 1749287"/>
                <a:gd name="connsiteX3" fmla="*/ 1046480 w 6550917"/>
                <a:gd name="connsiteY3" fmla="*/ 671568 h 1749287"/>
                <a:gd name="connsiteX4" fmla="*/ 1513840 w 6550917"/>
                <a:gd name="connsiteY4" fmla="*/ 427728 h 1749287"/>
                <a:gd name="connsiteX5" fmla="*/ 2092960 w 6550917"/>
                <a:gd name="connsiteY5" fmla="*/ 509008 h 1749287"/>
                <a:gd name="connsiteX6" fmla="*/ 3942080 w 6550917"/>
                <a:gd name="connsiteY6" fmla="*/ 448048 h 1749287"/>
                <a:gd name="connsiteX7" fmla="*/ 4836160 w 6550917"/>
                <a:gd name="connsiteY7" fmla="*/ 214368 h 1749287"/>
                <a:gd name="connsiteX8" fmla="*/ 5201920 w 6550917"/>
                <a:gd name="connsiteY8" fmla="*/ 1008 h 1749287"/>
                <a:gd name="connsiteX9" fmla="*/ 5618480 w 6550917"/>
                <a:gd name="connsiteY9" fmla="*/ 163568 h 1749287"/>
                <a:gd name="connsiteX10" fmla="*/ 6014720 w 6550917"/>
                <a:gd name="connsiteY10" fmla="*/ 763008 h 1749287"/>
                <a:gd name="connsiteX11" fmla="*/ 6167120 w 6550917"/>
                <a:gd name="connsiteY11" fmla="*/ 1067808 h 1749287"/>
                <a:gd name="connsiteX12" fmla="*/ 6522720 w 6550917"/>
                <a:gd name="connsiteY12" fmla="*/ 1636768 h 1749287"/>
                <a:gd name="connsiteX13" fmla="*/ 6502400 w 6550917"/>
                <a:gd name="connsiteY13" fmla="*/ 1525008 h 1749287"/>
                <a:gd name="connsiteX0" fmla="*/ 0 w 6384253"/>
                <a:gd name="connsiteY0" fmla="*/ 1233871 h 1664686"/>
                <a:gd name="connsiteX1" fmla="*/ 239736 w 6384253"/>
                <a:gd name="connsiteY1" fmla="*/ 1626608 h 1664686"/>
                <a:gd name="connsiteX2" fmla="*/ 1032216 w 6384253"/>
                <a:gd name="connsiteY2" fmla="*/ 1128768 h 1664686"/>
                <a:gd name="connsiteX3" fmla="*/ 879816 w 6384253"/>
                <a:gd name="connsiteY3" fmla="*/ 671568 h 1664686"/>
                <a:gd name="connsiteX4" fmla="*/ 1347176 w 6384253"/>
                <a:gd name="connsiteY4" fmla="*/ 427728 h 1664686"/>
                <a:gd name="connsiteX5" fmla="*/ 1926296 w 6384253"/>
                <a:gd name="connsiteY5" fmla="*/ 509008 h 1664686"/>
                <a:gd name="connsiteX6" fmla="*/ 3775416 w 6384253"/>
                <a:gd name="connsiteY6" fmla="*/ 448048 h 1664686"/>
                <a:gd name="connsiteX7" fmla="*/ 4669496 w 6384253"/>
                <a:gd name="connsiteY7" fmla="*/ 214368 h 1664686"/>
                <a:gd name="connsiteX8" fmla="*/ 5035256 w 6384253"/>
                <a:gd name="connsiteY8" fmla="*/ 1008 h 1664686"/>
                <a:gd name="connsiteX9" fmla="*/ 5451816 w 6384253"/>
                <a:gd name="connsiteY9" fmla="*/ 163568 h 1664686"/>
                <a:gd name="connsiteX10" fmla="*/ 5848056 w 6384253"/>
                <a:gd name="connsiteY10" fmla="*/ 763008 h 1664686"/>
                <a:gd name="connsiteX11" fmla="*/ 6000456 w 6384253"/>
                <a:gd name="connsiteY11" fmla="*/ 1067808 h 1664686"/>
                <a:gd name="connsiteX12" fmla="*/ 6356056 w 6384253"/>
                <a:gd name="connsiteY12" fmla="*/ 1636768 h 1664686"/>
                <a:gd name="connsiteX13" fmla="*/ 6335736 w 6384253"/>
                <a:gd name="connsiteY13" fmla="*/ 1525008 h 1664686"/>
                <a:gd name="connsiteX0" fmla="*/ 0 w 6519386"/>
                <a:gd name="connsiteY0" fmla="*/ 1760890 h 1769792"/>
                <a:gd name="connsiteX1" fmla="*/ 374869 w 6519386"/>
                <a:gd name="connsiteY1" fmla="*/ 1626608 h 1769792"/>
                <a:gd name="connsiteX2" fmla="*/ 1167349 w 6519386"/>
                <a:gd name="connsiteY2" fmla="*/ 1128768 h 1769792"/>
                <a:gd name="connsiteX3" fmla="*/ 1014949 w 6519386"/>
                <a:gd name="connsiteY3" fmla="*/ 671568 h 1769792"/>
                <a:gd name="connsiteX4" fmla="*/ 1482309 w 6519386"/>
                <a:gd name="connsiteY4" fmla="*/ 427728 h 1769792"/>
                <a:gd name="connsiteX5" fmla="*/ 2061429 w 6519386"/>
                <a:gd name="connsiteY5" fmla="*/ 509008 h 1769792"/>
                <a:gd name="connsiteX6" fmla="*/ 3910549 w 6519386"/>
                <a:gd name="connsiteY6" fmla="*/ 448048 h 1769792"/>
                <a:gd name="connsiteX7" fmla="*/ 4804629 w 6519386"/>
                <a:gd name="connsiteY7" fmla="*/ 214368 h 1769792"/>
                <a:gd name="connsiteX8" fmla="*/ 5170389 w 6519386"/>
                <a:gd name="connsiteY8" fmla="*/ 1008 h 1769792"/>
                <a:gd name="connsiteX9" fmla="*/ 5586949 w 6519386"/>
                <a:gd name="connsiteY9" fmla="*/ 163568 h 1769792"/>
                <a:gd name="connsiteX10" fmla="*/ 5983189 w 6519386"/>
                <a:gd name="connsiteY10" fmla="*/ 763008 h 1769792"/>
                <a:gd name="connsiteX11" fmla="*/ 6135589 w 6519386"/>
                <a:gd name="connsiteY11" fmla="*/ 1067808 h 1769792"/>
                <a:gd name="connsiteX12" fmla="*/ 6491189 w 6519386"/>
                <a:gd name="connsiteY12" fmla="*/ 1636768 h 1769792"/>
                <a:gd name="connsiteX13" fmla="*/ 6470869 w 6519386"/>
                <a:gd name="connsiteY13" fmla="*/ 1525008 h 1769792"/>
                <a:gd name="connsiteX0" fmla="*/ 0 w 6519386"/>
                <a:gd name="connsiteY0" fmla="*/ 1760890 h 1767880"/>
                <a:gd name="connsiteX1" fmla="*/ 424417 w 6519386"/>
                <a:gd name="connsiteY1" fmla="*/ 1599581 h 1767880"/>
                <a:gd name="connsiteX2" fmla="*/ 1167349 w 6519386"/>
                <a:gd name="connsiteY2" fmla="*/ 1128768 h 1767880"/>
                <a:gd name="connsiteX3" fmla="*/ 1014949 w 6519386"/>
                <a:gd name="connsiteY3" fmla="*/ 671568 h 1767880"/>
                <a:gd name="connsiteX4" fmla="*/ 1482309 w 6519386"/>
                <a:gd name="connsiteY4" fmla="*/ 427728 h 1767880"/>
                <a:gd name="connsiteX5" fmla="*/ 2061429 w 6519386"/>
                <a:gd name="connsiteY5" fmla="*/ 509008 h 1767880"/>
                <a:gd name="connsiteX6" fmla="*/ 3910549 w 6519386"/>
                <a:gd name="connsiteY6" fmla="*/ 448048 h 1767880"/>
                <a:gd name="connsiteX7" fmla="*/ 4804629 w 6519386"/>
                <a:gd name="connsiteY7" fmla="*/ 214368 h 1767880"/>
                <a:gd name="connsiteX8" fmla="*/ 5170389 w 6519386"/>
                <a:gd name="connsiteY8" fmla="*/ 1008 h 1767880"/>
                <a:gd name="connsiteX9" fmla="*/ 5586949 w 6519386"/>
                <a:gd name="connsiteY9" fmla="*/ 163568 h 1767880"/>
                <a:gd name="connsiteX10" fmla="*/ 5983189 w 6519386"/>
                <a:gd name="connsiteY10" fmla="*/ 763008 h 1767880"/>
                <a:gd name="connsiteX11" fmla="*/ 6135589 w 6519386"/>
                <a:gd name="connsiteY11" fmla="*/ 1067808 h 1767880"/>
                <a:gd name="connsiteX12" fmla="*/ 6491189 w 6519386"/>
                <a:gd name="connsiteY12" fmla="*/ 1636768 h 1767880"/>
                <a:gd name="connsiteX13" fmla="*/ 6470869 w 6519386"/>
                <a:gd name="connsiteY13" fmla="*/ 1525008 h 1767880"/>
                <a:gd name="connsiteX0" fmla="*/ 0 w 6519386"/>
                <a:gd name="connsiteY0" fmla="*/ 1760890 h 1771241"/>
                <a:gd name="connsiteX1" fmla="*/ 424417 w 6519386"/>
                <a:gd name="connsiteY1" fmla="*/ 1599581 h 1771241"/>
                <a:gd name="connsiteX2" fmla="*/ 1167349 w 6519386"/>
                <a:gd name="connsiteY2" fmla="*/ 1128768 h 1771241"/>
                <a:gd name="connsiteX3" fmla="*/ 1014949 w 6519386"/>
                <a:gd name="connsiteY3" fmla="*/ 671568 h 1771241"/>
                <a:gd name="connsiteX4" fmla="*/ 1482309 w 6519386"/>
                <a:gd name="connsiteY4" fmla="*/ 427728 h 1771241"/>
                <a:gd name="connsiteX5" fmla="*/ 2061429 w 6519386"/>
                <a:gd name="connsiteY5" fmla="*/ 509008 h 1771241"/>
                <a:gd name="connsiteX6" fmla="*/ 3910549 w 6519386"/>
                <a:gd name="connsiteY6" fmla="*/ 448048 h 1771241"/>
                <a:gd name="connsiteX7" fmla="*/ 4804629 w 6519386"/>
                <a:gd name="connsiteY7" fmla="*/ 214368 h 1771241"/>
                <a:gd name="connsiteX8" fmla="*/ 5170389 w 6519386"/>
                <a:gd name="connsiteY8" fmla="*/ 1008 h 1771241"/>
                <a:gd name="connsiteX9" fmla="*/ 5586949 w 6519386"/>
                <a:gd name="connsiteY9" fmla="*/ 163568 h 1771241"/>
                <a:gd name="connsiteX10" fmla="*/ 5983189 w 6519386"/>
                <a:gd name="connsiteY10" fmla="*/ 763008 h 1771241"/>
                <a:gd name="connsiteX11" fmla="*/ 6135589 w 6519386"/>
                <a:gd name="connsiteY11" fmla="*/ 1067808 h 1771241"/>
                <a:gd name="connsiteX12" fmla="*/ 6491189 w 6519386"/>
                <a:gd name="connsiteY12" fmla="*/ 1636768 h 1771241"/>
                <a:gd name="connsiteX13" fmla="*/ 6470869 w 6519386"/>
                <a:gd name="connsiteY13" fmla="*/ 1525008 h 1771241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39381 w 6519386"/>
                <a:gd name="connsiteY6" fmla="*/ 461561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523168 w 6519386"/>
                <a:gd name="connsiteY6" fmla="*/ 514918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135589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203156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491189"/>
                <a:gd name="connsiteY0" fmla="*/ 1764237 h 1770882"/>
                <a:gd name="connsiteX1" fmla="*/ 424417 w 6491189"/>
                <a:gd name="connsiteY1" fmla="*/ 1602928 h 1770882"/>
                <a:gd name="connsiteX2" fmla="*/ 1005189 w 6491189"/>
                <a:gd name="connsiteY2" fmla="*/ 1172655 h 1770882"/>
                <a:gd name="connsiteX3" fmla="*/ 1163595 w 6491189"/>
                <a:gd name="connsiteY3" fmla="*/ 602844 h 1770882"/>
                <a:gd name="connsiteX4" fmla="*/ 1401229 w 6491189"/>
                <a:gd name="connsiteY4" fmla="*/ 304951 h 1770882"/>
                <a:gd name="connsiteX5" fmla="*/ 2079447 w 6491189"/>
                <a:gd name="connsiteY5" fmla="*/ 408753 h 1770882"/>
                <a:gd name="connsiteX6" fmla="*/ 3523168 w 6491189"/>
                <a:gd name="connsiteY6" fmla="*/ 514456 h 1770882"/>
                <a:gd name="connsiteX7" fmla="*/ 4583912 w 6491189"/>
                <a:gd name="connsiteY7" fmla="*/ 303299 h 1770882"/>
                <a:gd name="connsiteX8" fmla="*/ 5170389 w 6491189"/>
                <a:gd name="connsiteY8" fmla="*/ 4355 h 1770882"/>
                <a:gd name="connsiteX9" fmla="*/ 5586949 w 6491189"/>
                <a:gd name="connsiteY9" fmla="*/ 166915 h 1770882"/>
                <a:gd name="connsiteX10" fmla="*/ 5861569 w 6491189"/>
                <a:gd name="connsiteY10" fmla="*/ 707798 h 1770882"/>
                <a:gd name="connsiteX11" fmla="*/ 6203156 w 6491189"/>
                <a:gd name="connsiteY11" fmla="*/ 1071155 h 1770882"/>
                <a:gd name="connsiteX12" fmla="*/ 6491189 w 6491189"/>
                <a:gd name="connsiteY12" fmla="*/ 1640115 h 1770882"/>
                <a:gd name="connsiteX0" fmla="*/ 0 w 6428127"/>
                <a:gd name="connsiteY0" fmla="*/ 1764237 h 1770882"/>
                <a:gd name="connsiteX1" fmla="*/ 424417 w 6428127"/>
                <a:gd name="connsiteY1" fmla="*/ 1602928 h 1770882"/>
                <a:gd name="connsiteX2" fmla="*/ 1005189 w 6428127"/>
                <a:gd name="connsiteY2" fmla="*/ 1172655 h 1770882"/>
                <a:gd name="connsiteX3" fmla="*/ 1163595 w 6428127"/>
                <a:gd name="connsiteY3" fmla="*/ 602844 h 1770882"/>
                <a:gd name="connsiteX4" fmla="*/ 1401229 w 6428127"/>
                <a:gd name="connsiteY4" fmla="*/ 304951 h 1770882"/>
                <a:gd name="connsiteX5" fmla="*/ 2079447 w 6428127"/>
                <a:gd name="connsiteY5" fmla="*/ 408753 h 1770882"/>
                <a:gd name="connsiteX6" fmla="*/ 3523168 w 6428127"/>
                <a:gd name="connsiteY6" fmla="*/ 514456 h 1770882"/>
                <a:gd name="connsiteX7" fmla="*/ 4583912 w 6428127"/>
                <a:gd name="connsiteY7" fmla="*/ 303299 h 1770882"/>
                <a:gd name="connsiteX8" fmla="*/ 5170389 w 6428127"/>
                <a:gd name="connsiteY8" fmla="*/ 4355 h 1770882"/>
                <a:gd name="connsiteX9" fmla="*/ 5586949 w 6428127"/>
                <a:gd name="connsiteY9" fmla="*/ 166915 h 1770882"/>
                <a:gd name="connsiteX10" fmla="*/ 5861569 w 6428127"/>
                <a:gd name="connsiteY10" fmla="*/ 707798 h 1770882"/>
                <a:gd name="connsiteX11" fmla="*/ 6203156 w 6428127"/>
                <a:gd name="connsiteY11" fmla="*/ 1071155 h 1770882"/>
                <a:gd name="connsiteX12" fmla="*/ 6428127 w 6428127"/>
                <a:gd name="connsiteY12" fmla="*/ 1486964 h 1770882"/>
                <a:gd name="connsiteX0" fmla="*/ 0 w 6449795"/>
                <a:gd name="connsiteY0" fmla="*/ 1764237 h 1770882"/>
                <a:gd name="connsiteX1" fmla="*/ 424417 w 6449795"/>
                <a:gd name="connsiteY1" fmla="*/ 1602928 h 1770882"/>
                <a:gd name="connsiteX2" fmla="*/ 1005189 w 6449795"/>
                <a:gd name="connsiteY2" fmla="*/ 1172655 h 1770882"/>
                <a:gd name="connsiteX3" fmla="*/ 1163595 w 6449795"/>
                <a:gd name="connsiteY3" fmla="*/ 602844 h 1770882"/>
                <a:gd name="connsiteX4" fmla="*/ 1401229 w 6449795"/>
                <a:gd name="connsiteY4" fmla="*/ 304951 h 1770882"/>
                <a:gd name="connsiteX5" fmla="*/ 2079447 w 6449795"/>
                <a:gd name="connsiteY5" fmla="*/ 408753 h 1770882"/>
                <a:gd name="connsiteX6" fmla="*/ 3523168 w 6449795"/>
                <a:gd name="connsiteY6" fmla="*/ 514456 h 1770882"/>
                <a:gd name="connsiteX7" fmla="*/ 4583912 w 6449795"/>
                <a:gd name="connsiteY7" fmla="*/ 303299 h 1770882"/>
                <a:gd name="connsiteX8" fmla="*/ 5170389 w 6449795"/>
                <a:gd name="connsiteY8" fmla="*/ 4355 h 1770882"/>
                <a:gd name="connsiteX9" fmla="*/ 5586949 w 6449795"/>
                <a:gd name="connsiteY9" fmla="*/ 166915 h 1770882"/>
                <a:gd name="connsiteX10" fmla="*/ 5861569 w 6449795"/>
                <a:gd name="connsiteY10" fmla="*/ 707798 h 1770882"/>
                <a:gd name="connsiteX11" fmla="*/ 6203156 w 6449795"/>
                <a:gd name="connsiteY11" fmla="*/ 1071155 h 1770882"/>
                <a:gd name="connsiteX12" fmla="*/ 6428127 w 6449795"/>
                <a:gd name="connsiteY12" fmla="*/ 1486964 h 1770882"/>
                <a:gd name="connsiteX13" fmla="*/ 6443018 w 6449795"/>
                <a:gd name="connsiteY13" fmla="*/ 1494678 h 1770882"/>
                <a:gd name="connsiteX0" fmla="*/ 0 w 6564638"/>
                <a:gd name="connsiteY0" fmla="*/ 1764237 h 1770882"/>
                <a:gd name="connsiteX1" fmla="*/ 424417 w 6564638"/>
                <a:gd name="connsiteY1" fmla="*/ 1602928 h 1770882"/>
                <a:gd name="connsiteX2" fmla="*/ 1005189 w 6564638"/>
                <a:gd name="connsiteY2" fmla="*/ 1172655 h 1770882"/>
                <a:gd name="connsiteX3" fmla="*/ 1163595 w 6564638"/>
                <a:gd name="connsiteY3" fmla="*/ 602844 h 1770882"/>
                <a:gd name="connsiteX4" fmla="*/ 1401229 w 6564638"/>
                <a:gd name="connsiteY4" fmla="*/ 304951 h 1770882"/>
                <a:gd name="connsiteX5" fmla="*/ 2079447 w 6564638"/>
                <a:gd name="connsiteY5" fmla="*/ 408753 h 1770882"/>
                <a:gd name="connsiteX6" fmla="*/ 3523168 w 6564638"/>
                <a:gd name="connsiteY6" fmla="*/ 514456 h 1770882"/>
                <a:gd name="connsiteX7" fmla="*/ 4583912 w 6564638"/>
                <a:gd name="connsiteY7" fmla="*/ 303299 h 1770882"/>
                <a:gd name="connsiteX8" fmla="*/ 5170389 w 6564638"/>
                <a:gd name="connsiteY8" fmla="*/ 4355 h 1770882"/>
                <a:gd name="connsiteX9" fmla="*/ 5586949 w 6564638"/>
                <a:gd name="connsiteY9" fmla="*/ 166915 h 1770882"/>
                <a:gd name="connsiteX10" fmla="*/ 5861569 w 6564638"/>
                <a:gd name="connsiteY10" fmla="*/ 707798 h 1770882"/>
                <a:gd name="connsiteX11" fmla="*/ 6203156 w 6564638"/>
                <a:gd name="connsiteY11" fmla="*/ 1071155 h 1770882"/>
                <a:gd name="connsiteX12" fmla="*/ 6428127 w 6564638"/>
                <a:gd name="connsiteY12" fmla="*/ 1486964 h 1770882"/>
                <a:gd name="connsiteX13" fmla="*/ 6564638 w 6564638"/>
                <a:gd name="connsiteY13" fmla="*/ 1683864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428127 w 6618691"/>
                <a:gd name="connsiteY12" fmla="*/ 1486964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095050 w 6618691"/>
                <a:gd name="connsiteY11" fmla="*/ 1084668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95050 w 6618691"/>
                <a:gd name="connsiteY11" fmla="*/ 1083601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401229 w 6618691"/>
                <a:gd name="connsiteY4" fmla="*/ 303884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2896 h 1781027"/>
                <a:gd name="connsiteX1" fmla="*/ 521399 w 6618691"/>
                <a:gd name="connsiteY1" fmla="*/ 1691641 h 1781027"/>
                <a:gd name="connsiteX2" fmla="*/ 1005189 w 6618691"/>
                <a:gd name="connsiteY2" fmla="*/ 1171314 h 1781027"/>
                <a:gd name="connsiteX3" fmla="*/ 1246721 w 6618691"/>
                <a:gd name="connsiteY3" fmla="*/ 1017140 h 1781027"/>
                <a:gd name="connsiteX4" fmla="*/ 1636757 w 6618691"/>
                <a:gd name="connsiteY4" fmla="*/ 947847 h 1781027"/>
                <a:gd name="connsiteX5" fmla="*/ 2460447 w 6618691"/>
                <a:gd name="connsiteY5" fmla="*/ 802266 h 1781027"/>
                <a:gd name="connsiteX6" fmla="*/ 3592441 w 6618691"/>
                <a:gd name="connsiteY6" fmla="*/ 693224 h 1781027"/>
                <a:gd name="connsiteX7" fmla="*/ 4396875 w 6618691"/>
                <a:gd name="connsiteY7" fmla="*/ 295030 h 1781027"/>
                <a:gd name="connsiteX8" fmla="*/ 5170389 w 6618691"/>
                <a:gd name="connsiteY8" fmla="*/ 3014 h 1781027"/>
                <a:gd name="connsiteX9" fmla="*/ 5586949 w 6618691"/>
                <a:gd name="connsiteY9" fmla="*/ 165574 h 1781027"/>
                <a:gd name="connsiteX10" fmla="*/ 5744453 w 6618691"/>
                <a:gd name="connsiteY10" fmla="*/ 517271 h 1781027"/>
                <a:gd name="connsiteX11" fmla="*/ 6045501 w 6618691"/>
                <a:gd name="connsiteY11" fmla="*/ 894141 h 1781027"/>
                <a:gd name="connsiteX12" fmla="*/ 6347047 w 6618691"/>
                <a:gd name="connsiteY12" fmla="*/ 1476614 h 1781027"/>
                <a:gd name="connsiteX13" fmla="*/ 6618691 w 6618691"/>
                <a:gd name="connsiteY13" fmla="*/ 1687028 h 1781027"/>
                <a:gd name="connsiteX0" fmla="*/ 0 w 6618691"/>
                <a:gd name="connsiteY0" fmla="*/ 1962011 h 1980142"/>
                <a:gd name="connsiteX1" fmla="*/ 521399 w 6618691"/>
                <a:gd name="connsiteY1" fmla="*/ 1890756 h 1980142"/>
                <a:gd name="connsiteX2" fmla="*/ 1005189 w 6618691"/>
                <a:gd name="connsiteY2" fmla="*/ 1370429 h 1980142"/>
                <a:gd name="connsiteX3" fmla="*/ 1246721 w 6618691"/>
                <a:gd name="connsiteY3" fmla="*/ 1216255 h 1980142"/>
                <a:gd name="connsiteX4" fmla="*/ 1636757 w 6618691"/>
                <a:gd name="connsiteY4" fmla="*/ 1146962 h 1980142"/>
                <a:gd name="connsiteX5" fmla="*/ 2460447 w 6618691"/>
                <a:gd name="connsiteY5" fmla="*/ 1001381 h 1980142"/>
                <a:gd name="connsiteX6" fmla="*/ 3592441 w 6618691"/>
                <a:gd name="connsiteY6" fmla="*/ 892339 h 1980142"/>
                <a:gd name="connsiteX7" fmla="*/ 4396875 w 6618691"/>
                <a:gd name="connsiteY7" fmla="*/ 494145 h 1980142"/>
                <a:gd name="connsiteX8" fmla="*/ 4747825 w 6618691"/>
                <a:gd name="connsiteY8" fmla="*/ 1238 h 1980142"/>
                <a:gd name="connsiteX9" fmla="*/ 5586949 w 6618691"/>
                <a:gd name="connsiteY9" fmla="*/ 364689 h 1980142"/>
                <a:gd name="connsiteX10" fmla="*/ 5744453 w 6618691"/>
                <a:gd name="connsiteY10" fmla="*/ 716386 h 1980142"/>
                <a:gd name="connsiteX11" fmla="*/ 6045501 w 6618691"/>
                <a:gd name="connsiteY11" fmla="*/ 1093256 h 1980142"/>
                <a:gd name="connsiteX12" fmla="*/ 6347047 w 6618691"/>
                <a:gd name="connsiteY12" fmla="*/ 1675729 h 1980142"/>
                <a:gd name="connsiteX13" fmla="*/ 6618691 w 6618691"/>
                <a:gd name="connsiteY13" fmla="*/ 1886143 h 1980142"/>
                <a:gd name="connsiteX0" fmla="*/ 0 w 6618691"/>
                <a:gd name="connsiteY0" fmla="*/ 1963851 h 1981982"/>
                <a:gd name="connsiteX1" fmla="*/ 521399 w 6618691"/>
                <a:gd name="connsiteY1" fmla="*/ 1892596 h 1981982"/>
                <a:gd name="connsiteX2" fmla="*/ 1005189 w 6618691"/>
                <a:gd name="connsiteY2" fmla="*/ 1372269 h 1981982"/>
                <a:gd name="connsiteX3" fmla="*/ 1246721 w 6618691"/>
                <a:gd name="connsiteY3" fmla="*/ 1218095 h 1981982"/>
                <a:gd name="connsiteX4" fmla="*/ 1636757 w 6618691"/>
                <a:gd name="connsiteY4" fmla="*/ 1148802 h 1981982"/>
                <a:gd name="connsiteX5" fmla="*/ 2460447 w 6618691"/>
                <a:gd name="connsiteY5" fmla="*/ 1003221 h 1981982"/>
                <a:gd name="connsiteX6" fmla="*/ 3592441 w 6618691"/>
                <a:gd name="connsiteY6" fmla="*/ 894179 h 1981982"/>
                <a:gd name="connsiteX7" fmla="*/ 4085147 w 6618691"/>
                <a:gd name="connsiteY7" fmla="*/ 579112 h 1981982"/>
                <a:gd name="connsiteX8" fmla="*/ 4747825 w 6618691"/>
                <a:gd name="connsiteY8" fmla="*/ 3078 h 1981982"/>
                <a:gd name="connsiteX9" fmla="*/ 5586949 w 6618691"/>
                <a:gd name="connsiteY9" fmla="*/ 366529 h 1981982"/>
                <a:gd name="connsiteX10" fmla="*/ 5744453 w 6618691"/>
                <a:gd name="connsiteY10" fmla="*/ 718226 h 1981982"/>
                <a:gd name="connsiteX11" fmla="*/ 6045501 w 6618691"/>
                <a:gd name="connsiteY11" fmla="*/ 1095096 h 1981982"/>
                <a:gd name="connsiteX12" fmla="*/ 6347047 w 6618691"/>
                <a:gd name="connsiteY12" fmla="*/ 1677569 h 1981982"/>
                <a:gd name="connsiteX13" fmla="*/ 6618691 w 6618691"/>
                <a:gd name="connsiteY13" fmla="*/ 1887983 h 1981982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3592441 w 6618691"/>
                <a:gd name="connsiteY6" fmla="*/ 859862 h 1947665"/>
                <a:gd name="connsiteX7" fmla="*/ 4085147 w 6618691"/>
                <a:gd name="connsiteY7" fmla="*/ 544795 h 1947665"/>
                <a:gd name="connsiteX8" fmla="*/ 4276770 w 6618691"/>
                <a:gd name="connsiteY8" fmla="*/ 3397 h 1947665"/>
                <a:gd name="connsiteX9" fmla="*/ 5586949 w 6618691"/>
                <a:gd name="connsiteY9" fmla="*/ 332212 h 1947665"/>
                <a:gd name="connsiteX10" fmla="*/ 5744453 w 6618691"/>
                <a:gd name="connsiteY10" fmla="*/ 683909 h 1947665"/>
                <a:gd name="connsiteX11" fmla="*/ 6045501 w 6618691"/>
                <a:gd name="connsiteY11" fmla="*/ 1060779 h 1947665"/>
                <a:gd name="connsiteX12" fmla="*/ 6347047 w 6618691"/>
                <a:gd name="connsiteY12" fmla="*/ 1643252 h 1947665"/>
                <a:gd name="connsiteX13" fmla="*/ 6618691 w 6618691"/>
                <a:gd name="connsiteY13" fmla="*/ 1853666 h 1947665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4085147 w 6618691"/>
                <a:gd name="connsiteY6" fmla="*/ 544795 h 1947665"/>
                <a:gd name="connsiteX7" fmla="*/ 4276770 w 6618691"/>
                <a:gd name="connsiteY7" fmla="*/ 3397 h 1947665"/>
                <a:gd name="connsiteX8" fmla="*/ 5586949 w 6618691"/>
                <a:gd name="connsiteY8" fmla="*/ 332212 h 1947665"/>
                <a:gd name="connsiteX9" fmla="*/ 5744453 w 6618691"/>
                <a:gd name="connsiteY9" fmla="*/ 683909 h 1947665"/>
                <a:gd name="connsiteX10" fmla="*/ 6045501 w 6618691"/>
                <a:gd name="connsiteY10" fmla="*/ 1060779 h 1947665"/>
                <a:gd name="connsiteX11" fmla="*/ 6347047 w 6618691"/>
                <a:gd name="connsiteY11" fmla="*/ 1643252 h 1947665"/>
                <a:gd name="connsiteX12" fmla="*/ 6618691 w 6618691"/>
                <a:gd name="connsiteY12" fmla="*/ 1853666 h 1947665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26269 h 1944400"/>
                <a:gd name="connsiteX1" fmla="*/ 521399 w 6618691"/>
                <a:gd name="connsiteY1" fmla="*/ 1855014 h 1944400"/>
                <a:gd name="connsiteX2" fmla="*/ 1005189 w 6618691"/>
                <a:gd name="connsiteY2" fmla="*/ 1334687 h 1944400"/>
                <a:gd name="connsiteX3" fmla="*/ 1246721 w 6618691"/>
                <a:gd name="connsiteY3" fmla="*/ 1180513 h 1944400"/>
                <a:gd name="connsiteX4" fmla="*/ 1636757 w 6618691"/>
                <a:gd name="connsiteY4" fmla="*/ 1111220 h 1944400"/>
                <a:gd name="connsiteX5" fmla="*/ 2460447 w 6618691"/>
                <a:gd name="connsiteY5" fmla="*/ 965639 h 1944400"/>
                <a:gd name="connsiteX6" fmla="*/ 3433983 w 6618691"/>
                <a:gd name="connsiteY6" fmla="*/ 728567 h 1944400"/>
                <a:gd name="connsiteX7" fmla="*/ 4276770 w 6618691"/>
                <a:gd name="connsiteY7" fmla="*/ 132 h 1944400"/>
                <a:gd name="connsiteX8" fmla="*/ 5039694 w 6618691"/>
                <a:gd name="connsiteY8" fmla="*/ 668383 h 1944400"/>
                <a:gd name="connsiteX9" fmla="*/ 5744453 w 6618691"/>
                <a:gd name="connsiteY9" fmla="*/ 680644 h 1944400"/>
                <a:gd name="connsiteX10" fmla="*/ 6045501 w 6618691"/>
                <a:gd name="connsiteY10" fmla="*/ 1057514 h 1944400"/>
                <a:gd name="connsiteX11" fmla="*/ 6347047 w 6618691"/>
                <a:gd name="connsiteY11" fmla="*/ 1639987 h 1944400"/>
                <a:gd name="connsiteX12" fmla="*/ 6618691 w 6618691"/>
                <a:gd name="connsiteY12" fmla="*/ 1850401 h 1944400"/>
                <a:gd name="connsiteX0" fmla="*/ 0 w 6618691"/>
                <a:gd name="connsiteY0" fmla="*/ 1926285 h 1944416"/>
                <a:gd name="connsiteX1" fmla="*/ 521399 w 6618691"/>
                <a:gd name="connsiteY1" fmla="*/ 1855030 h 1944416"/>
                <a:gd name="connsiteX2" fmla="*/ 1005189 w 6618691"/>
                <a:gd name="connsiteY2" fmla="*/ 1334703 h 1944416"/>
                <a:gd name="connsiteX3" fmla="*/ 1246721 w 6618691"/>
                <a:gd name="connsiteY3" fmla="*/ 1180529 h 1944416"/>
                <a:gd name="connsiteX4" fmla="*/ 1636757 w 6618691"/>
                <a:gd name="connsiteY4" fmla="*/ 1111236 h 1944416"/>
                <a:gd name="connsiteX5" fmla="*/ 2460447 w 6618691"/>
                <a:gd name="connsiteY5" fmla="*/ 965655 h 1944416"/>
                <a:gd name="connsiteX6" fmla="*/ 3433983 w 6618691"/>
                <a:gd name="connsiteY6" fmla="*/ 728583 h 1944416"/>
                <a:gd name="connsiteX7" fmla="*/ 4276770 w 6618691"/>
                <a:gd name="connsiteY7" fmla="*/ 148 h 1944416"/>
                <a:gd name="connsiteX8" fmla="*/ 5039694 w 6618691"/>
                <a:gd name="connsiteY8" fmla="*/ 668399 h 1944416"/>
                <a:gd name="connsiteX9" fmla="*/ 6045501 w 6618691"/>
                <a:gd name="connsiteY9" fmla="*/ 1057530 h 1944416"/>
                <a:gd name="connsiteX10" fmla="*/ 6347047 w 6618691"/>
                <a:gd name="connsiteY10" fmla="*/ 1640003 h 1944416"/>
                <a:gd name="connsiteX11" fmla="*/ 6618691 w 6618691"/>
                <a:gd name="connsiteY11" fmla="*/ 1850417 h 1944416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33220 h 1951351"/>
                <a:gd name="connsiteX1" fmla="*/ 521399 w 6618691"/>
                <a:gd name="connsiteY1" fmla="*/ 1861965 h 1951351"/>
                <a:gd name="connsiteX2" fmla="*/ 1005189 w 6618691"/>
                <a:gd name="connsiteY2" fmla="*/ 1341638 h 1951351"/>
                <a:gd name="connsiteX3" fmla="*/ 1246721 w 6618691"/>
                <a:gd name="connsiteY3" fmla="*/ 1187464 h 1951351"/>
                <a:gd name="connsiteX4" fmla="*/ 1636757 w 6618691"/>
                <a:gd name="connsiteY4" fmla="*/ 1118171 h 1951351"/>
                <a:gd name="connsiteX5" fmla="*/ 2460447 w 6618691"/>
                <a:gd name="connsiteY5" fmla="*/ 972590 h 1951351"/>
                <a:gd name="connsiteX6" fmla="*/ 3433983 w 6618691"/>
                <a:gd name="connsiteY6" fmla="*/ 735518 h 1951351"/>
                <a:gd name="connsiteX7" fmla="*/ 3861133 w 6618691"/>
                <a:gd name="connsiteY7" fmla="*/ 155 h 1951351"/>
                <a:gd name="connsiteX8" fmla="*/ 5039694 w 6618691"/>
                <a:gd name="connsiteY8" fmla="*/ 675334 h 1951351"/>
                <a:gd name="connsiteX9" fmla="*/ 5512101 w 6618691"/>
                <a:gd name="connsiteY9" fmla="*/ 1244574 h 1951351"/>
                <a:gd name="connsiteX10" fmla="*/ 6021465 w 6618691"/>
                <a:gd name="connsiteY10" fmla="*/ 1577665 h 1951351"/>
                <a:gd name="connsiteX11" fmla="*/ 6618691 w 6618691"/>
                <a:gd name="connsiteY11" fmla="*/ 1857352 h 1951351"/>
                <a:gd name="connsiteX0" fmla="*/ 0 w 6618691"/>
                <a:gd name="connsiteY0" fmla="*/ 1933298 h 1951429"/>
                <a:gd name="connsiteX1" fmla="*/ 521399 w 6618691"/>
                <a:gd name="connsiteY1" fmla="*/ 1862043 h 1951429"/>
                <a:gd name="connsiteX2" fmla="*/ 1005189 w 6618691"/>
                <a:gd name="connsiteY2" fmla="*/ 1341716 h 1951429"/>
                <a:gd name="connsiteX3" fmla="*/ 1246721 w 6618691"/>
                <a:gd name="connsiteY3" fmla="*/ 1187542 h 1951429"/>
                <a:gd name="connsiteX4" fmla="*/ 1636757 w 6618691"/>
                <a:gd name="connsiteY4" fmla="*/ 1118249 h 1951429"/>
                <a:gd name="connsiteX5" fmla="*/ 2460447 w 6618691"/>
                <a:gd name="connsiteY5" fmla="*/ 972668 h 1951429"/>
                <a:gd name="connsiteX6" fmla="*/ 3115329 w 6618691"/>
                <a:gd name="connsiteY6" fmla="*/ 749450 h 1951429"/>
                <a:gd name="connsiteX7" fmla="*/ 3861133 w 6618691"/>
                <a:gd name="connsiteY7" fmla="*/ 233 h 1951429"/>
                <a:gd name="connsiteX8" fmla="*/ 5039694 w 6618691"/>
                <a:gd name="connsiteY8" fmla="*/ 675412 h 1951429"/>
                <a:gd name="connsiteX9" fmla="*/ 5512101 w 6618691"/>
                <a:gd name="connsiteY9" fmla="*/ 1244652 h 1951429"/>
                <a:gd name="connsiteX10" fmla="*/ 6021465 w 6618691"/>
                <a:gd name="connsiteY10" fmla="*/ 1577743 h 1951429"/>
                <a:gd name="connsiteX11" fmla="*/ 6618691 w 6618691"/>
                <a:gd name="connsiteY11" fmla="*/ 1857430 h 1951429"/>
                <a:gd name="connsiteX0" fmla="*/ 0 w 6618691"/>
                <a:gd name="connsiteY0" fmla="*/ 1935115 h 1953246"/>
                <a:gd name="connsiteX1" fmla="*/ 521399 w 6618691"/>
                <a:gd name="connsiteY1" fmla="*/ 1863860 h 1953246"/>
                <a:gd name="connsiteX2" fmla="*/ 1005189 w 6618691"/>
                <a:gd name="connsiteY2" fmla="*/ 1343533 h 1953246"/>
                <a:gd name="connsiteX3" fmla="*/ 1246721 w 6618691"/>
                <a:gd name="connsiteY3" fmla="*/ 1189359 h 1953246"/>
                <a:gd name="connsiteX4" fmla="*/ 1636757 w 6618691"/>
                <a:gd name="connsiteY4" fmla="*/ 1120066 h 1953246"/>
                <a:gd name="connsiteX5" fmla="*/ 2460447 w 6618691"/>
                <a:gd name="connsiteY5" fmla="*/ 974485 h 1953246"/>
                <a:gd name="connsiteX6" fmla="*/ 3115329 w 6618691"/>
                <a:gd name="connsiteY6" fmla="*/ 751267 h 1953246"/>
                <a:gd name="connsiteX7" fmla="*/ 3861133 w 6618691"/>
                <a:gd name="connsiteY7" fmla="*/ 2050 h 1953246"/>
                <a:gd name="connsiteX8" fmla="*/ 4464731 w 6618691"/>
                <a:gd name="connsiteY8" fmla="*/ 552538 h 1953246"/>
                <a:gd name="connsiteX9" fmla="*/ 5512101 w 6618691"/>
                <a:gd name="connsiteY9" fmla="*/ 1246469 h 1953246"/>
                <a:gd name="connsiteX10" fmla="*/ 6021465 w 6618691"/>
                <a:gd name="connsiteY10" fmla="*/ 1579560 h 1953246"/>
                <a:gd name="connsiteX11" fmla="*/ 6618691 w 6618691"/>
                <a:gd name="connsiteY11" fmla="*/ 1859247 h 1953246"/>
                <a:gd name="connsiteX0" fmla="*/ 0 w 6618691"/>
                <a:gd name="connsiteY0" fmla="*/ 1934616 h 1952747"/>
                <a:gd name="connsiteX1" fmla="*/ 521399 w 6618691"/>
                <a:gd name="connsiteY1" fmla="*/ 1863361 h 1952747"/>
                <a:gd name="connsiteX2" fmla="*/ 1005189 w 6618691"/>
                <a:gd name="connsiteY2" fmla="*/ 1343034 h 1952747"/>
                <a:gd name="connsiteX3" fmla="*/ 1246721 w 6618691"/>
                <a:gd name="connsiteY3" fmla="*/ 1188860 h 1952747"/>
                <a:gd name="connsiteX4" fmla="*/ 1636757 w 6618691"/>
                <a:gd name="connsiteY4" fmla="*/ 1119567 h 1952747"/>
                <a:gd name="connsiteX5" fmla="*/ 2460447 w 6618691"/>
                <a:gd name="connsiteY5" fmla="*/ 973986 h 1952747"/>
                <a:gd name="connsiteX6" fmla="*/ 3115329 w 6618691"/>
                <a:gd name="connsiteY6" fmla="*/ 750768 h 1952747"/>
                <a:gd name="connsiteX7" fmla="*/ 3861133 w 6618691"/>
                <a:gd name="connsiteY7" fmla="*/ 1551 h 1952747"/>
                <a:gd name="connsiteX8" fmla="*/ 4464731 w 6618691"/>
                <a:gd name="connsiteY8" fmla="*/ 552039 h 1952747"/>
                <a:gd name="connsiteX9" fmla="*/ 5512101 w 6618691"/>
                <a:gd name="connsiteY9" fmla="*/ 1245970 h 1952747"/>
                <a:gd name="connsiteX10" fmla="*/ 6021465 w 6618691"/>
                <a:gd name="connsiteY10" fmla="*/ 1579061 h 1952747"/>
                <a:gd name="connsiteX11" fmla="*/ 6618691 w 6618691"/>
                <a:gd name="connsiteY11" fmla="*/ 1858748 h 1952747"/>
                <a:gd name="connsiteX0" fmla="*/ 0 w 6618691"/>
                <a:gd name="connsiteY0" fmla="*/ 1934274 h 1952405"/>
                <a:gd name="connsiteX1" fmla="*/ 521399 w 6618691"/>
                <a:gd name="connsiteY1" fmla="*/ 1863019 h 1952405"/>
                <a:gd name="connsiteX2" fmla="*/ 1005189 w 6618691"/>
                <a:gd name="connsiteY2" fmla="*/ 1342692 h 1952405"/>
                <a:gd name="connsiteX3" fmla="*/ 1246721 w 6618691"/>
                <a:gd name="connsiteY3" fmla="*/ 1188518 h 1952405"/>
                <a:gd name="connsiteX4" fmla="*/ 1636757 w 6618691"/>
                <a:gd name="connsiteY4" fmla="*/ 1119225 h 1952405"/>
                <a:gd name="connsiteX5" fmla="*/ 2460447 w 6618691"/>
                <a:gd name="connsiteY5" fmla="*/ 973644 h 1952405"/>
                <a:gd name="connsiteX6" fmla="*/ 3115329 w 6618691"/>
                <a:gd name="connsiteY6" fmla="*/ 750426 h 1952405"/>
                <a:gd name="connsiteX7" fmla="*/ 3861133 w 6618691"/>
                <a:gd name="connsiteY7" fmla="*/ 1209 h 1952405"/>
                <a:gd name="connsiteX8" fmla="*/ 4603277 w 6618691"/>
                <a:gd name="connsiteY8" fmla="*/ 572479 h 1952405"/>
                <a:gd name="connsiteX9" fmla="*/ 5512101 w 6618691"/>
                <a:gd name="connsiteY9" fmla="*/ 1245628 h 1952405"/>
                <a:gd name="connsiteX10" fmla="*/ 6021465 w 6618691"/>
                <a:gd name="connsiteY10" fmla="*/ 1578719 h 1952405"/>
                <a:gd name="connsiteX11" fmla="*/ 6618691 w 6618691"/>
                <a:gd name="connsiteY11" fmla="*/ 1858406 h 195240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30519 w 6618691"/>
                <a:gd name="connsiteY10" fmla="*/ 1676011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88828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0918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680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73960 w 6618691"/>
                <a:gd name="connsiteY5" fmla="*/ 1041521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372664 h 1386010"/>
                <a:gd name="connsiteX1" fmla="*/ 521399 w 6618691"/>
                <a:gd name="connsiteY1" fmla="*/ 1301409 h 1386010"/>
                <a:gd name="connsiteX2" fmla="*/ 915134 w 6618691"/>
                <a:gd name="connsiteY2" fmla="*/ 926555 h 1386010"/>
                <a:gd name="connsiteX3" fmla="*/ 1260235 w 6618691"/>
                <a:gd name="connsiteY3" fmla="*/ 673692 h 1386010"/>
                <a:gd name="connsiteX4" fmla="*/ 1627749 w 6618691"/>
                <a:gd name="connsiteY4" fmla="*/ 571129 h 1386010"/>
                <a:gd name="connsiteX5" fmla="*/ 2473960 w 6618691"/>
                <a:gd name="connsiteY5" fmla="*/ 479601 h 1386010"/>
                <a:gd name="connsiteX6" fmla="*/ 3182895 w 6618691"/>
                <a:gd name="connsiteY6" fmla="*/ 427551 h 1386010"/>
                <a:gd name="connsiteX7" fmla="*/ 4126895 w 6618691"/>
                <a:gd name="connsiteY7" fmla="*/ 218866 h 1386010"/>
                <a:gd name="connsiteX8" fmla="*/ 4603277 w 6618691"/>
                <a:gd name="connsiteY8" fmla="*/ 10869 h 1386010"/>
                <a:gd name="connsiteX9" fmla="*/ 5193446 w 6618691"/>
                <a:gd name="connsiteY9" fmla="*/ 573181 h 1386010"/>
                <a:gd name="connsiteX10" fmla="*/ 5730519 w 6618691"/>
                <a:gd name="connsiteY10" fmla="*/ 1114091 h 1386010"/>
                <a:gd name="connsiteX11" fmla="*/ 6618691 w 6618691"/>
                <a:gd name="connsiteY11" fmla="*/ 1296796 h 1386010"/>
                <a:gd name="connsiteX0" fmla="*/ 0 w 6618691"/>
                <a:gd name="connsiteY0" fmla="*/ 1246808 h 1260154"/>
                <a:gd name="connsiteX1" fmla="*/ 521399 w 6618691"/>
                <a:gd name="connsiteY1" fmla="*/ 1175553 h 1260154"/>
                <a:gd name="connsiteX2" fmla="*/ 915134 w 6618691"/>
                <a:gd name="connsiteY2" fmla="*/ 800699 h 1260154"/>
                <a:gd name="connsiteX3" fmla="*/ 1260235 w 6618691"/>
                <a:gd name="connsiteY3" fmla="*/ 547836 h 1260154"/>
                <a:gd name="connsiteX4" fmla="*/ 1627749 w 6618691"/>
                <a:gd name="connsiteY4" fmla="*/ 445273 h 1260154"/>
                <a:gd name="connsiteX5" fmla="*/ 2473960 w 6618691"/>
                <a:gd name="connsiteY5" fmla="*/ 353745 h 1260154"/>
                <a:gd name="connsiteX6" fmla="*/ 3182895 w 6618691"/>
                <a:gd name="connsiteY6" fmla="*/ 301695 h 1260154"/>
                <a:gd name="connsiteX7" fmla="*/ 4126895 w 6618691"/>
                <a:gd name="connsiteY7" fmla="*/ 93010 h 1260154"/>
                <a:gd name="connsiteX8" fmla="*/ 4715888 w 6618691"/>
                <a:gd name="connsiteY8" fmla="*/ 20146 h 1260154"/>
                <a:gd name="connsiteX9" fmla="*/ 5193446 w 6618691"/>
                <a:gd name="connsiteY9" fmla="*/ 447325 h 1260154"/>
                <a:gd name="connsiteX10" fmla="*/ 5730519 w 6618691"/>
                <a:gd name="connsiteY10" fmla="*/ 988235 h 1260154"/>
                <a:gd name="connsiteX11" fmla="*/ 6618691 w 6618691"/>
                <a:gd name="connsiteY11" fmla="*/ 1170940 h 1260154"/>
                <a:gd name="connsiteX0" fmla="*/ 0 w 6618691"/>
                <a:gd name="connsiteY0" fmla="*/ 1250272 h 1263618"/>
                <a:gd name="connsiteX1" fmla="*/ 521399 w 6618691"/>
                <a:gd name="connsiteY1" fmla="*/ 1179017 h 1263618"/>
                <a:gd name="connsiteX2" fmla="*/ 915134 w 6618691"/>
                <a:gd name="connsiteY2" fmla="*/ 804163 h 1263618"/>
                <a:gd name="connsiteX3" fmla="*/ 1260235 w 6618691"/>
                <a:gd name="connsiteY3" fmla="*/ 551300 h 1263618"/>
                <a:gd name="connsiteX4" fmla="*/ 1627749 w 6618691"/>
                <a:gd name="connsiteY4" fmla="*/ 448737 h 1263618"/>
                <a:gd name="connsiteX5" fmla="*/ 2473960 w 6618691"/>
                <a:gd name="connsiteY5" fmla="*/ 357209 h 1263618"/>
                <a:gd name="connsiteX6" fmla="*/ 3182895 w 6618691"/>
                <a:gd name="connsiteY6" fmla="*/ 305159 h 1263618"/>
                <a:gd name="connsiteX7" fmla="*/ 4126895 w 6618691"/>
                <a:gd name="connsiteY7" fmla="*/ 96474 h 1263618"/>
                <a:gd name="connsiteX8" fmla="*/ 4715888 w 6618691"/>
                <a:gd name="connsiteY8" fmla="*/ 23610 h 1263618"/>
                <a:gd name="connsiteX9" fmla="*/ 5184437 w 6618691"/>
                <a:gd name="connsiteY9" fmla="*/ 500338 h 1263618"/>
                <a:gd name="connsiteX10" fmla="*/ 5730519 w 6618691"/>
                <a:gd name="connsiteY10" fmla="*/ 991699 h 1263618"/>
                <a:gd name="connsiteX11" fmla="*/ 6618691 w 6618691"/>
                <a:gd name="connsiteY11" fmla="*/ 1174404 h 1263618"/>
                <a:gd name="connsiteX0" fmla="*/ 0 w 6618691"/>
                <a:gd name="connsiteY0" fmla="*/ 1248679 h 1262025"/>
                <a:gd name="connsiteX1" fmla="*/ 521399 w 6618691"/>
                <a:gd name="connsiteY1" fmla="*/ 1177424 h 1262025"/>
                <a:gd name="connsiteX2" fmla="*/ 915134 w 6618691"/>
                <a:gd name="connsiteY2" fmla="*/ 802570 h 1262025"/>
                <a:gd name="connsiteX3" fmla="*/ 1260235 w 6618691"/>
                <a:gd name="connsiteY3" fmla="*/ 549707 h 1262025"/>
                <a:gd name="connsiteX4" fmla="*/ 1627749 w 6618691"/>
                <a:gd name="connsiteY4" fmla="*/ 447144 h 1262025"/>
                <a:gd name="connsiteX5" fmla="*/ 2473960 w 6618691"/>
                <a:gd name="connsiteY5" fmla="*/ 355616 h 1262025"/>
                <a:gd name="connsiteX6" fmla="*/ 3182895 w 6618691"/>
                <a:gd name="connsiteY6" fmla="*/ 231496 h 1262025"/>
                <a:gd name="connsiteX7" fmla="*/ 4126895 w 6618691"/>
                <a:gd name="connsiteY7" fmla="*/ 94881 h 1262025"/>
                <a:gd name="connsiteX8" fmla="*/ 4715888 w 6618691"/>
                <a:gd name="connsiteY8" fmla="*/ 22017 h 1262025"/>
                <a:gd name="connsiteX9" fmla="*/ 5184437 w 6618691"/>
                <a:gd name="connsiteY9" fmla="*/ 498745 h 1262025"/>
                <a:gd name="connsiteX10" fmla="*/ 5730519 w 6618691"/>
                <a:gd name="connsiteY10" fmla="*/ 990106 h 1262025"/>
                <a:gd name="connsiteX11" fmla="*/ 6618691 w 6618691"/>
                <a:gd name="connsiteY11" fmla="*/ 1172811 h 1262025"/>
                <a:gd name="connsiteX0" fmla="*/ 0 w 6618691"/>
                <a:gd name="connsiteY0" fmla="*/ 1255087 h 1268433"/>
                <a:gd name="connsiteX1" fmla="*/ 521399 w 6618691"/>
                <a:gd name="connsiteY1" fmla="*/ 1183832 h 1268433"/>
                <a:gd name="connsiteX2" fmla="*/ 915134 w 6618691"/>
                <a:gd name="connsiteY2" fmla="*/ 808978 h 1268433"/>
                <a:gd name="connsiteX3" fmla="*/ 1260235 w 6618691"/>
                <a:gd name="connsiteY3" fmla="*/ 556115 h 1268433"/>
                <a:gd name="connsiteX4" fmla="*/ 1627749 w 6618691"/>
                <a:gd name="connsiteY4" fmla="*/ 453552 h 1268433"/>
                <a:gd name="connsiteX5" fmla="*/ 2473960 w 6618691"/>
                <a:gd name="connsiteY5" fmla="*/ 362024 h 1268433"/>
                <a:gd name="connsiteX6" fmla="*/ 3182895 w 6618691"/>
                <a:gd name="connsiteY6" fmla="*/ 237904 h 1268433"/>
                <a:gd name="connsiteX7" fmla="*/ 4126895 w 6618691"/>
                <a:gd name="connsiteY7" fmla="*/ 74263 h 1268433"/>
                <a:gd name="connsiteX8" fmla="*/ 4715888 w 6618691"/>
                <a:gd name="connsiteY8" fmla="*/ 28425 h 1268433"/>
                <a:gd name="connsiteX9" fmla="*/ 5184437 w 6618691"/>
                <a:gd name="connsiteY9" fmla="*/ 505153 h 1268433"/>
                <a:gd name="connsiteX10" fmla="*/ 5730519 w 6618691"/>
                <a:gd name="connsiteY10" fmla="*/ 996514 h 1268433"/>
                <a:gd name="connsiteX11" fmla="*/ 6618691 w 6618691"/>
                <a:gd name="connsiteY11" fmla="*/ 1179219 h 126843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84384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21322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627749 w 6618691"/>
                <a:gd name="connsiteY4" fmla="*/ 575610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893510 w 6618691"/>
                <a:gd name="connsiteY4" fmla="*/ 503539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191152 h 1204498"/>
                <a:gd name="connsiteX1" fmla="*/ 521399 w 6618691"/>
                <a:gd name="connsiteY1" fmla="*/ 1119897 h 1204498"/>
                <a:gd name="connsiteX2" fmla="*/ 915134 w 6618691"/>
                <a:gd name="connsiteY2" fmla="*/ 745043 h 1204498"/>
                <a:gd name="connsiteX3" fmla="*/ 1260235 w 6618691"/>
                <a:gd name="connsiteY3" fmla="*/ 492180 h 1204498"/>
                <a:gd name="connsiteX4" fmla="*/ 1893510 w 6618691"/>
                <a:gd name="connsiteY4" fmla="*/ 317546 h 1204498"/>
                <a:gd name="connsiteX5" fmla="*/ 2473960 w 6618691"/>
                <a:gd name="connsiteY5" fmla="*/ 235027 h 1204498"/>
                <a:gd name="connsiteX6" fmla="*/ 3182895 w 6618691"/>
                <a:gd name="connsiteY6" fmla="*/ 142438 h 1204498"/>
                <a:gd name="connsiteX7" fmla="*/ 4126895 w 6618691"/>
                <a:gd name="connsiteY7" fmla="*/ 10328 h 1204498"/>
                <a:gd name="connsiteX8" fmla="*/ 5184437 w 6618691"/>
                <a:gd name="connsiteY8" fmla="*/ 441218 h 1204498"/>
                <a:gd name="connsiteX9" fmla="*/ 5730519 w 6618691"/>
                <a:gd name="connsiteY9" fmla="*/ 932579 h 1204498"/>
                <a:gd name="connsiteX10" fmla="*/ 6618691 w 6618691"/>
                <a:gd name="connsiteY10" fmla="*/ 1115284 h 1204498"/>
                <a:gd name="connsiteX0" fmla="*/ 0 w 6618691"/>
                <a:gd name="connsiteY0" fmla="*/ 1048714 h 1062060"/>
                <a:gd name="connsiteX1" fmla="*/ 521399 w 6618691"/>
                <a:gd name="connsiteY1" fmla="*/ 977459 h 1062060"/>
                <a:gd name="connsiteX2" fmla="*/ 915134 w 6618691"/>
                <a:gd name="connsiteY2" fmla="*/ 602605 h 1062060"/>
                <a:gd name="connsiteX3" fmla="*/ 1260235 w 6618691"/>
                <a:gd name="connsiteY3" fmla="*/ 349742 h 1062060"/>
                <a:gd name="connsiteX4" fmla="*/ 1893510 w 6618691"/>
                <a:gd name="connsiteY4" fmla="*/ 175108 h 1062060"/>
                <a:gd name="connsiteX5" fmla="*/ 2473960 w 6618691"/>
                <a:gd name="connsiteY5" fmla="*/ 92589 h 1062060"/>
                <a:gd name="connsiteX6" fmla="*/ 3182895 w 6618691"/>
                <a:gd name="connsiteY6" fmla="*/ 0 h 1062060"/>
                <a:gd name="connsiteX7" fmla="*/ 5184437 w 6618691"/>
                <a:gd name="connsiteY7" fmla="*/ 298780 h 1062060"/>
                <a:gd name="connsiteX8" fmla="*/ 5730519 w 6618691"/>
                <a:gd name="connsiteY8" fmla="*/ 790141 h 1062060"/>
                <a:gd name="connsiteX9" fmla="*/ 6618691 w 6618691"/>
                <a:gd name="connsiteY9" fmla="*/ 972846 h 1062060"/>
                <a:gd name="connsiteX0" fmla="*/ 0 w 6618691"/>
                <a:gd name="connsiteY0" fmla="*/ 956125 h 969471"/>
                <a:gd name="connsiteX1" fmla="*/ 521399 w 6618691"/>
                <a:gd name="connsiteY1" fmla="*/ 884870 h 969471"/>
                <a:gd name="connsiteX2" fmla="*/ 915134 w 6618691"/>
                <a:gd name="connsiteY2" fmla="*/ 510016 h 969471"/>
                <a:gd name="connsiteX3" fmla="*/ 1260235 w 6618691"/>
                <a:gd name="connsiteY3" fmla="*/ 257153 h 969471"/>
                <a:gd name="connsiteX4" fmla="*/ 1893510 w 6618691"/>
                <a:gd name="connsiteY4" fmla="*/ 82519 h 969471"/>
                <a:gd name="connsiteX5" fmla="*/ 2473960 w 6618691"/>
                <a:gd name="connsiteY5" fmla="*/ 0 h 969471"/>
                <a:gd name="connsiteX6" fmla="*/ 5184437 w 6618691"/>
                <a:gd name="connsiteY6" fmla="*/ 206191 h 969471"/>
                <a:gd name="connsiteX7" fmla="*/ 5730519 w 6618691"/>
                <a:gd name="connsiteY7" fmla="*/ 697552 h 969471"/>
                <a:gd name="connsiteX8" fmla="*/ 6618691 w 6618691"/>
                <a:gd name="connsiteY8" fmla="*/ 880257 h 969471"/>
                <a:gd name="connsiteX0" fmla="*/ 0 w 6618691"/>
                <a:gd name="connsiteY0" fmla="*/ 874980 h 888326"/>
                <a:gd name="connsiteX1" fmla="*/ 521399 w 6618691"/>
                <a:gd name="connsiteY1" fmla="*/ 803725 h 888326"/>
                <a:gd name="connsiteX2" fmla="*/ 915134 w 6618691"/>
                <a:gd name="connsiteY2" fmla="*/ 428871 h 888326"/>
                <a:gd name="connsiteX3" fmla="*/ 1260235 w 6618691"/>
                <a:gd name="connsiteY3" fmla="*/ 176008 h 888326"/>
                <a:gd name="connsiteX4" fmla="*/ 1893510 w 6618691"/>
                <a:gd name="connsiteY4" fmla="*/ 1374 h 888326"/>
                <a:gd name="connsiteX5" fmla="*/ 5184437 w 6618691"/>
                <a:gd name="connsiteY5" fmla="*/ 125046 h 888326"/>
                <a:gd name="connsiteX6" fmla="*/ 5730519 w 6618691"/>
                <a:gd name="connsiteY6" fmla="*/ 616407 h 888326"/>
                <a:gd name="connsiteX7" fmla="*/ 6618691 w 6618691"/>
                <a:gd name="connsiteY7" fmla="*/ 799112 h 888326"/>
                <a:gd name="connsiteX0" fmla="*/ 0 w 6618691"/>
                <a:gd name="connsiteY0" fmla="*/ 780868 h 794214"/>
                <a:gd name="connsiteX1" fmla="*/ 521399 w 6618691"/>
                <a:gd name="connsiteY1" fmla="*/ 709613 h 794214"/>
                <a:gd name="connsiteX2" fmla="*/ 915134 w 6618691"/>
                <a:gd name="connsiteY2" fmla="*/ 334759 h 794214"/>
                <a:gd name="connsiteX3" fmla="*/ 1260235 w 6618691"/>
                <a:gd name="connsiteY3" fmla="*/ 81896 h 794214"/>
                <a:gd name="connsiteX4" fmla="*/ 5184437 w 6618691"/>
                <a:gd name="connsiteY4" fmla="*/ 30934 h 794214"/>
                <a:gd name="connsiteX5" fmla="*/ 5730519 w 6618691"/>
                <a:gd name="connsiteY5" fmla="*/ 522295 h 794214"/>
                <a:gd name="connsiteX6" fmla="*/ 6618691 w 6618691"/>
                <a:gd name="connsiteY6" fmla="*/ 705000 h 794214"/>
                <a:gd name="connsiteX0" fmla="*/ 0 w 6618691"/>
                <a:gd name="connsiteY0" fmla="*/ 752919 h 766265"/>
                <a:gd name="connsiteX1" fmla="*/ 521399 w 6618691"/>
                <a:gd name="connsiteY1" fmla="*/ 681664 h 766265"/>
                <a:gd name="connsiteX2" fmla="*/ 915134 w 6618691"/>
                <a:gd name="connsiteY2" fmla="*/ 306810 h 766265"/>
                <a:gd name="connsiteX3" fmla="*/ 5184437 w 6618691"/>
                <a:gd name="connsiteY3" fmla="*/ 2985 h 766265"/>
                <a:gd name="connsiteX4" fmla="*/ 5730519 w 6618691"/>
                <a:gd name="connsiteY4" fmla="*/ 494346 h 766265"/>
                <a:gd name="connsiteX5" fmla="*/ 6618691 w 6618691"/>
                <a:gd name="connsiteY5" fmla="*/ 677051 h 766265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5730519 w 6618691"/>
                <a:gd name="connsiteY3" fmla="*/ 494346 h 752919"/>
                <a:gd name="connsiteX4" fmla="*/ 6618691 w 6618691"/>
                <a:gd name="connsiteY4" fmla="*/ 677051 h 752919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6618691 w 6618691"/>
                <a:gd name="connsiteY3" fmla="*/ 677051 h 752919"/>
                <a:gd name="connsiteX0" fmla="*/ 0 w 6618691"/>
                <a:gd name="connsiteY0" fmla="*/ 797679 h 797679"/>
                <a:gd name="connsiteX1" fmla="*/ 915134 w 6618691"/>
                <a:gd name="connsiteY1" fmla="*/ 351570 h 797679"/>
                <a:gd name="connsiteX2" fmla="*/ 5472721 w 6618691"/>
                <a:gd name="connsiteY2" fmla="*/ 2701 h 797679"/>
                <a:gd name="connsiteX3" fmla="*/ 6618691 w 6618691"/>
                <a:gd name="connsiteY3" fmla="*/ 721811 h 797679"/>
                <a:gd name="connsiteX0" fmla="*/ 0 w 6618691"/>
                <a:gd name="connsiteY0" fmla="*/ 805053 h 805053"/>
                <a:gd name="connsiteX1" fmla="*/ 982700 w 6618691"/>
                <a:gd name="connsiteY1" fmla="*/ 340926 h 805053"/>
                <a:gd name="connsiteX2" fmla="*/ 5472721 w 6618691"/>
                <a:gd name="connsiteY2" fmla="*/ 10075 h 805053"/>
                <a:gd name="connsiteX3" fmla="*/ 6618691 w 6618691"/>
                <a:gd name="connsiteY3" fmla="*/ 729185 h 805053"/>
                <a:gd name="connsiteX0" fmla="*/ 0 w 6618691"/>
                <a:gd name="connsiteY0" fmla="*/ 807638 h 807638"/>
                <a:gd name="connsiteX1" fmla="*/ 1415126 w 6618691"/>
                <a:gd name="connsiteY1" fmla="*/ 311980 h 807638"/>
                <a:gd name="connsiteX2" fmla="*/ 5472721 w 6618691"/>
                <a:gd name="connsiteY2" fmla="*/ 12660 h 807638"/>
                <a:gd name="connsiteX3" fmla="*/ 6618691 w 6618691"/>
                <a:gd name="connsiteY3" fmla="*/ 731770 h 807638"/>
                <a:gd name="connsiteX0" fmla="*/ 0 w 6618691"/>
                <a:gd name="connsiteY0" fmla="*/ 807027 h 807027"/>
                <a:gd name="connsiteX1" fmla="*/ 698262 w 6618691"/>
                <a:gd name="connsiteY1" fmla="*/ 712409 h 807027"/>
                <a:gd name="connsiteX2" fmla="*/ 1415126 w 6618691"/>
                <a:gd name="connsiteY2" fmla="*/ 311369 h 807027"/>
                <a:gd name="connsiteX3" fmla="*/ 5472721 w 6618691"/>
                <a:gd name="connsiteY3" fmla="*/ 12049 h 807027"/>
                <a:gd name="connsiteX4" fmla="*/ 6618691 w 6618691"/>
                <a:gd name="connsiteY4" fmla="*/ 731159 h 807027"/>
                <a:gd name="connsiteX0" fmla="*/ 0 w 6618691"/>
                <a:gd name="connsiteY0" fmla="*/ 805955 h 805955"/>
                <a:gd name="connsiteX1" fmla="*/ 698262 w 6618691"/>
                <a:gd name="connsiteY1" fmla="*/ 711337 h 805955"/>
                <a:gd name="connsiteX2" fmla="*/ 1415126 w 6618691"/>
                <a:gd name="connsiteY2" fmla="*/ 310297 h 805955"/>
                <a:gd name="connsiteX3" fmla="*/ 5472721 w 6618691"/>
                <a:gd name="connsiteY3" fmla="*/ 10977 h 805955"/>
                <a:gd name="connsiteX4" fmla="*/ 6618691 w 6618691"/>
                <a:gd name="connsiteY4" fmla="*/ 730087 h 805955"/>
                <a:gd name="connsiteX0" fmla="*/ 0 w 6618691"/>
                <a:gd name="connsiteY0" fmla="*/ 820114 h 820114"/>
                <a:gd name="connsiteX1" fmla="*/ 698262 w 6618691"/>
                <a:gd name="connsiteY1" fmla="*/ 725496 h 820114"/>
                <a:gd name="connsiteX2" fmla="*/ 1415126 w 6618691"/>
                <a:gd name="connsiteY2" fmla="*/ 324456 h 820114"/>
                <a:gd name="connsiteX3" fmla="*/ 5342092 w 6618691"/>
                <a:gd name="connsiteY3" fmla="*/ 11623 h 820114"/>
                <a:gd name="connsiteX4" fmla="*/ 6618691 w 6618691"/>
                <a:gd name="connsiteY4" fmla="*/ 744246 h 820114"/>
                <a:gd name="connsiteX0" fmla="*/ 0 w 6618691"/>
                <a:gd name="connsiteY0" fmla="*/ 810451 h 810451"/>
                <a:gd name="connsiteX1" fmla="*/ 698262 w 6618691"/>
                <a:gd name="connsiteY1" fmla="*/ 715833 h 810451"/>
                <a:gd name="connsiteX2" fmla="*/ 1415126 w 6618691"/>
                <a:gd name="connsiteY2" fmla="*/ 314793 h 810451"/>
                <a:gd name="connsiteX3" fmla="*/ 5342092 w 6618691"/>
                <a:gd name="connsiteY3" fmla="*/ 1960 h 810451"/>
                <a:gd name="connsiteX4" fmla="*/ 6618691 w 6618691"/>
                <a:gd name="connsiteY4" fmla="*/ 734583 h 810451"/>
                <a:gd name="connsiteX0" fmla="*/ 0 w 6618691"/>
                <a:gd name="connsiteY0" fmla="*/ 816453 h 816453"/>
                <a:gd name="connsiteX1" fmla="*/ 698262 w 6618691"/>
                <a:gd name="connsiteY1" fmla="*/ 721835 h 816453"/>
                <a:gd name="connsiteX2" fmla="*/ 1415126 w 6618691"/>
                <a:gd name="connsiteY2" fmla="*/ 320795 h 816453"/>
                <a:gd name="connsiteX3" fmla="*/ 5342092 w 6618691"/>
                <a:gd name="connsiteY3" fmla="*/ 7962 h 816453"/>
                <a:gd name="connsiteX4" fmla="*/ 5923405 w 6618691"/>
                <a:gd name="connsiteY4" fmla="*/ 654269 h 816453"/>
                <a:gd name="connsiteX5" fmla="*/ 6618691 w 6618691"/>
                <a:gd name="connsiteY5" fmla="*/ 740585 h 816453"/>
                <a:gd name="connsiteX0" fmla="*/ 0 w 6618691"/>
                <a:gd name="connsiteY0" fmla="*/ 817553 h 817553"/>
                <a:gd name="connsiteX1" fmla="*/ 698262 w 6618691"/>
                <a:gd name="connsiteY1" fmla="*/ 722935 h 817553"/>
                <a:gd name="connsiteX2" fmla="*/ 1415126 w 6618691"/>
                <a:gd name="connsiteY2" fmla="*/ 321895 h 817553"/>
                <a:gd name="connsiteX3" fmla="*/ 5342092 w 6618691"/>
                <a:gd name="connsiteY3" fmla="*/ 9062 h 817553"/>
                <a:gd name="connsiteX4" fmla="*/ 5923405 w 6618691"/>
                <a:gd name="connsiteY4" fmla="*/ 655369 h 817553"/>
                <a:gd name="connsiteX5" fmla="*/ 6618691 w 6618691"/>
                <a:gd name="connsiteY5" fmla="*/ 741685 h 81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8691" h="817553">
                  <a:moveTo>
                    <a:pt x="0" y="817553"/>
                  </a:moveTo>
                  <a:cubicBezTo>
                    <a:pt x="93855" y="770252"/>
                    <a:pt x="462408" y="805545"/>
                    <a:pt x="698262" y="722935"/>
                  </a:cubicBezTo>
                  <a:cubicBezTo>
                    <a:pt x="934116" y="640325"/>
                    <a:pt x="641154" y="440874"/>
                    <a:pt x="1415126" y="321895"/>
                  </a:cubicBezTo>
                  <a:cubicBezTo>
                    <a:pt x="2189098" y="202916"/>
                    <a:pt x="5077191" y="-51022"/>
                    <a:pt x="5342092" y="9062"/>
                  </a:cubicBezTo>
                  <a:cubicBezTo>
                    <a:pt x="5606993" y="69146"/>
                    <a:pt x="5710639" y="533265"/>
                    <a:pt x="5923405" y="655369"/>
                  </a:cubicBezTo>
                  <a:cubicBezTo>
                    <a:pt x="6136171" y="777473"/>
                    <a:pt x="6507315" y="667991"/>
                    <a:pt x="6618691" y="741685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756DF9-62A5-064D-C1CB-4399C58FCBF5}"/>
                </a:ext>
              </a:extLst>
            </p:cNvPr>
            <p:cNvCxnSpPr>
              <a:cxnSpLocks/>
            </p:cNvCxnSpPr>
            <p:nvPr/>
          </p:nvCxnSpPr>
          <p:spPr>
            <a:xfrm>
              <a:off x="3683123" y="1940840"/>
              <a:ext cx="442018" cy="3011153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0B43BC-16C5-A1E8-B0E2-F40A88474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6012" y="1925086"/>
              <a:ext cx="459322" cy="3022603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DC2327-B49D-941A-8F06-20353C848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0062" y="1954347"/>
              <a:ext cx="325124" cy="2970487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9F2C73-466E-BD53-EE32-6F970E9EA4E0}"/>
                </a:ext>
              </a:extLst>
            </p:cNvPr>
            <p:cNvCxnSpPr>
              <a:cxnSpLocks/>
            </p:cNvCxnSpPr>
            <p:nvPr/>
          </p:nvCxnSpPr>
          <p:spPr>
            <a:xfrm>
              <a:off x="6408389" y="1936535"/>
              <a:ext cx="439973" cy="2988299"/>
            </a:xfrm>
            <a:prstGeom prst="line">
              <a:avLst/>
            </a:prstGeom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4FF789-1EE9-D0E3-05A2-0ADDB0F6A501}"/>
                </a:ext>
              </a:extLst>
            </p:cNvPr>
            <p:cNvCxnSpPr>
              <a:cxnSpLocks/>
            </p:cNvCxnSpPr>
            <p:nvPr/>
          </p:nvCxnSpPr>
          <p:spPr>
            <a:xfrm>
              <a:off x="2647011" y="4936261"/>
              <a:ext cx="66353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7755A7-F8D9-9B20-B2C9-4DE26FE33A3C}"/>
                </a:ext>
              </a:extLst>
            </p:cNvPr>
            <p:cNvCxnSpPr>
              <a:cxnSpLocks/>
            </p:cNvCxnSpPr>
            <p:nvPr/>
          </p:nvCxnSpPr>
          <p:spPr>
            <a:xfrm>
              <a:off x="2647011" y="1936536"/>
              <a:ext cx="663534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0EB1086-9E32-A39F-8603-E6762E2EC7A1}"/>
                </a:ext>
              </a:extLst>
            </p:cNvPr>
            <p:cNvSpPr/>
            <p:nvPr/>
          </p:nvSpPr>
          <p:spPr>
            <a:xfrm>
              <a:off x="2647010" y="3065332"/>
              <a:ext cx="6618691" cy="1807965"/>
            </a:xfrm>
            <a:custGeom>
              <a:avLst/>
              <a:gdLst>
                <a:gd name="connsiteX0" fmla="*/ 0 w 6520437"/>
                <a:gd name="connsiteY0" fmla="*/ 1646928 h 1681660"/>
                <a:gd name="connsiteX1" fmla="*/ 375920 w 6520437"/>
                <a:gd name="connsiteY1" fmla="*/ 1626608 h 1681660"/>
                <a:gd name="connsiteX2" fmla="*/ 1168400 w 6520437"/>
                <a:gd name="connsiteY2" fmla="*/ 1128768 h 1681660"/>
                <a:gd name="connsiteX3" fmla="*/ 1016000 w 6520437"/>
                <a:gd name="connsiteY3" fmla="*/ 671568 h 1681660"/>
                <a:gd name="connsiteX4" fmla="*/ 1483360 w 6520437"/>
                <a:gd name="connsiteY4" fmla="*/ 427728 h 1681660"/>
                <a:gd name="connsiteX5" fmla="*/ 2062480 w 6520437"/>
                <a:gd name="connsiteY5" fmla="*/ 509008 h 1681660"/>
                <a:gd name="connsiteX6" fmla="*/ 3911600 w 6520437"/>
                <a:gd name="connsiteY6" fmla="*/ 448048 h 1681660"/>
                <a:gd name="connsiteX7" fmla="*/ 4805680 w 6520437"/>
                <a:gd name="connsiteY7" fmla="*/ 214368 h 1681660"/>
                <a:gd name="connsiteX8" fmla="*/ 5171440 w 6520437"/>
                <a:gd name="connsiteY8" fmla="*/ 1008 h 1681660"/>
                <a:gd name="connsiteX9" fmla="*/ 5588000 w 6520437"/>
                <a:gd name="connsiteY9" fmla="*/ 163568 h 1681660"/>
                <a:gd name="connsiteX10" fmla="*/ 5984240 w 6520437"/>
                <a:gd name="connsiteY10" fmla="*/ 763008 h 1681660"/>
                <a:gd name="connsiteX11" fmla="*/ 6136640 w 6520437"/>
                <a:gd name="connsiteY11" fmla="*/ 1067808 h 1681660"/>
                <a:gd name="connsiteX12" fmla="*/ 6492240 w 6520437"/>
                <a:gd name="connsiteY12" fmla="*/ 1636768 h 1681660"/>
                <a:gd name="connsiteX13" fmla="*/ 6471920 w 6520437"/>
                <a:gd name="connsiteY13" fmla="*/ 1525008 h 1681660"/>
                <a:gd name="connsiteX0" fmla="*/ 0 w 6550917"/>
                <a:gd name="connsiteY0" fmla="*/ 1738368 h 1749287"/>
                <a:gd name="connsiteX1" fmla="*/ 406400 w 6550917"/>
                <a:gd name="connsiteY1" fmla="*/ 1626608 h 1749287"/>
                <a:gd name="connsiteX2" fmla="*/ 1198880 w 6550917"/>
                <a:gd name="connsiteY2" fmla="*/ 1128768 h 1749287"/>
                <a:gd name="connsiteX3" fmla="*/ 1046480 w 6550917"/>
                <a:gd name="connsiteY3" fmla="*/ 671568 h 1749287"/>
                <a:gd name="connsiteX4" fmla="*/ 1513840 w 6550917"/>
                <a:gd name="connsiteY4" fmla="*/ 427728 h 1749287"/>
                <a:gd name="connsiteX5" fmla="*/ 2092960 w 6550917"/>
                <a:gd name="connsiteY5" fmla="*/ 509008 h 1749287"/>
                <a:gd name="connsiteX6" fmla="*/ 3942080 w 6550917"/>
                <a:gd name="connsiteY6" fmla="*/ 448048 h 1749287"/>
                <a:gd name="connsiteX7" fmla="*/ 4836160 w 6550917"/>
                <a:gd name="connsiteY7" fmla="*/ 214368 h 1749287"/>
                <a:gd name="connsiteX8" fmla="*/ 5201920 w 6550917"/>
                <a:gd name="connsiteY8" fmla="*/ 1008 h 1749287"/>
                <a:gd name="connsiteX9" fmla="*/ 5618480 w 6550917"/>
                <a:gd name="connsiteY9" fmla="*/ 163568 h 1749287"/>
                <a:gd name="connsiteX10" fmla="*/ 6014720 w 6550917"/>
                <a:gd name="connsiteY10" fmla="*/ 763008 h 1749287"/>
                <a:gd name="connsiteX11" fmla="*/ 6167120 w 6550917"/>
                <a:gd name="connsiteY11" fmla="*/ 1067808 h 1749287"/>
                <a:gd name="connsiteX12" fmla="*/ 6522720 w 6550917"/>
                <a:gd name="connsiteY12" fmla="*/ 1636768 h 1749287"/>
                <a:gd name="connsiteX13" fmla="*/ 6502400 w 6550917"/>
                <a:gd name="connsiteY13" fmla="*/ 1525008 h 1749287"/>
                <a:gd name="connsiteX0" fmla="*/ 0 w 6384253"/>
                <a:gd name="connsiteY0" fmla="*/ 1233871 h 1664686"/>
                <a:gd name="connsiteX1" fmla="*/ 239736 w 6384253"/>
                <a:gd name="connsiteY1" fmla="*/ 1626608 h 1664686"/>
                <a:gd name="connsiteX2" fmla="*/ 1032216 w 6384253"/>
                <a:gd name="connsiteY2" fmla="*/ 1128768 h 1664686"/>
                <a:gd name="connsiteX3" fmla="*/ 879816 w 6384253"/>
                <a:gd name="connsiteY3" fmla="*/ 671568 h 1664686"/>
                <a:gd name="connsiteX4" fmla="*/ 1347176 w 6384253"/>
                <a:gd name="connsiteY4" fmla="*/ 427728 h 1664686"/>
                <a:gd name="connsiteX5" fmla="*/ 1926296 w 6384253"/>
                <a:gd name="connsiteY5" fmla="*/ 509008 h 1664686"/>
                <a:gd name="connsiteX6" fmla="*/ 3775416 w 6384253"/>
                <a:gd name="connsiteY6" fmla="*/ 448048 h 1664686"/>
                <a:gd name="connsiteX7" fmla="*/ 4669496 w 6384253"/>
                <a:gd name="connsiteY7" fmla="*/ 214368 h 1664686"/>
                <a:gd name="connsiteX8" fmla="*/ 5035256 w 6384253"/>
                <a:gd name="connsiteY8" fmla="*/ 1008 h 1664686"/>
                <a:gd name="connsiteX9" fmla="*/ 5451816 w 6384253"/>
                <a:gd name="connsiteY9" fmla="*/ 163568 h 1664686"/>
                <a:gd name="connsiteX10" fmla="*/ 5848056 w 6384253"/>
                <a:gd name="connsiteY10" fmla="*/ 763008 h 1664686"/>
                <a:gd name="connsiteX11" fmla="*/ 6000456 w 6384253"/>
                <a:gd name="connsiteY11" fmla="*/ 1067808 h 1664686"/>
                <a:gd name="connsiteX12" fmla="*/ 6356056 w 6384253"/>
                <a:gd name="connsiteY12" fmla="*/ 1636768 h 1664686"/>
                <a:gd name="connsiteX13" fmla="*/ 6335736 w 6384253"/>
                <a:gd name="connsiteY13" fmla="*/ 1525008 h 1664686"/>
                <a:gd name="connsiteX0" fmla="*/ 0 w 6519386"/>
                <a:gd name="connsiteY0" fmla="*/ 1760890 h 1769792"/>
                <a:gd name="connsiteX1" fmla="*/ 374869 w 6519386"/>
                <a:gd name="connsiteY1" fmla="*/ 1626608 h 1769792"/>
                <a:gd name="connsiteX2" fmla="*/ 1167349 w 6519386"/>
                <a:gd name="connsiteY2" fmla="*/ 1128768 h 1769792"/>
                <a:gd name="connsiteX3" fmla="*/ 1014949 w 6519386"/>
                <a:gd name="connsiteY3" fmla="*/ 671568 h 1769792"/>
                <a:gd name="connsiteX4" fmla="*/ 1482309 w 6519386"/>
                <a:gd name="connsiteY4" fmla="*/ 427728 h 1769792"/>
                <a:gd name="connsiteX5" fmla="*/ 2061429 w 6519386"/>
                <a:gd name="connsiteY5" fmla="*/ 509008 h 1769792"/>
                <a:gd name="connsiteX6" fmla="*/ 3910549 w 6519386"/>
                <a:gd name="connsiteY6" fmla="*/ 448048 h 1769792"/>
                <a:gd name="connsiteX7" fmla="*/ 4804629 w 6519386"/>
                <a:gd name="connsiteY7" fmla="*/ 214368 h 1769792"/>
                <a:gd name="connsiteX8" fmla="*/ 5170389 w 6519386"/>
                <a:gd name="connsiteY8" fmla="*/ 1008 h 1769792"/>
                <a:gd name="connsiteX9" fmla="*/ 5586949 w 6519386"/>
                <a:gd name="connsiteY9" fmla="*/ 163568 h 1769792"/>
                <a:gd name="connsiteX10" fmla="*/ 5983189 w 6519386"/>
                <a:gd name="connsiteY10" fmla="*/ 763008 h 1769792"/>
                <a:gd name="connsiteX11" fmla="*/ 6135589 w 6519386"/>
                <a:gd name="connsiteY11" fmla="*/ 1067808 h 1769792"/>
                <a:gd name="connsiteX12" fmla="*/ 6491189 w 6519386"/>
                <a:gd name="connsiteY12" fmla="*/ 1636768 h 1769792"/>
                <a:gd name="connsiteX13" fmla="*/ 6470869 w 6519386"/>
                <a:gd name="connsiteY13" fmla="*/ 1525008 h 1769792"/>
                <a:gd name="connsiteX0" fmla="*/ 0 w 6519386"/>
                <a:gd name="connsiteY0" fmla="*/ 1760890 h 1767880"/>
                <a:gd name="connsiteX1" fmla="*/ 424417 w 6519386"/>
                <a:gd name="connsiteY1" fmla="*/ 1599581 h 1767880"/>
                <a:gd name="connsiteX2" fmla="*/ 1167349 w 6519386"/>
                <a:gd name="connsiteY2" fmla="*/ 1128768 h 1767880"/>
                <a:gd name="connsiteX3" fmla="*/ 1014949 w 6519386"/>
                <a:gd name="connsiteY3" fmla="*/ 671568 h 1767880"/>
                <a:gd name="connsiteX4" fmla="*/ 1482309 w 6519386"/>
                <a:gd name="connsiteY4" fmla="*/ 427728 h 1767880"/>
                <a:gd name="connsiteX5" fmla="*/ 2061429 w 6519386"/>
                <a:gd name="connsiteY5" fmla="*/ 509008 h 1767880"/>
                <a:gd name="connsiteX6" fmla="*/ 3910549 w 6519386"/>
                <a:gd name="connsiteY6" fmla="*/ 448048 h 1767880"/>
                <a:gd name="connsiteX7" fmla="*/ 4804629 w 6519386"/>
                <a:gd name="connsiteY7" fmla="*/ 214368 h 1767880"/>
                <a:gd name="connsiteX8" fmla="*/ 5170389 w 6519386"/>
                <a:gd name="connsiteY8" fmla="*/ 1008 h 1767880"/>
                <a:gd name="connsiteX9" fmla="*/ 5586949 w 6519386"/>
                <a:gd name="connsiteY9" fmla="*/ 163568 h 1767880"/>
                <a:gd name="connsiteX10" fmla="*/ 5983189 w 6519386"/>
                <a:gd name="connsiteY10" fmla="*/ 763008 h 1767880"/>
                <a:gd name="connsiteX11" fmla="*/ 6135589 w 6519386"/>
                <a:gd name="connsiteY11" fmla="*/ 1067808 h 1767880"/>
                <a:gd name="connsiteX12" fmla="*/ 6491189 w 6519386"/>
                <a:gd name="connsiteY12" fmla="*/ 1636768 h 1767880"/>
                <a:gd name="connsiteX13" fmla="*/ 6470869 w 6519386"/>
                <a:gd name="connsiteY13" fmla="*/ 1525008 h 1767880"/>
                <a:gd name="connsiteX0" fmla="*/ 0 w 6519386"/>
                <a:gd name="connsiteY0" fmla="*/ 1760890 h 1771241"/>
                <a:gd name="connsiteX1" fmla="*/ 424417 w 6519386"/>
                <a:gd name="connsiteY1" fmla="*/ 1599581 h 1771241"/>
                <a:gd name="connsiteX2" fmla="*/ 1167349 w 6519386"/>
                <a:gd name="connsiteY2" fmla="*/ 1128768 h 1771241"/>
                <a:gd name="connsiteX3" fmla="*/ 1014949 w 6519386"/>
                <a:gd name="connsiteY3" fmla="*/ 671568 h 1771241"/>
                <a:gd name="connsiteX4" fmla="*/ 1482309 w 6519386"/>
                <a:gd name="connsiteY4" fmla="*/ 427728 h 1771241"/>
                <a:gd name="connsiteX5" fmla="*/ 2061429 w 6519386"/>
                <a:gd name="connsiteY5" fmla="*/ 509008 h 1771241"/>
                <a:gd name="connsiteX6" fmla="*/ 3910549 w 6519386"/>
                <a:gd name="connsiteY6" fmla="*/ 448048 h 1771241"/>
                <a:gd name="connsiteX7" fmla="*/ 4804629 w 6519386"/>
                <a:gd name="connsiteY7" fmla="*/ 214368 h 1771241"/>
                <a:gd name="connsiteX8" fmla="*/ 5170389 w 6519386"/>
                <a:gd name="connsiteY8" fmla="*/ 1008 h 1771241"/>
                <a:gd name="connsiteX9" fmla="*/ 5586949 w 6519386"/>
                <a:gd name="connsiteY9" fmla="*/ 163568 h 1771241"/>
                <a:gd name="connsiteX10" fmla="*/ 5983189 w 6519386"/>
                <a:gd name="connsiteY10" fmla="*/ 763008 h 1771241"/>
                <a:gd name="connsiteX11" fmla="*/ 6135589 w 6519386"/>
                <a:gd name="connsiteY11" fmla="*/ 1067808 h 1771241"/>
                <a:gd name="connsiteX12" fmla="*/ 6491189 w 6519386"/>
                <a:gd name="connsiteY12" fmla="*/ 1636768 h 1771241"/>
                <a:gd name="connsiteX13" fmla="*/ 6470869 w 6519386"/>
                <a:gd name="connsiteY13" fmla="*/ 1525008 h 1771241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014949 w 6519386"/>
                <a:gd name="connsiteY3" fmla="*/ 671568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82309 w 6519386"/>
                <a:gd name="connsiteY4" fmla="*/ 427728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61429 w 6519386"/>
                <a:gd name="connsiteY5" fmla="*/ 509008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910549 w 6519386"/>
                <a:gd name="connsiteY6" fmla="*/ 448048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39381 w 6519386"/>
                <a:gd name="connsiteY6" fmla="*/ 461561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0890 h 1767535"/>
                <a:gd name="connsiteX1" fmla="*/ 424417 w 6519386"/>
                <a:gd name="connsiteY1" fmla="*/ 1599581 h 1767535"/>
                <a:gd name="connsiteX2" fmla="*/ 1005189 w 6519386"/>
                <a:gd name="connsiteY2" fmla="*/ 1169308 h 1767535"/>
                <a:gd name="connsiteX3" fmla="*/ 1163595 w 6519386"/>
                <a:gd name="connsiteY3" fmla="*/ 599497 h 1767535"/>
                <a:gd name="connsiteX4" fmla="*/ 1401229 w 6519386"/>
                <a:gd name="connsiteY4" fmla="*/ 301604 h 1767535"/>
                <a:gd name="connsiteX5" fmla="*/ 2079447 w 6519386"/>
                <a:gd name="connsiteY5" fmla="*/ 405406 h 1767535"/>
                <a:gd name="connsiteX6" fmla="*/ 3716858 w 6519386"/>
                <a:gd name="connsiteY6" fmla="*/ 403003 h 1767535"/>
                <a:gd name="connsiteX7" fmla="*/ 4804629 w 6519386"/>
                <a:gd name="connsiteY7" fmla="*/ 214368 h 1767535"/>
                <a:gd name="connsiteX8" fmla="*/ 5170389 w 6519386"/>
                <a:gd name="connsiteY8" fmla="*/ 1008 h 1767535"/>
                <a:gd name="connsiteX9" fmla="*/ 5586949 w 6519386"/>
                <a:gd name="connsiteY9" fmla="*/ 163568 h 1767535"/>
                <a:gd name="connsiteX10" fmla="*/ 5983189 w 6519386"/>
                <a:gd name="connsiteY10" fmla="*/ 763008 h 1767535"/>
                <a:gd name="connsiteX11" fmla="*/ 6135589 w 6519386"/>
                <a:gd name="connsiteY11" fmla="*/ 1067808 h 1767535"/>
                <a:gd name="connsiteX12" fmla="*/ 6491189 w 6519386"/>
                <a:gd name="connsiteY12" fmla="*/ 1636768 h 1767535"/>
                <a:gd name="connsiteX13" fmla="*/ 6470869 w 6519386"/>
                <a:gd name="connsiteY13" fmla="*/ 1525008 h 1767535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716858 w 6519386"/>
                <a:gd name="connsiteY6" fmla="*/ 406812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699 h 1771344"/>
                <a:gd name="connsiteX1" fmla="*/ 424417 w 6519386"/>
                <a:gd name="connsiteY1" fmla="*/ 1603390 h 1771344"/>
                <a:gd name="connsiteX2" fmla="*/ 1005189 w 6519386"/>
                <a:gd name="connsiteY2" fmla="*/ 1173117 h 1771344"/>
                <a:gd name="connsiteX3" fmla="*/ 1163595 w 6519386"/>
                <a:gd name="connsiteY3" fmla="*/ 603306 h 1771344"/>
                <a:gd name="connsiteX4" fmla="*/ 1401229 w 6519386"/>
                <a:gd name="connsiteY4" fmla="*/ 305413 h 1771344"/>
                <a:gd name="connsiteX5" fmla="*/ 2079447 w 6519386"/>
                <a:gd name="connsiteY5" fmla="*/ 409215 h 1771344"/>
                <a:gd name="connsiteX6" fmla="*/ 3523168 w 6519386"/>
                <a:gd name="connsiteY6" fmla="*/ 514918 h 1771344"/>
                <a:gd name="connsiteX7" fmla="*/ 4583912 w 6519386"/>
                <a:gd name="connsiteY7" fmla="*/ 303761 h 1771344"/>
                <a:gd name="connsiteX8" fmla="*/ 5170389 w 6519386"/>
                <a:gd name="connsiteY8" fmla="*/ 4817 h 1771344"/>
                <a:gd name="connsiteX9" fmla="*/ 5586949 w 6519386"/>
                <a:gd name="connsiteY9" fmla="*/ 167377 h 1771344"/>
                <a:gd name="connsiteX10" fmla="*/ 5983189 w 6519386"/>
                <a:gd name="connsiteY10" fmla="*/ 766817 h 1771344"/>
                <a:gd name="connsiteX11" fmla="*/ 6135589 w 6519386"/>
                <a:gd name="connsiteY11" fmla="*/ 1071617 h 1771344"/>
                <a:gd name="connsiteX12" fmla="*/ 6491189 w 6519386"/>
                <a:gd name="connsiteY12" fmla="*/ 1640577 h 1771344"/>
                <a:gd name="connsiteX13" fmla="*/ 6470869 w 6519386"/>
                <a:gd name="connsiteY13" fmla="*/ 1528817 h 1771344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135589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519386"/>
                <a:gd name="connsiteY0" fmla="*/ 1764237 h 1770882"/>
                <a:gd name="connsiteX1" fmla="*/ 424417 w 6519386"/>
                <a:gd name="connsiteY1" fmla="*/ 1602928 h 1770882"/>
                <a:gd name="connsiteX2" fmla="*/ 1005189 w 6519386"/>
                <a:gd name="connsiteY2" fmla="*/ 1172655 h 1770882"/>
                <a:gd name="connsiteX3" fmla="*/ 1163595 w 6519386"/>
                <a:gd name="connsiteY3" fmla="*/ 602844 h 1770882"/>
                <a:gd name="connsiteX4" fmla="*/ 1401229 w 6519386"/>
                <a:gd name="connsiteY4" fmla="*/ 304951 h 1770882"/>
                <a:gd name="connsiteX5" fmla="*/ 2079447 w 6519386"/>
                <a:gd name="connsiteY5" fmla="*/ 408753 h 1770882"/>
                <a:gd name="connsiteX6" fmla="*/ 3523168 w 6519386"/>
                <a:gd name="connsiteY6" fmla="*/ 514456 h 1770882"/>
                <a:gd name="connsiteX7" fmla="*/ 4583912 w 6519386"/>
                <a:gd name="connsiteY7" fmla="*/ 303299 h 1770882"/>
                <a:gd name="connsiteX8" fmla="*/ 5170389 w 6519386"/>
                <a:gd name="connsiteY8" fmla="*/ 4355 h 1770882"/>
                <a:gd name="connsiteX9" fmla="*/ 5586949 w 6519386"/>
                <a:gd name="connsiteY9" fmla="*/ 166915 h 1770882"/>
                <a:gd name="connsiteX10" fmla="*/ 5861569 w 6519386"/>
                <a:gd name="connsiteY10" fmla="*/ 707798 h 1770882"/>
                <a:gd name="connsiteX11" fmla="*/ 6203156 w 6519386"/>
                <a:gd name="connsiteY11" fmla="*/ 1071155 h 1770882"/>
                <a:gd name="connsiteX12" fmla="*/ 6491189 w 6519386"/>
                <a:gd name="connsiteY12" fmla="*/ 1640115 h 1770882"/>
                <a:gd name="connsiteX13" fmla="*/ 6470869 w 6519386"/>
                <a:gd name="connsiteY13" fmla="*/ 1528355 h 1770882"/>
                <a:gd name="connsiteX0" fmla="*/ 0 w 6491189"/>
                <a:gd name="connsiteY0" fmla="*/ 1764237 h 1770882"/>
                <a:gd name="connsiteX1" fmla="*/ 424417 w 6491189"/>
                <a:gd name="connsiteY1" fmla="*/ 1602928 h 1770882"/>
                <a:gd name="connsiteX2" fmla="*/ 1005189 w 6491189"/>
                <a:gd name="connsiteY2" fmla="*/ 1172655 h 1770882"/>
                <a:gd name="connsiteX3" fmla="*/ 1163595 w 6491189"/>
                <a:gd name="connsiteY3" fmla="*/ 602844 h 1770882"/>
                <a:gd name="connsiteX4" fmla="*/ 1401229 w 6491189"/>
                <a:gd name="connsiteY4" fmla="*/ 304951 h 1770882"/>
                <a:gd name="connsiteX5" fmla="*/ 2079447 w 6491189"/>
                <a:gd name="connsiteY5" fmla="*/ 408753 h 1770882"/>
                <a:gd name="connsiteX6" fmla="*/ 3523168 w 6491189"/>
                <a:gd name="connsiteY6" fmla="*/ 514456 h 1770882"/>
                <a:gd name="connsiteX7" fmla="*/ 4583912 w 6491189"/>
                <a:gd name="connsiteY7" fmla="*/ 303299 h 1770882"/>
                <a:gd name="connsiteX8" fmla="*/ 5170389 w 6491189"/>
                <a:gd name="connsiteY8" fmla="*/ 4355 h 1770882"/>
                <a:gd name="connsiteX9" fmla="*/ 5586949 w 6491189"/>
                <a:gd name="connsiteY9" fmla="*/ 166915 h 1770882"/>
                <a:gd name="connsiteX10" fmla="*/ 5861569 w 6491189"/>
                <a:gd name="connsiteY10" fmla="*/ 707798 h 1770882"/>
                <a:gd name="connsiteX11" fmla="*/ 6203156 w 6491189"/>
                <a:gd name="connsiteY11" fmla="*/ 1071155 h 1770882"/>
                <a:gd name="connsiteX12" fmla="*/ 6491189 w 6491189"/>
                <a:gd name="connsiteY12" fmla="*/ 1640115 h 1770882"/>
                <a:gd name="connsiteX0" fmla="*/ 0 w 6428127"/>
                <a:gd name="connsiteY0" fmla="*/ 1764237 h 1770882"/>
                <a:gd name="connsiteX1" fmla="*/ 424417 w 6428127"/>
                <a:gd name="connsiteY1" fmla="*/ 1602928 h 1770882"/>
                <a:gd name="connsiteX2" fmla="*/ 1005189 w 6428127"/>
                <a:gd name="connsiteY2" fmla="*/ 1172655 h 1770882"/>
                <a:gd name="connsiteX3" fmla="*/ 1163595 w 6428127"/>
                <a:gd name="connsiteY3" fmla="*/ 602844 h 1770882"/>
                <a:gd name="connsiteX4" fmla="*/ 1401229 w 6428127"/>
                <a:gd name="connsiteY4" fmla="*/ 304951 h 1770882"/>
                <a:gd name="connsiteX5" fmla="*/ 2079447 w 6428127"/>
                <a:gd name="connsiteY5" fmla="*/ 408753 h 1770882"/>
                <a:gd name="connsiteX6" fmla="*/ 3523168 w 6428127"/>
                <a:gd name="connsiteY6" fmla="*/ 514456 h 1770882"/>
                <a:gd name="connsiteX7" fmla="*/ 4583912 w 6428127"/>
                <a:gd name="connsiteY7" fmla="*/ 303299 h 1770882"/>
                <a:gd name="connsiteX8" fmla="*/ 5170389 w 6428127"/>
                <a:gd name="connsiteY8" fmla="*/ 4355 h 1770882"/>
                <a:gd name="connsiteX9" fmla="*/ 5586949 w 6428127"/>
                <a:gd name="connsiteY9" fmla="*/ 166915 h 1770882"/>
                <a:gd name="connsiteX10" fmla="*/ 5861569 w 6428127"/>
                <a:gd name="connsiteY10" fmla="*/ 707798 h 1770882"/>
                <a:gd name="connsiteX11" fmla="*/ 6203156 w 6428127"/>
                <a:gd name="connsiteY11" fmla="*/ 1071155 h 1770882"/>
                <a:gd name="connsiteX12" fmla="*/ 6428127 w 6428127"/>
                <a:gd name="connsiteY12" fmla="*/ 1486964 h 1770882"/>
                <a:gd name="connsiteX0" fmla="*/ 0 w 6449795"/>
                <a:gd name="connsiteY0" fmla="*/ 1764237 h 1770882"/>
                <a:gd name="connsiteX1" fmla="*/ 424417 w 6449795"/>
                <a:gd name="connsiteY1" fmla="*/ 1602928 h 1770882"/>
                <a:gd name="connsiteX2" fmla="*/ 1005189 w 6449795"/>
                <a:gd name="connsiteY2" fmla="*/ 1172655 h 1770882"/>
                <a:gd name="connsiteX3" fmla="*/ 1163595 w 6449795"/>
                <a:gd name="connsiteY3" fmla="*/ 602844 h 1770882"/>
                <a:gd name="connsiteX4" fmla="*/ 1401229 w 6449795"/>
                <a:gd name="connsiteY4" fmla="*/ 304951 h 1770882"/>
                <a:gd name="connsiteX5" fmla="*/ 2079447 w 6449795"/>
                <a:gd name="connsiteY5" fmla="*/ 408753 h 1770882"/>
                <a:gd name="connsiteX6" fmla="*/ 3523168 w 6449795"/>
                <a:gd name="connsiteY6" fmla="*/ 514456 h 1770882"/>
                <a:gd name="connsiteX7" fmla="*/ 4583912 w 6449795"/>
                <a:gd name="connsiteY7" fmla="*/ 303299 h 1770882"/>
                <a:gd name="connsiteX8" fmla="*/ 5170389 w 6449795"/>
                <a:gd name="connsiteY8" fmla="*/ 4355 h 1770882"/>
                <a:gd name="connsiteX9" fmla="*/ 5586949 w 6449795"/>
                <a:gd name="connsiteY9" fmla="*/ 166915 h 1770882"/>
                <a:gd name="connsiteX10" fmla="*/ 5861569 w 6449795"/>
                <a:gd name="connsiteY10" fmla="*/ 707798 h 1770882"/>
                <a:gd name="connsiteX11" fmla="*/ 6203156 w 6449795"/>
                <a:gd name="connsiteY11" fmla="*/ 1071155 h 1770882"/>
                <a:gd name="connsiteX12" fmla="*/ 6428127 w 6449795"/>
                <a:gd name="connsiteY12" fmla="*/ 1486964 h 1770882"/>
                <a:gd name="connsiteX13" fmla="*/ 6443018 w 6449795"/>
                <a:gd name="connsiteY13" fmla="*/ 1494678 h 1770882"/>
                <a:gd name="connsiteX0" fmla="*/ 0 w 6564638"/>
                <a:gd name="connsiteY0" fmla="*/ 1764237 h 1770882"/>
                <a:gd name="connsiteX1" fmla="*/ 424417 w 6564638"/>
                <a:gd name="connsiteY1" fmla="*/ 1602928 h 1770882"/>
                <a:gd name="connsiteX2" fmla="*/ 1005189 w 6564638"/>
                <a:gd name="connsiteY2" fmla="*/ 1172655 h 1770882"/>
                <a:gd name="connsiteX3" fmla="*/ 1163595 w 6564638"/>
                <a:gd name="connsiteY3" fmla="*/ 602844 h 1770882"/>
                <a:gd name="connsiteX4" fmla="*/ 1401229 w 6564638"/>
                <a:gd name="connsiteY4" fmla="*/ 304951 h 1770882"/>
                <a:gd name="connsiteX5" fmla="*/ 2079447 w 6564638"/>
                <a:gd name="connsiteY5" fmla="*/ 408753 h 1770882"/>
                <a:gd name="connsiteX6" fmla="*/ 3523168 w 6564638"/>
                <a:gd name="connsiteY6" fmla="*/ 514456 h 1770882"/>
                <a:gd name="connsiteX7" fmla="*/ 4583912 w 6564638"/>
                <a:gd name="connsiteY7" fmla="*/ 303299 h 1770882"/>
                <a:gd name="connsiteX8" fmla="*/ 5170389 w 6564638"/>
                <a:gd name="connsiteY8" fmla="*/ 4355 h 1770882"/>
                <a:gd name="connsiteX9" fmla="*/ 5586949 w 6564638"/>
                <a:gd name="connsiteY9" fmla="*/ 166915 h 1770882"/>
                <a:gd name="connsiteX10" fmla="*/ 5861569 w 6564638"/>
                <a:gd name="connsiteY10" fmla="*/ 707798 h 1770882"/>
                <a:gd name="connsiteX11" fmla="*/ 6203156 w 6564638"/>
                <a:gd name="connsiteY11" fmla="*/ 1071155 h 1770882"/>
                <a:gd name="connsiteX12" fmla="*/ 6428127 w 6564638"/>
                <a:gd name="connsiteY12" fmla="*/ 1486964 h 1770882"/>
                <a:gd name="connsiteX13" fmla="*/ 6564638 w 6564638"/>
                <a:gd name="connsiteY13" fmla="*/ 1683864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428127 w 6618691"/>
                <a:gd name="connsiteY12" fmla="*/ 1486964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203156 w 6618691"/>
                <a:gd name="connsiteY11" fmla="*/ 1071155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4237 h 1770882"/>
                <a:gd name="connsiteX1" fmla="*/ 424417 w 6618691"/>
                <a:gd name="connsiteY1" fmla="*/ 1602928 h 1770882"/>
                <a:gd name="connsiteX2" fmla="*/ 1005189 w 6618691"/>
                <a:gd name="connsiteY2" fmla="*/ 1172655 h 1770882"/>
                <a:gd name="connsiteX3" fmla="*/ 1163595 w 6618691"/>
                <a:gd name="connsiteY3" fmla="*/ 602844 h 1770882"/>
                <a:gd name="connsiteX4" fmla="*/ 1401229 w 6618691"/>
                <a:gd name="connsiteY4" fmla="*/ 304951 h 1770882"/>
                <a:gd name="connsiteX5" fmla="*/ 2079447 w 6618691"/>
                <a:gd name="connsiteY5" fmla="*/ 408753 h 1770882"/>
                <a:gd name="connsiteX6" fmla="*/ 3523168 w 6618691"/>
                <a:gd name="connsiteY6" fmla="*/ 514456 h 1770882"/>
                <a:gd name="connsiteX7" fmla="*/ 4583912 w 6618691"/>
                <a:gd name="connsiteY7" fmla="*/ 303299 h 1770882"/>
                <a:gd name="connsiteX8" fmla="*/ 5170389 w 6618691"/>
                <a:gd name="connsiteY8" fmla="*/ 4355 h 1770882"/>
                <a:gd name="connsiteX9" fmla="*/ 5586949 w 6618691"/>
                <a:gd name="connsiteY9" fmla="*/ 166915 h 1770882"/>
                <a:gd name="connsiteX10" fmla="*/ 5861569 w 6618691"/>
                <a:gd name="connsiteY10" fmla="*/ 707798 h 1770882"/>
                <a:gd name="connsiteX11" fmla="*/ 6095050 w 6618691"/>
                <a:gd name="connsiteY11" fmla="*/ 1084668 h 1770882"/>
                <a:gd name="connsiteX12" fmla="*/ 6347047 w 6618691"/>
                <a:gd name="connsiteY12" fmla="*/ 1477955 h 1770882"/>
                <a:gd name="connsiteX13" fmla="*/ 6618691 w 6618691"/>
                <a:gd name="connsiteY13" fmla="*/ 1688369 h 1770882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95050 w 6618691"/>
                <a:gd name="connsiteY11" fmla="*/ 1083601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69815"/>
                <a:gd name="connsiteX1" fmla="*/ 424417 w 6618691"/>
                <a:gd name="connsiteY1" fmla="*/ 1601861 h 1769815"/>
                <a:gd name="connsiteX2" fmla="*/ 1005189 w 6618691"/>
                <a:gd name="connsiteY2" fmla="*/ 1171588 h 1769815"/>
                <a:gd name="connsiteX3" fmla="*/ 1163595 w 6618691"/>
                <a:gd name="connsiteY3" fmla="*/ 601777 h 1769815"/>
                <a:gd name="connsiteX4" fmla="*/ 1401229 w 6618691"/>
                <a:gd name="connsiteY4" fmla="*/ 303884 h 1769815"/>
                <a:gd name="connsiteX5" fmla="*/ 2079447 w 6618691"/>
                <a:gd name="connsiteY5" fmla="*/ 407686 h 1769815"/>
                <a:gd name="connsiteX6" fmla="*/ 3523168 w 6618691"/>
                <a:gd name="connsiteY6" fmla="*/ 513389 h 1769815"/>
                <a:gd name="connsiteX7" fmla="*/ 4583912 w 6618691"/>
                <a:gd name="connsiteY7" fmla="*/ 302232 h 1769815"/>
                <a:gd name="connsiteX8" fmla="*/ 5170389 w 6618691"/>
                <a:gd name="connsiteY8" fmla="*/ 3288 h 1769815"/>
                <a:gd name="connsiteX9" fmla="*/ 5586949 w 6618691"/>
                <a:gd name="connsiteY9" fmla="*/ 165848 h 1769815"/>
                <a:gd name="connsiteX10" fmla="*/ 5744453 w 6618691"/>
                <a:gd name="connsiteY10" fmla="*/ 517545 h 1769815"/>
                <a:gd name="connsiteX11" fmla="*/ 6045501 w 6618691"/>
                <a:gd name="connsiteY11" fmla="*/ 894415 h 1769815"/>
                <a:gd name="connsiteX12" fmla="*/ 6347047 w 6618691"/>
                <a:gd name="connsiteY12" fmla="*/ 1476888 h 1769815"/>
                <a:gd name="connsiteX13" fmla="*/ 6618691 w 6618691"/>
                <a:gd name="connsiteY13" fmla="*/ 1687302 h 1769815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401229 w 6618691"/>
                <a:gd name="connsiteY4" fmla="*/ 303884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163595 w 6618691"/>
                <a:gd name="connsiteY3" fmla="*/ 601777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525920 w 6618691"/>
                <a:gd name="connsiteY4" fmla="*/ 955048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05158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079447 w 6618691"/>
                <a:gd name="connsiteY5" fmla="*/ 407686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23168 w 6618691"/>
                <a:gd name="connsiteY6" fmla="*/ 513389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3170 h 1781301"/>
                <a:gd name="connsiteX1" fmla="*/ 521399 w 6618691"/>
                <a:gd name="connsiteY1" fmla="*/ 1691915 h 1781301"/>
                <a:gd name="connsiteX2" fmla="*/ 1005189 w 6618691"/>
                <a:gd name="connsiteY2" fmla="*/ 1171588 h 1781301"/>
                <a:gd name="connsiteX3" fmla="*/ 1246721 w 6618691"/>
                <a:gd name="connsiteY3" fmla="*/ 1017414 h 1781301"/>
                <a:gd name="connsiteX4" fmla="*/ 1636757 w 6618691"/>
                <a:gd name="connsiteY4" fmla="*/ 948121 h 1781301"/>
                <a:gd name="connsiteX5" fmla="*/ 2460447 w 6618691"/>
                <a:gd name="connsiteY5" fmla="*/ 802540 h 1781301"/>
                <a:gd name="connsiteX6" fmla="*/ 3592441 w 6618691"/>
                <a:gd name="connsiteY6" fmla="*/ 693498 h 1781301"/>
                <a:gd name="connsiteX7" fmla="*/ 4583912 w 6618691"/>
                <a:gd name="connsiteY7" fmla="*/ 302232 h 1781301"/>
                <a:gd name="connsiteX8" fmla="*/ 5170389 w 6618691"/>
                <a:gd name="connsiteY8" fmla="*/ 3288 h 1781301"/>
                <a:gd name="connsiteX9" fmla="*/ 5586949 w 6618691"/>
                <a:gd name="connsiteY9" fmla="*/ 165848 h 1781301"/>
                <a:gd name="connsiteX10" fmla="*/ 5744453 w 6618691"/>
                <a:gd name="connsiteY10" fmla="*/ 517545 h 1781301"/>
                <a:gd name="connsiteX11" fmla="*/ 6045501 w 6618691"/>
                <a:gd name="connsiteY11" fmla="*/ 894415 h 1781301"/>
                <a:gd name="connsiteX12" fmla="*/ 6347047 w 6618691"/>
                <a:gd name="connsiteY12" fmla="*/ 1476888 h 1781301"/>
                <a:gd name="connsiteX13" fmla="*/ 6618691 w 6618691"/>
                <a:gd name="connsiteY13" fmla="*/ 1687302 h 1781301"/>
                <a:gd name="connsiteX0" fmla="*/ 0 w 6618691"/>
                <a:gd name="connsiteY0" fmla="*/ 1762896 h 1781027"/>
                <a:gd name="connsiteX1" fmla="*/ 521399 w 6618691"/>
                <a:gd name="connsiteY1" fmla="*/ 1691641 h 1781027"/>
                <a:gd name="connsiteX2" fmla="*/ 1005189 w 6618691"/>
                <a:gd name="connsiteY2" fmla="*/ 1171314 h 1781027"/>
                <a:gd name="connsiteX3" fmla="*/ 1246721 w 6618691"/>
                <a:gd name="connsiteY3" fmla="*/ 1017140 h 1781027"/>
                <a:gd name="connsiteX4" fmla="*/ 1636757 w 6618691"/>
                <a:gd name="connsiteY4" fmla="*/ 947847 h 1781027"/>
                <a:gd name="connsiteX5" fmla="*/ 2460447 w 6618691"/>
                <a:gd name="connsiteY5" fmla="*/ 802266 h 1781027"/>
                <a:gd name="connsiteX6" fmla="*/ 3592441 w 6618691"/>
                <a:gd name="connsiteY6" fmla="*/ 693224 h 1781027"/>
                <a:gd name="connsiteX7" fmla="*/ 4396875 w 6618691"/>
                <a:gd name="connsiteY7" fmla="*/ 295030 h 1781027"/>
                <a:gd name="connsiteX8" fmla="*/ 5170389 w 6618691"/>
                <a:gd name="connsiteY8" fmla="*/ 3014 h 1781027"/>
                <a:gd name="connsiteX9" fmla="*/ 5586949 w 6618691"/>
                <a:gd name="connsiteY9" fmla="*/ 165574 h 1781027"/>
                <a:gd name="connsiteX10" fmla="*/ 5744453 w 6618691"/>
                <a:gd name="connsiteY10" fmla="*/ 517271 h 1781027"/>
                <a:gd name="connsiteX11" fmla="*/ 6045501 w 6618691"/>
                <a:gd name="connsiteY11" fmla="*/ 894141 h 1781027"/>
                <a:gd name="connsiteX12" fmla="*/ 6347047 w 6618691"/>
                <a:gd name="connsiteY12" fmla="*/ 1476614 h 1781027"/>
                <a:gd name="connsiteX13" fmla="*/ 6618691 w 6618691"/>
                <a:gd name="connsiteY13" fmla="*/ 1687028 h 1781027"/>
                <a:gd name="connsiteX0" fmla="*/ 0 w 6618691"/>
                <a:gd name="connsiteY0" fmla="*/ 1962011 h 1980142"/>
                <a:gd name="connsiteX1" fmla="*/ 521399 w 6618691"/>
                <a:gd name="connsiteY1" fmla="*/ 1890756 h 1980142"/>
                <a:gd name="connsiteX2" fmla="*/ 1005189 w 6618691"/>
                <a:gd name="connsiteY2" fmla="*/ 1370429 h 1980142"/>
                <a:gd name="connsiteX3" fmla="*/ 1246721 w 6618691"/>
                <a:gd name="connsiteY3" fmla="*/ 1216255 h 1980142"/>
                <a:gd name="connsiteX4" fmla="*/ 1636757 w 6618691"/>
                <a:gd name="connsiteY4" fmla="*/ 1146962 h 1980142"/>
                <a:gd name="connsiteX5" fmla="*/ 2460447 w 6618691"/>
                <a:gd name="connsiteY5" fmla="*/ 1001381 h 1980142"/>
                <a:gd name="connsiteX6" fmla="*/ 3592441 w 6618691"/>
                <a:gd name="connsiteY6" fmla="*/ 892339 h 1980142"/>
                <a:gd name="connsiteX7" fmla="*/ 4396875 w 6618691"/>
                <a:gd name="connsiteY7" fmla="*/ 494145 h 1980142"/>
                <a:gd name="connsiteX8" fmla="*/ 4747825 w 6618691"/>
                <a:gd name="connsiteY8" fmla="*/ 1238 h 1980142"/>
                <a:gd name="connsiteX9" fmla="*/ 5586949 w 6618691"/>
                <a:gd name="connsiteY9" fmla="*/ 364689 h 1980142"/>
                <a:gd name="connsiteX10" fmla="*/ 5744453 w 6618691"/>
                <a:gd name="connsiteY10" fmla="*/ 716386 h 1980142"/>
                <a:gd name="connsiteX11" fmla="*/ 6045501 w 6618691"/>
                <a:gd name="connsiteY11" fmla="*/ 1093256 h 1980142"/>
                <a:gd name="connsiteX12" fmla="*/ 6347047 w 6618691"/>
                <a:gd name="connsiteY12" fmla="*/ 1675729 h 1980142"/>
                <a:gd name="connsiteX13" fmla="*/ 6618691 w 6618691"/>
                <a:gd name="connsiteY13" fmla="*/ 1886143 h 1980142"/>
                <a:gd name="connsiteX0" fmla="*/ 0 w 6618691"/>
                <a:gd name="connsiteY0" fmla="*/ 1963851 h 1981982"/>
                <a:gd name="connsiteX1" fmla="*/ 521399 w 6618691"/>
                <a:gd name="connsiteY1" fmla="*/ 1892596 h 1981982"/>
                <a:gd name="connsiteX2" fmla="*/ 1005189 w 6618691"/>
                <a:gd name="connsiteY2" fmla="*/ 1372269 h 1981982"/>
                <a:gd name="connsiteX3" fmla="*/ 1246721 w 6618691"/>
                <a:gd name="connsiteY3" fmla="*/ 1218095 h 1981982"/>
                <a:gd name="connsiteX4" fmla="*/ 1636757 w 6618691"/>
                <a:gd name="connsiteY4" fmla="*/ 1148802 h 1981982"/>
                <a:gd name="connsiteX5" fmla="*/ 2460447 w 6618691"/>
                <a:gd name="connsiteY5" fmla="*/ 1003221 h 1981982"/>
                <a:gd name="connsiteX6" fmla="*/ 3592441 w 6618691"/>
                <a:gd name="connsiteY6" fmla="*/ 894179 h 1981982"/>
                <a:gd name="connsiteX7" fmla="*/ 4085147 w 6618691"/>
                <a:gd name="connsiteY7" fmla="*/ 579112 h 1981982"/>
                <a:gd name="connsiteX8" fmla="*/ 4747825 w 6618691"/>
                <a:gd name="connsiteY8" fmla="*/ 3078 h 1981982"/>
                <a:gd name="connsiteX9" fmla="*/ 5586949 w 6618691"/>
                <a:gd name="connsiteY9" fmla="*/ 366529 h 1981982"/>
                <a:gd name="connsiteX10" fmla="*/ 5744453 w 6618691"/>
                <a:gd name="connsiteY10" fmla="*/ 718226 h 1981982"/>
                <a:gd name="connsiteX11" fmla="*/ 6045501 w 6618691"/>
                <a:gd name="connsiteY11" fmla="*/ 1095096 h 1981982"/>
                <a:gd name="connsiteX12" fmla="*/ 6347047 w 6618691"/>
                <a:gd name="connsiteY12" fmla="*/ 1677569 h 1981982"/>
                <a:gd name="connsiteX13" fmla="*/ 6618691 w 6618691"/>
                <a:gd name="connsiteY13" fmla="*/ 1887983 h 1981982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3592441 w 6618691"/>
                <a:gd name="connsiteY6" fmla="*/ 859862 h 1947665"/>
                <a:gd name="connsiteX7" fmla="*/ 4085147 w 6618691"/>
                <a:gd name="connsiteY7" fmla="*/ 544795 h 1947665"/>
                <a:gd name="connsiteX8" fmla="*/ 4276770 w 6618691"/>
                <a:gd name="connsiteY8" fmla="*/ 3397 h 1947665"/>
                <a:gd name="connsiteX9" fmla="*/ 5586949 w 6618691"/>
                <a:gd name="connsiteY9" fmla="*/ 332212 h 1947665"/>
                <a:gd name="connsiteX10" fmla="*/ 5744453 w 6618691"/>
                <a:gd name="connsiteY10" fmla="*/ 683909 h 1947665"/>
                <a:gd name="connsiteX11" fmla="*/ 6045501 w 6618691"/>
                <a:gd name="connsiteY11" fmla="*/ 1060779 h 1947665"/>
                <a:gd name="connsiteX12" fmla="*/ 6347047 w 6618691"/>
                <a:gd name="connsiteY12" fmla="*/ 1643252 h 1947665"/>
                <a:gd name="connsiteX13" fmla="*/ 6618691 w 6618691"/>
                <a:gd name="connsiteY13" fmla="*/ 1853666 h 1947665"/>
                <a:gd name="connsiteX0" fmla="*/ 0 w 6618691"/>
                <a:gd name="connsiteY0" fmla="*/ 1929534 h 1947665"/>
                <a:gd name="connsiteX1" fmla="*/ 521399 w 6618691"/>
                <a:gd name="connsiteY1" fmla="*/ 1858279 h 1947665"/>
                <a:gd name="connsiteX2" fmla="*/ 1005189 w 6618691"/>
                <a:gd name="connsiteY2" fmla="*/ 1337952 h 1947665"/>
                <a:gd name="connsiteX3" fmla="*/ 1246721 w 6618691"/>
                <a:gd name="connsiteY3" fmla="*/ 1183778 h 1947665"/>
                <a:gd name="connsiteX4" fmla="*/ 1636757 w 6618691"/>
                <a:gd name="connsiteY4" fmla="*/ 1114485 h 1947665"/>
                <a:gd name="connsiteX5" fmla="*/ 2460447 w 6618691"/>
                <a:gd name="connsiteY5" fmla="*/ 968904 h 1947665"/>
                <a:gd name="connsiteX6" fmla="*/ 4085147 w 6618691"/>
                <a:gd name="connsiteY6" fmla="*/ 544795 h 1947665"/>
                <a:gd name="connsiteX7" fmla="*/ 4276770 w 6618691"/>
                <a:gd name="connsiteY7" fmla="*/ 3397 h 1947665"/>
                <a:gd name="connsiteX8" fmla="*/ 5586949 w 6618691"/>
                <a:gd name="connsiteY8" fmla="*/ 332212 h 1947665"/>
                <a:gd name="connsiteX9" fmla="*/ 5744453 w 6618691"/>
                <a:gd name="connsiteY9" fmla="*/ 683909 h 1947665"/>
                <a:gd name="connsiteX10" fmla="*/ 6045501 w 6618691"/>
                <a:gd name="connsiteY10" fmla="*/ 1060779 h 1947665"/>
                <a:gd name="connsiteX11" fmla="*/ 6347047 w 6618691"/>
                <a:gd name="connsiteY11" fmla="*/ 1643252 h 1947665"/>
                <a:gd name="connsiteX12" fmla="*/ 6618691 w 6618691"/>
                <a:gd name="connsiteY12" fmla="*/ 1853666 h 1947665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36187 h 1954318"/>
                <a:gd name="connsiteX1" fmla="*/ 521399 w 6618691"/>
                <a:gd name="connsiteY1" fmla="*/ 1864932 h 1954318"/>
                <a:gd name="connsiteX2" fmla="*/ 1005189 w 6618691"/>
                <a:gd name="connsiteY2" fmla="*/ 1344605 h 1954318"/>
                <a:gd name="connsiteX3" fmla="*/ 1246721 w 6618691"/>
                <a:gd name="connsiteY3" fmla="*/ 1190431 h 1954318"/>
                <a:gd name="connsiteX4" fmla="*/ 1636757 w 6618691"/>
                <a:gd name="connsiteY4" fmla="*/ 1121138 h 1954318"/>
                <a:gd name="connsiteX5" fmla="*/ 2460447 w 6618691"/>
                <a:gd name="connsiteY5" fmla="*/ 975557 h 1954318"/>
                <a:gd name="connsiteX6" fmla="*/ 3433983 w 6618691"/>
                <a:gd name="connsiteY6" fmla="*/ 738485 h 1954318"/>
                <a:gd name="connsiteX7" fmla="*/ 4276770 w 6618691"/>
                <a:gd name="connsiteY7" fmla="*/ 10050 h 1954318"/>
                <a:gd name="connsiteX8" fmla="*/ 5586949 w 6618691"/>
                <a:gd name="connsiteY8" fmla="*/ 338865 h 1954318"/>
                <a:gd name="connsiteX9" fmla="*/ 5744453 w 6618691"/>
                <a:gd name="connsiteY9" fmla="*/ 690562 h 1954318"/>
                <a:gd name="connsiteX10" fmla="*/ 6045501 w 6618691"/>
                <a:gd name="connsiteY10" fmla="*/ 1067432 h 1954318"/>
                <a:gd name="connsiteX11" fmla="*/ 6347047 w 6618691"/>
                <a:gd name="connsiteY11" fmla="*/ 1649905 h 1954318"/>
                <a:gd name="connsiteX12" fmla="*/ 6618691 w 6618691"/>
                <a:gd name="connsiteY12" fmla="*/ 1860319 h 1954318"/>
                <a:gd name="connsiteX0" fmla="*/ 0 w 6618691"/>
                <a:gd name="connsiteY0" fmla="*/ 1926269 h 1944400"/>
                <a:gd name="connsiteX1" fmla="*/ 521399 w 6618691"/>
                <a:gd name="connsiteY1" fmla="*/ 1855014 h 1944400"/>
                <a:gd name="connsiteX2" fmla="*/ 1005189 w 6618691"/>
                <a:gd name="connsiteY2" fmla="*/ 1334687 h 1944400"/>
                <a:gd name="connsiteX3" fmla="*/ 1246721 w 6618691"/>
                <a:gd name="connsiteY3" fmla="*/ 1180513 h 1944400"/>
                <a:gd name="connsiteX4" fmla="*/ 1636757 w 6618691"/>
                <a:gd name="connsiteY4" fmla="*/ 1111220 h 1944400"/>
                <a:gd name="connsiteX5" fmla="*/ 2460447 w 6618691"/>
                <a:gd name="connsiteY5" fmla="*/ 965639 h 1944400"/>
                <a:gd name="connsiteX6" fmla="*/ 3433983 w 6618691"/>
                <a:gd name="connsiteY6" fmla="*/ 728567 h 1944400"/>
                <a:gd name="connsiteX7" fmla="*/ 4276770 w 6618691"/>
                <a:gd name="connsiteY7" fmla="*/ 132 h 1944400"/>
                <a:gd name="connsiteX8" fmla="*/ 5039694 w 6618691"/>
                <a:gd name="connsiteY8" fmla="*/ 668383 h 1944400"/>
                <a:gd name="connsiteX9" fmla="*/ 5744453 w 6618691"/>
                <a:gd name="connsiteY9" fmla="*/ 680644 h 1944400"/>
                <a:gd name="connsiteX10" fmla="*/ 6045501 w 6618691"/>
                <a:gd name="connsiteY10" fmla="*/ 1057514 h 1944400"/>
                <a:gd name="connsiteX11" fmla="*/ 6347047 w 6618691"/>
                <a:gd name="connsiteY11" fmla="*/ 1639987 h 1944400"/>
                <a:gd name="connsiteX12" fmla="*/ 6618691 w 6618691"/>
                <a:gd name="connsiteY12" fmla="*/ 1850401 h 1944400"/>
                <a:gd name="connsiteX0" fmla="*/ 0 w 6618691"/>
                <a:gd name="connsiteY0" fmla="*/ 1926285 h 1944416"/>
                <a:gd name="connsiteX1" fmla="*/ 521399 w 6618691"/>
                <a:gd name="connsiteY1" fmla="*/ 1855030 h 1944416"/>
                <a:gd name="connsiteX2" fmla="*/ 1005189 w 6618691"/>
                <a:gd name="connsiteY2" fmla="*/ 1334703 h 1944416"/>
                <a:gd name="connsiteX3" fmla="*/ 1246721 w 6618691"/>
                <a:gd name="connsiteY3" fmla="*/ 1180529 h 1944416"/>
                <a:gd name="connsiteX4" fmla="*/ 1636757 w 6618691"/>
                <a:gd name="connsiteY4" fmla="*/ 1111236 h 1944416"/>
                <a:gd name="connsiteX5" fmla="*/ 2460447 w 6618691"/>
                <a:gd name="connsiteY5" fmla="*/ 965655 h 1944416"/>
                <a:gd name="connsiteX6" fmla="*/ 3433983 w 6618691"/>
                <a:gd name="connsiteY6" fmla="*/ 728583 h 1944416"/>
                <a:gd name="connsiteX7" fmla="*/ 4276770 w 6618691"/>
                <a:gd name="connsiteY7" fmla="*/ 148 h 1944416"/>
                <a:gd name="connsiteX8" fmla="*/ 5039694 w 6618691"/>
                <a:gd name="connsiteY8" fmla="*/ 668399 h 1944416"/>
                <a:gd name="connsiteX9" fmla="*/ 6045501 w 6618691"/>
                <a:gd name="connsiteY9" fmla="*/ 1057530 h 1944416"/>
                <a:gd name="connsiteX10" fmla="*/ 6347047 w 6618691"/>
                <a:gd name="connsiteY10" fmla="*/ 1640003 h 1944416"/>
                <a:gd name="connsiteX11" fmla="*/ 6618691 w 6618691"/>
                <a:gd name="connsiteY11" fmla="*/ 1850417 h 1944416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347047 w 6618691"/>
                <a:gd name="connsiteY10" fmla="*/ 1640012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26294 h 1944425"/>
                <a:gd name="connsiteX1" fmla="*/ 521399 w 6618691"/>
                <a:gd name="connsiteY1" fmla="*/ 1855039 h 1944425"/>
                <a:gd name="connsiteX2" fmla="*/ 1005189 w 6618691"/>
                <a:gd name="connsiteY2" fmla="*/ 1334712 h 1944425"/>
                <a:gd name="connsiteX3" fmla="*/ 1246721 w 6618691"/>
                <a:gd name="connsiteY3" fmla="*/ 1180538 h 1944425"/>
                <a:gd name="connsiteX4" fmla="*/ 1636757 w 6618691"/>
                <a:gd name="connsiteY4" fmla="*/ 1111245 h 1944425"/>
                <a:gd name="connsiteX5" fmla="*/ 2460447 w 6618691"/>
                <a:gd name="connsiteY5" fmla="*/ 965664 h 1944425"/>
                <a:gd name="connsiteX6" fmla="*/ 3433983 w 6618691"/>
                <a:gd name="connsiteY6" fmla="*/ 728592 h 1944425"/>
                <a:gd name="connsiteX7" fmla="*/ 4276770 w 6618691"/>
                <a:gd name="connsiteY7" fmla="*/ 157 h 1944425"/>
                <a:gd name="connsiteX8" fmla="*/ 5039694 w 6618691"/>
                <a:gd name="connsiteY8" fmla="*/ 668408 h 1944425"/>
                <a:gd name="connsiteX9" fmla="*/ 5512101 w 6618691"/>
                <a:gd name="connsiteY9" fmla="*/ 1237648 h 1944425"/>
                <a:gd name="connsiteX10" fmla="*/ 6021465 w 6618691"/>
                <a:gd name="connsiteY10" fmla="*/ 1570739 h 1944425"/>
                <a:gd name="connsiteX11" fmla="*/ 6618691 w 6618691"/>
                <a:gd name="connsiteY11" fmla="*/ 1850426 h 1944425"/>
                <a:gd name="connsiteX0" fmla="*/ 0 w 6618691"/>
                <a:gd name="connsiteY0" fmla="*/ 1933220 h 1951351"/>
                <a:gd name="connsiteX1" fmla="*/ 521399 w 6618691"/>
                <a:gd name="connsiteY1" fmla="*/ 1861965 h 1951351"/>
                <a:gd name="connsiteX2" fmla="*/ 1005189 w 6618691"/>
                <a:gd name="connsiteY2" fmla="*/ 1341638 h 1951351"/>
                <a:gd name="connsiteX3" fmla="*/ 1246721 w 6618691"/>
                <a:gd name="connsiteY3" fmla="*/ 1187464 h 1951351"/>
                <a:gd name="connsiteX4" fmla="*/ 1636757 w 6618691"/>
                <a:gd name="connsiteY4" fmla="*/ 1118171 h 1951351"/>
                <a:gd name="connsiteX5" fmla="*/ 2460447 w 6618691"/>
                <a:gd name="connsiteY5" fmla="*/ 972590 h 1951351"/>
                <a:gd name="connsiteX6" fmla="*/ 3433983 w 6618691"/>
                <a:gd name="connsiteY6" fmla="*/ 735518 h 1951351"/>
                <a:gd name="connsiteX7" fmla="*/ 3861133 w 6618691"/>
                <a:gd name="connsiteY7" fmla="*/ 155 h 1951351"/>
                <a:gd name="connsiteX8" fmla="*/ 5039694 w 6618691"/>
                <a:gd name="connsiteY8" fmla="*/ 675334 h 1951351"/>
                <a:gd name="connsiteX9" fmla="*/ 5512101 w 6618691"/>
                <a:gd name="connsiteY9" fmla="*/ 1244574 h 1951351"/>
                <a:gd name="connsiteX10" fmla="*/ 6021465 w 6618691"/>
                <a:gd name="connsiteY10" fmla="*/ 1577665 h 1951351"/>
                <a:gd name="connsiteX11" fmla="*/ 6618691 w 6618691"/>
                <a:gd name="connsiteY11" fmla="*/ 1857352 h 1951351"/>
                <a:gd name="connsiteX0" fmla="*/ 0 w 6618691"/>
                <a:gd name="connsiteY0" fmla="*/ 1933298 h 1951429"/>
                <a:gd name="connsiteX1" fmla="*/ 521399 w 6618691"/>
                <a:gd name="connsiteY1" fmla="*/ 1862043 h 1951429"/>
                <a:gd name="connsiteX2" fmla="*/ 1005189 w 6618691"/>
                <a:gd name="connsiteY2" fmla="*/ 1341716 h 1951429"/>
                <a:gd name="connsiteX3" fmla="*/ 1246721 w 6618691"/>
                <a:gd name="connsiteY3" fmla="*/ 1187542 h 1951429"/>
                <a:gd name="connsiteX4" fmla="*/ 1636757 w 6618691"/>
                <a:gd name="connsiteY4" fmla="*/ 1118249 h 1951429"/>
                <a:gd name="connsiteX5" fmla="*/ 2460447 w 6618691"/>
                <a:gd name="connsiteY5" fmla="*/ 972668 h 1951429"/>
                <a:gd name="connsiteX6" fmla="*/ 3115329 w 6618691"/>
                <a:gd name="connsiteY6" fmla="*/ 749450 h 1951429"/>
                <a:gd name="connsiteX7" fmla="*/ 3861133 w 6618691"/>
                <a:gd name="connsiteY7" fmla="*/ 233 h 1951429"/>
                <a:gd name="connsiteX8" fmla="*/ 5039694 w 6618691"/>
                <a:gd name="connsiteY8" fmla="*/ 675412 h 1951429"/>
                <a:gd name="connsiteX9" fmla="*/ 5512101 w 6618691"/>
                <a:gd name="connsiteY9" fmla="*/ 1244652 h 1951429"/>
                <a:gd name="connsiteX10" fmla="*/ 6021465 w 6618691"/>
                <a:gd name="connsiteY10" fmla="*/ 1577743 h 1951429"/>
                <a:gd name="connsiteX11" fmla="*/ 6618691 w 6618691"/>
                <a:gd name="connsiteY11" fmla="*/ 1857430 h 1951429"/>
                <a:gd name="connsiteX0" fmla="*/ 0 w 6618691"/>
                <a:gd name="connsiteY0" fmla="*/ 1935115 h 1953246"/>
                <a:gd name="connsiteX1" fmla="*/ 521399 w 6618691"/>
                <a:gd name="connsiteY1" fmla="*/ 1863860 h 1953246"/>
                <a:gd name="connsiteX2" fmla="*/ 1005189 w 6618691"/>
                <a:gd name="connsiteY2" fmla="*/ 1343533 h 1953246"/>
                <a:gd name="connsiteX3" fmla="*/ 1246721 w 6618691"/>
                <a:gd name="connsiteY3" fmla="*/ 1189359 h 1953246"/>
                <a:gd name="connsiteX4" fmla="*/ 1636757 w 6618691"/>
                <a:gd name="connsiteY4" fmla="*/ 1120066 h 1953246"/>
                <a:gd name="connsiteX5" fmla="*/ 2460447 w 6618691"/>
                <a:gd name="connsiteY5" fmla="*/ 974485 h 1953246"/>
                <a:gd name="connsiteX6" fmla="*/ 3115329 w 6618691"/>
                <a:gd name="connsiteY6" fmla="*/ 751267 h 1953246"/>
                <a:gd name="connsiteX7" fmla="*/ 3861133 w 6618691"/>
                <a:gd name="connsiteY7" fmla="*/ 2050 h 1953246"/>
                <a:gd name="connsiteX8" fmla="*/ 4464731 w 6618691"/>
                <a:gd name="connsiteY8" fmla="*/ 552538 h 1953246"/>
                <a:gd name="connsiteX9" fmla="*/ 5512101 w 6618691"/>
                <a:gd name="connsiteY9" fmla="*/ 1246469 h 1953246"/>
                <a:gd name="connsiteX10" fmla="*/ 6021465 w 6618691"/>
                <a:gd name="connsiteY10" fmla="*/ 1579560 h 1953246"/>
                <a:gd name="connsiteX11" fmla="*/ 6618691 w 6618691"/>
                <a:gd name="connsiteY11" fmla="*/ 1859247 h 1953246"/>
                <a:gd name="connsiteX0" fmla="*/ 0 w 6618691"/>
                <a:gd name="connsiteY0" fmla="*/ 1934616 h 1952747"/>
                <a:gd name="connsiteX1" fmla="*/ 521399 w 6618691"/>
                <a:gd name="connsiteY1" fmla="*/ 1863361 h 1952747"/>
                <a:gd name="connsiteX2" fmla="*/ 1005189 w 6618691"/>
                <a:gd name="connsiteY2" fmla="*/ 1343034 h 1952747"/>
                <a:gd name="connsiteX3" fmla="*/ 1246721 w 6618691"/>
                <a:gd name="connsiteY3" fmla="*/ 1188860 h 1952747"/>
                <a:gd name="connsiteX4" fmla="*/ 1636757 w 6618691"/>
                <a:gd name="connsiteY4" fmla="*/ 1119567 h 1952747"/>
                <a:gd name="connsiteX5" fmla="*/ 2460447 w 6618691"/>
                <a:gd name="connsiteY5" fmla="*/ 973986 h 1952747"/>
                <a:gd name="connsiteX6" fmla="*/ 3115329 w 6618691"/>
                <a:gd name="connsiteY6" fmla="*/ 750768 h 1952747"/>
                <a:gd name="connsiteX7" fmla="*/ 3861133 w 6618691"/>
                <a:gd name="connsiteY7" fmla="*/ 1551 h 1952747"/>
                <a:gd name="connsiteX8" fmla="*/ 4464731 w 6618691"/>
                <a:gd name="connsiteY8" fmla="*/ 552039 h 1952747"/>
                <a:gd name="connsiteX9" fmla="*/ 5512101 w 6618691"/>
                <a:gd name="connsiteY9" fmla="*/ 1245970 h 1952747"/>
                <a:gd name="connsiteX10" fmla="*/ 6021465 w 6618691"/>
                <a:gd name="connsiteY10" fmla="*/ 1579061 h 1952747"/>
                <a:gd name="connsiteX11" fmla="*/ 6618691 w 6618691"/>
                <a:gd name="connsiteY11" fmla="*/ 1858748 h 1952747"/>
                <a:gd name="connsiteX0" fmla="*/ 0 w 6618691"/>
                <a:gd name="connsiteY0" fmla="*/ 1934274 h 1952405"/>
                <a:gd name="connsiteX1" fmla="*/ 521399 w 6618691"/>
                <a:gd name="connsiteY1" fmla="*/ 1863019 h 1952405"/>
                <a:gd name="connsiteX2" fmla="*/ 1005189 w 6618691"/>
                <a:gd name="connsiteY2" fmla="*/ 1342692 h 1952405"/>
                <a:gd name="connsiteX3" fmla="*/ 1246721 w 6618691"/>
                <a:gd name="connsiteY3" fmla="*/ 1188518 h 1952405"/>
                <a:gd name="connsiteX4" fmla="*/ 1636757 w 6618691"/>
                <a:gd name="connsiteY4" fmla="*/ 1119225 h 1952405"/>
                <a:gd name="connsiteX5" fmla="*/ 2460447 w 6618691"/>
                <a:gd name="connsiteY5" fmla="*/ 973644 h 1952405"/>
                <a:gd name="connsiteX6" fmla="*/ 3115329 w 6618691"/>
                <a:gd name="connsiteY6" fmla="*/ 750426 h 1952405"/>
                <a:gd name="connsiteX7" fmla="*/ 3861133 w 6618691"/>
                <a:gd name="connsiteY7" fmla="*/ 1209 h 1952405"/>
                <a:gd name="connsiteX8" fmla="*/ 4603277 w 6618691"/>
                <a:gd name="connsiteY8" fmla="*/ 572479 h 1952405"/>
                <a:gd name="connsiteX9" fmla="*/ 5512101 w 6618691"/>
                <a:gd name="connsiteY9" fmla="*/ 1245628 h 1952405"/>
                <a:gd name="connsiteX10" fmla="*/ 6021465 w 6618691"/>
                <a:gd name="connsiteY10" fmla="*/ 1578719 h 1952405"/>
                <a:gd name="connsiteX11" fmla="*/ 6618691 w 6618691"/>
                <a:gd name="connsiteY11" fmla="*/ 1858406 h 195240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6021465 w 6618691"/>
                <a:gd name="connsiteY10" fmla="*/ 1579029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65156 w 6618691"/>
                <a:gd name="connsiteY10" fmla="*/ 1585956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52715"/>
                <a:gd name="connsiteX1" fmla="*/ 521399 w 6618691"/>
                <a:gd name="connsiteY1" fmla="*/ 1863329 h 1952715"/>
                <a:gd name="connsiteX2" fmla="*/ 1005189 w 6618691"/>
                <a:gd name="connsiteY2" fmla="*/ 1343002 h 1952715"/>
                <a:gd name="connsiteX3" fmla="*/ 1246721 w 6618691"/>
                <a:gd name="connsiteY3" fmla="*/ 1188828 h 1952715"/>
                <a:gd name="connsiteX4" fmla="*/ 1636757 w 6618691"/>
                <a:gd name="connsiteY4" fmla="*/ 1119535 h 1952715"/>
                <a:gd name="connsiteX5" fmla="*/ 2460447 w 6618691"/>
                <a:gd name="connsiteY5" fmla="*/ 973954 h 1952715"/>
                <a:gd name="connsiteX6" fmla="*/ 3115329 w 6618691"/>
                <a:gd name="connsiteY6" fmla="*/ 750736 h 1952715"/>
                <a:gd name="connsiteX7" fmla="*/ 3861133 w 6618691"/>
                <a:gd name="connsiteY7" fmla="*/ 1519 h 1952715"/>
                <a:gd name="connsiteX8" fmla="*/ 4603277 w 6618691"/>
                <a:gd name="connsiteY8" fmla="*/ 572789 h 1952715"/>
                <a:gd name="connsiteX9" fmla="*/ 5193446 w 6618691"/>
                <a:gd name="connsiteY9" fmla="*/ 1135101 h 1952715"/>
                <a:gd name="connsiteX10" fmla="*/ 5730519 w 6618691"/>
                <a:gd name="connsiteY10" fmla="*/ 1676011 h 1952715"/>
                <a:gd name="connsiteX11" fmla="*/ 6618691 w 6618691"/>
                <a:gd name="connsiteY11" fmla="*/ 1858716 h 1952715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88828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0918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46721 w 6618691"/>
                <a:gd name="connsiteY3" fmla="*/ 1168046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36757 w 6618691"/>
                <a:gd name="connsiteY4" fmla="*/ 1119535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60447 w 6618691"/>
                <a:gd name="connsiteY5" fmla="*/ 973954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34584 h 1947930"/>
                <a:gd name="connsiteX1" fmla="*/ 521399 w 6618691"/>
                <a:gd name="connsiteY1" fmla="*/ 1863329 h 1947930"/>
                <a:gd name="connsiteX2" fmla="*/ 915134 w 6618691"/>
                <a:gd name="connsiteY2" fmla="*/ 1488475 h 1947930"/>
                <a:gd name="connsiteX3" fmla="*/ 1260235 w 6618691"/>
                <a:gd name="connsiteY3" fmla="*/ 1235612 h 1947930"/>
                <a:gd name="connsiteX4" fmla="*/ 1627749 w 6618691"/>
                <a:gd name="connsiteY4" fmla="*/ 1133049 h 1947930"/>
                <a:gd name="connsiteX5" fmla="*/ 2473960 w 6618691"/>
                <a:gd name="connsiteY5" fmla="*/ 1041521 h 1947930"/>
                <a:gd name="connsiteX6" fmla="*/ 3115329 w 6618691"/>
                <a:gd name="connsiteY6" fmla="*/ 750736 h 1947930"/>
                <a:gd name="connsiteX7" fmla="*/ 3861133 w 6618691"/>
                <a:gd name="connsiteY7" fmla="*/ 1519 h 1947930"/>
                <a:gd name="connsiteX8" fmla="*/ 4603277 w 6618691"/>
                <a:gd name="connsiteY8" fmla="*/ 572789 h 1947930"/>
                <a:gd name="connsiteX9" fmla="*/ 5193446 w 6618691"/>
                <a:gd name="connsiteY9" fmla="*/ 1135101 h 1947930"/>
                <a:gd name="connsiteX10" fmla="*/ 5730519 w 6618691"/>
                <a:gd name="connsiteY10" fmla="*/ 1676011 h 1947930"/>
                <a:gd name="connsiteX11" fmla="*/ 6618691 w 6618691"/>
                <a:gd name="connsiteY11" fmla="*/ 1858716 h 1947930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940255 h 1953601"/>
                <a:gd name="connsiteX1" fmla="*/ 521399 w 6618691"/>
                <a:gd name="connsiteY1" fmla="*/ 1869000 h 1953601"/>
                <a:gd name="connsiteX2" fmla="*/ 915134 w 6618691"/>
                <a:gd name="connsiteY2" fmla="*/ 1494146 h 1953601"/>
                <a:gd name="connsiteX3" fmla="*/ 1260235 w 6618691"/>
                <a:gd name="connsiteY3" fmla="*/ 1241283 h 1953601"/>
                <a:gd name="connsiteX4" fmla="*/ 1627749 w 6618691"/>
                <a:gd name="connsiteY4" fmla="*/ 1138720 h 1953601"/>
                <a:gd name="connsiteX5" fmla="*/ 2473960 w 6618691"/>
                <a:gd name="connsiteY5" fmla="*/ 1047192 h 1953601"/>
                <a:gd name="connsiteX6" fmla="*/ 3182895 w 6618691"/>
                <a:gd name="connsiteY6" fmla="*/ 995142 h 1953601"/>
                <a:gd name="connsiteX7" fmla="*/ 3861133 w 6618691"/>
                <a:gd name="connsiteY7" fmla="*/ 7190 h 1953601"/>
                <a:gd name="connsiteX8" fmla="*/ 4603277 w 6618691"/>
                <a:gd name="connsiteY8" fmla="*/ 578460 h 1953601"/>
                <a:gd name="connsiteX9" fmla="*/ 5193446 w 6618691"/>
                <a:gd name="connsiteY9" fmla="*/ 1140772 h 1953601"/>
                <a:gd name="connsiteX10" fmla="*/ 5730519 w 6618691"/>
                <a:gd name="connsiteY10" fmla="*/ 1681682 h 1953601"/>
                <a:gd name="connsiteX11" fmla="*/ 6618691 w 6618691"/>
                <a:gd name="connsiteY11" fmla="*/ 1864387 h 1953601"/>
                <a:gd name="connsiteX0" fmla="*/ 0 w 6618691"/>
                <a:gd name="connsiteY0" fmla="*/ 1372664 h 1386010"/>
                <a:gd name="connsiteX1" fmla="*/ 521399 w 6618691"/>
                <a:gd name="connsiteY1" fmla="*/ 1301409 h 1386010"/>
                <a:gd name="connsiteX2" fmla="*/ 915134 w 6618691"/>
                <a:gd name="connsiteY2" fmla="*/ 926555 h 1386010"/>
                <a:gd name="connsiteX3" fmla="*/ 1260235 w 6618691"/>
                <a:gd name="connsiteY3" fmla="*/ 673692 h 1386010"/>
                <a:gd name="connsiteX4" fmla="*/ 1627749 w 6618691"/>
                <a:gd name="connsiteY4" fmla="*/ 571129 h 1386010"/>
                <a:gd name="connsiteX5" fmla="*/ 2473960 w 6618691"/>
                <a:gd name="connsiteY5" fmla="*/ 479601 h 1386010"/>
                <a:gd name="connsiteX6" fmla="*/ 3182895 w 6618691"/>
                <a:gd name="connsiteY6" fmla="*/ 427551 h 1386010"/>
                <a:gd name="connsiteX7" fmla="*/ 4126895 w 6618691"/>
                <a:gd name="connsiteY7" fmla="*/ 218866 h 1386010"/>
                <a:gd name="connsiteX8" fmla="*/ 4603277 w 6618691"/>
                <a:gd name="connsiteY8" fmla="*/ 10869 h 1386010"/>
                <a:gd name="connsiteX9" fmla="*/ 5193446 w 6618691"/>
                <a:gd name="connsiteY9" fmla="*/ 573181 h 1386010"/>
                <a:gd name="connsiteX10" fmla="*/ 5730519 w 6618691"/>
                <a:gd name="connsiteY10" fmla="*/ 1114091 h 1386010"/>
                <a:gd name="connsiteX11" fmla="*/ 6618691 w 6618691"/>
                <a:gd name="connsiteY11" fmla="*/ 1296796 h 1386010"/>
                <a:gd name="connsiteX0" fmla="*/ 0 w 6618691"/>
                <a:gd name="connsiteY0" fmla="*/ 1246808 h 1260154"/>
                <a:gd name="connsiteX1" fmla="*/ 521399 w 6618691"/>
                <a:gd name="connsiteY1" fmla="*/ 1175553 h 1260154"/>
                <a:gd name="connsiteX2" fmla="*/ 915134 w 6618691"/>
                <a:gd name="connsiteY2" fmla="*/ 800699 h 1260154"/>
                <a:gd name="connsiteX3" fmla="*/ 1260235 w 6618691"/>
                <a:gd name="connsiteY3" fmla="*/ 547836 h 1260154"/>
                <a:gd name="connsiteX4" fmla="*/ 1627749 w 6618691"/>
                <a:gd name="connsiteY4" fmla="*/ 445273 h 1260154"/>
                <a:gd name="connsiteX5" fmla="*/ 2473960 w 6618691"/>
                <a:gd name="connsiteY5" fmla="*/ 353745 h 1260154"/>
                <a:gd name="connsiteX6" fmla="*/ 3182895 w 6618691"/>
                <a:gd name="connsiteY6" fmla="*/ 301695 h 1260154"/>
                <a:gd name="connsiteX7" fmla="*/ 4126895 w 6618691"/>
                <a:gd name="connsiteY7" fmla="*/ 93010 h 1260154"/>
                <a:gd name="connsiteX8" fmla="*/ 4715888 w 6618691"/>
                <a:gd name="connsiteY8" fmla="*/ 20146 h 1260154"/>
                <a:gd name="connsiteX9" fmla="*/ 5193446 w 6618691"/>
                <a:gd name="connsiteY9" fmla="*/ 447325 h 1260154"/>
                <a:gd name="connsiteX10" fmla="*/ 5730519 w 6618691"/>
                <a:gd name="connsiteY10" fmla="*/ 988235 h 1260154"/>
                <a:gd name="connsiteX11" fmla="*/ 6618691 w 6618691"/>
                <a:gd name="connsiteY11" fmla="*/ 1170940 h 1260154"/>
                <a:gd name="connsiteX0" fmla="*/ 0 w 6618691"/>
                <a:gd name="connsiteY0" fmla="*/ 1250272 h 1263618"/>
                <a:gd name="connsiteX1" fmla="*/ 521399 w 6618691"/>
                <a:gd name="connsiteY1" fmla="*/ 1179017 h 1263618"/>
                <a:gd name="connsiteX2" fmla="*/ 915134 w 6618691"/>
                <a:gd name="connsiteY2" fmla="*/ 804163 h 1263618"/>
                <a:gd name="connsiteX3" fmla="*/ 1260235 w 6618691"/>
                <a:gd name="connsiteY3" fmla="*/ 551300 h 1263618"/>
                <a:gd name="connsiteX4" fmla="*/ 1627749 w 6618691"/>
                <a:gd name="connsiteY4" fmla="*/ 448737 h 1263618"/>
                <a:gd name="connsiteX5" fmla="*/ 2473960 w 6618691"/>
                <a:gd name="connsiteY5" fmla="*/ 357209 h 1263618"/>
                <a:gd name="connsiteX6" fmla="*/ 3182895 w 6618691"/>
                <a:gd name="connsiteY6" fmla="*/ 305159 h 1263618"/>
                <a:gd name="connsiteX7" fmla="*/ 4126895 w 6618691"/>
                <a:gd name="connsiteY7" fmla="*/ 96474 h 1263618"/>
                <a:gd name="connsiteX8" fmla="*/ 4715888 w 6618691"/>
                <a:gd name="connsiteY8" fmla="*/ 23610 h 1263618"/>
                <a:gd name="connsiteX9" fmla="*/ 5184437 w 6618691"/>
                <a:gd name="connsiteY9" fmla="*/ 500338 h 1263618"/>
                <a:gd name="connsiteX10" fmla="*/ 5730519 w 6618691"/>
                <a:gd name="connsiteY10" fmla="*/ 991699 h 1263618"/>
                <a:gd name="connsiteX11" fmla="*/ 6618691 w 6618691"/>
                <a:gd name="connsiteY11" fmla="*/ 1174404 h 1263618"/>
                <a:gd name="connsiteX0" fmla="*/ 0 w 6618691"/>
                <a:gd name="connsiteY0" fmla="*/ 1248679 h 1262025"/>
                <a:gd name="connsiteX1" fmla="*/ 521399 w 6618691"/>
                <a:gd name="connsiteY1" fmla="*/ 1177424 h 1262025"/>
                <a:gd name="connsiteX2" fmla="*/ 915134 w 6618691"/>
                <a:gd name="connsiteY2" fmla="*/ 802570 h 1262025"/>
                <a:gd name="connsiteX3" fmla="*/ 1260235 w 6618691"/>
                <a:gd name="connsiteY3" fmla="*/ 549707 h 1262025"/>
                <a:gd name="connsiteX4" fmla="*/ 1627749 w 6618691"/>
                <a:gd name="connsiteY4" fmla="*/ 447144 h 1262025"/>
                <a:gd name="connsiteX5" fmla="*/ 2473960 w 6618691"/>
                <a:gd name="connsiteY5" fmla="*/ 355616 h 1262025"/>
                <a:gd name="connsiteX6" fmla="*/ 3182895 w 6618691"/>
                <a:gd name="connsiteY6" fmla="*/ 231496 h 1262025"/>
                <a:gd name="connsiteX7" fmla="*/ 4126895 w 6618691"/>
                <a:gd name="connsiteY7" fmla="*/ 94881 h 1262025"/>
                <a:gd name="connsiteX8" fmla="*/ 4715888 w 6618691"/>
                <a:gd name="connsiteY8" fmla="*/ 22017 h 1262025"/>
                <a:gd name="connsiteX9" fmla="*/ 5184437 w 6618691"/>
                <a:gd name="connsiteY9" fmla="*/ 498745 h 1262025"/>
                <a:gd name="connsiteX10" fmla="*/ 5730519 w 6618691"/>
                <a:gd name="connsiteY10" fmla="*/ 990106 h 1262025"/>
                <a:gd name="connsiteX11" fmla="*/ 6618691 w 6618691"/>
                <a:gd name="connsiteY11" fmla="*/ 1172811 h 1262025"/>
                <a:gd name="connsiteX0" fmla="*/ 0 w 6618691"/>
                <a:gd name="connsiteY0" fmla="*/ 1255087 h 1268433"/>
                <a:gd name="connsiteX1" fmla="*/ 521399 w 6618691"/>
                <a:gd name="connsiteY1" fmla="*/ 1183832 h 1268433"/>
                <a:gd name="connsiteX2" fmla="*/ 915134 w 6618691"/>
                <a:gd name="connsiteY2" fmla="*/ 808978 h 1268433"/>
                <a:gd name="connsiteX3" fmla="*/ 1260235 w 6618691"/>
                <a:gd name="connsiteY3" fmla="*/ 556115 h 1268433"/>
                <a:gd name="connsiteX4" fmla="*/ 1627749 w 6618691"/>
                <a:gd name="connsiteY4" fmla="*/ 453552 h 1268433"/>
                <a:gd name="connsiteX5" fmla="*/ 2473960 w 6618691"/>
                <a:gd name="connsiteY5" fmla="*/ 362024 h 1268433"/>
                <a:gd name="connsiteX6" fmla="*/ 3182895 w 6618691"/>
                <a:gd name="connsiteY6" fmla="*/ 237904 h 1268433"/>
                <a:gd name="connsiteX7" fmla="*/ 4126895 w 6618691"/>
                <a:gd name="connsiteY7" fmla="*/ 74263 h 1268433"/>
                <a:gd name="connsiteX8" fmla="*/ 4715888 w 6618691"/>
                <a:gd name="connsiteY8" fmla="*/ 28425 h 1268433"/>
                <a:gd name="connsiteX9" fmla="*/ 5184437 w 6618691"/>
                <a:gd name="connsiteY9" fmla="*/ 505153 h 1268433"/>
                <a:gd name="connsiteX10" fmla="*/ 5730519 w 6618691"/>
                <a:gd name="connsiteY10" fmla="*/ 996514 h 1268433"/>
                <a:gd name="connsiteX11" fmla="*/ 6618691 w 6618691"/>
                <a:gd name="connsiteY11" fmla="*/ 1179219 h 126843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84384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447 h 1390793"/>
                <a:gd name="connsiteX1" fmla="*/ 521399 w 6618691"/>
                <a:gd name="connsiteY1" fmla="*/ 1306192 h 1390793"/>
                <a:gd name="connsiteX2" fmla="*/ 915134 w 6618691"/>
                <a:gd name="connsiteY2" fmla="*/ 931338 h 1390793"/>
                <a:gd name="connsiteX3" fmla="*/ 1260235 w 6618691"/>
                <a:gd name="connsiteY3" fmla="*/ 678475 h 1390793"/>
                <a:gd name="connsiteX4" fmla="*/ 1627749 w 6618691"/>
                <a:gd name="connsiteY4" fmla="*/ 575912 h 1390793"/>
                <a:gd name="connsiteX5" fmla="*/ 2473960 w 6618691"/>
                <a:gd name="connsiteY5" fmla="*/ 421322 h 1390793"/>
                <a:gd name="connsiteX6" fmla="*/ 3182895 w 6618691"/>
                <a:gd name="connsiteY6" fmla="*/ 360264 h 1390793"/>
                <a:gd name="connsiteX7" fmla="*/ 4126895 w 6618691"/>
                <a:gd name="connsiteY7" fmla="*/ 196623 h 1390793"/>
                <a:gd name="connsiteX8" fmla="*/ 4738410 w 6618691"/>
                <a:gd name="connsiteY8" fmla="*/ 15652 h 1390793"/>
                <a:gd name="connsiteX9" fmla="*/ 5184437 w 6618691"/>
                <a:gd name="connsiteY9" fmla="*/ 627513 h 1390793"/>
                <a:gd name="connsiteX10" fmla="*/ 5730519 w 6618691"/>
                <a:gd name="connsiteY10" fmla="*/ 1118874 h 1390793"/>
                <a:gd name="connsiteX11" fmla="*/ 6618691 w 6618691"/>
                <a:gd name="connsiteY11" fmla="*/ 1301579 h 1390793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627749 w 6618691"/>
                <a:gd name="connsiteY4" fmla="*/ 575610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377145 h 1390491"/>
                <a:gd name="connsiteX1" fmla="*/ 521399 w 6618691"/>
                <a:gd name="connsiteY1" fmla="*/ 1305890 h 1390491"/>
                <a:gd name="connsiteX2" fmla="*/ 915134 w 6618691"/>
                <a:gd name="connsiteY2" fmla="*/ 931036 h 1390491"/>
                <a:gd name="connsiteX3" fmla="*/ 1260235 w 6618691"/>
                <a:gd name="connsiteY3" fmla="*/ 678173 h 1390491"/>
                <a:gd name="connsiteX4" fmla="*/ 1893510 w 6618691"/>
                <a:gd name="connsiteY4" fmla="*/ 503539 h 1390491"/>
                <a:gd name="connsiteX5" fmla="*/ 2473960 w 6618691"/>
                <a:gd name="connsiteY5" fmla="*/ 421020 h 1390491"/>
                <a:gd name="connsiteX6" fmla="*/ 3182895 w 6618691"/>
                <a:gd name="connsiteY6" fmla="*/ 328431 h 1390491"/>
                <a:gd name="connsiteX7" fmla="*/ 4126895 w 6618691"/>
                <a:gd name="connsiteY7" fmla="*/ 196321 h 1390491"/>
                <a:gd name="connsiteX8" fmla="*/ 4738410 w 6618691"/>
                <a:gd name="connsiteY8" fmla="*/ 15350 h 1390491"/>
                <a:gd name="connsiteX9" fmla="*/ 5184437 w 6618691"/>
                <a:gd name="connsiteY9" fmla="*/ 627211 h 1390491"/>
                <a:gd name="connsiteX10" fmla="*/ 5730519 w 6618691"/>
                <a:gd name="connsiteY10" fmla="*/ 1118572 h 1390491"/>
                <a:gd name="connsiteX11" fmla="*/ 6618691 w 6618691"/>
                <a:gd name="connsiteY11" fmla="*/ 1301277 h 1390491"/>
                <a:gd name="connsiteX0" fmla="*/ 0 w 6618691"/>
                <a:gd name="connsiteY0" fmla="*/ 1191152 h 1204498"/>
                <a:gd name="connsiteX1" fmla="*/ 521399 w 6618691"/>
                <a:gd name="connsiteY1" fmla="*/ 1119897 h 1204498"/>
                <a:gd name="connsiteX2" fmla="*/ 915134 w 6618691"/>
                <a:gd name="connsiteY2" fmla="*/ 745043 h 1204498"/>
                <a:gd name="connsiteX3" fmla="*/ 1260235 w 6618691"/>
                <a:gd name="connsiteY3" fmla="*/ 492180 h 1204498"/>
                <a:gd name="connsiteX4" fmla="*/ 1893510 w 6618691"/>
                <a:gd name="connsiteY4" fmla="*/ 317546 h 1204498"/>
                <a:gd name="connsiteX5" fmla="*/ 2473960 w 6618691"/>
                <a:gd name="connsiteY5" fmla="*/ 235027 h 1204498"/>
                <a:gd name="connsiteX6" fmla="*/ 3182895 w 6618691"/>
                <a:gd name="connsiteY6" fmla="*/ 142438 h 1204498"/>
                <a:gd name="connsiteX7" fmla="*/ 4126895 w 6618691"/>
                <a:gd name="connsiteY7" fmla="*/ 10328 h 1204498"/>
                <a:gd name="connsiteX8" fmla="*/ 5184437 w 6618691"/>
                <a:gd name="connsiteY8" fmla="*/ 441218 h 1204498"/>
                <a:gd name="connsiteX9" fmla="*/ 5730519 w 6618691"/>
                <a:gd name="connsiteY9" fmla="*/ 932579 h 1204498"/>
                <a:gd name="connsiteX10" fmla="*/ 6618691 w 6618691"/>
                <a:gd name="connsiteY10" fmla="*/ 1115284 h 1204498"/>
                <a:gd name="connsiteX0" fmla="*/ 0 w 6618691"/>
                <a:gd name="connsiteY0" fmla="*/ 1048714 h 1062060"/>
                <a:gd name="connsiteX1" fmla="*/ 521399 w 6618691"/>
                <a:gd name="connsiteY1" fmla="*/ 977459 h 1062060"/>
                <a:gd name="connsiteX2" fmla="*/ 915134 w 6618691"/>
                <a:gd name="connsiteY2" fmla="*/ 602605 h 1062060"/>
                <a:gd name="connsiteX3" fmla="*/ 1260235 w 6618691"/>
                <a:gd name="connsiteY3" fmla="*/ 349742 h 1062060"/>
                <a:gd name="connsiteX4" fmla="*/ 1893510 w 6618691"/>
                <a:gd name="connsiteY4" fmla="*/ 175108 h 1062060"/>
                <a:gd name="connsiteX5" fmla="*/ 2473960 w 6618691"/>
                <a:gd name="connsiteY5" fmla="*/ 92589 h 1062060"/>
                <a:gd name="connsiteX6" fmla="*/ 3182895 w 6618691"/>
                <a:gd name="connsiteY6" fmla="*/ 0 h 1062060"/>
                <a:gd name="connsiteX7" fmla="*/ 5184437 w 6618691"/>
                <a:gd name="connsiteY7" fmla="*/ 298780 h 1062060"/>
                <a:gd name="connsiteX8" fmla="*/ 5730519 w 6618691"/>
                <a:gd name="connsiteY8" fmla="*/ 790141 h 1062060"/>
                <a:gd name="connsiteX9" fmla="*/ 6618691 w 6618691"/>
                <a:gd name="connsiteY9" fmla="*/ 972846 h 1062060"/>
                <a:gd name="connsiteX0" fmla="*/ 0 w 6618691"/>
                <a:gd name="connsiteY0" fmla="*/ 956125 h 969471"/>
                <a:gd name="connsiteX1" fmla="*/ 521399 w 6618691"/>
                <a:gd name="connsiteY1" fmla="*/ 884870 h 969471"/>
                <a:gd name="connsiteX2" fmla="*/ 915134 w 6618691"/>
                <a:gd name="connsiteY2" fmla="*/ 510016 h 969471"/>
                <a:gd name="connsiteX3" fmla="*/ 1260235 w 6618691"/>
                <a:gd name="connsiteY3" fmla="*/ 257153 h 969471"/>
                <a:gd name="connsiteX4" fmla="*/ 1893510 w 6618691"/>
                <a:gd name="connsiteY4" fmla="*/ 82519 h 969471"/>
                <a:gd name="connsiteX5" fmla="*/ 2473960 w 6618691"/>
                <a:gd name="connsiteY5" fmla="*/ 0 h 969471"/>
                <a:gd name="connsiteX6" fmla="*/ 5184437 w 6618691"/>
                <a:gd name="connsiteY6" fmla="*/ 206191 h 969471"/>
                <a:gd name="connsiteX7" fmla="*/ 5730519 w 6618691"/>
                <a:gd name="connsiteY7" fmla="*/ 697552 h 969471"/>
                <a:gd name="connsiteX8" fmla="*/ 6618691 w 6618691"/>
                <a:gd name="connsiteY8" fmla="*/ 880257 h 969471"/>
                <a:gd name="connsiteX0" fmla="*/ 0 w 6618691"/>
                <a:gd name="connsiteY0" fmla="*/ 874980 h 888326"/>
                <a:gd name="connsiteX1" fmla="*/ 521399 w 6618691"/>
                <a:gd name="connsiteY1" fmla="*/ 803725 h 888326"/>
                <a:gd name="connsiteX2" fmla="*/ 915134 w 6618691"/>
                <a:gd name="connsiteY2" fmla="*/ 428871 h 888326"/>
                <a:gd name="connsiteX3" fmla="*/ 1260235 w 6618691"/>
                <a:gd name="connsiteY3" fmla="*/ 176008 h 888326"/>
                <a:gd name="connsiteX4" fmla="*/ 1893510 w 6618691"/>
                <a:gd name="connsiteY4" fmla="*/ 1374 h 888326"/>
                <a:gd name="connsiteX5" fmla="*/ 5184437 w 6618691"/>
                <a:gd name="connsiteY5" fmla="*/ 125046 h 888326"/>
                <a:gd name="connsiteX6" fmla="*/ 5730519 w 6618691"/>
                <a:gd name="connsiteY6" fmla="*/ 616407 h 888326"/>
                <a:gd name="connsiteX7" fmla="*/ 6618691 w 6618691"/>
                <a:gd name="connsiteY7" fmla="*/ 799112 h 888326"/>
                <a:gd name="connsiteX0" fmla="*/ 0 w 6618691"/>
                <a:gd name="connsiteY0" fmla="*/ 780868 h 794214"/>
                <a:gd name="connsiteX1" fmla="*/ 521399 w 6618691"/>
                <a:gd name="connsiteY1" fmla="*/ 709613 h 794214"/>
                <a:gd name="connsiteX2" fmla="*/ 915134 w 6618691"/>
                <a:gd name="connsiteY2" fmla="*/ 334759 h 794214"/>
                <a:gd name="connsiteX3" fmla="*/ 1260235 w 6618691"/>
                <a:gd name="connsiteY3" fmla="*/ 81896 h 794214"/>
                <a:gd name="connsiteX4" fmla="*/ 5184437 w 6618691"/>
                <a:gd name="connsiteY4" fmla="*/ 30934 h 794214"/>
                <a:gd name="connsiteX5" fmla="*/ 5730519 w 6618691"/>
                <a:gd name="connsiteY5" fmla="*/ 522295 h 794214"/>
                <a:gd name="connsiteX6" fmla="*/ 6618691 w 6618691"/>
                <a:gd name="connsiteY6" fmla="*/ 705000 h 794214"/>
                <a:gd name="connsiteX0" fmla="*/ 0 w 6618691"/>
                <a:gd name="connsiteY0" fmla="*/ 752919 h 766265"/>
                <a:gd name="connsiteX1" fmla="*/ 521399 w 6618691"/>
                <a:gd name="connsiteY1" fmla="*/ 681664 h 766265"/>
                <a:gd name="connsiteX2" fmla="*/ 915134 w 6618691"/>
                <a:gd name="connsiteY2" fmla="*/ 306810 h 766265"/>
                <a:gd name="connsiteX3" fmla="*/ 5184437 w 6618691"/>
                <a:gd name="connsiteY3" fmla="*/ 2985 h 766265"/>
                <a:gd name="connsiteX4" fmla="*/ 5730519 w 6618691"/>
                <a:gd name="connsiteY4" fmla="*/ 494346 h 766265"/>
                <a:gd name="connsiteX5" fmla="*/ 6618691 w 6618691"/>
                <a:gd name="connsiteY5" fmla="*/ 677051 h 766265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5730519 w 6618691"/>
                <a:gd name="connsiteY3" fmla="*/ 494346 h 752919"/>
                <a:gd name="connsiteX4" fmla="*/ 6618691 w 6618691"/>
                <a:gd name="connsiteY4" fmla="*/ 677051 h 752919"/>
                <a:gd name="connsiteX0" fmla="*/ 0 w 6618691"/>
                <a:gd name="connsiteY0" fmla="*/ 752919 h 752919"/>
                <a:gd name="connsiteX1" fmla="*/ 915134 w 6618691"/>
                <a:gd name="connsiteY1" fmla="*/ 306810 h 752919"/>
                <a:gd name="connsiteX2" fmla="*/ 5184437 w 6618691"/>
                <a:gd name="connsiteY2" fmla="*/ 2985 h 752919"/>
                <a:gd name="connsiteX3" fmla="*/ 6618691 w 6618691"/>
                <a:gd name="connsiteY3" fmla="*/ 677051 h 752919"/>
                <a:gd name="connsiteX0" fmla="*/ 0 w 6618691"/>
                <a:gd name="connsiteY0" fmla="*/ 797679 h 797679"/>
                <a:gd name="connsiteX1" fmla="*/ 915134 w 6618691"/>
                <a:gd name="connsiteY1" fmla="*/ 351570 h 797679"/>
                <a:gd name="connsiteX2" fmla="*/ 5472721 w 6618691"/>
                <a:gd name="connsiteY2" fmla="*/ 2701 h 797679"/>
                <a:gd name="connsiteX3" fmla="*/ 6618691 w 6618691"/>
                <a:gd name="connsiteY3" fmla="*/ 721811 h 797679"/>
                <a:gd name="connsiteX0" fmla="*/ 0 w 6618691"/>
                <a:gd name="connsiteY0" fmla="*/ 805053 h 805053"/>
                <a:gd name="connsiteX1" fmla="*/ 982700 w 6618691"/>
                <a:gd name="connsiteY1" fmla="*/ 340926 h 805053"/>
                <a:gd name="connsiteX2" fmla="*/ 5472721 w 6618691"/>
                <a:gd name="connsiteY2" fmla="*/ 10075 h 805053"/>
                <a:gd name="connsiteX3" fmla="*/ 6618691 w 6618691"/>
                <a:gd name="connsiteY3" fmla="*/ 729185 h 805053"/>
                <a:gd name="connsiteX0" fmla="*/ 0 w 6618691"/>
                <a:gd name="connsiteY0" fmla="*/ 807638 h 807638"/>
                <a:gd name="connsiteX1" fmla="*/ 1415126 w 6618691"/>
                <a:gd name="connsiteY1" fmla="*/ 311980 h 807638"/>
                <a:gd name="connsiteX2" fmla="*/ 5472721 w 6618691"/>
                <a:gd name="connsiteY2" fmla="*/ 12660 h 807638"/>
                <a:gd name="connsiteX3" fmla="*/ 6618691 w 6618691"/>
                <a:gd name="connsiteY3" fmla="*/ 731770 h 807638"/>
                <a:gd name="connsiteX0" fmla="*/ 0 w 6618691"/>
                <a:gd name="connsiteY0" fmla="*/ 807027 h 807027"/>
                <a:gd name="connsiteX1" fmla="*/ 698262 w 6618691"/>
                <a:gd name="connsiteY1" fmla="*/ 712409 h 807027"/>
                <a:gd name="connsiteX2" fmla="*/ 1415126 w 6618691"/>
                <a:gd name="connsiteY2" fmla="*/ 311369 h 807027"/>
                <a:gd name="connsiteX3" fmla="*/ 5472721 w 6618691"/>
                <a:gd name="connsiteY3" fmla="*/ 12049 h 807027"/>
                <a:gd name="connsiteX4" fmla="*/ 6618691 w 6618691"/>
                <a:gd name="connsiteY4" fmla="*/ 731159 h 807027"/>
                <a:gd name="connsiteX0" fmla="*/ 0 w 6618691"/>
                <a:gd name="connsiteY0" fmla="*/ 805955 h 805955"/>
                <a:gd name="connsiteX1" fmla="*/ 698262 w 6618691"/>
                <a:gd name="connsiteY1" fmla="*/ 711337 h 805955"/>
                <a:gd name="connsiteX2" fmla="*/ 1415126 w 6618691"/>
                <a:gd name="connsiteY2" fmla="*/ 310297 h 805955"/>
                <a:gd name="connsiteX3" fmla="*/ 5472721 w 6618691"/>
                <a:gd name="connsiteY3" fmla="*/ 10977 h 805955"/>
                <a:gd name="connsiteX4" fmla="*/ 6618691 w 6618691"/>
                <a:gd name="connsiteY4" fmla="*/ 730087 h 805955"/>
                <a:gd name="connsiteX0" fmla="*/ 0 w 6618691"/>
                <a:gd name="connsiteY0" fmla="*/ 820114 h 820114"/>
                <a:gd name="connsiteX1" fmla="*/ 698262 w 6618691"/>
                <a:gd name="connsiteY1" fmla="*/ 725496 h 820114"/>
                <a:gd name="connsiteX2" fmla="*/ 1415126 w 6618691"/>
                <a:gd name="connsiteY2" fmla="*/ 324456 h 820114"/>
                <a:gd name="connsiteX3" fmla="*/ 5342092 w 6618691"/>
                <a:gd name="connsiteY3" fmla="*/ 11623 h 820114"/>
                <a:gd name="connsiteX4" fmla="*/ 6618691 w 6618691"/>
                <a:gd name="connsiteY4" fmla="*/ 744246 h 820114"/>
                <a:gd name="connsiteX0" fmla="*/ 0 w 6618691"/>
                <a:gd name="connsiteY0" fmla="*/ 810451 h 810451"/>
                <a:gd name="connsiteX1" fmla="*/ 698262 w 6618691"/>
                <a:gd name="connsiteY1" fmla="*/ 715833 h 810451"/>
                <a:gd name="connsiteX2" fmla="*/ 1415126 w 6618691"/>
                <a:gd name="connsiteY2" fmla="*/ 314793 h 810451"/>
                <a:gd name="connsiteX3" fmla="*/ 5342092 w 6618691"/>
                <a:gd name="connsiteY3" fmla="*/ 1960 h 810451"/>
                <a:gd name="connsiteX4" fmla="*/ 6618691 w 6618691"/>
                <a:gd name="connsiteY4" fmla="*/ 734583 h 810451"/>
                <a:gd name="connsiteX0" fmla="*/ 0 w 6618691"/>
                <a:gd name="connsiteY0" fmla="*/ 816453 h 816453"/>
                <a:gd name="connsiteX1" fmla="*/ 698262 w 6618691"/>
                <a:gd name="connsiteY1" fmla="*/ 721835 h 816453"/>
                <a:gd name="connsiteX2" fmla="*/ 1415126 w 6618691"/>
                <a:gd name="connsiteY2" fmla="*/ 320795 h 816453"/>
                <a:gd name="connsiteX3" fmla="*/ 5342092 w 6618691"/>
                <a:gd name="connsiteY3" fmla="*/ 7962 h 816453"/>
                <a:gd name="connsiteX4" fmla="*/ 5923405 w 6618691"/>
                <a:gd name="connsiteY4" fmla="*/ 654269 h 816453"/>
                <a:gd name="connsiteX5" fmla="*/ 6618691 w 6618691"/>
                <a:gd name="connsiteY5" fmla="*/ 740585 h 816453"/>
                <a:gd name="connsiteX0" fmla="*/ 0 w 6618691"/>
                <a:gd name="connsiteY0" fmla="*/ 817553 h 817553"/>
                <a:gd name="connsiteX1" fmla="*/ 698262 w 6618691"/>
                <a:gd name="connsiteY1" fmla="*/ 722935 h 817553"/>
                <a:gd name="connsiteX2" fmla="*/ 1415126 w 6618691"/>
                <a:gd name="connsiteY2" fmla="*/ 321895 h 817553"/>
                <a:gd name="connsiteX3" fmla="*/ 5342092 w 6618691"/>
                <a:gd name="connsiteY3" fmla="*/ 9062 h 817553"/>
                <a:gd name="connsiteX4" fmla="*/ 5923405 w 6618691"/>
                <a:gd name="connsiteY4" fmla="*/ 655369 h 817553"/>
                <a:gd name="connsiteX5" fmla="*/ 6618691 w 6618691"/>
                <a:gd name="connsiteY5" fmla="*/ 741685 h 817553"/>
                <a:gd name="connsiteX0" fmla="*/ 0 w 6618691"/>
                <a:gd name="connsiteY0" fmla="*/ 1176277 h 1176277"/>
                <a:gd name="connsiteX1" fmla="*/ 698262 w 6618691"/>
                <a:gd name="connsiteY1" fmla="*/ 1081659 h 1176277"/>
                <a:gd name="connsiteX2" fmla="*/ 1415126 w 6618691"/>
                <a:gd name="connsiteY2" fmla="*/ 680619 h 1176277"/>
                <a:gd name="connsiteX3" fmla="*/ 1932478 w 6618691"/>
                <a:gd name="connsiteY3" fmla="*/ 7139 h 1176277"/>
                <a:gd name="connsiteX4" fmla="*/ 5342092 w 6618691"/>
                <a:gd name="connsiteY4" fmla="*/ 367786 h 1176277"/>
                <a:gd name="connsiteX5" fmla="*/ 5923405 w 6618691"/>
                <a:gd name="connsiteY5" fmla="*/ 1014093 h 1176277"/>
                <a:gd name="connsiteX6" fmla="*/ 6618691 w 6618691"/>
                <a:gd name="connsiteY6" fmla="*/ 1100409 h 1176277"/>
                <a:gd name="connsiteX0" fmla="*/ 0 w 6618691"/>
                <a:gd name="connsiteY0" fmla="*/ 1184365 h 1184365"/>
                <a:gd name="connsiteX1" fmla="*/ 698262 w 6618691"/>
                <a:gd name="connsiteY1" fmla="*/ 1089747 h 1184365"/>
                <a:gd name="connsiteX2" fmla="*/ 1415126 w 6618691"/>
                <a:gd name="connsiteY2" fmla="*/ 688707 h 1184365"/>
                <a:gd name="connsiteX3" fmla="*/ 1932478 w 6618691"/>
                <a:gd name="connsiteY3" fmla="*/ 15227 h 1184365"/>
                <a:gd name="connsiteX4" fmla="*/ 2396435 w 6618691"/>
                <a:gd name="connsiteY4" fmla="*/ 506210 h 1184365"/>
                <a:gd name="connsiteX5" fmla="*/ 5342092 w 6618691"/>
                <a:gd name="connsiteY5" fmla="*/ 375874 h 1184365"/>
                <a:gd name="connsiteX6" fmla="*/ 5923405 w 6618691"/>
                <a:gd name="connsiteY6" fmla="*/ 1022181 h 1184365"/>
                <a:gd name="connsiteX7" fmla="*/ 6618691 w 6618691"/>
                <a:gd name="connsiteY7" fmla="*/ 1108497 h 1184365"/>
                <a:gd name="connsiteX0" fmla="*/ 0 w 6618691"/>
                <a:gd name="connsiteY0" fmla="*/ 1183952 h 1183952"/>
                <a:gd name="connsiteX1" fmla="*/ 698262 w 6618691"/>
                <a:gd name="connsiteY1" fmla="*/ 1089334 h 1183952"/>
                <a:gd name="connsiteX2" fmla="*/ 1415126 w 6618691"/>
                <a:gd name="connsiteY2" fmla="*/ 688294 h 1183952"/>
                <a:gd name="connsiteX3" fmla="*/ 1932478 w 6618691"/>
                <a:gd name="connsiteY3" fmla="*/ 14814 h 1183952"/>
                <a:gd name="connsiteX4" fmla="*/ 2396435 w 6618691"/>
                <a:gd name="connsiteY4" fmla="*/ 505797 h 1183952"/>
                <a:gd name="connsiteX5" fmla="*/ 5342092 w 6618691"/>
                <a:gd name="connsiteY5" fmla="*/ 375461 h 1183952"/>
                <a:gd name="connsiteX6" fmla="*/ 5923405 w 6618691"/>
                <a:gd name="connsiteY6" fmla="*/ 1021768 h 1183952"/>
                <a:gd name="connsiteX7" fmla="*/ 6618691 w 6618691"/>
                <a:gd name="connsiteY7" fmla="*/ 1108084 h 1183952"/>
                <a:gd name="connsiteX0" fmla="*/ 0 w 6618691"/>
                <a:gd name="connsiteY0" fmla="*/ 1183952 h 1183952"/>
                <a:gd name="connsiteX1" fmla="*/ 698262 w 6618691"/>
                <a:gd name="connsiteY1" fmla="*/ 1089334 h 1183952"/>
                <a:gd name="connsiteX2" fmla="*/ 1415126 w 6618691"/>
                <a:gd name="connsiteY2" fmla="*/ 688294 h 1183952"/>
                <a:gd name="connsiteX3" fmla="*/ 1932478 w 6618691"/>
                <a:gd name="connsiteY3" fmla="*/ 14814 h 1183952"/>
                <a:gd name="connsiteX4" fmla="*/ 2396435 w 6618691"/>
                <a:gd name="connsiteY4" fmla="*/ 505797 h 1183952"/>
                <a:gd name="connsiteX5" fmla="*/ 5342092 w 6618691"/>
                <a:gd name="connsiteY5" fmla="*/ 375461 h 1183952"/>
                <a:gd name="connsiteX6" fmla="*/ 5923405 w 6618691"/>
                <a:gd name="connsiteY6" fmla="*/ 1021768 h 1183952"/>
                <a:gd name="connsiteX7" fmla="*/ 6618691 w 6618691"/>
                <a:gd name="connsiteY7" fmla="*/ 1108084 h 1183952"/>
                <a:gd name="connsiteX0" fmla="*/ 0 w 6618691"/>
                <a:gd name="connsiteY0" fmla="*/ 1184708 h 1184708"/>
                <a:gd name="connsiteX1" fmla="*/ 698262 w 6618691"/>
                <a:gd name="connsiteY1" fmla="*/ 1090090 h 1184708"/>
                <a:gd name="connsiteX2" fmla="*/ 1415126 w 6618691"/>
                <a:gd name="connsiteY2" fmla="*/ 689050 h 1184708"/>
                <a:gd name="connsiteX3" fmla="*/ 1932478 w 6618691"/>
                <a:gd name="connsiteY3" fmla="*/ 15570 h 1184708"/>
                <a:gd name="connsiteX4" fmla="*/ 2396435 w 6618691"/>
                <a:gd name="connsiteY4" fmla="*/ 506553 h 1184708"/>
                <a:gd name="connsiteX5" fmla="*/ 3301826 w 6618691"/>
                <a:gd name="connsiteY5" fmla="*/ 803845 h 1184708"/>
                <a:gd name="connsiteX6" fmla="*/ 5342092 w 6618691"/>
                <a:gd name="connsiteY6" fmla="*/ 376217 h 1184708"/>
                <a:gd name="connsiteX7" fmla="*/ 5923405 w 6618691"/>
                <a:gd name="connsiteY7" fmla="*/ 1022524 h 1184708"/>
                <a:gd name="connsiteX8" fmla="*/ 6618691 w 6618691"/>
                <a:gd name="connsiteY8" fmla="*/ 1108840 h 1184708"/>
                <a:gd name="connsiteX0" fmla="*/ 0 w 6618691"/>
                <a:gd name="connsiteY0" fmla="*/ 1192540 h 1192540"/>
                <a:gd name="connsiteX1" fmla="*/ 698262 w 6618691"/>
                <a:gd name="connsiteY1" fmla="*/ 1097922 h 1192540"/>
                <a:gd name="connsiteX2" fmla="*/ 1415126 w 6618691"/>
                <a:gd name="connsiteY2" fmla="*/ 696882 h 1192540"/>
                <a:gd name="connsiteX3" fmla="*/ 1932478 w 6618691"/>
                <a:gd name="connsiteY3" fmla="*/ 23402 h 1192540"/>
                <a:gd name="connsiteX4" fmla="*/ 2396435 w 6618691"/>
                <a:gd name="connsiteY4" fmla="*/ 514385 h 1192540"/>
                <a:gd name="connsiteX5" fmla="*/ 3301826 w 6618691"/>
                <a:gd name="connsiteY5" fmla="*/ 811677 h 1192540"/>
                <a:gd name="connsiteX6" fmla="*/ 5328579 w 6618691"/>
                <a:gd name="connsiteY6" fmla="*/ 1172 h 1192540"/>
                <a:gd name="connsiteX7" fmla="*/ 5923405 w 6618691"/>
                <a:gd name="connsiteY7" fmla="*/ 1030356 h 1192540"/>
                <a:gd name="connsiteX8" fmla="*/ 6618691 w 6618691"/>
                <a:gd name="connsiteY8" fmla="*/ 1116672 h 1192540"/>
                <a:gd name="connsiteX0" fmla="*/ 0 w 6618691"/>
                <a:gd name="connsiteY0" fmla="*/ 1196811 h 1196811"/>
                <a:gd name="connsiteX1" fmla="*/ 698262 w 6618691"/>
                <a:gd name="connsiteY1" fmla="*/ 1102193 h 1196811"/>
                <a:gd name="connsiteX2" fmla="*/ 1415126 w 6618691"/>
                <a:gd name="connsiteY2" fmla="*/ 701153 h 1196811"/>
                <a:gd name="connsiteX3" fmla="*/ 1932478 w 6618691"/>
                <a:gd name="connsiteY3" fmla="*/ 27673 h 1196811"/>
                <a:gd name="connsiteX4" fmla="*/ 2396435 w 6618691"/>
                <a:gd name="connsiteY4" fmla="*/ 518656 h 1196811"/>
                <a:gd name="connsiteX5" fmla="*/ 3301826 w 6618691"/>
                <a:gd name="connsiteY5" fmla="*/ 815948 h 1196811"/>
                <a:gd name="connsiteX6" fmla="*/ 4130642 w 6618691"/>
                <a:gd name="connsiteY6" fmla="*/ 635770 h 1196811"/>
                <a:gd name="connsiteX7" fmla="*/ 5328579 w 6618691"/>
                <a:gd name="connsiteY7" fmla="*/ 5443 h 1196811"/>
                <a:gd name="connsiteX8" fmla="*/ 5923405 w 6618691"/>
                <a:gd name="connsiteY8" fmla="*/ 1034627 h 1196811"/>
                <a:gd name="connsiteX9" fmla="*/ 6618691 w 6618691"/>
                <a:gd name="connsiteY9" fmla="*/ 1120943 h 1196811"/>
                <a:gd name="connsiteX0" fmla="*/ 0 w 6618691"/>
                <a:gd name="connsiteY0" fmla="*/ 1231882 h 1231882"/>
                <a:gd name="connsiteX1" fmla="*/ 698262 w 6618691"/>
                <a:gd name="connsiteY1" fmla="*/ 1137264 h 1231882"/>
                <a:gd name="connsiteX2" fmla="*/ 1415126 w 6618691"/>
                <a:gd name="connsiteY2" fmla="*/ 736224 h 1231882"/>
                <a:gd name="connsiteX3" fmla="*/ 1932478 w 6618691"/>
                <a:gd name="connsiteY3" fmla="*/ 62744 h 1231882"/>
                <a:gd name="connsiteX4" fmla="*/ 2396435 w 6618691"/>
                <a:gd name="connsiteY4" fmla="*/ 553727 h 1231882"/>
                <a:gd name="connsiteX5" fmla="*/ 3301826 w 6618691"/>
                <a:gd name="connsiteY5" fmla="*/ 851019 h 1231882"/>
                <a:gd name="connsiteX6" fmla="*/ 4130642 w 6618691"/>
                <a:gd name="connsiteY6" fmla="*/ 670841 h 1231882"/>
                <a:gd name="connsiteX7" fmla="*/ 4355863 w 6618691"/>
                <a:gd name="connsiteY7" fmla="*/ 251930 h 1231882"/>
                <a:gd name="connsiteX8" fmla="*/ 5328579 w 6618691"/>
                <a:gd name="connsiteY8" fmla="*/ 40514 h 1231882"/>
                <a:gd name="connsiteX9" fmla="*/ 5923405 w 6618691"/>
                <a:gd name="connsiteY9" fmla="*/ 1069698 h 1231882"/>
                <a:gd name="connsiteX10" fmla="*/ 6618691 w 6618691"/>
                <a:gd name="connsiteY10" fmla="*/ 1156014 h 1231882"/>
                <a:gd name="connsiteX0" fmla="*/ 0 w 6618691"/>
                <a:gd name="connsiteY0" fmla="*/ 1419758 h 1419758"/>
                <a:gd name="connsiteX1" fmla="*/ 698262 w 6618691"/>
                <a:gd name="connsiteY1" fmla="*/ 1325140 h 1419758"/>
                <a:gd name="connsiteX2" fmla="*/ 1415126 w 6618691"/>
                <a:gd name="connsiteY2" fmla="*/ 924100 h 1419758"/>
                <a:gd name="connsiteX3" fmla="*/ 1932478 w 6618691"/>
                <a:gd name="connsiteY3" fmla="*/ 250620 h 1419758"/>
                <a:gd name="connsiteX4" fmla="*/ 2396435 w 6618691"/>
                <a:gd name="connsiteY4" fmla="*/ 741603 h 1419758"/>
                <a:gd name="connsiteX5" fmla="*/ 3301826 w 6618691"/>
                <a:gd name="connsiteY5" fmla="*/ 1038895 h 1419758"/>
                <a:gd name="connsiteX6" fmla="*/ 4130642 w 6618691"/>
                <a:gd name="connsiteY6" fmla="*/ 858717 h 1419758"/>
                <a:gd name="connsiteX7" fmla="*/ 4355863 w 6618691"/>
                <a:gd name="connsiteY7" fmla="*/ 439806 h 1419758"/>
                <a:gd name="connsiteX8" fmla="*/ 5351101 w 6618691"/>
                <a:gd name="connsiteY8" fmla="*/ 25691 h 1419758"/>
                <a:gd name="connsiteX9" fmla="*/ 5923405 w 6618691"/>
                <a:gd name="connsiteY9" fmla="*/ 1257574 h 1419758"/>
                <a:gd name="connsiteX10" fmla="*/ 6618691 w 6618691"/>
                <a:gd name="connsiteY10" fmla="*/ 1343890 h 1419758"/>
                <a:gd name="connsiteX0" fmla="*/ 0 w 6618691"/>
                <a:gd name="connsiteY0" fmla="*/ 1421102 h 1421102"/>
                <a:gd name="connsiteX1" fmla="*/ 698262 w 6618691"/>
                <a:gd name="connsiteY1" fmla="*/ 1326484 h 1421102"/>
                <a:gd name="connsiteX2" fmla="*/ 1415126 w 6618691"/>
                <a:gd name="connsiteY2" fmla="*/ 925444 h 1421102"/>
                <a:gd name="connsiteX3" fmla="*/ 1932478 w 6618691"/>
                <a:gd name="connsiteY3" fmla="*/ 251964 h 1421102"/>
                <a:gd name="connsiteX4" fmla="*/ 2396435 w 6618691"/>
                <a:gd name="connsiteY4" fmla="*/ 742947 h 1421102"/>
                <a:gd name="connsiteX5" fmla="*/ 3301826 w 6618691"/>
                <a:gd name="connsiteY5" fmla="*/ 1040239 h 1421102"/>
                <a:gd name="connsiteX6" fmla="*/ 4130642 w 6618691"/>
                <a:gd name="connsiteY6" fmla="*/ 860061 h 1421102"/>
                <a:gd name="connsiteX7" fmla="*/ 4355863 w 6618691"/>
                <a:gd name="connsiteY7" fmla="*/ 441150 h 1421102"/>
                <a:gd name="connsiteX8" fmla="*/ 5351101 w 6618691"/>
                <a:gd name="connsiteY8" fmla="*/ 27035 h 1421102"/>
                <a:gd name="connsiteX9" fmla="*/ 5621608 w 6618691"/>
                <a:gd name="connsiteY9" fmla="*/ 1285945 h 1421102"/>
                <a:gd name="connsiteX10" fmla="*/ 6618691 w 6618691"/>
                <a:gd name="connsiteY10" fmla="*/ 1345234 h 1421102"/>
                <a:gd name="connsiteX0" fmla="*/ 0 w 6618691"/>
                <a:gd name="connsiteY0" fmla="*/ 1425389 h 1425389"/>
                <a:gd name="connsiteX1" fmla="*/ 698262 w 6618691"/>
                <a:gd name="connsiteY1" fmla="*/ 1330771 h 1425389"/>
                <a:gd name="connsiteX2" fmla="*/ 1415126 w 6618691"/>
                <a:gd name="connsiteY2" fmla="*/ 929731 h 1425389"/>
                <a:gd name="connsiteX3" fmla="*/ 1932478 w 6618691"/>
                <a:gd name="connsiteY3" fmla="*/ 256251 h 1425389"/>
                <a:gd name="connsiteX4" fmla="*/ 2396435 w 6618691"/>
                <a:gd name="connsiteY4" fmla="*/ 747234 h 1425389"/>
                <a:gd name="connsiteX5" fmla="*/ 3301826 w 6618691"/>
                <a:gd name="connsiteY5" fmla="*/ 1044526 h 1425389"/>
                <a:gd name="connsiteX6" fmla="*/ 4130642 w 6618691"/>
                <a:gd name="connsiteY6" fmla="*/ 864348 h 1425389"/>
                <a:gd name="connsiteX7" fmla="*/ 4355863 w 6618691"/>
                <a:gd name="connsiteY7" fmla="*/ 445437 h 1425389"/>
                <a:gd name="connsiteX8" fmla="*/ 5283535 w 6618691"/>
                <a:gd name="connsiteY8" fmla="*/ 26818 h 1425389"/>
                <a:gd name="connsiteX9" fmla="*/ 5621608 w 6618691"/>
                <a:gd name="connsiteY9" fmla="*/ 1290232 h 1425389"/>
                <a:gd name="connsiteX10" fmla="*/ 6618691 w 6618691"/>
                <a:gd name="connsiteY10" fmla="*/ 1349521 h 1425389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932478 w 6618691"/>
                <a:gd name="connsiteY3" fmla="*/ 268318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891938 w 6618691"/>
                <a:gd name="connsiteY3" fmla="*/ 277327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437456 h 1437456"/>
                <a:gd name="connsiteX1" fmla="*/ 698262 w 6618691"/>
                <a:gd name="connsiteY1" fmla="*/ 1342838 h 1437456"/>
                <a:gd name="connsiteX2" fmla="*/ 1415126 w 6618691"/>
                <a:gd name="connsiteY2" fmla="*/ 941798 h 1437456"/>
                <a:gd name="connsiteX3" fmla="*/ 1882929 w 6618691"/>
                <a:gd name="connsiteY3" fmla="*/ 101654 h 1437456"/>
                <a:gd name="connsiteX4" fmla="*/ 2396435 w 6618691"/>
                <a:gd name="connsiteY4" fmla="*/ 759301 h 1437456"/>
                <a:gd name="connsiteX5" fmla="*/ 3301826 w 6618691"/>
                <a:gd name="connsiteY5" fmla="*/ 1056593 h 1437456"/>
                <a:gd name="connsiteX6" fmla="*/ 4130642 w 6618691"/>
                <a:gd name="connsiteY6" fmla="*/ 876415 h 1437456"/>
                <a:gd name="connsiteX7" fmla="*/ 4427934 w 6618691"/>
                <a:gd name="connsiteY7" fmla="*/ 353902 h 1437456"/>
                <a:gd name="connsiteX8" fmla="*/ 5283535 w 6618691"/>
                <a:gd name="connsiteY8" fmla="*/ 38885 h 1437456"/>
                <a:gd name="connsiteX9" fmla="*/ 5621608 w 6618691"/>
                <a:gd name="connsiteY9" fmla="*/ 1302299 h 1437456"/>
                <a:gd name="connsiteX10" fmla="*/ 6618691 w 6618691"/>
                <a:gd name="connsiteY10" fmla="*/ 1361588 h 1437456"/>
                <a:gd name="connsiteX0" fmla="*/ 0 w 6618691"/>
                <a:gd name="connsiteY0" fmla="*/ 1830409 h 1830409"/>
                <a:gd name="connsiteX1" fmla="*/ 698262 w 6618691"/>
                <a:gd name="connsiteY1" fmla="*/ 1735791 h 1830409"/>
                <a:gd name="connsiteX2" fmla="*/ 1415126 w 6618691"/>
                <a:gd name="connsiteY2" fmla="*/ 1334751 h 1830409"/>
                <a:gd name="connsiteX3" fmla="*/ 1878425 w 6618691"/>
                <a:gd name="connsiteY3" fmla="*/ 3623 h 1830409"/>
                <a:gd name="connsiteX4" fmla="*/ 2396435 w 6618691"/>
                <a:gd name="connsiteY4" fmla="*/ 1152254 h 1830409"/>
                <a:gd name="connsiteX5" fmla="*/ 3301826 w 6618691"/>
                <a:gd name="connsiteY5" fmla="*/ 1449546 h 1830409"/>
                <a:gd name="connsiteX6" fmla="*/ 4130642 w 6618691"/>
                <a:gd name="connsiteY6" fmla="*/ 1269368 h 1830409"/>
                <a:gd name="connsiteX7" fmla="*/ 4427934 w 6618691"/>
                <a:gd name="connsiteY7" fmla="*/ 746855 h 1830409"/>
                <a:gd name="connsiteX8" fmla="*/ 5283535 w 6618691"/>
                <a:gd name="connsiteY8" fmla="*/ 431838 h 1830409"/>
                <a:gd name="connsiteX9" fmla="*/ 5621608 w 6618691"/>
                <a:gd name="connsiteY9" fmla="*/ 1695252 h 1830409"/>
                <a:gd name="connsiteX10" fmla="*/ 6618691 w 6618691"/>
                <a:gd name="connsiteY10" fmla="*/ 1754541 h 1830409"/>
                <a:gd name="connsiteX0" fmla="*/ 0 w 6618691"/>
                <a:gd name="connsiteY0" fmla="*/ 1845196 h 1845196"/>
                <a:gd name="connsiteX1" fmla="*/ 698262 w 6618691"/>
                <a:gd name="connsiteY1" fmla="*/ 1750578 h 1845196"/>
                <a:gd name="connsiteX2" fmla="*/ 1415126 w 6618691"/>
                <a:gd name="connsiteY2" fmla="*/ 1349538 h 1845196"/>
                <a:gd name="connsiteX3" fmla="*/ 1878425 w 6618691"/>
                <a:gd name="connsiteY3" fmla="*/ 18410 h 1845196"/>
                <a:gd name="connsiteX4" fmla="*/ 2396435 w 6618691"/>
                <a:gd name="connsiteY4" fmla="*/ 1167041 h 1845196"/>
                <a:gd name="connsiteX5" fmla="*/ 3301826 w 6618691"/>
                <a:gd name="connsiteY5" fmla="*/ 1464333 h 1845196"/>
                <a:gd name="connsiteX6" fmla="*/ 4130642 w 6618691"/>
                <a:gd name="connsiteY6" fmla="*/ 1284155 h 1845196"/>
                <a:gd name="connsiteX7" fmla="*/ 4427934 w 6618691"/>
                <a:gd name="connsiteY7" fmla="*/ 761642 h 1845196"/>
                <a:gd name="connsiteX8" fmla="*/ 5283535 w 6618691"/>
                <a:gd name="connsiteY8" fmla="*/ 446625 h 1845196"/>
                <a:gd name="connsiteX9" fmla="*/ 5621608 w 6618691"/>
                <a:gd name="connsiteY9" fmla="*/ 1710039 h 1845196"/>
                <a:gd name="connsiteX10" fmla="*/ 6618691 w 6618691"/>
                <a:gd name="connsiteY10" fmla="*/ 1769328 h 1845196"/>
                <a:gd name="connsiteX0" fmla="*/ 0 w 6618691"/>
                <a:gd name="connsiteY0" fmla="*/ 1845196 h 1845196"/>
                <a:gd name="connsiteX1" fmla="*/ 698262 w 6618691"/>
                <a:gd name="connsiteY1" fmla="*/ 1750578 h 1845196"/>
                <a:gd name="connsiteX2" fmla="*/ 1415126 w 6618691"/>
                <a:gd name="connsiteY2" fmla="*/ 1349538 h 1845196"/>
                <a:gd name="connsiteX3" fmla="*/ 1878425 w 6618691"/>
                <a:gd name="connsiteY3" fmla="*/ 18410 h 1845196"/>
                <a:gd name="connsiteX4" fmla="*/ 2396435 w 6618691"/>
                <a:gd name="connsiteY4" fmla="*/ 1167041 h 1845196"/>
                <a:gd name="connsiteX5" fmla="*/ 3301826 w 6618691"/>
                <a:gd name="connsiteY5" fmla="*/ 1464333 h 1845196"/>
                <a:gd name="connsiteX6" fmla="*/ 4130642 w 6618691"/>
                <a:gd name="connsiteY6" fmla="*/ 1284155 h 1845196"/>
                <a:gd name="connsiteX7" fmla="*/ 4427934 w 6618691"/>
                <a:gd name="connsiteY7" fmla="*/ 761642 h 1845196"/>
                <a:gd name="connsiteX8" fmla="*/ 5283535 w 6618691"/>
                <a:gd name="connsiteY8" fmla="*/ 446625 h 1845196"/>
                <a:gd name="connsiteX9" fmla="*/ 5621608 w 6618691"/>
                <a:gd name="connsiteY9" fmla="*/ 1710039 h 1845196"/>
                <a:gd name="connsiteX10" fmla="*/ 6618691 w 6618691"/>
                <a:gd name="connsiteY10" fmla="*/ 1769328 h 1845196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7934 w 6618691"/>
                <a:gd name="connsiteY7" fmla="*/ 703897 h 1787451"/>
                <a:gd name="connsiteX8" fmla="*/ 5283535 w 6618691"/>
                <a:gd name="connsiteY8" fmla="*/ 388880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83535 w 6618691"/>
                <a:gd name="connsiteY8" fmla="*/ 388880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130642 w 6618691"/>
                <a:gd name="connsiteY6" fmla="*/ 1226410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3301826 w 6618691"/>
                <a:gd name="connsiteY5" fmla="*/ 1406588 h 1787451"/>
                <a:gd name="connsiteX6" fmla="*/ 4085598 w 6618691"/>
                <a:gd name="connsiteY6" fmla="*/ 1091277 h 1787451"/>
                <a:gd name="connsiteX7" fmla="*/ 4423430 w 6618691"/>
                <a:gd name="connsiteY7" fmla="*/ 613808 h 1787451"/>
                <a:gd name="connsiteX8" fmla="*/ 5297048 w 6618691"/>
                <a:gd name="connsiteY8" fmla="*/ 321314 h 1787451"/>
                <a:gd name="connsiteX9" fmla="*/ 5621608 w 6618691"/>
                <a:gd name="connsiteY9" fmla="*/ 1652294 h 1787451"/>
                <a:gd name="connsiteX10" fmla="*/ 6618691 w 6618691"/>
                <a:gd name="connsiteY10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2801834 w 6618691"/>
                <a:gd name="connsiteY5" fmla="*/ 1357042 h 1787451"/>
                <a:gd name="connsiteX6" fmla="*/ 3301826 w 6618691"/>
                <a:gd name="connsiteY6" fmla="*/ 1406588 h 1787451"/>
                <a:gd name="connsiteX7" fmla="*/ 4085598 w 6618691"/>
                <a:gd name="connsiteY7" fmla="*/ 1091277 h 1787451"/>
                <a:gd name="connsiteX8" fmla="*/ 4423430 w 6618691"/>
                <a:gd name="connsiteY8" fmla="*/ 613808 h 1787451"/>
                <a:gd name="connsiteX9" fmla="*/ 5297048 w 6618691"/>
                <a:gd name="connsiteY9" fmla="*/ 321314 h 1787451"/>
                <a:gd name="connsiteX10" fmla="*/ 5621608 w 6618691"/>
                <a:gd name="connsiteY10" fmla="*/ 1652294 h 1787451"/>
                <a:gd name="connsiteX11" fmla="*/ 6618691 w 6618691"/>
                <a:gd name="connsiteY11" fmla="*/ 1711583 h 1787451"/>
                <a:gd name="connsiteX0" fmla="*/ 0 w 6618691"/>
                <a:gd name="connsiteY0" fmla="*/ 1787451 h 1787451"/>
                <a:gd name="connsiteX1" fmla="*/ 698262 w 6618691"/>
                <a:gd name="connsiteY1" fmla="*/ 1692833 h 1787451"/>
                <a:gd name="connsiteX2" fmla="*/ 1415126 w 6618691"/>
                <a:gd name="connsiteY2" fmla="*/ 1291793 h 1787451"/>
                <a:gd name="connsiteX3" fmla="*/ 1878425 w 6618691"/>
                <a:gd name="connsiteY3" fmla="*/ 19223 h 1787451"/>
                <a:gd name="connsiteX4" fmla="*/ 2396435 w 6618691"/>
                <a:gd name="connsiteY4" fmla="*/ 1109296 h 1787451"/>
                <a:gd name="connsiteX5" fmla="*/ 2801834 w 6618691"/>
                <a:gd name="connsiteY5" fmla="*/ 1357042 h 1787451"/>
                <a:gd name="connsiteX6" fmla="*/ 3301826 w 6618691"/>
                <a:gd name="connsiteY6" fmla="*/ 1406588 h 1787451"/>
                <a:gd name="connsiteX7" fmla="*/ 3720738 w 6618691"/>
                <a:gd name="connsiteY7" fmla="*/ 1293980 h 1787451"/>
                <a:gd name="connsiteX8" fmla="*/ 4085598 w 6618691"/>
                <a:gd name="connsiteY8" fmla="*/ 1091277 h 1787451"/>
                <a:gd name="connsiteX9" fmla="*/ 4423430 w 6618691"/>
                <a:gd name="connsiteY9" fmla="*/ 613808 h 1787451"/>
                <a:gd name="connsiteX10" fmla="*/ 5297048 w 6618691"/>
                <a:gd name="connsiteY10" fmla="*/ 321314 h 1787451"/>
                <a:gd name="connsiteX11" fmla="*/ 5621608 w 6618691"/>
                <a:gd name="connsiteY11" fmla="*/ 1652294 h 1787451"/>
                <a:gd name="connsiteX12" fmla="*/ 6618691 w 6618691"/>
                <a:gd name="connsiteY12" fmla="*/ 1711583 h 1787451"/>
                <a:gd name="connsiteX0" fmla="*/ 0 w 6618691"/>
                <a:gd name="connsiteY0" fmla="*/ 1790199 h 1790199"/>
                <a:gd name="connsiteX1" fmla="*/ 698262 w 6618691"/>
                <a:gd name="connsiteY1" fmla="*/ 1695581 h 1790199"/>
                <a:gd name="connsiteX2" fmla="*/ 1415126 w 6618691"/>
                <a:gd name="connsiteY2" fmla="*/ 1294541 h 1790199"/>
                <a:gd name="connsiteX3" fmla="*/ 1878425 w 6618691"/>
                <a:gd name="connsiteY3" fmla="*/ 21971 h 1790199"/>
                <a:gd name="connsiteX4" fmla="*/ 2396435 w 6618691"/>
                <a:gd name="connsiteY4" fmla="*/ 1112044 h 1790199"/>
                <a:gd name="connsiteX5" fmla="*/ 2801834 w 6618691"/>
                <a:gd name="connsiteY5" fmla="*/ 1359790 h 1790199"/>
                <a:gd name="connsiteX6" fmla="*/ 3301826 w 6618691"/>
                <a:gd name="connsiteY6" fmla="*/ 1409336 h 1790199"/>
                <a:gd name="connsiteX7" fmla="*/ 3720738 w 6618691"/>
                <a:gd name="connsiteY7" fmla="*/ 1296728 h 1790199"/>
                <a:gd name="connsiteX8" fmla="*/ 4085598 w 6618691"/>
                <a:gd name="connsiteY8" fmla="*/ 1094025 h 1790199"/>
                <a:gd name="connsiteX9" fmla="*/ 4423430 w 6618691"/>
                <a:gd name="connsiteY9" fmla="*/ 616556 h 1790199"/>
                <a:gd name="connsiteX10" fmla="*/ 5297048 w 6618691"/>
                <a:gd name="connsiteY10" fmla="*/ 324062 h 1790199"/>
                <a:gd name="connsiteX11" fmla="*/ 5621608 w 6618691"/>
                <a:gd name="connsiteY11" fmla="*/ 1655042 h 1790199"/>
                <a:gd name="connsiteX12" fmla="*/ 6618691 w 6618691"/>
                <a:gd name="connsiteY12" fmla="*/ 1714331 h 1790199"/>
                <a:gd name="connsiteX0" fmla="*/ 0 w 6618691"/>
                <a:gd name="connsiteY0" fmla="*/ 1790199 h 1790199"/>
                <a:gd name="connsiteX1" fmla="*/ 698262 w 6618691"/>
                <a:gd name="connsiteY1" fmla="*/ 1695581 h 1790199"/>
                <a:gd name="connsiteX2" fmla="*/ 1415126 w 6618691"/>
                <a:gd name="connsiteY2" fmla="*/ 1294541 h 1790199"/>
                <a:gd name="connsiteX3" fmla="*/ 1878425 w 6618691"/>
                <a:gd name="connsiteY3" fmla="*/ 21971 h 1790199"/>
                <a:gd name="connsiteX4" fmla="*/ 2396435 w 6618691"/>
                <a:gd name="connsiteY4" fmla="*/ 1112044 h 1790199"/>
                <a:gd name="connsiteX5" fmla="*/ 2801834 w 6618691"/>
                <a:gd name="connsiteY5" fmla="*/ 1359790 h 1790199"/>
                <a:gd name="connsiteX6" fmla="*/ 3301826 w 6618691"/>
                <a:gd name="connsiteY6" fmla="*/ 1409336 h 1790199"/>
                <a:gd name="connsiteX7" fmla="*/ 3720738 w 6618691"/>
                <a:gd name="connsiteY7" fmla="*/ 1296728 h 1790199"/>
                <a:gd name="connsiteX8" fmla="*/ 4085598 w 6618691"/>
                <a:gd name="connsiteY8" fmla="*/ 1094025 h 1790199"/>
                <a:gd name="connsiteX9" fmla="*/ 4423430 w 6618691"/>
                <a:gd name="connsiteY9" fmla="*/ 616556 h 1790199"/>
                <a:gd name="connsiteX10" fmla="*/ 5297048 w 6618691"/>
                <a:gd name="connsiteY10" fmla="*/ 324062 h 1790199"/>
                <a:gd name="connsiteX11" fmla="*/ 5621608 w 6618691"/>
                <a:gd name="connsiteY11" fmla="*/ 1655042 h 1790199"/>
                <a:gd name="connsiteX12" fmla="*/ 6618691 w 6618691"/>
                <a:gd name="connsiteY12" fmla="*/ 1714331 h 1790199"/>
                <a:gd name="connsiteX0" fmla="*/ 0 w 6618691"/>
                <a:gd name="connsiteY0" fmla="*/ 1790284 h 1790284"/>
                <a:gd name="connsiteX1" fmla="*/ 698262 w 6618691"/>
                <a:gd name="connsiteY1" fmla="*/ 1695666 h 1790284"/>
                <a:gd name="connsiteX2" fmla="*/ 1415126 w 6618691"/>
                <a:gd name="connsiteY2" fmla="*/ 1294626 h 1790284"/>
                <a:gd name="connsiteX3" fmla="*/ 1878425 w 6618691"/>
                <a:gd name="connsiteY3" fmla="*/ 22056 h 1790284"/>
                <a:gd name="connsiteX4" fmla="*/ 2346886 w 6618691"/>
                <a:gd name="connsiteY4" fmla="*/ 1107624 h 1790284"/>
                <a:gd name="connsiteX5" fmla="*/ 2801834 w 6618691"/>
                <a:gd name="connsiteY5" fmla="*/ 1359875 h 1790284"/>
                <a:gd name="connsiteX6" fmla="*/ 3301826 w 6618691"/>
                <a:gd name="connsiteY6" fmla="*/ 1409421 h 1790284"/>
                <a:gd name="connsiteX7" fmla="*/ 3720738 w 6618691"/>
                <a:gd name="connsiteY7" fmla="*/ 1296813 h 1790284"/>
                <a:gd name="connsiteX8" fmla="*/ 4085598 w 6618691"/>
                <a:gd name="connsiteY8" fmla="*/ 1094110 h 1790284"/>
                <a:gd name="connsiteX9" fmla="*/ 4423430 w 6618691"/>
                <a:gd name="connsiteY9" fmla="*/ 616641 h 1790284"/>
                <a:gd name="connsiteX10" fmla="*/ 5297048 w 6618691"/>
                <a:gd name="connsiteY10" fmla="*/ 324147 h 1790284"/>
                <a:gd name="connsiteX11" fmla="*/ 5621608 w 6618691"/>
                <a:gd name="connsiteY11" fmla="*/ 1655127 h 1790284"/>
                <a:gd name="connsiteX12" fmla="*/ 6618691 w 6618691"/>
                <a:gd name="connsiteY12" fmla="*/ 1714416 h 1790284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46886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801834 w 6618691"/>
                <a:gd name="connsiteY5" fmla="*/ 1377556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773842 w 6618691"/>
                <a:gd name="connsiteY5" fmla="*/ 1424209 h 1807965"/>
                <a:gd name="connsiteX6" fmla="*/ 3301826 w 6618691"/>
                <a:gd name="connsiteY6" fmla="*/ 1427102 h 1807965"/>
                <a:gd name="connsiteX7" fmla="*/ 3720738 w 6618691"/>
                <a:gd name="connsiteY7" fmla="*/ 1314494 h 1807965"/>
                <a:gd name="connsiteX8" fmla="*/ 4085598 w 6618691"/>
                <a:gd name="connsiteY8" fmla="*/ 1111791 h 1807965"/>
                <a:gd name="connsiteX9" fmla="*/ 4423430 w 6618691"/>
                <a:gd name="connsiteY9" fmla="*/ 634322 h 1807965"/>
                <a:gd name="connsiteX10" fmla="*/ 5297048 w 6618691"/>
                <a:gd name="connsiteY10" fmla="*/ 341828 h 1807965"/>
                <a:gd name="connsiteX11" fmla="*/ 5621608 w 6618691"/>
                <a:gd name="connsiteY11" fmla="*/ 1672808 h 1807965"/>
                <a:gd name="connsiteX12" fmla="*/ 6618691 w 6618691"/>
                <a:gd name="connsiteY12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2773842 w 6618691"/>
                <a:gd name="connsiteY5" fmla="*/ 1424209 h 1807965"/>
                <a:gd name="connsiteX6" fmla="*/ 3301826 w 6618691"/>
                <a:gd name="connsiteY6" fmla="*/ 1427102 h 1807965"/>
                <a:gd name="connsiteX7" fmla="*/ 4085598 w 6618691"/>
                <a:gd name="connsiteY7" fmla="*/ 1111791 h 1807965"/>
                <a:gd name="connsiteX8" fmla="*/ 4423430 w 6618691"/>
                <a:gd name="connsiteY8" fmla="*/ 634322 h 1807965"/>
                <a:gd name="connsiteX9" fmla="*/ 5297048 w 6618691"/>
                <a:gd name="connsiteY9" fmla="*/ 341828 h 1807965"/>
                <a:gd name="connsiteX10" fmla="*/ 5621608 w 6618691"/>
                <a:gd name="connsiteY10" fmla="*/ 1672808 h 1807965"/>
                <a:gd name="connsiteX11" fmla="*/ 6618691 w 6618691"/>
                <a:gd name="connsiteY11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301826 w 6618691"/>
                <a:gd name="connsiteY5" fmla="*/ 1427102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92416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92416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4423430 w 6618691"/>
                <a:gd name="connsiteY7" fmla="*/ 634322 h 1807965"/>
                <a:gd name="connsiteX8" fmla="*/ 5297048 w 6618691"/>
                <a:gd name="connsiteY8" fmla="*/ 341828 h 1807965"/>
                <a:gd name="connsiteX9" fmla="*/ 5621608 w 6618691"/>
                <a:gd name="connsiteY9" fmla="*/ 1672808 h 1807965"/>
                <a:gd name="connsiteX10" fmla="*/ 6618691 w 6618691"/>
                <a:gd name="connsiteY10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97048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97048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548399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269056 w 6618691"/>
                <a:gd name="connsiteY7" fmla="*/ 341828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194411 w 6618691"/>
                <a:gd name="connsiteY7" fmla="*/ 323166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  <a:gd name="connsiteX0" fmla="*/ 0 w 6618691"/>
                <a:gd name="connsiteY0" fmla="*/ 1807965 h 1807965"/>
                <a:gd name="connsiteX1" fmla="*/ 698262 w 6618691"/>
                <a:gd name="connsiteY1" fmla="*/ 1713347 h 1807965"/>
                <a:gd name="connsiteX2" fmla="*/ 1415126 w 6618691"/>
                <a:gd name="connsiteY2" fmla="*/ 1312307 h 1807965"/>
                <a:gd name="connsiteX3" fmla="*/ 1864912 w 6618691"/>
                <a:gd name="connsiteY3" fmla="*/ 21719 h 1807965"/>
                <a:gd name="connsiteX4" fmla="*/ 2310850 w 6618691"/>
                <a:gd name="connsiteY4" fmla="*/ 1125305 h 1807965"/>
                <a:gd name="connsiteX5" fmla="*/ 3180528 w 6618691"/>
                <a:gd name="connsiteY5" fmla="*/ 1483085 h 1807965"/>
                <a:gd name="connsiteX6" fmla="*/ 4085598 w 6618691"/>
                <a:gd name="connsiteY6" fmla="*/ 1111791 h 1807965"/>
                <a:gd name="connsiteX7" fmla="*/ 5194411 w 6618691"/>
                <a:gd name="connsiteY7" fmla="*/ 323166 h 1807965"/>
                <a:gd name="connsiteX8" fmla="*/ 5621608 w 6618691"/>
                <a:gd name="connsiteY8" fmla="*/ 1672808 h 1807965"/>
                <a:gd name="connsiteX9" fmla="*/ 6618691 w 6618691"/>
                <a:gd name="connsiteY9" fmla="*/ 1732097 h 1807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18691" h="1807965">
                  <a:moveTo>
                    <a:pt x="0" y="1807965"/>
                  </a:moveTo>
                  <a:cubicBezTo>
                    <a:pt x="93855" y="1760664"/>
                    <a:pt x="462408" y="1795957"/>
                    <a:pt x="698262" y="1713347"/>
                  </a:cubicBezTo>
                  <a:cubicBezTo>
                    <a:pt x="934116" y="1630737"/>
                    <a:pt x="1220684" y="1594245"/>
                    <a:pt x="1415126" y="1312307"/>
                  </a:cubicBezTo>
                  <a:cubicBezTo>
                    <a:pt x="1609568" y="1030369"/>
                    <a:pt x="1494158" y="183515"/>
                    <a:pt x="1864912" y="21719"/>
                  </a:cubicBezTo>
                  <a:cubicBezTo>
                    <a:pt x="2258188" y="-162599"/>
                    <a:pt x="2171964" y="879813"/>
                    <a:pt x="2310850" y="1125305"/>
                  </a:cubicBezTo>
                  <a:cubicBezTo>
                    <a:pt x="2550336" y="1359536"/>
                    <a:pt x="2539504" y="1485337"/>
                    <a:pt x="3180528" y="1483085"/>
                  </a:cubicBezTo>
                  <a:cubicBezTo>
                    <a:pt x="3821552" y="1480833"/>
                    <a:pt x="3805935" y="1370425"/>
                    <a:pt x="4085598" y="1111791"/>
                  </a:cubicBezTo>
                  <a:cubicBezTo>
                    <a:pt x="4365261" y="853157"/>
                    <a:pt x="4667821" y="164349"/>
                    <a:pt x="5194411" y="323166"/>
                  </a:cubicBezTo>
                  <a:cubicBezTo>
                    <a:pt x="5721001" y="481983"/>
                    <a:pt x="5408842" y="1550704"/>
                    <a:pt x="5621608" y="1672808"/>
                  </a:cubicBezTo>
                  <a:cubicBezTo>
                    <a:pt x="5834374" y="1794912"/>
                    <a:pt x="6507315" y="1658403"/>
                    <a:pt x="6618691" y="1732097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1A3141-2B80-5A0F-3A8F-52CD3932F061}"/>
                  </a:ext>
                </a:extLst>
              </p:cNvPr>
              <p:cNvSpPr txBox="1"/>
              <p:nvPr/>
            </p:nvSpPr>
            <p:spPr>
              <a:xfrm>
                <a:off x="797054" y="1491073"/>
                <a:ext cx="624703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/>
                  <a:t>Information entropy: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1A3141-2B80-5A0F-3A8F-52CD3932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054" y="1491073"/>
                <a:ext cx="6247031" cy="603563"/>
              </a:xfrm>
              <a:prstGeom prst="rect">
                <a:avLst/>
              </a:prstGeom>
              <a:blipFill>
                <a:blip r:embed="rId6"/>
                <a:stretch>
                  <a:fillRect l="-2049"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521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762DC-9308-9079-EFDC-4E9442B7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154D-91C2-2C65-439A-8948A3E1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1B450-2FA9-DC4A-A271-00C753CA8479}"/>
                  </a:ext>
                </a:extLst>
              </p:cNvPr>
              <p:cNvSpPr txBox="1"/>
              <p:nvPr/>
            </p:nvSpPr>
            <p:spPr>
              <a:xfrm>
                <a:off x="54923" y="341420"/>
                <a:ext cx="12082154" cy="650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B1B450-2FA9-DC4A-A271-00C753CA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" y="341420"/>
                <a:ext cx="12082154" cy="650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0352CA5-576A-2E9B-4FAE-C8CED755590A}"/>
              </a:ext>
            </a:extLst>
          </p:cNvPr>
          <p:cNvSpPr txBox="1"/>
          <p:nvPr/>
        </p:nvSpPr>
        <p:spPr>
          <a:xfrm>
            <a:off x="209460" y="4224449"/>
            <a:ext cx="952273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evolution conserves the uncertainty 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of peaked distributions (DR-UNC)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0">
                <a:extLst>
                  <a:ext uri="{FF2B5EF4-FFF2-40B4-BE49-F238E27FC236}">
                    <a16:creationId xmlns:a16="http://schemas.microsoft.com/office/drawing/2014/main" id="{70332CFA-FD01-AD6D-2A3B-2CACA7D2EAE3}"/>
                  </a:ext>
                </a:extLst>
              </p:cNvPr>
              <p:cNvSpPr txBox="1"/>
              <p:nvPr/>
            </p:nvSpPr>
            <p:spPr>
              <a:xfrm>
                <a:off x="3397768" y="3325651"/>
                <a:ext cx="31461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20">
                <a:extLst>
                  <a:ext uri="{FF2B5EF4-FFF2-40B4-BE49-F238E27FC236}">
                    <a16:creationId xmlns:a16="http://schemas.microsoft.com/office/drawing/2014/main" id="{70332CFA-FD01-AD6D-2A3B-2CACA7D2E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68" y="3325651"/>
                <a:ext cx="3146118" cy="923330"/>
              </a:xfrm>
              <a:prstGeom prst="rect">
                <a:avLst/>
              </a:prstGeom>
              <a:blipFill>
                <a:blip r:embed="rId3"/>
                <a:stretch>
                  <a:fillRect l="-10271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37360C0A-F8F5-A296-B2D6-9BB09C63B0A9}"/>
              </a:ext>
            </a:extLst>
          </p:cNvPr>
          <p:cNvSpPr txBox="1"/>
          <p:nvPr/>
        </p:nvSpPr>
        <p:spPr>
          <a:xfrm>
            <a:off x="840610" y="1519211"/>
            <a:ext cx="3302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Covariance matrix: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98D363-E331-8857-6343-B0D01A9F59AC}"/>
                  </a:ext>
                </a:extLst>
              </p:cNvPr>
              <p:cNvSpPr txBox="1"/>
              <p:nvPr/>
            </p:nvSpPr>
            <p:spPr>
              <a:xfrm>
                <a:off x="2311995" y="1815028"/>
                <a:ext cx="5700920" cy="1243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𝑐𝑜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C98D363-E331-8857-6343-B0D01A9F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95" y="1815028"/>
                <a:ext cx="5700920" cy="12437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036C779-BF2F-B422-0D59-38D550F62687}"/>
              </a:ext>
            </a:extLst>
          </p:cNvPr>
          <p:cNvGrpSpPr/>
          <p:nvPr/>
        </p:nvGrpSpPr>
        <p:grpSpPr>
          <a:xfrm>
            <a:off x="8952569" y="1098468"/>
            <a:ext cx="2587609" cy="2837058"/>
            <a:chOff x="8722760" y="220894"/>
            <a:chExt cx="3333866" cy="36552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685F8CA-090D-3FAA-1BB9-D7BB6A764F74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50547B4-18F5-F217-EB17-76C541C6E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2D99CA4-A1B2-86C4-0ED7-9BB2DD2AD2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3107ECEB-1330-1D46-69DF-9602BCCE2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40C50793-40C0-6D30-5101-F76CFF5BA4F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C187468-6C7F-7D6B-434B-04F9E1627FC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E13D3A65-F0F5-4AA9-B955-70EFB94E11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FE46445D-2F43-0EEC-68FD-F2C157FC28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A18CDA90-F9FC-ED6D-A195-5A61873B28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3EEF026-91A1-5CEB-D715-E067356071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ECB98326-982A-5C5C-C913-746E3A6F00C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99D196E5-1DDC-929A-CBB3-DB2AB5D4560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AB6FBA56-11F7-C732-C006-B22E23A487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78023C4-A33C-18FA-9CDB-6F4EB02CD3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8383EBB-4B0F-4FDC-8B26-601AD379BB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94B58DC9-DB69-D2A5-28A5-2B2FFB48B33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8F87D9EE-AA7C-A1CD-02A0-1A736FAF087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3599BD1-ABAF-B6BD-F5C0-80B0A8385D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FCBB8DB-321F-37FA-BF46-74EBCC951A0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99731211-8547-12B2-D60A-93FCD249AB1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E3A3B47C-3C33-D335-DC37-C127574A7A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4C618B1-C110-C1EB-7CA9-AC88C9B491B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EF7D7EFB-30A5-BF6B-3A93-9E3C08B16F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DFFDA60C-DA4B-C73E-ED0C-76CD2A0884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5691C88-4B7E-9356-76E2-6118B7F2CB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E95C451B-1BA6-38DF-BDF0-C1BCF0DB4EE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3C46C87-363A-B954-7657-CB20AFECC7A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C068A4A1-2F25-A729-D44D-7DD9D491CDF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DA617A98-9225-23B4-C0C0-EF2B1494D1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6A959C52-A017-CF3A-57E5-5D6E5F40407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5AAF0AA3-0F23-A54A-2974-F6E0651F1A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7A53E48A-6096-D19B-89B8-C1BBECF6D1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32D04C8F-432D-33F3-7134-1AEE1782B1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FE5C04-DB10-4BDB-4123-69DA1133D003}"/>
                </a:ext>
              </a:extLst>
            </p:cNvPr>
            <p:cNvGrpSpPr/>
            <p:nvPr/>
          </p:nvGrpSpPr>
          <p:grpSpPr>
            <a:xfrm>
              <a:off x="10150503" y="1059636"/>
              <a:ext cx="411480" cy="731520"/>
              <a:chOff x="10173204" y="1059636"/>
              <a:chExt cx="365760" cy="914400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D5EE6AB-6776-1D9D-AD29-1FB5CEFC373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13C6344-A391-44FC-78D8-3A7ABC4FB6BB}"/>
                  </a:ext>
                </a:extLst>
              </p:cNvPr>
              <p:cNvCxnSpPr>
                <a:stCxn id="81" idx="2"/>
                <a:endCxn id="81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27B6C9D-81F5-1B08-3AA6-05C95F1B4D73}"/>
                  </a:ext>
                </a:extLst>
              </p:cNvPr>
              <p:cNvCxnSpPr>
                <a:stCxn id="81" idx="4"/>
                <a:endCxn id="81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4C94B5-4946-CE17-2314-7D2ED6CBD73C}"/>
                </a:ext>
              </a:extLst>
            </p:cNvPr>
            <p:cNvGrpSpPr/>
            <p:nvPr/>
          </p:nvGrpSpPr>
          <p:grpSpPr>
            <a:xfrm rot="1800000">
              <a:off x="10547238" y="1179617"/>
              <a:ext cx="411480" cy="731520"/>
              <a:chOff x="10173204" y="1059636"/>
              <a:chExt cx="365760" cy="91440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EA2ED2D-2856-FC0E-FE44-2D12F1A0F8D2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C374A4C-48D4-73C9-345A-9D7696014BD1}"/>
                  </a:ext>
                </a:extLst>
              </p:cNvPr>
              <p:cNvCxnSpPr>
                <a:stCxn id="78" idx="2"/>
                <a:endCxn id="78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58C3BEA1-6FC8-CC8B-89F8-A29951F661AC}"/>
                  </a:ext>
                </a:extLst>
              </p:cNvPr>
              <p:cNvCxnSpPr>
                <a:stCxn id="78" idx="4"/>
                <a:endCxn id="78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788D957-0D64-5442-76A7-867546522207}"/>
                </a:ext>
              </a:extLst>
            </p:cNvPr>
            <p:cNvGrpSpPr/>
            <p:nvPr/>
          </p:nvGrpSpPr>
          <p:grpSpPr>
            <a:xfrm rot="3600000">
              <a:off x="10852178" y="1478569"/>
              <a:ext cx="411480" cy="731520"/>
              <a:chOff x="10173204" y="1059636"/>
              <a:chExt cx="365760" cy="9144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0D5244-CB85-0F11-E9AC-41080065677F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2D75243-6BEE-2EE7-F68C-E5670EE3C580}"/>
                  </a:ext>
                </a:extLst>
              </p:cNvPr>
              <p:cNvCxnSpPr>
                <a:stCxn id="75" idx="2"/>
                <a:endCxn id="75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0D3B3C6D-AD38-5852-AE10-0605180395C0}"/>
                  </a:ext>
                </a:extLst>
              </p:cNvPr>
              <p:cNvCxnSpPr>
                <a:stCxn id="75" idx="4"/>
                <a:endCxn id="75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1E2CB4-405B-2C49-9993-220D4DD71BB8}"/>
                </a:ext>
              </a:extLst>
            </p:cNvPr>
            <p:cNvGrpSpPr/>
            <p:nvPr/>
          </p:nvGrpSpPr>
          <p:grpSpPr>
            <a:xfrm rot="5400000">
              <a:off x="10946165" y="1835151"/>
              <a:ext cx="411480" cy="731520"/>
              <a:chOff x="10173204" y="1059636"/>
              <a:chExt cx="365760" cy="9144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07F96208-F183-39A8-258F-2D1D79D6B964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E3C03A-BB67-935E-3C96-BDAD13841DB3}"/>
                  </a:ext>
                </a:extLst>
              </p:cNvPr>
              <p:cNvCxnSpPr>
                <a:stCxn id="72" idx="2"/>
                <a:endCxn id="72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15764AE-33B1-FA8E-9966-EC01E81B0700}"/>
                  </a:ext>
                </a:extLst>
              </p:cNvPr>
              <p:cNvCxnSpPr>
                <a:stCxn id="72" idx="4"/>
                <a:endCxn id="72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5B49A04-C1B8-29F7-F002-509B1D03260A}"/>
                </a:ext>
              </a:extLst>
            </p:cNvPr>
            <p:cNvGrpSpPr/>
            <p:nvPr/>
          </p:nvGrpSpPr>
          <p:grpSpPr>
            <a:xfrm rot="7200000">
              <a:off x="10830663" y="2231223"/>
              <a:ext cx="411480" cy="731520"/>
              <a:chOff x="10173204" y="1059636"/>
              <a:chExt cx="365760" cy="91440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AD15D5F-CD73-BD4A-4FA9-D43677CAB20F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898884" y="1333956"/>
                <a:ext cx="914400" cy="36576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A1E289A-9DA8-01A7-0068-3F1904A69A70}"/>
                  </a:ext>
                </a:extLst>
              </p:cNvPr>
              <p:cNvCxnSpPr>
                <a:stCxn id="69" idx="2"/>
                <a:endCxn id="69" idx="6"/>
              </p:cNvCxnSpPr>
              <p:nvPr/>
            </p:nvCxnSpPr>
            <p:spPr>
              <a:xfrm>
                <a:off x="10356084" y="1059636"/>
                <a:ext cx="0" cy="91440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F06B16C1-8B46-2D63-FEA8-30998A246DB6}"/>
                  </a:ext>
                </a:extLst>
              </p:cNvPr>
              <p:cNvCxnSpPr>
                <a:stCxn id="69" idx="4"/>
                <a:endCxn id="69" idx="0"/>
              </p:cNvCxnSpPr>
              <p:nvPr/>
            </p:nvCxnSpPr>
            <p:spPr>
              <a:xfrm>
                <a:off x="10173204" y="1516836"/>
                <a:ext cx="365760" cy="0"/>
              </a:xfrm>
              <a:prstGeom prst="line">
                <a:avLst/>
              </a:prstGeom>
              <a:ln w="12700">
                <a:solidFill>
                  <a:schemeClr val="accent4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4D31119-DCE6-25E0-CF17-3F2AEBED68C3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E22A38F-7973-B83F-5AFF-90AA2FFD4D8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BAD8217B-C46A-6C99-0006-A291ED9E96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8E3D20-E1C3-9A35-AAC1-E9E11EC76C36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8A7EDD29-F2E8-3086-CECD-5BA551247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3EB5C51F-B7E7-8407-193B-8F34B771F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292FEB7-21CC-7AD2-4B81-4052E76D0F1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37388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ED51E4-B15E-A159-045F-94977C983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F6D50-B6B4-4CD2-D280-2F24A98B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2AD0DA-DF2B-978B-D00A-7B482089B007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EC08E-CAD5-FBAD-D577-93A307E607C1}"/>
                  </a:ext>
                </a:extLst>
              </p:cNvPr>
              <p:cNvSpPr txBox="1"/>
              <p:nvPr/>
            </p:nvSpPr>
            <p:spPr>
              <a:xfrm>
                <a:off x="-4191" y="1499598"/>
                <a:ext cx="76964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9EC08E-CAD5-FBAD-D577-93A307E6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1499598"/>
                <a:ext cx="7696402" cy="461665"/>
              </a:xfrm>
              <a:prstGeom prst="rect">
                <a:avLst/>
              </a:prstGeom>
              <a:blipFill>
                <a:blip r:embed="rId3"/>
                <a:stretch>
                  <a:fillRect l="-118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F432A-76D3-73D4-8032-07F7CEAF3A4D}"/>
                  </a:ext>
                </a:extLst>
              </p:cNvPr>
              <p:cNvSpPr txBox="1"/>
              <p:nvPr/>
            </p:nvSpPr>
            <p:spPr>
              <a:xfrm>
                <a:off x="-4191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EF432A-76D3-73D4-8032-07F7CEAF3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1902772"/>
                <a:ext cx="8407173" cy="511166"/>
              </a:xfrm>
              <a:prstGeom prst="rect">
                <a:avLst/>
              </a:prstGeom>
              <a:blipFill>
                <a:blip r:embed="rId4"/>
                <a:stretch>
                  <a:fillRect l="-108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F2438-B7BA-BB46-6959-2CE9B50BABDE}"/>
                  </a:ext>
                </a:extLst>
              </p:cNvPr>
              <p:cNvSpPr txBox="1"/>
              <p:nvPr/>
            </p:nvSpPr>
            <p:spPr>
              <a:xfrm>
                <a:off x="-4191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2F2438-B7BA-BB46-6959-2CE9B50B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2778498"/>
                <a:ext cx="9302868" cy="511166"/>
              </a:xfrm>
              <a:prstGeom prst="rect">
                <a:avLst/>
              </a:prstGeom>
              <a:blipFill>
                <a:blip r:embed="rId5"/>
                <a:stretch>
                  <a:fillRect l="-983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2FB5F9-BA8F-490D-4181-B748B101B955}"/>
                  </a:ext>
                </a:extLst>
              </p:cNvPr>
              <p:cNvSpPr txBox="1"/>
              <p:nvPr/>
            </p:nvSpPr>
            <p:spPr>
              <a:xfrm>
                <a:off x="-4191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52FB5F9-BA8F-490D-4181-B748B101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2355447"/>
                <a:ext cx="10500503" cy="481542"/>
              </a:xfrm>
              <a:prstGeom prst="rect">
                <a:avLst/>
              </a:prstGeom>
              <a:blipFill>
                <a:blip r:embed="rId6"/>
                <a:stretch>
                  <a:fillRect l="-871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FFCDB7-8780-994E-27D4-4D881A699DDD}"/>
                  </a:ext>
                </a:extLst>
              </p:cNvPr>
              <p:cNvSpPr txBox="1"/>
              <p:nvPr/>
            </p:nvSpPr>
            <p:spPr>
              <a:xfrm>
                <a:off x="-4191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FFCDB7-8780-994E-27D4-4D881A69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3231173"/>
                <a:ext cx="7409914" cy="461665"/>
              </a:xfrm>
              <a:prstGeom prst="rect">
                <a:avLst/>
              </a:prstGeom>
              <a:blipFill>
                <a:blip r:embed="rId7"/>
                <a:stretch>
                  <a:fillRect l="-12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F6CD2FF-91B5-6C2B-8BA9-77679E41E89C}"/>
              </a:ext>
            </a:extLst>
          </p:cNvPr>
          <p:cNvSpPr txBox="1"/>
          <p:nvPr/>
        </p:nvSpPr>
        <p:spPr>
          <a:xfrm>
            <a:off x="-4191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6F4392-6AC9-2AB7-116D-91DACB3920D6}"/>
              </a:ext>
            </a:extLst>
          </p:cNvPr>
          <p:cNvSpPr txBox="1"/>
          <p:nvPr/>
        </p:nvSpPr>
        <p:spPr>
          <a:xfrm>
            <a:off x="-4191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42795-3C29-6DE2-DF25-B27DC731AEE8}"/>
              </a:ext>
            </a:extLst>
          </p:cNvPr>
          <p:cNvSpPr txBox="1"/>
          <p:nvPr/>
        </p:nvSpPr>
        <p:spPr>
          <a:xfrm>
            <a:off x="-4191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0C2A04-0F0A-2B0A-EC8A-BD5F03176157}"/>
              </a:ext>
            </a:extLst>
          </p:cNvPr>
          <p:cNvSpPr txBox="1"/>
          <p:nvPr/>
        </p:nvSpPr>
        <p:spPr>
          <a:xfrm>
            <a:off x="-4191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2C4DF5-C2AE-1DB0-AA11-225AC4F22876}"/>
              </a:ext>
            </a:extLst>
          </p:cNvPr>
          <p:cNvSpPr txBox="1"/>
          <p:nvPr/>
        </p:nvSpPr>
        <p:spPr>
          <a:xfrm>
            <a:off x="-4191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58390F-C90A-867B-2BE8-5CBDC5C5D5ED}"/>
                  </a:ext>
                </a:extLst>
              </p:cNvPr>
              <p:cNvSpPr txBox="1"/>
              <p:nvPr/>
            </p:nvSpPr>
            <p:spPr>
              <a:xfrm>
                <a:off x="-4191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58390F-C90A-867B-2BE8-5CBDC5C5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658176"/>
                <a:ext cx="4504055" cy="490199"/>
              </a:xfrm>
              <a:prstGeom prst="rect">
                <a:avLst/>
              </a:prstGeom>
              <a:blipFill>
                <a:blip r:embed="rId8"/>
                <a:stretch>
                  <a:fillRect l="-2030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10B4CC-C5E3-9B36-63ED-53E63E29C62D}"/>
                  </a:ext>
                </a:extLst>
              </p:cNvPr>
              <p:cNvSpPr txBox="1"/>
              <p:nvPr/>
            </p:nvSpPr>
            <p:spPr>
              <a:xfrm>
                <a:off x="-4191" y="1089884"/>
                <a:ext cx="297921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10B4CC-C5E3-9B36-63ED-53E63E29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1089884"/>
                <a:ext cx="2979214" cy="468205"/>
              </a:xfrm>
              <a:prstGeom prst="rect">
                <a:avLst/>
              </a:prstGeom>
              <a:blipFill>
                <a:blip r:embed="rId9"/>
                <a:stretch>
                  <a:fillRect l="-3067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5B826-7FCE-B0A7-B77D-235379E20896}"/>
                  </a:ext>
                </a:extLst>
              </p:cNvPr>
              <p:cNvSpPr txBox="1"/>
              <p:nvPr/>
            </p:nvSpPr>
            <p:spPr>
              <a:xfrm>
                <a:off x="-4191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85B826-7FCE-B0A7-B77D-235379E20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" y="4037521"/>
                <a:ext cx="8912440" cy="461665"/>
              </a:xfrm>
              <a:prstGeom prst="rect">
                <a:avLst/>
              </a:prstGeom>
              <a:blipFill>
                <a:blip r:embed="rId10"/>
                <a:stretch>
                  <a:fillRect l="-10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046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mechanics describes a flow of states that is deterministic and reversible</a:t>
            </a:r>
          </a:p>
          <a:p>
            <a:r>
              <a:rPr lang="en-US" dirty="0"/>
              <a:t>There is a deeper way to understand classical mechanics and we should strive to understand all of physics like this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Help popularize these ideas, more pictures/diagrams in the book/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70671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Hamiltonian mechanics</a:t>
            </a:r>
            <a:br>
              <a:rPr lang="en-US" dirty="0"/>
            </a:br>
            <a:r>
              <a:rPr lang="en-US" dirty="0"/>
              <a:t>multiple DOFs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9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/>
              <p:nvPr/>
            </p:nvSpPr>
            <p:spPr>
              <a:xfrm>
                <a:off x="5541683" y="1164046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0063CA-1BA0-8425-87DB-9151EE99F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83" y="1164046"/>
                <a:ext cx="1107996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7461550D-90CD-B5DD-7EB7-92F6E4361765}"/>
              </a:ext>
            </a:extLst>
          </p:cNvPr>
          <p:cNvGrpSpPr/>
          <p:nvPr/>
        </p:nvGrpSpPr>
        <p:grpSpPr>
          <a:xfrm>
            <a:off x="583084" y="620586"/>
            <a:ext cx="4916065" cy="2197135"/>
            <a:chOff x="815142" y="412770"/>
            <a:chExt cx="4916065" cy="219713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815142" y="1840464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31133" y="443548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78759" y="1839566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69645" y="443548"/>
              <a:ext cx="1547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B467B0-6A33-1137-37BD-9FBA7CE023D8}"/>
              </a:ext>
            </a:extLst>
          </p:cNvPr>
          <p:cNvGrpSpPr/>
          <p:nvPr/>
        </p:nvGrpSpPr>
        <p:grpSpPr>
          <a:xfrm>
            <a:off x="6521330" y="651364"/>
            <a:ext cx="4979223" cy="2197135"/>
            <a:chOff x="6521330" y="651364"/>
            <a:chExt cx="4979223" cy="21971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98FB10-F705-F82B-724F-1F8FE9228390}"/>
                </a:ext>
              </a:extLst>
            </p:cNvPr>
            <p:cNvSpPr txBox="1"/>
            <p:nvPr/>
          </p:nvSpPr>
          <p:spPr>
            <a:xfrm>
              <a:off x="6521330" y="2079058"/>
              <a:ext cx="19992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94C686-EA29-1C4B-712F-598ECC6DB632}"/>
                </a:ext>
              </a:extLst>
            </p:cNvPr>
            <p:cNvSpPr txBox="1"/>
            <p:nvPr/>
          </p:nvSpPr>
          <p:spPr>
            <a:xfrm>
              <a:off x="9625060" y="682142"/>
              <a:ext cx="18229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97B1A5-5313-3F13-89FA-CE6FC74E408D}"/>
                </a:ext>
              </a:extLst>
            </p:cNvPr>
            <p:cNvSpPr txBox="1"/>
            <p:nvPr/>
          </p:nvSpPr>
          <p:spPr>
            <a:xfrm>
              <a:off x="9564831" y="2078160"/>
              <a:ext cx="1935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51B9AC-0333-99CD-A111-BCDDE5EBEA35}"/>
                </a:ext>
              </a:extLst>
            </p:cNvPr>
            <p:cNvSpPr txBox="1"/>
            <p:nvPr/>
          </p:nvSpPr>
          <p:spPr>
            <a:xfrm>
              <a:off x="6617960" y="682142"/>
              <a:ext cx="18060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F81977-E819-9719-6D6D-A5C8F12E7068}"/>
                    </a:ext>
                  </a:extLst>
                </p:cNvPr>
                <p:cNvSpPr txBox="1"/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2F81977-E819-9719-6D6D-A5C8F12E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C5987AF-A7D2-4DC2-7322-E86C594C3ACD}"/>
                    </a:ext>
                  </a:extLst>
                </p:cNvPr>
                <p:cNvSpPr txBox="1"/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C5987AF-A7D2-4DC2-7322-E86C594C3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8A10F76-8D20-FFC3-4D9F-51CD429F2055}"/>
                    </a:ext>
                  </a:extLst>
                </p:cNvPr>
                <p:cNvSpPr txBox="1"/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8A10F76-8D20-FFC3-4D9F-51CD429F20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191102-7E61-4FD6-3C85-553159C501D6}"/>
                    </a:ext>
                  </a:extLst>
                </p:cNvPr>
                <p:cNvSpPr txBox="1"/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191102-7E61-4FD6-3C85-553159C50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B67BB2-C8D4-ECE0-0860-F8C769FEF8C7}"/>
              </a:ext>
            </a:extLst>
          </p:cNvPr>
          <p:cNvSpPr txBox="1"/>
          <p:nvPr/>
        </p:nvSpPr>
        <p:spPr>
          <a:xfrm>
            <a:off x="583084" y="3314170"/>
            <a:ext cx="6454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single DOF, volumes are areas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273794-14E2-DD77-5A18-81A0A9E192E5}"/>
              </a:ext>
            </a:extLst>
          </p:cNvPr>
          <p:cNvSpPr txBox="1"/>
          <p:nvPr/>
        </p:nvSpPr>
        <p:spPr>
          <a:xfrm>
            <a:off x="583084" y="4415905"/>
            <a:ext cx="857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For multiple DOFs, statements about areas are stronger than statements about volumes</a:t>
            </a:r>
          </a:p>
        </p:txBody>
      </p:sp>
    </p:spTree>
    <p:extLst>
      <p:ext uri="{BB962C8B-B14F-4D97-AF65-F5344CB8AC3E}">
        <p14:creationId xmlns:p14="http://schemas.microsoft.com/office/powerpoint/2010/main" val="2944294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245692" y="346216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92" y="346216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670345" y="435535"/>
                <a:ext cx="5786263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45" y="435535"/>
                <a:ext cx="5786263" cy="10095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4F2979-7C84-C212-CB94-08DE7349C4F5}"/>
                  </a:ext>
                </a:extLst>
              </p:cNvPr>
              <p:cNvSpPr txBox="1"/>
              <p:nvPr/>
            </p:nvSpPr>
            <p:spPr>
              <a:xfrm>
                <a:off x="406585" y="3429000"/>
                <a:ext cx="846428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4000" dirty="0"/>
                  <a:t> returns the configuration over a degree of freedom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4F2979-7C84-C212-CB94-08DE7349C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85" y="3429000"/>
                <a:ext cx="8464283" cy="1323439"/>
              </a:xfrm>
              <a:prstGeom prst="rect">
                <a:avLst/>
              </a:prstGeom>
              <a:blipFill>
                <a:blip r:embed="rId5"/>
                <a:stretch>
                  <a:fillRect l="-2594" t="-8295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97B180-BC45-8EAD-8084-EFEE4B16440A}"/>
                  </a:ext>
                </a:extLst>
              </p:cNvPr>
              <p:cNvSpPr txBox="1"/>
              <p:nvPr/>
            </p:nvSpPr>
            <p:spPr>
              <a:xfrm>
                <a:off x="1267240" y="2355780"/>
                <a:ext cx="27399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97B180-BC45-8EAD-8084-EFEE4B164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240" y="2355780"/>
                <a:ext cx="273991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E9B8-1575-C79B-49E3-91C77C798BC5}"/>
                  </a:ext>
                </a:extLst>
              </p:cNvPr>
              <p:cNvSpPr txBox="1"/>
              <p:nvPr/>
            </p:nvSpPr>
            <p:spPr>
              <a:xfrm>
                <a:off x="5875143" y="2314685"/>
                <a:ext cx="4607864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36E9B8-1575-C79B-49E3-91C77C79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143" y="2314685"/>
                <a:ext cx="4607864" cy="601383"/>
              </a:xfrm>
              <a:prstGeom prst="rect">
                <a:avLst/>
              </a:prstGeom>
              <a:blipFill>
                <a:blip r:embed="rId7"/>
                <a:stretch>
                  <a:fillRect t="-9184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3C1B-3B6B-FEF4-FAD4-E868F3ED5264}"/>
                  </a:ext>
                </a:extLst>
              </p:cNvPr>
              <p:cNvSpPr txBox="1"/>
              <p:nvPr/>
            </p:nvSpPr>
            <p:spPr>
              <a:xfrm>
                <a:off x="1653307" y="1944942"/>
                <a:ext cx="2359620" cy="406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B93C1B-3B6B-FEF4-FAD4-E868F3ED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307" y="1944942"/>
                <a:ext cx="2359620" cy="406906"/>
              </a:xfrm>
              <a:prstGeom prst="rect">
                <a:avLst/>
              </a:prstGeom>
              <a:blipFill>
                <a:blip r:embed="rId8"/>
                <a:stretch>
                  <a:fillRect l="-2067" t="-2985" r="-258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432AA-AB8A-93D4-5CAA-4CD09BF3CBD0}"/>
                  </a:ext>
                </a:extLst>
              </p:cNvPr>
              <p:cNvSpPr txBox="1"/>
              <p:nvPr/>
            </p:nvSpPr>
            <p:spPr>
              <a:xfrm>
                <a:off x="4557391" y="2351848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432AA-AB8A-93D4-5CAA-4CD09BF3C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1" y="2351848"/>
                <a:ext cx="76174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5B7FD21-1B97-4296-3C7C-971C56FA84EF}"/>
              </a:ext>
            </a:extLst>
          </p:cNvPr>
          <p:cNvSpPr txBox="1"/>
          <p:nvPr/>
        </p:nvSpPr>
        <p:spPr>
          <a:xfrm>
            <a:off x="406585" y="4920516"/>
            <a:ext cx="84642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Orthogonality represents independence</a:t>
            </a:r>
          </a:p>
        </p:txBody>
      </p:sp>
    </p:spTree>
    <p:extLst>
      <p:ext uri="{BB962C8B-B14F-4D97-AF65-F5344CB8AC3E}">
        <p14:creationId xmlns:p14="http://schemas.microsoft.com/office/powerpoint/2010/main" val="490843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739B1E2-A2A2-27CD-9432-3AFBF997C7E3}"/>
              </a:ext>
            </a:extLst>
          </p:cNvPr>
          <p:cNvCxnSpPr/>
          <p:nvPr/>
        </p:nvCxnSpPr>
        <p:spPr>
          <a:xfrm>
            <a:off x="2399468" y="3603977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005E2C-878D-50F6-F4C4-E64B81BED70C}"/>
              </a:ext>
            </a:extLst>
          </p:cNvPr>
          <p:cNvCxnSpPr/>
          <p:nvPr/>
        </p:nvCxnSpPr>
        <p:spPr>
          <a:xfrm>
            <a:off x="1459982" y="4385027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E9CA72-18D4-7953-9293-67EB24E0DAAB}"/>
                  </a:ext>
                </a:extLst>
              </p:cNvPr>
              <p:cNvSpPr txBox="1"/>
              <p:nvPr/>
            </p:nvSpPr>
            <p:spPr>
              <a:xfrm>
                <a:off x="1954186" y="3139574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E9CA72-18D4-7953-9293-67EB24E0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86" y="3139574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2ADEB-E8AE-F32E-0141-B6B94EA125C9}"/>
                  </a:ext>
                </a:extLst>
              </p:cNvPr>
              <p:cNvSpPr txBox="1"/>
              <p:nvPr/>
            </p:nvSpPr>
            <p:spPr>
              <a:xfrm>
                <a:off x="3593582" y="4200361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2ADEB-E8AE-F32E-0141-B6B94EA12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82" y="4200361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2C5CC3-33D3-6F35-4944-32D6BF8133FF}"/>
              </a:ext>
            </a:extLst>
          </p:cNvPr>
          <p:cNvCxnSpPr/>
          <p:nvPr/>
        </p:nvCxnSpPr>
        <p:spPr>
          <a:xfrm rot="587242">
            <a:off x="6032726" y="3334029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2E372A-E5E8-4848-ED20-FF5ED683D16E}"/>
              </a:ext>
            </a:extLst>
          </p:cNvPr>
          <p:cNvCxnSpPr/>
          <p:nvPr/>
        </p:nvCxnSpPr>
        <p:spPr>
          <a:xfrm rot="587242">
            <a:off x="5089258" y="4123491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E3697-4FA9-2BD1-2210-E48F6ECBF19C}"/>
                  </a:ext>
                </a:extLst>
              </p:cNvPr>
              <p:cNvSpPr txBox="1"/>
              <p:nvPr/>
            </p:nvSpPr>
            <p:spPr>
              <a:xfrm>
                <a:off x="5751018" y="2878315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5E3697-4FA9-2BD1-2210-E48F6ECBF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018" y="2878315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5F56E-10BF-C2BA-7A7D-E9254D62FCE3}"/>
                  </a:ext>
                </a:extLst>
              </p:cNvPr>
              <p:cNvSpPr txBox="1"/>
              <p:nvPr/>
            </p:nvSpPr>
            <p:spPr>
              <a:xfrm>
                <a:off x="7022582" y="4116386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35F56E-10BF-C2BA-7A7D-E9254D62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82" y="4116386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112610BA-7DCE-1DFB-3965-232D23B499DD}"/>
              </a:ext>
            </a:extLst>
          </p:cNvPr>
          <p:cNvGrpSpPr/>
          <p:nvPr/>
        </p:nvGrpSpPr>
        <p:grpSpPr>
          <a:xfrm>
            <a:off x="2399468" y="3927827"/>
            <a:ext cx="685800" cy="457200"/>
            <a:chOff x="1828800" y="2038350"/>
            <a:chExt cx="685800" cy="4572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39A3E9-AB0B-FE04-EEF5-940C223B4B3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451157-968C-BFA8-0D99-F6401D67879A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C62A25-A733-BBD3-8193-C2237F78BDE6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F4AEA5-CBAC-EEB6-B376-64E2245F312B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6A85C8-3D6C-C750-E60A-26DB6EB85DF3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290505-5ADE-5E81-016E-5EDA797AC76F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B43D2E-E931-C76B-11D4-09763F6A56CC}"/>
              </a:ext>
            </a:extLst>
          </p:cNvPr>
          <p:cNvGrpSpPr/>
          <p:nvPr/>
        </p:nvGrpSpPr>
        <p:grpSpPr>
          <a:xfrm rot="600000">
            <a:off x="6064170" y="3720188"/>
            <a:ext cx="685801" cy="457200"/>
            <a:chOff x="1828800" y="2038350"/>
            <a:chExt cx="685800" cy="457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562BD6-CFF8-73CA-8ED8-B4068148B214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13C2CF-2E6C-92AC-0667-283AF6EB537B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A50-ACB4-B137-BE04-38A9A3132069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470EBF-9A86-799D-EC6C-45E5CE9F84A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44BC00-FC5C-C951-3FD1-AE2FE3D5ECB1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50D411-1F10-FD5B-54BB-351FBEBAFFAD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E91F0-3728-D2C3-3994-6BA2895B7BE3}"/>
                  </a:ext>
                </a:extLst>
              </p:cNvPr>
              <p:cNvSpPr txBox="1"/>
              <p:nvPr/>
            </p:nvSpPr>
            <p:spPr>
              <a:xfrm>
                <a:off x="5541683" y="997789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E91F0-3728-D2C3-3994-6BA2895B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83" y="997789"/>
                <a:ext cx="1107996" cy="11079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2F24BA0-A26D-A385-E308-6209843D48FA}"/>
              </a:ext>
            </a:extLst>
          </p:cNvPr>
          <p:cNvGrpSpPr/>
          <p:nvPr/>
        </p:nvGrpSpPr>
        <p:grpSpPr>
          <a:xfrm>
            <a:off x="583084" y="454329"/>
            <a:ext cx="4916065" cy="2197135"/>
            <a:chOff x="815142" y="412770"/>
            <a:chExt cx="4916065" cy="21971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2CFA3-F4EC-342C-5751-7F96A159F515}"/>
                </a:ext>
              </a:extLst>
            </p:cNvPr>
            <p:cNvSpPr txBox="1"/>
            <p:nvPr/>
          </p:nvSpPr>
          <p:spPr>
            <a:xfrm>
              <a:off x="815142" y="1840464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D22C62-5433-2A6C-7067-86429B8E6487}"/>
                </a:ext>
              </a:extLst>
            </p:cNvPr>
            <p:cNvSpPr txBox="1"/>
            <p:nvPr/>
          </p:nvSpPr>
          <p:spPr>
            <a:xfrm>
              <a:off x="3631133" y="443548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18074-9D3D-480A-C245-C07CC487905B}"/>
                </a:ext>
              </a:extLst>
            </p:cNvPr>
            <p:cNvSpPr txBox="1"/>
            <p:nvPr/>
          </p:nvSpPr>
          <p:spPr>
            <a:xfrm>
              <a:off x="3578759" y="1839566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B69078-E1D1-87C2-4033-A3F4A18024C7}"/>
                </a:ext>
              </a:extLst>
            </p:cNvPr>
            <p:cNvSpPr txBox="1"/>
            <p:nvPr/>
          </p:nvSpPr>
          <p:spPr>
            <a:xfrm>
              <a:off x="869645" y="443548"/>
              <a:ext cx="1547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FC85E5-5AA5-5D12-09FC-0F68FE240FF5}"/>
                    </a:ext>
                  </a:extLst>
                </p:cNvPr>
                <p:cNvSpPr txBox="1"/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FC85E5-5AA5-5D12-09FC-0F68FE240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2A5D029-587A-52C9-A17E-785382FD3BE8}"/>
                    </a:ext>
                  </a:extLst>
                </p:cNvPr>
                <p:cNvSpPr txBox="1"/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2A5D029-587A-52C9-A17E-785382FD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D0E814-2791-4A65-3742-11985424EAF3}"/>
                    </a:ext>
                  </a:extLst>
                </p:cNvPr>
                <p:cNvSpPr txBox="1"/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D0E814-2791-4A65-3742-11985424E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7566FC-A1EC-0638-D3B8-45BDD72D7408}"/>
                    </a:ext>
                  </a:extLst>
                </p:cNvPr>
                <p:cNvSpPr txBox="1"/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7566FC-A1EC-0638-D3B8-45BDD72D7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37288F-970E-33DB-BDED-B754687880AC}"/>
              </a:ext>
            </a:extLst>
          </p:cNvPr>
          <p:cNvGrpSpPr/>
          <p:nvPr/>
        </p:nvGrpSpPr>
        <p:grpSpPr>
          <a:xfrm>
            <a:off x="6521330" y="485107"/>
            <a:ext cx="4979223" cy="2197135"/>
            <a:chOff x="6521330" y="651364"/>
            <a:chExt cx="4979223" cy="219713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6DD81-5DE3-7884-81B0-17D96C2C1720}"/>
                </a:ext>
              </a:extLst>
            </p:cNvPr>
            <p:cNvSpPr txBox="1"/>
            <p:nvPr/>
          </p:nvSpPr>
          <p:spPr>
            <a:xfrm>
              <a:off x="6521330" y="2079058"/>
              <a:ext cx="19992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2451B1-88A8-7B67-B89F-5A4E54E7697E}"/>
                </a:ext>
              </a:extLst>
            </p:cNvPr>
            <p:cNvSpPr txBox="1"/>
            <p:nvPr/>
          </p:nvSpPr>
          <p:spPr>
            <a:xfrm>
              <a:off x="9625060" y="682142"/>
              <a:ext cx="18229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077E1C-97FC-C9DD-64C1-9476BB8124D6}"/>
                </a:ext>
              </a:extLst>
            </p:cNvPr>
            <p:cNvSpPr txBox="1"/>
            <p:nvPr/>
          </p:nvSpPr>
          <p:spPr>
            <a:xfrm>
              <a:off x="9564831" y="2078160"/>
              <a:ext cx="1935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D9210-E417-2CBC-7954-C20899E32531}"/>
                </a:ext>
              </a:extLst>
            </p:cNvPr>
            <p:cNvSpPr txBox="1"/>
            <p:nvPr/>
          </p:nvSpPr>
          <p:spPr>
            <a:xfrm>
              <a:off x="6617960" y="682142"/>
              <a:ext cx="18060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76FCA9-1FBD-56A5-8028-538A76320089}"/>
                    </a:ext>
                  </a:extLst>
                </p:cNvPr>
                <p:cNvSpPr txBox="1"/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76FCA9-1FBD-56A5-8028-538A76320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E8649C-9686-CA8C-4882-3780557AC593}"/>
                    </a:ext>
                  </a:extLst>
                </p:cNvPr>
                <p:cNvSpPr txBox="1"/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E8649C-9686-CA8C-4882-3780557AC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BFA64-3BB4-2439-C18C-26AAE6C63D68}"/>
                    </a:ext>
                  </a:extLst>
                </p:cNvPr>
                <p:cNvSpPr txBox="1"/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BFA64-3BB4-2439-C18C-26AAE6C63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4D17AC-0F95-87E3-3442-9D69C2400245}"/>
                    </a:ext>
                  </a:extLst>
                </p:cNvPr>
                <p:cNvSpPr txBox="1"/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4D17AC-0F95-87E3-3442-9D69C2400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A48D1B9-B6AF-1972-3BCB-F6A02034D82D}"/>
              </a:ext>
            </a:extLst>
          </p:cNvPr>
          <p:cNvSpPr txBox="1"/>
          <p:nvPr/>
        </p:nvSpPr>
        <p:spPr>
          <a:xfrm>
            <a:off x="305765" y="5344289"/>
            <a:ext cx="464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Evolution preserves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areas and orthogonality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BF754B-B3B9-D539-C56B-3D7470DAFAA1}"/>
              </a:ext>
            </a:extLst>
          </p:cNvPr>
          <p:cNvSpPr txBox="1"/>
          <p:nvPr/>
        </p:nvSpPr>
        <p:spPr>
          <a:xfrm>
            <a:off x="5359443" y="5344289"/>
            <a:ext cx="3859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Evolution preserves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volumes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0BB008A-BA77-CE82-74EF-36D53C4E5C35}"/>
              </a:ext>
            </a:extLst>
          </p:cNvPr>
          <p:cNvCxnSpPr>
            <a:cxnSpLocks/>
          </p:cNvCxnSpPr>
          <p:nvPr/>
        </p:nvCxnSpPr>
        <p:spPr>
          <a:xfrm flipV="1">
            <a:off x="2970968" y="3870514"/>
            <a:ext cx="3678711" cy="17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97858D-280E-E97E-8472-38AB8E88EF44}"/>
              </a:ext>
            </a:extLst>
          </p:cNvPr>
          <p:cNvCxnSpPr>
            <a:cxnSpLocks/>
            <a:stCxn id="24" idx="2"/>
            <a:endCxn id="18" idx="2"/>
          </p:cNvCxnSpPr>
          <p:nvPr/>
        </p:nvCxnSpPr>
        <p:spPr>
          <a:xfrm flipV="1">
            <a:off x="2970968" y="4213612"/>
            <a:ext cx="3621534" cy="17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EA3BC2-862F-0992-0CB0-CB6A8FC19406}"/>
              </a:ext>
            </a:extLst>
          </p:cNvPr>
          <p:cNvCxnSpPr>
            <a:cxnSpLocks/>
            <a:stCxn id="19" idx="1"/>
            <a:endCxn id="13" idx="1"/>
          </p:cNvCxnSpPr>
          <p:nvPr/>
        </p:nvCxnSpPr>
        <p:spPr>
          <a:xfrm flipV="1">
            <a:off x="2399468" y="3776680"/>
            <a:ext cx="3689759" cy="265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81E405-8103-0DC2-4F93-65045841EC43}"/>
                  </a:ext>
                </a:extLst>
              </p:cNvPr>
              <p:cNvSpPr txBox="1"/>
              <p:nvPr/>
            </p:nvSpPr>
            <p:spPr>
              <a:xfrm>
                <a:off x="4559781" y="5282733"/>
                <a:ext cx="85632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881E405-8103-0DC2-4F93-65045841E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781" y="5282733"/>
                <a:ext cx="856324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3851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CC493A5-7100-6499-F0FE-ADB052F5A262}"/>
              </a:ext>
            </a:extLst>
          </p:cNvPr>
          <p:cNvGrpSpPr/>
          <p:nvPr/>
        </p:nvGrpSpPr>
        <p:grpSpPr>
          <a:xfrm rot="600000">
            <a:off x="8186720" y="4018519"/>
            <a:ext cx="277069" cy="417203"/>
            <a:chOff x="1828800" y="2038350"/>
            <a:chExt cx="685800" cy="457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0FFCB78-728C-96E2-63E9-BFF11EB3705A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C973293-04CD-5AFF-8A04-72A0F441A734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847013-720B-FDB0-28CA-6060DB347E3A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AAD6D2-90AE-9543-7762-3F18C2847FA7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56798A-DA99-4563-130B-D8502DD1DF60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CAB4E3-59E0-F485-7071-8DB0C8FC91BC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0C90BB-FB2B-42F9-B69C-32BCF1AB72BB}"/>
              </a:ext>
            </a:extLst>
          </p:cNvPr>
          <p:cNvSpPr txBox="1"/>
          <p:nvPr/>
        </p:nvSpPr>
        <p:spPr>
          <a:xfrm>
            <a:off x="305765" y="5344289"/>
            <a:ext cx="4644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Evolution preserves</a:t>
            </a:r>
            <a:br>
              <a:rPr lang="en-US" sz="3600" dirty="0"/>
            </a:br>
            <a:r>
              <a:rPr lang="en-US" sz="3600" dirty="0"/>
              <a:t>areas and orthogonality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E6A3E-A0E6-E77C-80DD-233D1AAC87D3}"/>
              </a:ext>
            </a:extLst>
          </p:cNvPr>
          <p:cNvSpPr txBox="1"/>
          <p:nvPr/>
        </p:nvSpPr>
        <p:spPr>
          <a:xfrm>
            <a:off x="5359443" y="5344289"/>
            <a:ext cx="3859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Evolution preserves</a:t>
            </a:r>
            <a:br>
              <a:rPr lang="en-US" sz="3600" dirty="0"/>
            </a:br>
            <a:r>
              <a:rPr lang="en-US" sz="3600" dirty="0"/>
              <a:t>volumes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A4160-6CBA-8C05-35E8-DB4A8ACFFFC2}"/>
                  </a:ext>
                </a:extLst>
              </p:cNvPr>
              <p:cNvSpPr txBox="1"/>
              <p:nvPr/>
            </p:nvSpPr>
            <p:spPr>
              <a:xfrm>
                <a:off x="4556575" y="5282733"/>
                <a:ext cx="86273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⇍</m:t>
                      </m:r>
                    </m:oMath>
                  </m:oMathPara>
                </a14:m>
                <a:endParaRPr lang="en-US" sz="4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A4160-6CBA-8C05-35E8-DB4A8ACF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75" y="5282733"/>
                <a:ext cx="86273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C26D3-1F97-FF4A-7905-4EE6F3F22F33}"/>
                  </a:ext>
                </a:extLst>
              </p:cNvPr>
              <p:cNvSpPr txBox="1"/>
              <p:nvPr/>
            </p:nvSpPr>
            <p:spPr>
              <a:xfrm>
                <a:off x="105571" y="51750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0C26D3-1F97-FF4A-7905-4EE6F3F22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51750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50E8A-F859-5DA6-0400-3E3371972F1B}"/>
                  </a:ext>
                </a:extLst>
              </p:cNvPr>
              <p:cNvSpPr txBox="1"/>
              <p:nvPr/>
            </p:nvSpPr>
            <p:spPr>
              <a:xfrm>
                <a:off x="81911" y="907027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150E8A-F859-5DA6-0400-3E337197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07027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86BAC-406C-7C16-CA40-F3812DAE2694}"/>
                  </a:ext>
                </a:extLst>
              </p:cNvPr>
              <p:cNvSpPr txBox="1"/>
              <p:nvPr/>
            </p:nvSpPr>
            <p:spPr>
              <a:xfrm>
                <a:off x="3459284" y="205253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86BAC-406C-7C16-CA40-F3812DAE2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205253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20062-DF95-8BE9-ECA8-EA57BF958C27}"/>
                  </a:ext>
                </a:extLst>
              </p:cNvPr>
              <p:cNvSpPr txBox="1"/>
              <p:nvPr/>
            </p:nvSpPr>
            <p:spPr>
              <a:xfrm>
                <a:off x="3459284" y="1060530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720062-DF95-8BE9-ECA8-EA57BF958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60530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454C0A1-C908-3BFD-4035-ABB8B906F2CB}"/>
              </a:ext>
            </a:extLst>
          </p:cNvPr>
          <p:cNvSpPr txBox="1"/>
          <p:nvPr/>
        </p:nvSpPr>
        <p:spPr>
          <a:xfrm>
            <a:off x="6935833" y="229796"/>
            <a:ext cx="1740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CFCE3-8D16-C176-106A-B8B4174B552C}"/>
              </a:ext>
            </a:extLst>
          </p:cNvPr>
          <p:cNvSpPr txBox="1"/>
          <p:nvPr/>
        </p:nvSpPr>
        <p:spPr>
          <a:xfrm>
            <a:off x="6935833" y="1060530"/>
            <a:ext cx="2873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linear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9B6CA-3B09-011B-90EB-3DABC664CD97}"/>
                  </a:ext>
                </a:extLst>
              </p:cNvPr>
              <p:cNvSpPr txBox="1"/>
              <p:nvPr/>
            </p:nvSpPr>
            <p:spPr>
              <a:xfrm>
                <a:off x="260980" y="1988389"/>
                <a:ext cx="6880602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D9B6CA-3B09-011B-90EB-3DABC664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1988389"/>
                <a:ext cx="6880602" cy="619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32C8C49-D20E-6A4E-C443-90F40148EC74}"/>
              </a:ext>
            </a:extLst>
          </p:cNvPr>
          <p:cNvSpPr txBox="1"/>
          <p:nvPr/>
        </p:nvSpPr>
        <p:spPr>
          <a:xfrm>
            <a:off x="7374805" y="1944178"/>
            <a:ext cx="1904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2000" dirty="0">
                <a:solidFill>
                  <a:schemeClr val="tx1"/>
                </a:solidFill>
              </a:rPr>
              <a:t> and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2000" dirty="0">
                <a:solidFill>
                  <a:schemeClr val="tx1"/>
                </a:solidFill>
              </a:rPr>
              <a:t> 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254BC0-F299-2C0A-0CEB-38BEE2DB61CD}"/>
                  </a:ext>
                </a:extLst>
              </p:cNvPr>
              <p:cNvSpPr txBox="1"/>
              <p:nvPr/>
            </p:nvSpPr>
            <p:spPr>
              <a:xfrm>
                <a:off x="260980" y="2749179"/>
                <a:ext cx="9411166" cy="619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254BC0-F299-2C0A-0CEB-38BEE2DB6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2749179"/>
                <a:ext cx="9411166" cy="6194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DBF832C-4672-2DA2-B119-23F90A7E70A1}"/>
              </a:ext>
            </a:extLst>
          </p:cNvPr>
          <p:cNvSpPr txBox="1"/>
          <p:nvPr/>
        </p:nvSpPr>
        <p:spPr>
          <a:xfrm>
            <a:off x="9809248" y="2704968"/>
            <a:ext cx="2434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DI-CURL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FF0000"/>
                </a:solidFill>
              </a:rPr>
              <a:t> DI-SYMP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/>
              <a:t>not </a:t>
            </a:r>
            <a:r>
              <a:rPr lang="en-US" sz="2000" dirty="0">
                <a:solidFill>
                  <a:schemeClr val="tx1"/>
                </a:solidFill>
              </a:rPr>
              <a:t>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078D8E-4418-742B-645D-89803EAB3E52}"/>
                  </a:ext>
                </a:extLst>
              </p:cNvPr>
              <p:cNvSpPr txBox="1"/>
              <p:nvPr/>
            </p:nvSpPr>
            <p:spPr>
              <a:xfrm>
                <a:off x="385948" y="3773283"/>
                <a:ext cx="535403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rgbClr val="C00000"/>
                    </a:solidFill>
                  </a:rPr>
                  <a:t> No Hamiltonian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078D8E-4418-742B-645D-89803EAB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8" y="3773283"/>
                <a:ext cx="5354030" cy="923330"/>
              </a:xfrm>
              <a:prstGeom prst="rect">
                <a:avLst/>
              </a:prstGeom>
              <a:blipFill>
                <a:blip r:embed="rId9"/>
                <a:stretch>
                  <a:fillRect t="-17881" r="-5233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133238-73B8-84C4-CC98-DF20C879D6AD}"/>
              </a:ext>
            </a:extLst>
          </p:cNvPr>
          <p:cNvCxnSpPr/>
          <p:nvPr/>
        </p:nvCxnSpPr>
        <p:spPr>
          <a:xfrm>
            <a:off x="6474319" y="4107799"/>
            <a:ext cx="0" cy="92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A7A5A9-F773-3258-640C-615F0FA4923B}"/>
              </a:ext>
            </a:extLst>
          </p:cNvPr>
          <p:cNvCxnSpPr/>
          <p:nvPr/>
        </p:nvCxnSpPr>
        <p:spPr>
          <a:xfrm>
            <a:off x="5907114" y="4579350"/>
            <a:ext cx="1196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396AC-247D-D18B-8032-B71D9DBDB7B1}"/>
                  </a:ext>
                </a:extLst>
              </p:cNvPr>
              <p:cNvSpPr txBox="1"/>
              <p:nvPr/>
            </p:nvSpPr>
            <p:spPr>
              <a:xfrm>
                <a:off x="6205485" y="3827421"/>
                <a:ext cx="655308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(</m:t>
                      </m:r>
                      <m:r>
                        <a:rPr lang="en-US" sz="1200" b="0" i="1" dirty="0" smtClean="0">
                          <a:latin typeface="Cambria Math"/>
                        </a:rPr>
                        <m:t>𝑦</m:t>
                      </m:r>
                      <m:r>
                        <a:rPr lang="en-US" sz="12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C396AC-247D-D18B-8032-B71D9DBDB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485" y="3827421"/>
                <a:ext cx="655308" cy="291618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A2F4E2-5382-7C78-A99E-51956CFFFF19}"/>
                  </a:ext>
                </a:extLst>
              </p:cNvPr>
              <p:cNvSpPr txBox="1"/>
              <p:nvPr/>
            </p:nvSpPr>
            <p:spPr>
              <a:xfrm>
                <a:off x="7195254" y="4467860"/>
                <a:ext cx="647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(</m:t>
                      </m:r>
                      <m:r>
                        <a:rPr lang="en-US" sz="1200" b="0" i="1" dirty="0" smtClean="0">
                          <a:latin typeface="Cambria Math"/>
                        </a:rPr>
                        <m:t>𝑥</m:t>
                      </m:r>
                      <m:r>
                        <a:rPr lang="en-US" sz="12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A2F4E2-5382-7C78-A99E-51956CFFF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54" y="4467860"/>
                <a:ext cx="647998" cy="276999"/>
              </a:xfrm>
              <a:prstGeom prst="rect">
                <a:avLst/>
              </a:prstGeom>
              <a:blipFill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4A5E48-8BC1-4256-3791-D946ECEC13AC}"/>
              </a:ext>
            </a:extLst>
          </p:cNvPr>
          <p:cNvCxnSpPr/>
          <p:nvPr/>
        </p:nvCxnSpPr>
        <p:spPr>
          <a:xfrm rot="587242">
            <a:off x="8154438" y="3937373"/>
            <a:ext cx="0" cy="920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A512D5-0D2D-DD69-771C-361C2ECE9A02}"/>
              </a:ext>
            </a:extLst>
          </p:cNvPr>
          <p:cNvCxnSpPr/>
          <p:nvPr/>
        </p:nvCxnSpPr>
        <p:spPr>
          <a:xfrm rot="587242">
            <a:off x="7584829" y="4414003"/>
            <a:ext cx="11961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3CA1C1-B365-527A-3B14-4A6352F792FA}"/>
                  </a:ext>
                </a:extLst>
              </p:cNvPr>
              <p:cNvSpPr txBox="1"/>
              <p:nvPr/>
            </p:nvSpPr>
            <p:spPr>
              <a:xfrm>
                <a:off x="7984360" y="3662240"/>
                <a:ext cx="738857" cy="291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(</m:t>
                      </m:r>
                      <m:r>
                        <a:rPr lang="en-US" sz="1200" b="0" i="1" dirty="0" smtClean="0">
                          <a:latin typeface="Cambria Math"/>
                        </a:rPr>
                        <m:t>𝑦</m:t>
                      </m:r>
                      <m:r>
                        <a:rPr lang="en-US" sz="12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73CA1C1-B365-527A-3B14-4A6352F7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360" y="3662240"/>
                <a:ext cx="738857" cy="291618"/>
              </a:xfrm>
              <a:prstGeom prst="rect">
                <a:avLst/>
              </a:prstGeom>
              <a:blipFill>
                <a:blip r:embed="rId12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0EB255-651A-08A7-5A53-020A1D8AA05C}"/>
                  </a:ext>
                </a:extLst>
              </p:cNvPr>
              <p:cNvSpPr txBox="1"/>
              <p:nvPr/>
            </p:nvSpPr>
            <p:spPr>
              <a:xfrm>
                <a:off x="8752054" y="4409713"/>
                <a:ext cx="7294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/>
                        </a:rPr>
                        <m:t>(</m:t>
                      </m:r>
                      <m:r>
                        <a:rPr lang="en-US" sz="1200" b="0" i="1" dirty="0" smtClean="0">
                          <a:latin typeface="Cambria Math"/>
                        </a:rPr>
                        <m:t>𝑥</m:t>
                      </m:r>
                      <m:r>
                        <a:rPr lang="en-US" sz="12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12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12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2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40EB255-651A-08A7-5A53-020A1D8A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054" y="4409713"/>
                <a:ext cx="729495" cy="276999"/>
              </a:xfrm>
              <a:prstGeom prst="rect">
                <a:avLst/>
              </a:prstGeom>
              <a:blipFill>
                <a:blip r:embed="rId1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4D4D19A-01F3-FB3A-A2DE-B0AC6DFCF4DE}"/>
              </a:ext>
            </a:extLst>
          </p:cNvPr>
          <p:cNvGrpSpPr/>
          <p:nvPr/>
        </p:nvGrpSpPr>
        <p:grpSpPr>
          <a:xfrm>
            <a:off x="6474319" y="4303320"/>
            <a:ext cx="414045" cy="276030"/>
            <a:chOff x="1828800" y="2038350"/>
            <a:chExt cx="685800" cy="4572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718068-5ED0-672C-5FE7-DA11F4F054CB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63ECE7-3C28-1499-F915-E29C18ACD6BE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228F9D-62E1-063A-D94A-3C835F9B814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7F797D-20E8-AD99-DA88-EEA7BFF73EB5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9AFB7C-CB78-67E4-35D9-3DA2E7E70A55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13454DD-529D-918B-DB50-1BDDE0FBE2CB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AC53AC-85BA-F9C6-10F9-84BF3A174084}"/>
              </a:ext>
            </a:extLst>
          </p:cNvPr>
          <p:cNvCxnSpPr>
            <a:cxnSpLocks/>
          </p:cNvCxnSpPr>
          <p:nvPr/>
        </p:nvCxnSpPr>
        <p:spPr>
          <a:xfrm flipV="1">
            <a:off x="6819357" y="4149361"/>
            <a:ext cx="1615031" cy="22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4A1E531-319F-2B6D-D7E9-136A881D49F7}"/>
              </a:ext>
            </a:extLst>
          </p:cNvPr>
          <p:cNvCxnSpPr>
            <a:cxnSpLocks/>
            <a:stCxn id="45" idx="2"/>
            <a:endCxn id="39" idx="2"/>
          </p:cNvCxnSpPr>
          <p:nvPr/>
        </p:nvCxnSpPr>
        <p:spPr>
          <a:xfrm flipV="1">
            <a:off x="6819357" y="4448590"/>
            <a:ext cx="1560627" cy="130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E59477-B039-05A2-7CC5-59C135D380CE}"/>
              </a:ext>
            </a:extLst>
          </p:cNvPr>
          <p:cNvCxnSpPr>
            <a:cxnSpLocks/>
            <a:stCxn id="40" idx="1"/>
            <a:endCxn id="34" idx="1"/>
          </p:cNvCxnSpPr>
          <p:nvPr/>
        </p:nvCxnSpPr>
        <p:spPr>
          <a:xfrm flipV="1">
            <a:off x="6474319" y="4100348"/>
            <a:ext cx="1732618" cy="27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1140136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EAC68-C956-848C-8CA9-5A03986EC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49" y="1229931"/>
            <a:ext cx="10309761" cy="2358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AAE688-9F68-E229-917D-00B0324F4193}"/>
              </a:ext>
            </a:extLst>
          </p:cNvPr>
          <p:cNvSpPr txBox="1"/>
          <p:nvPr/>
        </p:nvSpPr>
        <p:spPr>
          <a:xfrm>
            <a:off x="332509" y="228498"/>
            <a:ext cx="111382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Physical characterizations of DOF independence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5A612C-1010-A374-DEDF-12D6EA0A301B}"/>
              </a:ext>
            </a:extLst>
          </p:cNvPr>
          <p:cNvCxnSpPr/>
          <p:nvPr/>
        </p:nvCxnSpPr>
        <p:spPr>
          <a:xfrm flipV="1">
            <a:off x="1953491" y="3746665"/>
            <a:ext cx="451262" cy="64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EB298E-AE8A-C7C3-47F4-091DE7B54BFE}"/>
              </a:ext>
            </a:extLst>
          </p:cNvPr>
          <p:cNvSpPr txBox="1"/>
          <p:nvPr/>
        </p:nvSpPr>
        <p:spPr>
          <a:xfrm>
            <a:off x="967840" y="4387932"/>
            <a:ext cx="6558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physical characterizations of determinism and reversibility</a:t>
            </a:r>
          </a:p>
        </p:txBody>
      </p:sp>
    </p:spTree>
    <p:extLst>
      <p:ext uri="{BB962C8B-B14F-4D97-AF65-F5344CB8AC3E}">
        <p14:creationId xmlns:p14="http://schemas.microsoft.com/office/powerpoint/2010/main" val="240187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E91F0-3728-D2C3-3994-6BA2895B7BE3}"/>
                  </a:ext>
                </a:extLst>
              </p:cNvPr>
              <p:cNvSpPr txBox="1"/>
              <p:nvPr/>
            </p:nvSpPr>
            <p:spPr>
              <a:xfrm>
                <a:off x="5541683" y="997789"/>
                <a:ext cx="110799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9E91F0-3728-D2C3-3994-6BA2895B7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683" y="997789"/>
                <a:ext cx="1107996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2F24BA0-A26D-A385-E308-6209843D48FA}"/>
              </a:ext>
            </a:extLst>
          </p:cNvPr>
          <p:cNvGrpSpPr/>
          <p:nvPr/>
        </p:nvGrpSpPr>
        <p:grpSpPr>
          <a:xfrm>
            <a:off x="583084" y="454329"/>
            <a:ext cx="4916065" cy="2197135"/>
            <a:chOff x="815142" y="412770"/>
            <a:chExt cx="4916065" cy="219713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D2CFA3-F4EC-342C-5751-7F96A159F515}"/>
                </a:ext>
              </a:extLst>
            </p:cNvPr>
            <p:cNvSpPr txBox="1"/>
            <p:nvPr/>
          </p:nvSpPr>
          <p:spPr>
            <a:xfrm>
              <a:off x="815142" y="1840464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D22C62-5433-2A6C-7067-86429B8E6487}"/>
                </a:ext>
              </a:extLst>
            </p:cNvPr>
            <p:cNvSpPr txBox="1"/>
            <p:nvPr/>
          </p:nvSpPr>
          <p:spPr>
            <a:xfrm>
              <a:off x="3631133" y="443548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0918074-9D3D-480A-C245-C07CC487905B}"/>
                </a:ext>
              </a:extLst>
            </p:cNvPr>
            <p:cNvSpPr txBox="1"/>
            <p:nvPr/>
          </p:nvSpPr>
          <p:spPr>
            <a:xfrm>
              <a:off x="3578759" y="1839566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CB69078-E1D1-87C2-4033-A3F4A18024C7}"/>
                </a:ext>
              </a:extLst>
            </p:cNvPr>
            <p:cNvSpPr txBox="1"/>
            <p:nvPr/>
          </p:nvSpPr>
          <p:spPr>
            <a:xfrm>
              <a:off x="869645" y="443548"/>
              <a:ext cx="15472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FC85E5-5AA5-5D12-09FC-0F68FE240FF5}"/>
                    </a:ext>
                  </a:extLst>
                </p:cNvPr>
                <p:cNvSpPr txBox="1"/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EFC85E5-5AA5-5D12-09FC-0F68FE240F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412770"/>
                  <a:ext cx="1050288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2A5D029-587A-52C9-A17E-785382FD3BE8}"/>
                    </a:ext>
                  </a:extLst>
                </p:cNvPr>
                <p:cNvSpPr txBox="1"/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2A5D029-587A-52C9-A17E-785382FD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49" y="1778010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D0E814-2791-4A65-3742-11985424EAF3}"/>
                    </a:ext>
                  </a:extLst>
                </p:cNvPr>
                <p:cNvSpPr txBox="1"/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0D0E814-2791-4A65-3742-11985424E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184189" y="1180670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7566FC-A1EC-0638-D3B8-45BDD72D7408}"/>
                    </a:ext>
                  </a:extLst>
                </p:cNvPr>
                <p:cNvSpPr txBox="1"/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57566FC-A1EC-0638-D3B8-45BDD72D7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157708" y="1180670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37288F-970E-33DB-BDED-B754687880AC}"/>
              </a:ext>
            </a:extLst>
          </p:cNvPr>
          <p:cNvGrpSpPr/>
          <p:nvPr/>
        </p:nvGrpSpPr>
        <p:grpSpPr>
          <a:xfrm>
            <a:off x="6521330" y="485107"/>
            <a:ext cx="4979223" cy="2197135"/>
            <a:chOff x="6521330" y="651364"/>
            <a:chExt cx="4979223" cy="219713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756DD81-5DE3-7884-81B0-17D96C2C1720}"/>
                </a:ext>
              </a:extLst>
            </p:cNvPr>
            <p:cNvSpPr txBox="1"/>
            <p:nvPr/>
          </p:nvSpPr>
          <p:spPr>
            <a:xfrm>
              <a:off x="6521330" y="2079058"/>
              <a:ext cx="19992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2451B1-88A8-7B67-B89F-5A4E54E7697E}"/>
                </a:ext>
              </a:extLst>
            </p:cNvPr>
            <p:cNvSpPr txBox="1"/>
            <p:nvPr/>
          </p:nvSpPr>
          <p:spPr>
            <a:xfrm>
              <a:off x="9625060" y="682142"/>
              <a:ext cx="18229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077E1C-97FC-C9DD-64C1-9476BB8124D6}"/>
                </a:ext>
              </a:extLst>
            </p:cNvPr>
            <p:cNvSpPr txBox="1"/>
            <p:nvPr/>
          </p:nvSpPr>
          <p:spPr>
            <a:xfrm>
              <a:off x="9564831" y="2078160"/>
              <a:ext cx="1935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DBD9210-E417-2CBC-7954-C20899E32531}"/>
                </a:ext>
              </a:extLst>
            </p:cNvPr>
            <p:cNvSpPr txBox="1"/>
            <p:nvPr/>
          </p:nvSpPr>
          <p:spPr>
            <a:xfrm>
              <a:off x="6617960" y="682142"/>
              <a:ext cx="180600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76FCA9-1FBD-56A5-8028-538A76320089}"/>
                    </a:ext>
                  </a:extLst>
                </p:cNvPr>
                <p:cNvSpPr txBox="1"/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76FCA9-1FBD-56A5-8028-538A76320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651364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E8649C-9686-CA8C-4882-3780557AC593}"/>
                    </a:ext>
                  </a:extLst>
                </p:cNvPr>
                <p:cNvSpPr txBox="1"/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E8649C-9686-CA8C-4882-3780557AC5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8658" y="2016604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BFA64-3BB4-2439-C18C-26AAE6C63D68}"/>
                    </a:ext>
                  </a:extLst>
                </p:cNvPr>
                <p:cNvSpPr txBox="1"/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29BFA64-3BB4-2439-C18C-26AAE6C63D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061898" y="1419264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4D17AC-0F95-87E3-3442-9D69C2400245}"/>
                    </a:ext>
                  </a:extLst>
                </p:cNvPr>
                <p:cNvSpPr txBox="1"/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4D17AC-0F95-87E3-3442-9D69C2400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035417" y="1419264"/>
                  <a:ext cx="1050288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27CD021-5AED-2927-FAF8-C5CC69C9CCB6}"/>
              </a:ext>
            </a:extLst>
          </p:cNvPr>
          <p:cNvSpPr txBox="1"/>
          <p:nvPr/>
        </p:nvSpPr>
        <p:spPr>
          <a:xfrm>
            <a:off x="1498120" y="2956956"/>
            <a:ext cx="3110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DR+IND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838B37-4D3F-9ADA-F2C1-C06A1590030F}"/>
              </a:ext>
            </a:extLst>
          </p:cNvPr>
          <p:cNvSpPr txBox="1"/>
          <p:nvPr/>
        </p:nvSpPr>
        <p:spPr>
          <a:xfrm>
            <a:off x="8081007" y="2956955"/>
            <a:ext cx="1253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DR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BADAF05-FF3D-97A4-6952-A4DC571980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382" y="5018573"/>
            <a:ext cx="7576701" cy="73508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BFCFED3-5118-0955-C701-24E385008B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58" y="4184731"/>
            <a:ext cx="7564825" cy="7409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F2AA57D-F669-D530-73C1-A80C71269463}"/>
              </a:ext>
            </a:extLst>
          </p:cNvPr>
          <p:cNvSpPr txBox="1"/>
          <p:nvPr/>
        </p:nvSpPr>
        <p:spPr>
          <a:xfrm>
            <a:off x="5982630" y="5714639"/>
            <a:ext cx="290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in principle we could have IND without DR </a:t>
            </a:r>
          </a:p>
        </p:txBody>
      </p:sp>
    </p:spTree>
    <p:extLst>
      <p:ext uri="{BB962C8B-B14F-4D97-AF65-F5344CB8AC3E}">
        <p14:creationId xmlns:p14="http://schemas.microsoft.com/office/powerpoint/2010/main" val="452164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mechanics is preservation of number of configurations and independence of DOFs</a:t>
            </a:r>
          </a:p>
          <a:p>
            <a:r>
              <a:rPr lang="en-US" dirty="0"/>
              <a:t>A single mathematical structure may bundle multiple independent physical assumptions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Help popularize these ideas, more pictures/diagrams in the book/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72566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Lagrangian</a:t>
            </a:r>
            <a:r>
              <a:rPr lang="en-US" dirty="0"/>
              <a:t> and least 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18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422166" y="2428977"/>
            <a:ext cx="114512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of the flow of states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9900"/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9900"/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</p:spTree>
    <p:extLst>
      <p:ext uri="{BB962C8B-B14F-4D97-AF65-F5344CB8AC3E}">
        <p14:creationId xmlns:p14="http://schemas.microsoft.com/office/powerpoint/2010/main" val="22965137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F127A-32EB-FE32-F39D-A1E3814D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43" y="275061"/>
            <a:ext cx="3553321" cy="2495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26F6C-4F1C-A6C8-5E0D-0440601AB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12"/>
          <a:stretch/>
        </p:blipFill>
        <p:spPr>
          <a:xfrm>
            <a:off x="4946072" y="426110"/>
            <a:ext cx="3395336" cy="590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83302-B9EC-6440-F4F2-6089A2EC8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072" y="1171971"/>
            <a:ext cx="2572109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8B3571-D55A-2F01-A07B-932B115DD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994" y="1894666"/>
            <a:ext cx="7011378" cy="828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107C-7AFC-C7F9-69EA-86C4F05EEF8D}"/>
                  </a:ext>
                </a:extLst>
              </p:cNvPr>
              <p:cNvSpPr txBox="1"/>
              <p:nvPr/>
            </p:nvSpPr>
            <p:spPr>
              <a:xfrm>
                <a:off x="465943" y="2886755"/>
                <a:ext cx="56889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Action is the line integral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02107C-7AFC-C7F9-69EA-86C4F05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3" y="2886755"/>
                <a:ext cx="5688993" cy="646331"/>
              </a:xfrm>
              <a:prstGeom prst="rect">
                <a:avLst/>
              </a:prstGeom>
              <a:blipFill>
                <a:blip r:embed="rId6"/>
                <a:stretch>
                  <a:fillRect l="-3212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4694BD-8413-5EF6-C939-94421712C66F}"/>
              </a:ext>
            </a:extLst>
          </p:cNvPr>
          <p:cNvCxnSpPr>
            <a:cxnSpLocks/>
          </p:cNvCxnSpPr>
          <p:nvPr/>
        </p:nvCxnSpPr>
        <p:spPr>
          <a:xfrm flipH="1">
            <a:off x="8532421" y="605641"/>
            <a:ext cx="854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36A52A-D769-6C64-2A0A-952B0827A8BA}"/>
              </a:ext>
            </a:extLst>
          </p:cNvPr>
          <p:cNvSpPr txBox="1"/>
          <p:nvPr/>
        </p:nvSpPr>
        <p:spPr>
          <a:xfrm>
            <a:off x="9477517" y="282476"/>
            <a:ext cx="1827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space</a:t>
            </a:r>
            <a:br>
              <a:rPr lang="en-US" dirty="0"/>
            </a:br>
            <a:r>
              <a:rPr lang="en-US" dirty="0"/>
              <a:t>extended by time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748C85-B3B6-2E8F-638E-36E3A423F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943" y="3601381"/>
            <a:ext cx="5222338" cy="9092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C012AB-CFCF-152E-BA45-E448C59E2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1244" y="5576536"/>
            <a:ext cx="1743692" cy="4107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5B690A7-0532-1A48-2112-592BA87B64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577" y="4737930"/>
            <a:ext cx="2808396" cy="1777088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F0230E-40FD-2B7A-FA54-4BDA9A785F8D}"/>
              </a:ext>
            </a:extLst>
          </p:cNvPr>
          <p:cNvCxnSpPr>
            <a:cxnSpLocks/>
          </p:cNvCxnSpPr>
          <p:nvPr/>
        </p:nvCxnSpPr>
        <p:spPr>
          <a:xfrm flipH="1">
            <a:off x="5735782" y="5094514"/>
            <a:ext cx="552202" cy="48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F70C9D8-6529-B0CD-7722-6C2BD1C811FA}"/>
              </a:ext>
            </a:extLst>
          </p:cNvPr>
          <p:cNvSpPr txBox="1"/>
          <p:nvPr/>
        </p:nvSpPr>
        <p:spPr>
          <a:xfrm>
            <a:off x="6324559" y="4603619"/>
            <a:ext cx="26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Hamilton’s equations in</a:t>
            </a:r>
            <a:br>
              <a:rPr lang="en-US" dirty="0"/>
            </a:br>
            <a:r>
              <a:rPr lang="en-US" dirty="0"/>
              <a:t>the extended phase space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F57127-C2D3-1667-F3A9-091E2A584A88}"/>
              </a:ext>
            </a:extLst>
          </p:cNvPr>
          <p:cNvCxnSpPr>
            <a:cxnSpLocks/>
          </p:cNvCxnSpPr>
          <p:nvPr/>
        </p:nvCxnSpPr>
        <p:spPr>
          <a:xfrm flipH="1">
            <a:off x="5818909" y="3992152"/>
            <a:ext cx="505650" cy="12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01B1E53-DC92-8710-4DF7-802193911D16}"/>
              </a:ext>
            </a:extLst>
          </p:cNvPr>
          <p:cNvSpPr txBox="1"/>
          <p:nvPr/>
        </p:nvSpPr>
        <p:spPr>
          <a:xfrm>
            <a:off x="6324559" y="3576081"/>
            <a:ext cx="403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Encodes both IND and DR: geometry of the flow at equal time and across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BCB1BF-5A3C-8C51-40D2-6AD46E7043D3}"/>
                  </a:ext>
                </a:extLst>
              </p:cNvPr>
              <p:cNvSpPr txBox="1"/>
              <p:nvPr/>
            </p:nvSpPr>
            <p:spPr>
              <a:xfrm>
                <a:off x="4715994" y="5942696"/>
                <a:ext cx="439864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Flow is described by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DBCB1BF-5A3C-8C51-40D2-6AD46E704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994" y="5942696"/>
                <a:ext cx="4398640" cy="646331"/>
              </a:xfrm>
              <a:prstGeom prst="rect">
                <a:avLst/>
              </a:prstGeom>
              <a:blipFill>
                <a:blip r:embed="rId10"/>
                <a:stretch>
                  <a:fillRect l="-4300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12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8141B-A91E-7B01-057E-A2957787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84" y="160374"/>
            <a:ext cx="5012176" cy="2897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71D25-2F7A-3EE9-50CE-BEEFD601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57" y="1241601"/>
            <a:ext cx="4601217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7E19B8-C3A8-C2D4-1B41-FFA53576BF5F}"/>
                  </a:ext>
                </a:extLst>
              </p:cNvPr>
              <p:cNvSpPr txBox="1"/>
              <p:nvPr/>
            </p:nvSpPr>
            <p:spPr>
              <a:xfrm>
                <a:off x="6751122" y="1852550"/>
                <a:ext cx="430919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is the potential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7E19B8-C3A8-C2D4-1B41-FFA53576B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122" y="1852550"/>
                <a:ext cx="4309193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37D71D0-8A79-C09E-D7AF-753F80708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66" y="3278408"/>
            <a:ext cx="8313552" cy="114669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B2D27B4-BE7C-F1B4-E3A6-16492A8ACC80}"/>
              </a:ext>
            </a:extLst>
          </p:cNvPr>
          <p:cNvGrpSpPr/>
          <p:nvPr/>
        </p:nvGrpSpPr>
        <p:grpSpPr>
          <a:xfrm>
            <a:off x="528166" y="4485980"/>
            <a:ext cx="4156776" cy="2120587"/>
            <a:chOff x="4785064" y="564596"/>
            <a:chExt cx="7002617" cy="357239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478C91C-0950-3DB2-3325-029D35AE48B9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837665-E603-8EA5-9F39-8C6EDE2292C4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BBCD327-2225-7103-0E86-FE9A8A3EF2CE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C1B538E-B10E-8CF0-C953-6282A01543E4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176DE85-FE36-F966-B29B-BD412944B32A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6EE25AB-244A-05A8-027F-9211253EB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A01855-100F-61A4-AD90-F16C49C9394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B0EBCE-6A39-92C5-2BB4-A666CF6A85F9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BB6C2B8-BEE7-B359-F257-2D3252374158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8512B8-0C9D-2BAE-2999-639096F91E67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D7A1EEE-A7C7-7A70-844F-0F2BC39A83E3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D0D73A-417A-B88B-C2AF-73D780FFD9DA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398252-7AE1-56BB-D563-EECB06AF4D7C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E61EAF-9F65-BAD6-CFA5-05C7645C9B6A}"/>
                    </a:ext>
                  </a:extLst>
                </p:cNvPr>
                <p:cNvSpPr txBox="1"/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0E61EAF-9F65-BAD6-CFA5-05C7645C9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5" y="809200"/>
                  <a:ext cx="516629" cy="487196"/>
                </a:xfrm>
                <a:prstGeom prst="rect">
                  <a:avLst/>
                </a:prstGeom>
                <a:blipFill>
                  <a:blip r:embed="rId6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48B1-9C96-60D6-F374-8176395ABB27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A148B1-9C96-60D6-F374-8176395AB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516529" cy="487196"/>
                </a:xfrm>
                <a:prstGeom prst="rect">
                  <a:avLst/>
                </a:prstGeom>
                <a:blipFill>
                  <a:blip r:embed="rId7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3D5CF-C35E-642A-9249-4D7FA0949C95}"/>
                    </a:ext>
                  </a:extLst>
                </p:cNvPr>
                <p:cNvSpPr txBox="1"/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993D5CF-C35E-642A-9249-4D7FA0949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5" y="3406504"/>
                  <a:ext cx="474306" cy="4871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9FE500-1446-B1D2-93FD-EE03906F77FE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09FE500-1446-B1D2-93FD-EE03906F77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74484" cy="530839"/>
                </a:xfrm>
                <a:prstGeom prst="rect">
                  <a:avLst/>
                </a:prstGeom>
                <a:blipFill>
                  <a:blip r:embed="rId9"/>
                  <a:stretch>
                    <a:fillRect t="-11538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D446503-0C0B-5EB3-AE42-28A2B202BC1F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C6D5C64-320B-81FB-40CF-5D1368C54723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822AF71-5A36-8797-80A5-FAD2E471F996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188CFEC-45B8-1A16-0BB7-1128B40E0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6CC0498-A3A2-4748-19ED-6144A1EFE659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C2864D1-A1EC-6B51-75F3-CA27601156A3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758432B-0F1D-3369-9102-B3513F33D787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BFDFABB-A290-7D4E-4BC9-82062DCD7D98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FD13F0E-EAD3-A4A5-804F-CFD753721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06C2A26-9CCB-2767-0549-D936E6148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38969B-57FF-844E-B9FB-52B59B90A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4EC03D-3F7B-39D9-62D4-5D787B69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08EF797-F811-4D66-E00D-EC8BD49E5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AD76FF7-8688-C31C-23F6-27810BAA1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0A3562C-3BE4-7D52-FCB7-C1405A4AC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2CEB6FB-0993-E267-CF63-246762E7F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9C50072-B1A0-465E-55BB-949019C6427E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C518C35-56AE-813F-C995-F8434216F403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D3081E6-4769-E169-4965-D4EEA17B9EA1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2FA1E33-8BDE-0DA7-B1FE-64EDE66DF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8ADD1D2-F99B-CA44-B234-137D38310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039A9DD-8EE2-6FBA-9798-88123A4954D8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E7FF1DE-5A62-A9C5-AF35-3C1FDE57B640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2BE5F56-A27D-9629-C590-BD6B72F5DF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8EFE14A-E30E-8439-A42A-BEFFE8DC4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6BD73C6-E3ED-767A-9CE1-6DB6DF9B1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8934FF5-549A-D47D-F956-172A895E4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50B7063-A093-BF18-DA63-F0FF3D16E75D}"/>
                </a:ext>
              </a:extLst>
            </p:cNvPr>
            <p:cNvSpPr/>
            <p:nvPr/>
          </p:nvSpPr>
          <p:spPr>
            <a:xfrm>
              <a:off x="5908125" y="1232485"/>
              <a:ext cx="2669894" cy="890122"/>
            </a:xfrm>
            <a:custGeom>
              <a:avLst/>
              <a:gdLst>
                <a:gd name="connsiteX0" fmla="*/ 596230 w 3565709"/>
                <a:gd name="connsiteY0" fmla="*/ 739 h 934203"/>
                <a:gd name="connsiteX1" fmla="*/ 2368550 w 3565709"/>
                <a:gd name="connsiteY1" fmla="*/ 244594 h 934203"/>
                <a:gd name="connsiteX2" fmla="*/ 3511550 w 3565709"/>
                <a:gd name="connsiteY2" fmla="*/ 897056 h 934203"/>
                <a:gd name="connsiteX3" fmla="*/ 3565709 w 3565709"/>
                <a:gd name="connsiteY3" fmla="*/ 934203 h 934203"/>
                <a:gd name="connsiteX4" fmla="*/ 2580814 w 3565709"/>
                <a:gd name="connsiteY4" fmla="*/ 677074 h 934203"/>
                <a:gd name="connsiteX5" fmla="*/ 2518231 w 3565709"/>
                <a:gd name="connsiteY5" fmla="*/ 639039 h 934203"/>
                <a:gd name="connsiteX6" fmla="*/ 1943100 w 3565709"/>
                <a:gd name="connsiteY6" fmla="*/ 352545 h 934203"/>
                <a:gd name="connsiteX7" fmla="*/ 7620 w 3565709"/>
                <a:gd name="connsiteY7" fmla="*/ 3295 h 934203"/>
                <a:gd name="connsiteX8" fmla="*/ 2153953 w 3565709"/>
                <a:gd name="connsiteY8" fmla="*/ 565632 h 934203"/>
                <a:gd name="connsiteX9" fmla="*/ 0 w 3565709"/>
                <a:gd name="connsiteY9" fmla="*/ 3294 h 934203"/>
                <a:gd name="connsiteX10" fmla="*/ 596230 w 3565709"/>
                <a:gd name="connsiteY10" fmla="*/ 739 h 934203"/>
                <a:gd name="connsiteX0" fmla="*/ 596230 w 3565709"/>
                <a:gd name="connsiteY0" fmla="*/ 0 h 1314701"/>
                <a:gd name="connsiteX1" fmla="*/ 2368550 w 3565709"/>
                <a:gd name="connsiteY1" fmla="*/ 243855 h 1314701"/>
                <a:gd name="connsiteX2" fmla="*/ 3511550 w 3565709"/>
                <a:gd name="connsiteY2" fmla="*/ 896317 h 1314701"/>
                <a:gd name="connsiteX3" fmla="*/ 3565709 w 3565709"/>
                <a:gd name="connsiteY3" fmla="*/ 933464 h 1314701"/>
                <a:gd name="connsiteX4" fmla="*/ 2580814 w 3565709"/>
                <a:gd name="connsiteY4" fmla="*/ 676335 h 1314701"/>
                <a:gd name="connsiteX5" fmla="*/ 2518231 w 3565709"/>
                <a:gd name="connsiteY5" fmla="*/ 638300 h 1314701"/>
                <a:gd name="connsiteX6" fmla="*/ 1943100 w 3565709"/>
                <a:gd name="connsiteY6" fmla="*/ 351806 h 1314701"/>
                <a:gd name="connsiteX7" fmla="*/ 7620 w 3565709"/>
                <a:gd name="connsiteY7" fmla="*/ 2556 h 1314701"/>
                <a:gd name="connsiteX8" fmla="*/ 1123729 w 3565709"/>
                <a:gd name="connsiteY8" fmla="*/ 1314701 h 1314701"/>
                <a:gd name="connsiteX9" fmla="*/ 0 w 3565709"/>
                <a:gd name="connsiteY9" fmla="*/ 2555 h 1314701"/>
                <a:gd name="connsiteX10" fmla="*/ 596230 w 3565709"/>
                <a:gd name="connsiteY10" fmla="*/ 0 h 1314701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80814 w 3565709"/>
                <a:gd name="connsiteY4" fmla="*/ 676335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91035 w 3565709"/>
                <a:gd name="connsiteY4" fmla="*/ 684430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81040"/>
                <a:gd name="connsiteY0" fmla="*/ 0 h 945606"/>
                <a:gd name="connsiteX1" fmla="*/ 2368550 w 3581040"/>
                <a:gd name="connsiteY1" fmla="*/ 243855 h 945606"/>
                <a:gd name="connsiteX2" fmla="*/ 3511550 w 3581040"/>
                <a:gd name="connsiteY2" fmla="*/ 896317 h 945606"/>
                <a:gd name="connsiteX3" fmla="*/ 3581040 w 3581040"/>
                <a:gd name="connsiteY3" fmla="*/ 945606 h 945606"/>
                <a:gd name="connsiteX4" fmla="*/ 2591035 w 3581040"/>
                <a:gd name="connsiteY4" fmla="*/ 684430 h 945606"/>
                <a:gd name="connsiteX5" fmla="*/ 2518231 w 3581040"/>
                <a:gd name="connsiteY5" fmla="*/ 638300 h 945606"/>
                <a:gd name="connsiteX6" fmla="*/ 1943100 w 3581040"/>
                <a:gd name="connsiteY6" fmla="*/ 351806 h 945606"/>
                <a:gd name="connsiteX7" fmla="*/ 7620 w 3581040"/>
                <a:gd name="connsiteY7" fmla="*/ 2556 h 945606"/>
                <a:gd name="connsiteX8" fmla="*/ 0 w 3581040"/>
                <a:gd name="connsiteY8" fmla="*/ 2555 h 945606"/>
                <a:gd name="connsiteX9" fmla="*/ 596230 w 3581040"/>
                <a:gd name="connsiteY9" fmla="*/ 0 h 9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040" h="945606">
                  <a:moveTo>
                    <a:pt x="596230" y="0"/>
                  </a:moveTo>
                  <a:cubicBezTo>
                    <a:pt x="1191915" y="5829"/>
                    <a:pt x="1785144" y="49386"/>
                    <a:pt x="2368550" y="243855"/>
                  </a:cubicBezTo>
                  <a:cubicBezTo>
                    <a:pt x="2757488" y="373501"/>
                    <a:pt x="3133461" y="634116"/>
                    <a:pt x="3511550" y="896317"/>
                  </a:cubicBezTo>
                  <a:lnTo>
                    <a:pt x="3581040" y="945606"/>
                  </a:lnTo>
                  <a:lnTo>
                    <a:pt x="2591035" y="684430"/>
                  </a:lnTo>
                  <a:cubicBezTo>
                    <a:pt x="2570174" y="671752"/>
                    <a:pt x="2539092" y="650978"/>
                    <a:pt x="2518231" y="638300"/>
                  </a:cubicBezTo>
                  <a:cubicBezTo>
                    <a:pt x="2319391" y="521999"/>
                    <a:pt x="2126933" y="421127"/>
                    <a:pt x="1943100" y="351806"/>
                  </a:cubicBezTo>
                  <a:cubicBezTo>
                    <a:pt x="1207770" y="74523"/>
                    <a:pt x="632460" y="7742"/>
                    <a:pt x="7620" y="2556"/>
                  </a:cubicBezTo>
                  <a:lnTo>
                    <a:pt x="0" y="2555"/>
                  </a:lnTo>
                  <a:lnTo>
                    <a:pt x="59623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8F5A31F-F7FB-A948-B335-E2099B612F3F}"/>
                </a:ext>
              </a:extLst>
            </p:cNvPr>
            <p:cNvSpPr/>
            <p:nvPr/>
          </p:nvSpPr>
          <p:spPr>
            <a:xfrm>
              <a:off x="7846475" y="1879312"/>
              <a:ext cx="3433412" cy="1139514"/>
            </a:xfrm>
            <a:custGeom>
              <a:avLst/>
              <a:gdLst>
                <a:gd name="connsiteX0" fmla="*/ 0 w 4623006"/>
                <a:gd name="connsiteY0" fmla="*/ 0 h 1220662"/>
                <a:gd name="connsiteX1" fmla="*/ 986836 w 4623006"/>
                <a:gd name="connsiteY1" fmla="*/ 258550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3006"/>
                <a:gd name="connsiteY0" fmla="*/ 0 h 1220662"/>
                <a:gd name="connsiteX1" fmla="*/ 989391 w 4623006"/>
                <a:gd name="connsiteY1" fmla="*/ 260573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0451"/>
                <a:gd name="connsiteY0" fmla="*/ 0 h 1220662"/>
                <a:gd name="connsiteX1" fmla="*/ 986836 w 4620451"/>
                <a:gd name="connsiteY1" fmla="*/ 260573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20451"/>
                <a:gd name="connsiteY0" fmla="*/ 0 h 1220662"/>
                <a:gd name="connsiteX1" fmla="*/ 991946 w 4620451"/>
                <a:gd name="connsiteY1" fmla="*/ 262597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579569"/>
                <a:gd name="connsiteY0" fmla="*/ 0 h 1190306"/>
                <a:gd name="connsiteX1" fmla="*/ 951064 w 4579569"/>
                <a:gd name="connsiteY1" fmla="*/ 232241 h 1190306"/>
                <a:gd name="connsiteX2" fmla="*/ 1170355 w 4579569"/>
                <a:gd name="connsiteY2" fmla="*/ 383859 h 1190306"/>
                <a:gd name="connsiteX3" fmla="*/ 2041855 w 4579569"/>
                <a:gd name="connsiteY3" fmla="*/ 850919 h 1190306"/>
                <a:gd name="connsiteX4" fmla="*/ 4284926 w 4579569"/>
                <a:gd name="connsiteY4" fmla="*/ 1177813 h 1190306"/>
                <a:gd name="connsiteX5" fmla="*/ 4568387 w 4579569"/>
                <a:gd name="connsiteY5" fmla="*/ 1177936 h 1190306"/>
                <a:gd name="connsiteX6" fmla="*/ 4579569 w 4579569"/>
                <a:gd name="connsiteY6" fmla="*/ 1180866 h 1190306"/>
                <a:gd name="connsiteX7" fmla="*/ 1794205 w 4579569"/>
                <a:gd name="connsiteY7" fmla="*/ 958870 h 1190306"/>
                <a:gd name="connsiteX8" fmla="*/ 195605 w 4579569"/>
                <a:gd name="connsiteY8" fmla="*/ 114921 h 1190306"/>
                <a:gd name="connsiteX9" fmla="*/ 0 w 4579569"/>
                <a:gd name="connsiteY9" fmla="*/ 0 h 1190306"/>
                <a:gd name="connsiteX0" fmla="*/ 0 w 4597455"/>
                <a:gd name="connsiteY0" fmla="*/ 0 h 1204472"/>
                <a:gd name="connsiteX1" fmla="*/ 968950 w 4597455"/>
                <a:gd name="connsiteY1" fmla="*/ 246407 h 1204472"/>
                <a:gd name="connsiteX2" fmla="*/ 1188241 w 4597455"/>
                <a:gd name="connsiteY2" fmla="*/ 398025 h 1204472"/>
                <a:gd name="connsiteX3" fmla="*/ 2059741 w 4597455"/>
                <a:gd name="connsiteY3" fmla="*/ 865085 h 1204472"/>
                <a:gd name="connsiteX4" fmla="*/ 4302812 w 4597455"/>
                <a:gd name="connsiteY4" fmla="*/ 1191979 h 1204472"/>
                <a:gd name="connsiteX5" fmla="*/ 4586273 w 4597455"/>
                <a:gd name="connsiteY5" fmla="*/ 1192102 h 1204472"/>
                <a:gd name="connsiteX6" fmla="*/ 4597455 w 4597455"/>
                <a:gd name="connsiteY6" fmla="*/ 1195032 h 1204472"/>
                <a:gd name="connsiteX7" fmla="*/ 1812091 w 4597455"/>
                <a:gd name="connsiteY7" fmla="*/ 973036 h 1204472"/>
                <a:gd name="connsiteX8" fmla="*/ 213491 w 4597455"/>
                <a:gd name="connsiteY8" fmla="*/ 129087 h 1204472"/>
                <a:gd name="connsiteX9" fmla="*/ 0 w 4597455"/>
                <a:gd name="connsiteY9" fmla="*/ 0 h 1204472"/>
                <a:gd name="connsiteX0" fmla="*/ 0 w 4602565"/>
                <a:gd name="connsiteY0" fmla="*/ 0 h 1206496"/>
                <a:gd name="connsiteX1" fmla="*/ 974060 w 4602565"/>
                <a:gd name="connsiteY1" fmla="*/ 248431 h 1206496"/>
                <a:gd name="connsiteX2" fmla="*/ 1193351 w 4602565"/>
                <a:gd name="connsiteY2" fmla="*/ 400049 h 1206496"/>
                <a:gd name="connsiteX3" fmla="*/ 2064851 w 4602565"/>
                <a:gd name="connsiteY3" fmla="*/ 867109 h 1206496"/>
                <a:gd name="connsiteX4" fmla="*/ 4307922 w 4602565"/>
                <a:gd name="connsiteY4" fmla="*/ 1194003 h 1206496"/>
                <a:gd name="connsiteX5" fmla="*/ 4591383 w 4602565"/>
                <a:gd name="connsiteY5" fmla="*/ 1194126 h 1206496"/>
                <a:gd name="connsiteX6" fmla="*/ 4602565 w 4602565"/>
                <a:gd name="connsiteY6" fmla="*/ 1197056 h 1206496"/>
                <a:gd name="connsiteX7" fmla="*/ 1817201 w 4602565"/>
                <a:gd name="connsiteY7" fmla="*/ 975060 h 1206496"/>
                <a:gd name="connsiteX8" fmla="*/ 218601 w 4602565"/>
                <a:gd name="connsiteY8" fmla="*/ 131111 h 1206496"/>
                <a:gd name="connsiteX9" fmla="*/ 0 w 4602565"/>
                <a:gd name="connsiteY9" fmla="*/ 0 h 1206496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2565"/>
                <a:gd name="connsiteY0" fmla="*/ 0 h 1208520"/>
                <a:gd name="connsiteX1" fmla="*/ 979170 w 4602565"/>
                <a:gd name="connsiteY1" fmla="*/ 258550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5120"/>
                <a:gd name="connsiteY0" fmla="*/ 0 h 1210544"/>
                <a:gd name="connsiteX1" fmla="*/ 981725 w 4605120"/>
                <a:gd name="connsiteY1" fmla="*/ 260574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5120" h="1210544">
                  <a:moveTo>
                    <a:pt x="0" y="0"/>
                  </a:moveTo>
                  <a:lnTo>
                    <a:pt x="981725" y="256527"/>
                  </a:lnTo>
                  <a:lnTo>
                    <a:pt x="1195906" y="404097"/>
                  </a:lnTo>
                  <a:cubicBezTo>
                    <a:pt x="1480974" y="595279"/>
                    <a:pt x="1769353" y="769160"/>
                    <a:pt x="2067406" y="871157"/>
                  </a:cubicBezTo>
                  <a:cubicBezTo>
                    <a:pt x="2762863" y="1109150"/>
                    <a:pt x="3590316" y="1188408"/>
                    <a:pt x="4310477" y="1198051"/>
                  </a:cubicBezTo>
                  <a:lnTo>
                    <a:pt x="4593938" y="1198174"/>
                  </a:lnTo>
                  <a:lnTo>
                    <a:pt x="4605120" y="1201104"/>
                  </a:lnTo>
                  <a:cubicBezTo>
                    <a:pt x="3673786" y="1220683"/>
                    <a:pt x="2687589" y="1234166"/>
                    <a:pt x="1819756" y="979108"/>
                  </a:cubicBezTo>
                  <a:cubicBezTo>
                    <a:pt x="1277361" y="819697"/>
                    <a:pt x="732815" y="454406"/>
                    <a:pt x="221156" y="135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EB160A5-8664-4E18-6B60-F9E3CBE2D603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BA9CFDB-B8E7-0668-C2B1-362FF9EA0026}"/>
                </a:ext>
              </a:extLst>
            </p:cNvPr>
            <p:cNvSpPr/>
            <p:nvPr/>
          </p:nvSpPr>
          <p:spPr>
            <a:xfrm>
              <a:off x="5923082" y="1240631"/>
              <a:ext cx="5325176" cy="1779155"/>
            </a:xfrm>
            <a:custGeom>
              <a:avLst/>
              <a:gdLst>
                <a:gd name="connsiteX0" fmla="*/ 0 w 7188200"/>
                <a:gd name="connsiteY0" fmla="*/ 0 h 1871005"/>
                <a:gd name="connsiteX1" fmla="*/ 1981200 w 7188200"/>
                <a:gd name="connsiteY1" fmla="*/ 330200 h 1871005"/>
                <a:gd name="connsiteX2" fmla="*/ 4457700 w 7188200"/>
                <a:gd name="connsiteY2" fmla="*/ 1644650 h 1871005"/>
                <a:gd name="connsiteX3" fmla="*/ 7188200 w 7188200"/>
                <a:gd name="connsiteY3" fmla="*/ 1860550 h 187100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1890055">
                  <a:moveTo>
                    <a:pt x="0" y="0"/>
                  </a:moveTo>
                  <a:cubicBezTo>
                    <a:pt x="624840" y="5186"/>
                    <a:pt x="1200150" y="71967"/>
                    <a:pt x="1935480" y="349250"/>
                  </a:cubicBezTo>
                  <a:cubicBezTo>
                    <a:pt x="2670810" y="626533"/>
                    <a:pt x="3544147" y="1408642"/>
                    <a:pt x="4411980" y="1663700"/>
                  </a:cubicBezTo>
                  <a:cubicBezTo>
                    <a:pt x="5279813" y="1918758"/>
                    <a:pt x="6211146" y="1899179"/>
                    <a:pt x="7142480" y="1879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EE528B5-644D-0239-1ED3-1700A80B339F}"/>
                    </a:ext>
                  </a:extLst>
                </p:cNvPr>
                <p:cNvSpPr txBox="1"/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blipFill>
                  <a:blip r:embed="rId10"/>
                  <a:stretch>
                    <a:fillRect l="-5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A753DE9-1889-644C-41FF-29E6233EAE43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A753DE9-1889-644C-41FF-29E6233EA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487196"/>
                </a:xfrm>
                <a:prstGeom prst="rect">
                  <a:avLst/>
                </a:prstGeom>
                <a:blipFill>
                  <a:blip r:embed="rId11"/>
                  <a:stretch>
                    <a:fillRect r="-52000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E76E99-1166-1215-94F0-842AC6D40713}"/>
                    </a:ext>
                  </a:extLst>
                </p:cNvPr>
                <p:cNvSpPr txBox="1"/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0E76E99-1166-1215-94F0-842AC6D40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81" y="1193717"/>
                  <a:ext cx="510539" cy="4871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FCF0425-6DC6-76F1-AAFD-7E1808D529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316" y="1477258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A8C097E-F14B-123F-2EB6-757C5AC5CEB0}"/>
              </a:ext>
            </a:extLst>
          </p:cNvPr>
          <p:cNvSpPr txBox="1"/>
          <p:nvPr/>
        </p:nvSpPr>
        <p:spPr>
          <a:xfrm>
            <a:off x="5099941" y="3988617"/>
            <a:ext cx="4417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Variation of the action is the flow through enclosed surface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3B495B-CA1D-08E4-CE7C-23D10D5DEF04}"/>
              </a:ext>
            </a:extLst>
          </p:cNvPr>
          <p:cNvSpPr txBox="1"/>
          <p:nvPr/>
        </p:nvSpPr>
        <p:spPr>
          <a:xfrm>
            <a:off x="6840047" y="5771834"/>
            <a:ext cx="2192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 if and only if always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tangent to the flow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9501B9-861B-411B-9CED-0D2E4C06C639}"/>
              </a:ext>
            </a:extLst>
          </p:cNvPr>
          <p:cNvCxnSpPr>
            <a:cxnSpLocks/>
            <a:stCxn id="63" idx="1"/>
          </p:cNvCxnSpPr>
          <p:nvPr/>
        </p:nvCxnSpPr>
        <p:spPr>
          <a:xfrm flipH="1" flipV="1">
            <a:off x="6245302" y="5685306"/>
            <a:ext cx="594745" cy="40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35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9DD89-B0E1-EEA7-0297-F9637F69510D}"/>
              </a:ext>
            </a:extLst>
          </p:cNvPr>
          <p:cNvSpPr txBox="1"/>
          <p:nvPr/>
        </p:nvSpPr>
        <p:spPr>
          <a:xfrm>
            <a:off x="538975" y="275063"/>
            <a:ext cx="11114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Note: kinematic equivalence is needed only to write the </a:t>
            </a:r>
            <a:r>
              <a:rPr lang="en-US" sz="3200" dirty="0" err="1"/>
              <a:t>Lagrangian</a:t>
            </a:r>
            <a:r>
              <a:rPr lang="en-US" sz="3200" dirty="0"/>
              <a:t> in terms of position and velocity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1877C-8AA5-62E1-F842-CBDE2C7E558D}"/>
              </a:ext>
            </a:extLst>
          </p:cNvPr>
          <p:cNvSpPr txBox="1"/>
          <p:nvPr/>
        </p:nvSpPr>
        <p:spPr>
          <a:xfrm>
            <a:off x="394009" y="2367775"/>
            <a:ext cx="115303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Principle of least action works in the extended phase space for Hamiltonian systems that are not </a:t>
            </a:r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Lagrangian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957218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principle of least action is just a property of incompressible flows over independent DOFs</a:t>
            </a:r>
          </a:p>
          <a:p>
            <a:r>
              <a:rPr lang="en-US" dirty="0"/>
              <a:t>The </a:t>
            </a:r>
            <a:r>
              <a:rPr lang="en-US" dirty="0" err="1"/>
              <a:t>Lagrangian</a:t>
            </a:r>
            <a:r>
              <a:rPr lang="en-US" dirty="0"/>
              <a:t> and the action themselves are not “physical” (i.e. you cannot measure the </a:t>
            </a:r>
            <a:r>
              <a:rPr lang="en-US" dirty="0" err="1"/>
              <a:t>Lagrangian</a:t>
            </a:r>
            <a:r>
              <a:rPr lang="en-US" dirty="0"/>
              <a:t> or the action, defined up to an arbitrary choice of gauge)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Help popularize these ideas, more pictures/diagrams in the book/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Generalization to classical field theory</a:t>
            </a:r>
          </a:p>
          <a:p>
            <a:pPr lvl="1"/>
            <a:r>
              <a:rPr lang="en-US" dirty="0"/>
              <a:t>Generalization to quantum (path integral)</a:t>
            </a:r>
          </a:p>
        </p:txBody>
      </p:sp>
    </p:spTree>
    <p:extLst>
      <p:ext uri="{BB962C8B-B14F-4D97-AF65-F5344CB8AC3E}">
        <p14:creationId xmlns:p14="http://schemas.microsoft.com/office/powerpoint/2010/main" val="902323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Kinematic equivalence and massive particles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9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22386580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0989-F1D7-3929-AD3B-A43DE98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particles under potential forces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B8F4-8AB7-330F-BA8C-429FDD0F71A3}"/>
              </a:ext>
            </a:extLst>
          </p:cNvPr>
          <p:cNvSpPr txBox="1"/>
          <p:nvPr/>
        </p:nvSpPr>
        <p:spPr>
          <a:xfrm>
            <a:off x="328269" y="982203"/>
            <a:ext cx="46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Kinematic equivalence assumption: the state can be recovered from space-time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/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5C819-42D7-41E8-5FA7-CC4C6CCBE64A}"/>
              </a:ext>
            </a:extLst>
          </p:cNvPr>
          <p:cNvCxnSpPr>
            <a:cxnSpLocks/>
          </p:cNvCxnSpPr>
          <p:nvPr/>
        </p:nvCxnSpPr>
        <p:spPr>
          <a:xfrm flipV="1">
            <a:off x="1585551" y="2623807"/>
            <a:ext cx="404327" cy="4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BDEB66-408F-9C1D-D120-3FF1AC2B0D57}"/>
              </a:ext>
            </a:extLst>
          </p:cNvPr>
          <p:cNvCxnSpPr>
            <a:cxnSpLocks/>
          </p:cNvCxnSpPr>
          <p:nvPr/>
        </p:nvCxnSpPr>
        <p:spPr>
          <a:xfrm flipV="1">
            <a:off x="2590457" y="2840892"/>
            <a:ext cx="33056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C8666-47E0-1AEE-CA28-4D59DAAB1E61}"/>
              </a:ext>
            </a:extLst>
          </p:cNvPr>
          <p:cNvSpPr txBox="1"/>
          <p:nvPr/>
        </p:nvSpPr>
        <p:spPr>
          <a:xfrm>
            <a:off x="1955884" y="3417724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Fixes the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F8D37-523D-4A29-0582-5609B4F9FB94}"/>
              </a:ext>
            </a:extLst>
          </p:cNvPr>
          <p:cNvSpPr txBox="1"/>
          <p:nvPr/>
        </p:nvSpPr>
        <p:spPr>
          <a:xfrm>
            <a:off x="288412" y="2663055"/>
            <a:ext cx="204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Must be a linear transformation</a:t>
            </a:r>
            <a:br>
              <a:rPr lang="en-US" sz="1400" dirty="0"/>
            </a:br>
            <a:r>
              <a:rPr lang="en-US" sz="1400" dirty="0"/>
              <a:t>in terms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/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/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271DF-C0E9-B14C-C9C8-1E6004E37F19}"/>
              </a:ext>
            </a:extLst>
          </p:cNvPr>
          <p:cNvSpPr txBox="1"/>
          <p:nvPr/>
        </p:nvSpPr>
        <p:spPr>
          <a:xfrm>
            <a:off x="5001388" y="1286065"/>
            <a:ext cx="18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the previous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/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EB5573-363E-AC99-28AC-B15875802B1D}"/>
              </a:ext>
            </a:extLst>
          </p:cNvPr>
          <p:cNvSpPr txBox="1"/>
          <p:nvPr/>
        </p:nvSpPr>
        <p:spPr>
          <a:xfrm>
            <a:off x="5894950" y="3406567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Hamiltonian for massive particles under potential forces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F0354-B976-AB34-9699-8AB975450FDD}"/>
              </a:ext>
            </a:extLst>
          </p:cNvPr>
          <p:cNvSpPr txBox="1"/>
          <p:nvPr/>
        </p:nvSpPr>
        <p:spPr>
          <a:xfrm>
            <a:off x="427486" y="5901675"/>
            <a:ext cx="880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The laws themselves are highly constrained by simple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67B1A-66EB-BB17-7141-CC223847A8E8}"/>
              </a:ext>
            </a:extLst>
          </p:cNvPr>
          <p:cNvSpPr txBox="1"/>
          <p:nvPr/>
        </p:nvSpPr>
        <p:spPr>
          <a:xfrm>
            <a:off x="1691181" y="4075848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Mass quantifies number of states per unit of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/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Higher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states to go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harder to accelerate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blipFill>
                <a:blip r:embed="rId6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C9F154-A9E7-5119-1255-D7A3D97D88F1}"/>
              </a:ext>
            </a:extLst>
          </p:cNvPr>
          <p:cNvSpPr txBox="1"/>
          <p:nvPr/>
        </p:nvSpPr>
        <p:spPr>
          <a:xfrm>
            <a:off x="4390421" y="49872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/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Zero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zero states within finite range of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velocity is fixed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blipFill>
                <a:blip r:embed="rId7"/>
                <a:stretch>
                  <a:fillRect l="-6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1E7EC1B-9BC1-9E7E-6704-0D6B2346C8B5}"/>
              </a:ext>
            </a:extLst>
          </p:cNvPr>
          <p:cNvGrpSpPr/>
          <p:nvPr/>
        </p:nvGrpSpPr>
        <p:grpSpPr>
          <a:xfrm>
            <a:off x="3702057" y="2156624"/>
            <a:ext cx="2236262" cy="1106629"/>
            <a:chOff x="5838694" y="5424727"/>
            <a:chExt cx="2236262" cy="11066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BE390-3C17-B127-1A22-9901FFE69A2F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020E46-9DAA-4972-3706-D9A7A0951AA7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C939F4-35BE-ED91-24D0-51BAB3714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9ED8CE0-8FDD-2223-DA92-D42768615DF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1E83FD1-ACB0-97BE-2252-A4CAA07C12B1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B40DF8-5C76-4C59-3C33-C914643C5E8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1E8E23-7BFE-B4E2-D012-B383BCF6B84D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2276E9-25DB-75E8-A8DC-8FF3EC8369A1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7DB58F-AC47-EC3B-4804-D7B543FBBD26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9A0C67-133E-C5B6-8EA8-CE68E0F7276A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800D2E-F21E-27B4-16DF-62882818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6389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051CC-1869-9EB6-EAA6-135655F1B87C}"/>
              </a:ext>
            </a:extLst>
          </p:cNvPr>
          <p:cNvSpPr txBox="1"/>
          <p:nvPr/>
        </p:nvSpPr>
        <p:spPr>
          <a:xfrm>
            <a:off x="438615" y="349404"/>
            <a:ext cx="644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flavors of Kinematic Equivalence: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AA488-154D-9865-27BF-EBA55D336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9" y="1172004"/>
            <a:ext cx="8040222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6FE09-D717-2FAD-729F-4029CEFC7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401" y="1708665"/>
            <a:ext cx="8040222" cy="581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873B41-3EB3-C9AA-988E-B1298351E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71" y="2300483"/>
            <a:ext cx="8002117" cy="562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C590EC-FB9D-B0BA-968D-971CF8CED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21" y="2893743"/>
            <a:ext cx="8021169" cy="2219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1EFE8-1288-BEFC-637A-FF4EBE563B54}"/>
              </a:ext>
            </a:extLst>
          </p:cNvPr>
          <p:cNvSpPr txBox="1"/>
          <p:nvPr/>
        </p:nvSpPr>
        <p:spPr>
          <a:xfrm>
            <a:off x="7292898" y="307509"/>
            <a:ext cx="435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 KE: only require invertible relationship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FCAE0-317F-9FE3-D711-F7CF367F053C}"/>
              </a:ext>
            </a:extLst>
          </p:cNvPr>
          <p:cNvCxnSpPr/>
          <p:nvPr/>
        </p:nvCxnSpPr>
        <p:spPr>
          <a:xfrm flipH="1">
            <a:off x="7047571" y="780585"/>
            <a:ext cx="624468" cy="49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43F651-9B59-9AB8-7F3E-364178E3E737}"/>
                  </a:ext>
                </a:extLst>
              </p:cNvPr>
              <p:cNvSpPr txBox="1"/>
              <p:nvPr/>
            </p:nvSpPr>
            <p:spPr>
              <a:xfrm>
                <a:off x="8906108" y="1873739"/>
                <a:ext cx="3337932" cy="988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exists and is non-singular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43F651-9B59-9AB8-7F3E-364178E3E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108" y="1873739"/>
                <a:ext cx="3337932" cy="988797"/>
              </a:xfrm>
              <a:prstGeom prst="rect">
                <a:avLst/>
              </a:prstGeom>
              <a:blipFill>
                <a:blip r:embed="rId6"/>
                <a:stretch>
                  <a:fillRect l="-3832" t="-5521" r="-1277" b="-15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637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051CC-1869-9EB6-EAA6-135655F1B87C}"/>
              </a:ext>
            </a:extLst>
          </p:cNvPr>
          <p:cNvSpPr txBox="1"/>
          <p:nvPr/>
        </p:nvSpPr>
        <p:spPr>
          <a:xfrm>
            <a:off x="438615" y="349404"/>
            <a:ext cx="6447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Two flavors of Kinematic Equivalence: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1EFE8-1288-BEFC-637A-FF4EBE563B54}"/>
              </a:ext>
            </a:extLst>
          </p:cNvPr>
          <p:cNvSpPr txBox="1"/>
          <p:nvPr/>
        </p:nvSpPr>
        <p:spPr>
          <a:xfrm>
            <a:off x="7292898" y="307509"/>
            <a:ext cx="261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KE: linear relationship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FCAE0-317F-9FE3-D711-F7CF367F053C}"/>
              </a:ext>
            </a:extLst>
          </p:cNvPr>
          <p:cNvCxnSpPr/>
          <p:nvPr/>
        </p:nvCxnSpPr>
        <p:spPr>
          <a:xfrm flipH="1">
            <a:off x="7047571" y="780585"/>
            <a:ext cx="624468" cy="49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43F651-9B59-9AB8-7F3E-364178E3E737}"/>
                  </a:ext>
                </a:extLst>
              </p:cNvPr>
              <p:cNvSpPr txBox="1"/>
              <p:nvPr/>
            </p:nvSpPr>
            <p:spPr>
              <a:xfrm>
                <a:off x="8898673" y="1731367"/>
                <a:ext cx="3456879" cy="1419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exists and depends only on position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43F651-9B59-9AB8-7F3E-364178E3E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673" y="1731367"/>
                <a:ext cx="3456879" cy="1419684"/>
              </a:xfrm>
              <a:prstGeom prst="rect">
                <a:avLst/>
              </a:prstGeom>
              <a:blipFill>
                <a:blip r:embed="rId2"/>
                <a:stretch>
                  <a:fillRect l="-3704" t="-3863" b="-1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CE772E-9D69-43F9-9526-A69657DB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21" y="1309359"/>
            <a:ext cx="8049748" cy="581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346E6E-39D4-F0FF-0B3B-46650EA99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21" y="1877682"/>
            <a:ext cx="7983064" cy="514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A94B5F-0F14-A353-079A-A2883274D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47" y="2441209"/>
            <a:ext cx="8040222" cy="26197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11CF2B-4B5E-740D-B20C-F0710B8D05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47" y="5276110"/>
            <a:ext cx="1190791" cy="352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278F90-3FE3-0D96-29E2-3D64475F03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21" y="5828877"/>
            <a:ext cx="1695687" cy="3810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B4B3A7-3B2E-286A-505F-3CB4708D53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7012" y="5163956"/>
            <a:ext cx="3067478" cy="5430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AB01C6-3CDB-4DBA-10F7-54E343B79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97012" y="5706957"/>
            <a:ext cx="326753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B77A3C-B0A1-1AFC-228A-26D9EB50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88" y="214735"/>
            <a:ext cx="10914823" cy="8186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C520DBA-9E0D-4639-EE23-F3412D6D6C7D}"/>
              </a:ext>
            </a:extLst>
          </p:cNvPr>
          <p:cNvGrpSpPr/>
          <p:nvPr/>
        </p:nvGrpSpPr>
        <p:grpSpPr>
          <a:xfrm>
            <a:off x="6827027" y="1315398"/>
            <a:ext cx="4980212" cy="1838539"/>
            <a:chOff x="8036158" y="1721952"/>
            <a:chExt cx="3763156" cy="138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70E7457-2E1B-1361-329A-F3779EB6CA5C}"/>
                </a:ext>
              </a:extLst>
            </p:cNvPr>
            <p:cNvCxnSpPr/>
            <p:nvPr/>
          </p:nvCxnSpPr>
          <p:spPr>
            <a:xfrm>
              <a:off x="8835287" y="18743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DC4F658-6938-8C45-F281-BB563183CBD3}"/>
                    </a:ext>
                  </a:extLst>
                </p:cNvPr>
                <p:cNvSpPr/>
                <p:nvPr/>
              </p:nvSpPr>
              <p:spPr>
                <a:xfrm>
                  <a:off x="8606689" y="2179152"/>
                  <a:ext cx="455386" cy="3799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67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667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DC4F658-6938-8C45-F281-BB563183C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689" y="2179152"/>
                  <a:ext cx="455386" cy="3799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30EF82D-812D-C41C-7772-134E56C9E255}"/>
                </a:ext>
              </a:extLst>
            </p:cNvPr>
            <p:cNvSpPr/>
            <p:nvPr/>
          </p:nvSpPr>
          <p:spPr>
            <a:xfrm>
              <a:off x="8036158" y="2741861"/>
              <a:ext cx="670176" cy="369331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41BD392-2F43-F628-DFBC-95C226A61686}"/>
                </a:ext>
              </a:extLst>
            </p:cNvPr>
            <p:cNvSpPr/>
            <p:nvPr/>
          </p:nvSpPr>
          <p:spPr>
            <a:xfrm>
              <a:off x="8301887" y="1731830"/>
              <a:ext cx="384476" cy="218723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F6498C-32FD-22C4-C814-F733CDD896EC}"/>
                    </a:ext>
                  </a:extLst>
                </p:cNvPr>
                <p:cNvSpPr/>
                <p:nvPr/>
              </p:nvSpPr>
              <p:spPr>
                <a:xfrm>
                  <a:off x="11349887" y="2179152"/>
                  <a:ext cx="449427" cy="3799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667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67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EF6498C-32FD-22C4-C814-F733CDD896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9887" y="2179152"/>
                  <a:ext cx="449427" cy="37990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3DDEA80-6926-B511-5CE4-1661E1D7EE59}"/>
                </a:ext>
              </a:extLst>
            </p:cNvPr>
            <p:cNvCxnSpPr/>
            <p:nvPr/>
          </p:nvCxnSpPr>
          <p:spPr>
            <a:xfrm>
              <a:off x="88352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A9CB40-657E-DFC1-AC8A-29BA6BF61451}"/>
                </a:ext>
              </a:extLst>
            </p:cNvPr>
            <p:cNvCxnSpPr/>
            <p:nvPr/>
          </p:nvCxnSpPr>
          <p:spPr>
            <a:xfrm>
              <a:off x="115784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ECD3E4A-8383-430B-3B18-DBEB40C20F8B}"/>
                </a:ext>
              </a:extLst>
            </p:cNvPr>
            <p:cNvCxnSpPr/>
            <p:nvPr/>
          </p:nvCxnSpPr>
          <p:spPr>
            <a:xfrm>
              <a:off x="9140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A6F0E41-DF10-2462-9429-BCC751F0DE3C}"/>
                </a:ext>
              </a:extLst>
            </p:cNvPr>
            <p:cNvCxnSpPr/>
            <p:nvPr/>
          </p:nvCxnSpPr>
          <p:spPr>
            <a:xfrm>
              <a:off x="9444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0C51B9-DA1D-58B8-2350-75CEBB7F1CC3}"/>
                </a:ext>
              </a:extLst>
            </p:cNvPr>
            <p:cNvCxnSpPr/>
            <p:nvPr/>
          </p:nvCxnSpPr>
          <p:spPr>
            <a:xfrm>
              <a:off x="9749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58FFD1E-1CE8-CC46-56C7-D1146B8B2BE9}"/>
                </a:ext>
              </a:extLst>
            </p:cNvPr>
            <p:cNvCxnSpPr/>
            <p:nvPr/>
          </p:nvCxnSpPr>
          <p:spPr>
            <a:xfrm>
              <a:off x="100544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F0EBB5-B7C7-56F6-7388-F175A0C545B5}"/>
                </a:ext>
              </a:extLst>
            </p:cNvPr>
            <p:cNvCxnSpPr/>
            <p:nvPr/>
          </p:nvCxnSpPr>
          <p:spPr>
            <a:xfrm>
              <a:off x="103592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4F2368-C1E9-8038-4914-C789662D7200}"/>
                </a:ext>
              </a:extLst>
            </p:cNvPr>
            <p:cNvCxnSpPr/>
            <p:nvPr/>
          </p:nvCxnSpPr>
          <p:spPr>
            <a:xfrm>
              <a:off x="10664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9BDFC1-4CB6-C50D-17D4-7D8E2FF06197}"/>
                </a:ext>
              </a:extLst>
            </p:cNvPr>
            <p:cNvCxnSpPr/>
            <p:nvPr/>
          </p:nvCxnSpPr>
          <p:spPr>
            <a:xfrm>
              <a:off x="10968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E370007-2061-0FB7-C380-AF1C9FC0B0FF}"/>
                </a:ext>
              </a:extLst>
            </p:cNvPr>
            <p:cNvCxnSpPr/>
            <p:nvPr/>
          </p:nvCxnSpPr>
          <p:spPr>
            <a:xfrm>
              <a:off x="11273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A0D547-8B22-68DB-6C32-2A6D5A884D61}"/>
                </a:ext>
              </a:extLst>
            </p:cNvPr>
            <p:cNvCxnSpPr/>
            <p:nvPr/>
          </p:nvCxnSpPr>
          <p:spPr>
            <a:xfrm>
              <a:off x="8835287" y="29411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D7757A3-602F-AD6C-9C95-42ED4E1E928F}"/>
                </a:ext>
              </a:extLst>
            </p:cNvPr>
            <p:cNvCxnSpPr/>
            <p:nvPr/>
          </p:nvCxnSpPr>
          <p:spPr>
            <a:xfrm>
              <a:off x="88352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DFAD66-BD58-2372-151A-B41054CBFD06}"/>
                </a:ext>
              </a:extLst>
            </p:cNvPr>
            <p:cNvCxnSpPr/>
            <p:nvPr/>
          </p:nvCxnSpPr>
          <p:spPr>
            <a:xfrm>
              <a:off x="115784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5AFD01-56FF-E460-C934-A088894794EC}"/>
                </a:ext>
              </a:extLst>
            </p:cNvPr>
            <p:cNvCxnSpPr/>
            <p:nvPr/>
          </p:nvCxnSpPr>
          <p:spPr>
            <a:xfrm>
              <a:off x="9140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AE33610-48EE-6AAC-71BB-C7D1EFF59509}"/>
                </a:ext>
              </a:extLst>
            </p:cNvPr>
            <p:cNvCxnSpPr/>
            <p:nvPr/>
          </p:nvCxnSpPr>
          <p:spPr>
            <a:xfrm>
              <a:off x="9444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76B39C-2204-AFDA-4ADD-98072FDFAE34}"/>
                </a:ext>
              </a:extLst>
            </p:cNvPr>
            <p:cNvCxnSpPr/>
            <p:nvPr/>
          </p:nvCxnSpPr>
          <p:spPr>
            <a:xfrm>
              <a:off x="9749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30753D-BB45-A20D-9164-5BE0EE12F7B0}"/>
                </a:ext>
              </a:extLst>
            </p:cNvPr>
            <p:cNvCxnSpPr/>
            <p:nvPr/>
          </p:nvCxnSpPr>
          <p:spPr>
            <a:xfrm>
              <a:off x="10054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DA28B19-F7C2-9312-24FE-808C809D6E00}"/>
                </a:ext>
              </a:extLst>
            </p:cNvPr>
            <p:cNvCxnSpPr/>
            <p:nvPr/>
          </p:nvCxnSpPr>
          <p:spPr>
            <a:xfrm>
              <a:off x="10359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6A1B907-4493-7FE7-B688-39458EB675A2}"/>
                </a:ext>
              </a:extLst>
            </p:cNvPr>
            <p:cNvCxnSpPr/>
            <p:nvPr/>
          </p:nvCxnSpPr>
          <p:spPr>
            <a:xfrm>
              <a:off x="10664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EA109FC-6829-492D-C5C3-34770C0D5BD3}"/>
                </a:ext>
              </a:extLst>
            </p:cNvPr>
            <p:cNvCxnSpPr/>
            <p:nvPr/>
          </p:nvCxnSpPr>
          <p:spPr>
            <a:xfrm>
              <a:off x="10968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04E659D-2DFF-2BD9-5B48-D2BA3C29829E}"/>
                </a:ext>
              </a:extLst>
            </p:cNvPr>
            <p:cNvCxnSpPr/>
            <p:nvPr/>
          </p:nvCxnSpPr>
          <p:spPr>
            <a:xfrm>
              <a:off x="11273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1D70B2-639E-4D59-AD1E-43CBF576BE69}"/>
                </a:ext>
              </a:extLst>
            </p:cNvPr>
            <p:cNvCxnSpPr/>
            <p:nvPr/>
          </p:nvCxnSpPr>
          <p:spPr>
            <a:xfrm>
              <a:off x="8987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53EAEA-BD4C-CB68-BF76-0B330EE00F57}"/>
                </a:ext>
              </a:extLst>
            </p:cNvPr>
            <p:cNvCxnSpPr/>
            <p:nvPr/>
          </p:nvCxnSpPr>
          <p:spPr>
            <a:xfrm>
              <a:off x="9292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3A676A-6E49-D46A-9C4E-4991629554B0}"/>
                </a:ext>
              </a:extLst>
            </p:cNvPr>
            <p:cNvCxnSpPr/>
            <p:nvPr/>
          </p:nvCxnSpPr>
          <p:spPr>
            <a:xfrm>
              <a:off x="9597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A564062-D496-AAA3-78B3-480D559623EB}"/>
                </a:ext>
              </a:extLst>
            </p:cNvPr>
            <p:cNvCxnSpPr/>
            <p:nvPr/>
          </p:nvCxnSpPr>
          <p:spPr>
            <a:xfrm>
              <a:off x="9902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3B76CF1-EBE4-AC0E-21AC-15AC09812245}"/>
                </a:ext>
              </a:extLst>
            </p:cNvPr>
            <p:cNvCxnSpPr/>
            <p:nvPr/>
          </p:nvCxnSpPr>
          <p:spPr>
            <a:xfrm>
              <a:off x="10206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FD77956-9A04-A379-F83A-A73C7FD83A4F}"/>
                </a:ext>
              </a:extLst>
            </p:cNvPr>
            <p:cNvCxnSpPr/>
            <p:nvPr/>
          </p:nvCxnSpPr>
          <p:spPr>
            <a:xfrm>
              <a:off x="10511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17659F-E584-1DCF-4EE9-9A37B21223DF}"/>
                </a:ext>
              </a:extLst>
            </p:cNvPr>
            <p:cNvCxnSpPr/>
            <p:nvPr/>
          </p:nvCxnSpPr>
          <p:spPr>
            <a:xfrm>
              <a:off x="10816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826DFE-826A-A934-90C1-EDDCEBFD6B4F}"/>
                </a:ext>
              </a:extLst>
            </p:cNvPr>
            <p:cNvCxnSpPr/>
            <p:nvPr/>
          </p:nvCxnSpPr>
          <p:spPr>
            <a:xfrm>
              <a:off x="11121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A104AD-C3B0-6672-247A-214C4D825159}"/>
                </a:ext>
              </a:extLst>
            </p:cNvPr>
            <p:cNvCxnSpPr/>
            <p:nvPr/>
          </p:nvCxnSpPr>
          <p:spPr>
            <a:xfrm>
              <a:off x="11426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FC72E7-EDFF-8B4A-6042-447E3971263D}"/>
                </a:ext>
              </a:extLst>
            </p:cNvPr>
            <p:cNvSpPr txBox="1"/>
            <p:nvPr/>
          </p:nvSpPr>
          <p:spPr>
            <a:xfrm>
              <a:off x="8835287" y="2026752"/>
              <a:ext cx="2819400" cy="813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More massive object</a:t>
              </a:r>
              <a:br>
                <a:rPr lang="en-US" sz="2133" dirty="0"/>
              </a:br>
              <a:r>
                <a:rPr lang="en-US" sz="2133" dirty="0"/>
                <a:t>=</a:t>
              </a:r>
              <a:br>
                <a:rPr lang="en-US" sz="2133" dirty="0"/>
              </a:br>
              <a:r>
                <a:rPr lang="en-US" sz="2133" dirty="0"/>
                <a:t>more states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597A999-6E72-2442-9E3B-131042E40CEA}"/>
              </a:ext>
            </a:extLst>
          </p:cNvPr>
          <p:cNvSpPr txBox="1"/>
          <p:nvPr/>
        </p:nvSpPr>
        <p:spPr>
          <a:xfrm>
            <a:off x="707978" y="1416242"/>
            <a:ext cx="603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Harder to accelerate heavier bodies because same change of speed means more states to go through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F2DA1D-2495-4098-B2E4-D5CF56D0AFEE}"/>
                  </a:ext>
                </a:extLst>
              </p:cNvPr>
              <p:cNvSpPr txBox="1"/>
              <p:nvPr/>
            </p:nvSpPr>
            <p:spPr>
              <a:xfrm>
                <a:off x="511709" y="3534935"/>
                <a:ext cx="2657907" cy="1127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F2DA1D-2495-4098-B2E4-D5CF56D0A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9" y="3534935"/>
                <a:ext cx="2657907" cy="1127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47171CF-99D1-F6C3-DA14-7C80E7EE435A}"/>
              </a:ext>
            </a:extLst>
          </p:cNvPr>
          <p:cNvSpPr txBox="1"/>
          <p:nvPr/>
        </p:nvSpPr>
        <p:spPr>
          <a:xfrm>
            <a:off x="3464391" y="3613867"/>
            <a:ext cx="60337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Massless particles are impossible to accelerate (not infinitely easy) because states are not spread over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E5F7D8-A2D8-13EF-1789-FB05C817CDEF}"/>
                  </a:ext>
                </a:extLst>
              </p:cNvPr>
              <p:cNvSpPr txBox="1"/>
              <p:nvPr/>
            </p:nvSpPr>
            <p:spPr>
              <a:xfrm>
                <a:off x="1369462" y="5013788"/>
                <a:ext cx="2033890" cy="8559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E5F7D8-A2D8-13EF-1789-FB05C817C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462" y="5013788"/>
                <a:ext cx="2033890" cy="8559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D56F96-6B8A-82A4-02FD-9F8312FDF1B9}"/>
              </a:ext>
            </a:extLst>
          </p:cNvPr>
          <p:cNvCxnSpPr>
            <a:cxnSpLocks/>
          </p:cNvCxnSpPr>
          <p:nvPr/>
        </p:nvCxnSpPr>
        <p:spPr>
          <a:xfrm flipH="1">
            <a:off x="3403352" y="5166732"/>
            <a:ext cx="514443" cy="1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3A966EB-5DE6-6C13-3B66-742988A3DD1C}"/>
              </a:ext>
            </a:extLst>
          </p:cNvPr>
          <p:cNvSpPr txBox="1"/>
          <p:nvPr/>
        </p:nvSpPr>
        <p:spPr>
          <a:xfrm>
            <a:off x="3917795" y="4982066"/>
            <a:ext cx="463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mass is “kind of the same” as infinite mass</a:t>
            </a:r>
          </a:p>
        </p:txBody>
      </p:sp>
    </p:spTree>
    <p:extLst>
      <p:ext uri="{BB962C8B-B14F-4D97-AF65-F5344CB8AC3E}">
        <p14:creationId xmlns:p14="http://schemas.microsoft.com/office/powerpoint/2010/main" val="34455626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051CC-1869-9EB6-EAA6-135655F1B87C}"/>
              </a:ext>
            </a:extLst>
          </p:cNvPr>
          <p:cNvSpPr txBox="1"/>
          <p:nvPr/>
        </p:nvSpPr>
        <p:spPr>
          <a:xfrm>
            <a:off x="438615" y="349404"/>
            <a:ext cx="6613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full Kinematic Equivalence required?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6A813-A162-73D8-F007-BA3A72DB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8" y="1188029"/>
            <a:ext cx="7954485" cy="571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80F75-A190-7C07-67CD-8A1F72BA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688" y="1814590"/>
            <a:ext cx="7964011" cy="5525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6A86E6-B069-8082-6A08-86DF91C2F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88" y="2422098"/>
            <a:ext cx="7983064" cy="323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1DF8F-7278-F255-14F1-8899E720C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88" y="2800974"/>
            <a:ext cx="7944959" cy="4953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094EA7-AB0A-FF7E-CA0C-6D6F3287A5F7}"/>
              </a:ext>
            </a:extLst>
          </p:cNvPr>
          <p:cNvSpPr txBox="1"/>
          <p:nvPr/>
        </p:nvSpPr>
        <p:spPr>
          <a:xfrm>
            <a:off x="706245" y="3992139"/>
            <a:ext cx="84303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 kinematic equivalence is connected to the existence of inertia, the way densities behave in velocity, and the unit system</a:t>
            </a:r>
          </a:p>
        </p:txBody>
      </p:sp>
    </p:spTree>
    <p:extLst>
      <p:ext uri="{BB962C8B-B14F-4D97-AF65-F5344CB8AC3E}">
        <p14:creationId xmlns:p14="http://schemas.microsoft.com/office/powerpoint/2010/main" val="22469729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Weak Kinematic Equivalence recovers </a:t>
            </a:r>
            <a:r>
              <a:rPr lang="en-US" dirty="0" err="1"/>
              <a:t>Lagrangian</a:t>
            </a:r>
            <a:r>
              <a:rPr lang="en-US" dirty="0"/>
              <a:t> mechanics and Full Kinematic Equivalence recovers massive particles under potential forces</a:t>
            </a:r>
          </a:p>
          <a:p>
            <a:r>
              <a:rPr lang="en-US" dirty="0"/>
              <a:t>Mass is a geometric property of the state space when charted by position and velocity</a:t>
            </a:r>
          </a:p>
          <a:p>
            <a:r>
              <a:rPr lang="en-US" dirty="0"/>
              <a:t>The basic laws are more constrained than one may think at first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Help popularize these ideas, more pictures/diagrams in the book/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Deeper understanding of FKE: what does a purely WKE system look like?</a:t>
            </a:r>
          </a:p>
          <a:p>
            <a:pPr lvl="1"/>
            <a:r>
              <a:rPr lang="en-US" dirty="0"/>
              <a:t>Inertial mass vs gravitational mass?</a:t>
            </a:r>
          </a:p>
          <a:p>
            <a:pPr lvl="1"/>
            <a:r>
              <a:rPr lang="en-US" dirty="0"/>
              <a:t>With multiple particles, what does it mean that the metric</a:t>
            </a:r>
            <a:br>
              <a:rPr lang="en-US" dirty="0"/>
            </a:br>
            <a:r>
              <a:rPr lang="en-US" dirty="0"/>
              <a:t>tensor is the same for all? Can be articulated as a property</a:t>
            </a:r>
            <a:br>
              <a:rPr lang="en-US" dirty="0"/>
            </a:br>
            <a:r>
              <a:rPr lang="en-US" dirty="0"/>
              <a:t>of the unit system? (i.e. we must be able to choose the same units</a:t>
            </a:r>
            <a:br>
              <a:rPr lang="en-US" dirty="0"/>
            </a:br>
            <a:r>
              <a:rPr lang="en-US" dirty="0"/>
              <a:t>for all particles?)</a:t>
            </a:r>
          </a:p>
        </p:txBody>
      </p:sp>
    </p:spTree>
    <p:extLst>
      <p:ext uri="{BB962C8B-B14F-4D97-AF65-F5344CB8AC3E}">
        <p14:creationId xmlns:p14="http://schemas.microsoft.com/office/powerpoint/2010/main" val="4707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Relativistic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79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E21-2B52-F201-D847-2D4811E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Relativistic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A83-7AEB-4908-9872-8B6D4A421C07}"/>
              </a:ext>
            </a:extLst>
          </p:cNvPr>
          <p:cNvSpPr txBox="1"/>
          <p:nvPr/>
        </p:nvSpPr>
        <p:spPr>
          <a:xfrm>
            <a:off x="8437106" y="912968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antiparticles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9DA3E8-EA5F-649B-3BD1-102F776560A9}"/>
              </a:ext>
            </a:extLst>
          </p:cNvPr>
          <p:cNvGrpSpPr/>
          <p:nvPr/>
        </p:nvGrpSpPr>
        <p:grpSpPr>
          <a:xfrm>
            <a:off x="7302688" y="1346812"/>
            <a:ext cx="3020788" cy="1396568"/>
            <a:chOff x="7261940" y="2742965"/>
            <a:chExt cx="3020788" cy="139656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49DE55-CBE3-4C04-8888-A1A1045FBC27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C558B4-A0CF-A530-8303-EACF444F4CE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BDB26E-C8BC-B39E-8526-137180991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0F286D-039F-EEE9-95D6-7CF32848D361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BD9805-7EA6-44E6-4D18-F6E744799DBC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A96B94-7705-0E66-9322-229118901DFB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4E4D8D-7EA3-0A8C-3C07-F4F00702ADC1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64DCFC-20A1-84C7-9F70-F5EF7EAA7289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D5997A-CA49-2191-82C9-2CE7229A85F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1A8ED9-D1B5-06E8-F02A-0CBFC6885FF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7E74F1-AAC6-7893-97D4-4D28BA800A5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416D38-B824-4C47-BBD8-CF957E37FE4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57ABD4-0CD2-6E9F-D110-D2D81C98227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284892-ACD0-A11D-E9CA-778D6901825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8B4125-AC4F-6FCB-D0D8-3B316317507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F86CB-80D7-09E1-A51A-08DAA85FDA2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/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3E87B65-EAAB-70E1-F97D-251A67511B7B}"/>
              </a:ext>
            </a:extLst>
          </p:cNvPr>
          <p:cNvSpPr txBox="1"/>
          <p:nvPr/>
        </p:nvSpPr>
        <p:spPr>
          <a:xfrm>
            <a:off x="278087" y="1017715"/>
            <a:ext cx="663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Relativistic aspects without space-time and in Newtonian mechanics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82DEF6-62F4-2026-75D5-7EFDB09C912A}"/>
              </a:ext>
            </a:extLst>
          </p:cNvPr>
          <p:cNvGrpSpPr/>
          <p:nvPr/>
        </p:nvGrpSpPr>
        <p:grpSpPr>
          <a:xfrm>
            <a:off x="3128995" y="1554783"/>
            <a:ext cx="3629263" cy="1202021"/>
            <a:chOff x="7802683" y="1774592"/>
            <a:chExt cx="3629263" cy="12020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1CC13-548A-5600-8CBC-07A5878D8132}"/>
                </a:ext>
              </a:extLst>
            </p:cNvPr>
            <p:cNvGrpSpPr/>
            <p:nvPr/>
          </p:nvGrpSpPr>
          <p:grpSpPr>
            <a:xfrm>
              <a:off x="7802683" y="1774592"/>
              <a:ext cx="3629263" cy="820087"/>
              <a:chOff x="3308505" y="2814584"/>
              <a:chExt cx="3629263" cy="82008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1A7F66-FF90-25BB-E4BC-E5B6EB265635}"/>
                  </a:ext>
                </a:extLst>
              </p:cNvPr>
              <p:cNvSpPr/>
              <p:nvPr/>
            </p:nvSpPr>
            <p:spPr>
              <a:xfrm>
                <a:off x="4795499" y="2814584"/>
                <a:ext cx="472903" cy="8200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58DD43E-6923-B63D-8E1D-6EB83D93B6F4}"/>
                      </a:ext>
                    </a:extLst>
                  </p:cNvPr>
                  <p:cNvSpPr/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16FACA0-71A8-D121-FA7B-22DE3FC8B3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863CA7-70EF-6B2A-01B1-F763220F42C8}"/>
                </a:ext>
              </a:extLst>
            </p:cNvPr>
            <p:cNvSpPr txBox="1"/>
            <p:nvPr/>
          </p:nvSpPr>
          <p:spPr>
            <a:xfrm>
              <a:off x="8319749" y="2668836"/>
              <a:ext cx="255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rest mass scaled by time dilation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DB6F9A-B960-9CB3-109D-4C8C7DE6725E}"/>
              </a:ext>
            </a:extLst>
          </p:cNvPr>
          <p:cNvGrpSpPr/>
          <p:nvPr/>
        </p:nvGrpSpPr>
        <p:grpSpPr>
          <a:xfrm>
            <a:off x="358477" y="1640022"/>
            <a:ext cx="2341860" cy="1146850"/>
            <a:chOff x="4664900" y="1427641"/>
            <a:chExt cx="2341860" cy="11468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/>
                <p:nvPr/>
              </p:nvSpPr>
              <p:spPr>
                <a:xfrm>
                  <a:off x="5000611" y="1827621"/>
                  <a:ext cx="1694951" cy="346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,0, 0]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11" y="1827621"/>
                  <a:ext cx="1694951" cy="346890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FB8C4-9693-FF2A-5007-2515D32BA24B}"/>
                </a:ext>
              </a:extLst>
            </p:cNvPr>
            <p:cNvSpPr txBox="1"/>
            <p:nvPr/>
          </p:nvSpPr>
          <p:spPr>
            <a:xfrm>
              <a:off x="4664900" y="1427641"/>
              <a:ext cx="2341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potential of the displacement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DB1C7D-E516-3333-7FED-1872FE176350}"/>
                </a:ext>
              </a:extLst>
            </p:cNvPr>
            <p:cNvSpPr txBox="1"/>
            <p:nvPr/>
          </p:nvSpPr>
          <p:spPr>
            <a:xfrm>
              <a:off x="4673204" y="2266714"/>
              <a:ext cx="232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energy-momentum co-vector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1B66AB9-B51B-4A5A-0D15-D891C837CC97}"/>
              </a:ext>
            </a:extLst>
          </p:cNvPr>
          <p:cNvSpPr txBox="1"/>
          <p:nvPr/>
        </p:nvSpPr>
        <p:spPr>
          <a:xfrm>
            <a:off x="8187472" y="2777768"/>
            <a:ext cx="313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Affine parameter anti-aligned with time:</a:t>
            </a:r>
          </a:p>
          <a:p>
            <a:r>
              <a:rPr lang="en-US" sz="1400" dirty="0"/>
              <a:t>parameterization “goes back”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8EC898D-E7C4-1184-6779-373F9A9BDC1C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30101-A059-534A-B151-D66E70F4FC82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D1E40C-F08F-1628-7381-F822BE337D87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763C46-A284-EF85-7598-DED1E48EED69}"/>
              </a:ext>
            </a:extLst>
          </p:cNvPr>
          <p:cNvSpPr txBox="1"/>
          <p:nvPr/>
        </p:nvSpPr>
        <p:spPr>
          <a:xfrm>
            <a:off x="728465" y="5792631"/>
            <a:ext cx="2146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DOFs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/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States are counted at equal time:</a:t>
                </a:r>
                <a:br>
                  <a:rPr lang="en-US" sz="1400" dirty="0"/>
                </a:br>
                <a:r>
                  <a:rPr lang="en-US" sz="1400" dirty="0"/>
                  <a:t>temporal DOF orthogonal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blipFill>
                <a:blip r:embed="rId23"/>
                <a:stretch>
                  <a:fillRect t="-1282" r="-348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AD7C3390-1FC4-33DF-9122-4DD87B4CB479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1BDDC-363A-9D19-D0A5-0A297E9662D2}"/>
              </a:ext>
            </a:extLst>
          </p:cNvPr>
          <p:cNvGrpSpPr/>
          <p:nvPr/>
        </p:nvGrpSpPr>
        <p:grpSpPr>
          <a:xfrm>
            <a:off x="6133057" y="4804177"/>
            <a:ext cx="2152396" cy="1246379"/>
            <a:chOff x="9456942" y="3821519"/>
            <a:chExt cx="2152396" cy="124637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BA3DC7-20E4-D90B-6EBC-55E230A6C9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734" y="4094772"/>
              <a:ext cx="0" cy="973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FA2091-2950-4251-0B28-47F20F0D73D9}"/>
                </a:ext>
              </a:extLst>
            </p:cNvPr>
            <p:cNvCxnSpPr>
              <a:cxnSpLocks/>
            </p:cNvCxnSpPr>
            <p:nvPr/>
          </p:nvCxnSpPr>
          <p:spPr>
            <a:xfrm>
              <a:off x="9456942" y="4762871"/>
              <a:ext cx="17548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6448FB-CC3F-88F0-F967-5E1A98D84BB1}"/>
                    </a:ext>
                  </a:extLst>
                </p:cNvPr>
                <p:cNvSpPr txBox="1"/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FCCD9D-0778-F047-CC82-4F6207DF5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0B905FC-465E-ED16-146D-BC0A49435A24}"/>
                    </a:ext>
                  </a:extLst>
                </p:cNvPr>
                <p:cNvSpPr txBox="1"/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3C8F8-0132-C240-EC01-949D9599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ADD4C6-8ED9-F292-8240-904DBFB56814}"/>
                </a:ext>
              </a:extLst>
            </p:cNvPr>
            <p:cNvCxnSpPr/>
            <p:nvPr/>
          </p:nvCxnSpPr>
          <p:spPr>
            <a:xfrm flipV="1">
              <a:off x="10364192" y="4058084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B03A41-1C4A-BB6B-4D7E-FB178315750E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21" y="4054262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96136AB5-F6B3-0D5D-9017-8141A6F0EBD0}"/>
                </a:ext>
              </a:extLst>
            </p:cNvPr>
            <p:cNvSpPr/>
            <p:nvPr/>
          </p:nvSpPr>
          <p:spPr>
            <a:xfrm>
              <a:off x="10848744" y="4316301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18A03536-AFB1-3040-DA93-A3D6480BC992}"/>
                </a:ext>
              </a:extLst>
            </p:cNvPr>
            <p:cNvSpPr/>
            <p:nvPr/>
          </p:nvSpPr>
          <p:spPr>
            <a:xfrm rot="16200000">
              <a:off x="10584380" y="4074908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686486-9961-36E4-1A8B-BA68AEE821AE}"/>
                </a:ext>
              </a:extLst>
            </p:cNvPr>
            <p:cNvSpPr txBox="1"/>
            <p:nvPr/>
          </p:nvSpPr>
          <p:spPr>
            <a:xfrm>
              <a:off x="10857209" y="428318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positions</a:t>
              </a:r>
              <a:br>
                <a:rPr lang="en-US" sz="1200" dirty="0"/>
              </a:br>
              <a:r>
                <a:rPr lang="en-US" sz="1200" dirty="0"/>
                <a:t>in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27E7B2-1C52-CEAE-9882-1D91DA22E386}"/>
                </a:ext>
              </a:extLst>
            </p:cNvPr>
            <p:cNvSpPr txBox="1"/>
            <p:nvPr/>
          </p:nvSpPr>
          <p:spPr>
            <a:xfrm>
              <a:off x="10345241" y="3821519"/>
              <a:ext cx="673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instants</a:t>
              </a:r>
              <a:br>
                <a:rPr lang="en-US" sz="1200" dirty="0"/>
              </a:br>
              <a:r>
                <a:rPr lang="en-US" sz="1200" dirty="0"/>
                <a:t>in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/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converts state count between space and time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blipFill>
                <a:blip r:embed="rId26"/>
                <a:stretch>
                  <a:fillRect t="-5660" r="-2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/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285B0A-E3EE-B541-1F54-6DF3CCC11B42}"/>
              </a:ext>
            </a:extLst>
          </p:cNvPr>
          <p:cNvCxnSpPr>
            <a:cxnSpLocks/>
          </p:cNvCxnSpPr>
          <p:nvPr/>
        </p:nvCxnSpPr>
        <p:spPr>
          <a:xfrm flipH="1">
            <a:off x="9054574" y="3770437"/>
            <a:ext cx="352046" cy="1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D7EF93E-CF6B-1DC7-5ABA-E59474FC1861}"/>
              </a:ext>
            </a:extLst>
          </p:cNvPr>
          <p:cNvSpPr txBox="1"/>
          <p:nvPr/>
        </p:nvSpPr>
        <p:spPr>
          <a:xfrm>
            <a:off x="9541781" y="3369600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Metric tensor quantifies</a:t>
            </a:r>
            <a:br>
              <a:rPr lang="en-US" sz="1400" dirty="0"/>
            </a:br>
            <a:r>
              <a:rPr lang="en-US" sz="1400" dirty="0"/>
              <a:t>states charted by</a:t>
            </a:r>
            <a:br>
              <a:rPr lang="en-US" sz="1400" dirty="0"/>
            </a:br>
            <a:r>
              <a:rPr lang="en-US" sz="1400" dirty="0"/>
              <a:t>position and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/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 clear idea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</m:oMath>
                </a14:m>
                <a:r>
                  <a:rPr lang="en-US" sz="1400" dirty="0"/>
                  <a:t> is…</a:t>
                </a:r>
              </a:p>
              <a:p>
                <a:r>
                  <a:rPr lang="en-US" sz="1400" dirty="0"/>
                  <a:t>Inertial forces?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blipFill>
                <a:blip r:embed="rId28"/>
                <a:stretch>
                  <a:fillRect l="-815" t="-1124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930A17-A843-445B-676F-86D17C758B3E}"/>
              </a:ext>
            </a:extLst>
          </p:cNvPr>
          <p:cNvCxnSpPr>
            <a:cxnSpLocks/>
          </p:cNvCxnSpPr>
          <p:nvPr/>
        </p:nvCxnSpPr>
        <p:spPr>
          <a:xfrm>
            <a:off x="6922612" y="3512772"/>
            <a:ext cx="175367" cy="26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09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5B9B56-0CC2-B85C-59CE-5F4C40A6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3" y="1651382"/>
            <a:ext cx="4014481" cy="11503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EB4770-1DA3-D4DF-BB15-D718F28F9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" r="70753" b="70283"/>
          <a:stretch/>
        </p:blipFill>
        <p:spPr>
          <a:xfrm>
            <a:off x="3365149" y="1703334"/>
            <a:ext cx="2348265" cy="4843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34CD00-346F-7E63-7A85-499D5CE9B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30" y="915134"/>
            <a:ext cx="2007646" cy="455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0D8E44-CFED-7390-11B1-0D8484B9E565}"/>
              </a:ext>
            </a:extLst>
          </p:cNvPr>
          <p:cNvSpPr txBox="1"/>
          <p:nvPr/>
        </p:nvSpPr>
        <p:spPr>
          <a:xfrm>
            <a:off x="509950" y="310718"/>
            <a:ext cx="11172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to extend Hamiltonian mechanics to handle changes of time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DAE02-0A84-4362-EF97-CB87973A3E39}"/>
              </a:ext>
            </a:extLst>
          </p:cNvPr>
          <p:cNvSpPr txBox="1"/>
          <p:nvPr/>
        </p:nvSpPr>
        <p:spPr>
          <a:xfrm>
            <a:off x="834500" y="900119"/>
            <a:ext cx="91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A198C-3C37-5E98-6F5A-0AE28E326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282" y="906214"/>
            <a:ext cx="1795949" cy="6103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E4CA5D-3D3F-ADB2-8B31-064FE3CC1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9260" y="904972"/>
            <a:ext cx="2195053" cy="57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E8BE9F-4432-7F2D-0FD8-B8C1B151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386" y="4556597"/>
            <a:ext cx="2148100" cy="469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4E98A1-4D25-06BA-7485-7938C2B0D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488" y="4556597"/>
            <a:ext cx="1009488" cy="39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EB45EA-C42A-3445-0AEF-D06E50817B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4226"/>
          <a:stretch/>
        </p:blipFill>
        <p:spPr>
          <a:xfrm>
            <a:off x="769513" y="3100110"/>
            <a:ext cx="8028958" cy="115810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DDE8E9-5539-157B-BCD0-C0080ED76392}"/>
              </a:ext>
            </a:extLst>
          </p:cNvPr>
          <p:cNvCxnSpPr/>
          <p:nvPr/>
        </p:nvCxnSpPr>
        <p:spPr>
          <a:xfrm flipH="1" flipV="1">
            <a:off x="1464816" y="5067902"/>
            <a:ext cx="133165" cy="6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ACE826-EC9E-A80E-7FF6-CF6FA398F929}"/>
              </a:ext>
            </a:extLst>
          </p:cNvPr>
          <p:cNvSpPr txBox="1"/>
          <p:nvPr/>
        </p:nvSpPr>
        <p:spPr>
          <a:xfrm>
            <a:off x="503207" y="5788741"/>
            <a:ext cx="3034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Hamiltonian constraint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A3AA5-E427-A13F-8AE2-64C80DC51A2D}"/>
              </a:ext>
            </a:extLst>
          </p:cNvPr>
          <p:cNvSpPr txBox="1"/>
          <p:nvPr/>
        </p:nvSpPr>
        <p:spPr>
          <a:xfrm>
            <a:off x="5437256" y="4564462"/>
            <a:ext cx="2820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Hamilton’s equations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BD2A93-93DE-E059-B4EE-785E0EA042BA}"/>
              </a:ext>
            </a:extLst>
          </p:cNvPr>
          <p:cNvCxnSpPr>
            <a:cxnSpLocks/>
          </p:cNvCxnSpPr>
          <p:nvPr/>
        </p:nvCxnSpPr>
        <p:spPr>
          <a:xfrm flipH="1">
            <a:off x="4891596" y="4791362"/>
            <a:ext cx="417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7CA44F-C6B6-9003-5CC7-41371382C3ED}"/>
              </a:ext>
            </a:extLst>
          </p:cNvPr>
          <p:cNvCxnSpPr>
            <a:cxnSpLocks/>
            <a:stCxn id="28" idx="1"/>
            <a:endCxn id="30" idx="3"/>
          </p:cNvCxnSpPr>
          <p:nvPr/>
        </p:nvCxnSpPr>
        <p:spPr>
          <a:xfrm flipH="1">
            <a:off x="7379630" y="2077524"/>
            <a:ext cx="487468" cy="8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964996-03EF-2E73-360F-FA548EDE330C}"/>
                  </a:ext>
                </a:extLst>
              </p:cNvPr>
              <p:cNvSpPr txBox="1"/>
              <p:nvPr/>
            </p:nvSpPr>
            <p:spPr>
              <a:xfrm>
                <a:off x="7867098" y="1846691"/>
                <a:ext cx="43341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Evolution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(affine parameter)!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964996-03EF-2E73-360F-FA548EDE3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98" y="1846691"/>
                <a:ext cx="4334135" cy="461665"/>
              </a:xfrm>
              <a:prstGeom prst="rect">
                <a:avLst/>
              </a:prstGeom>
              <a:blipFill>
                <a:blip r:embed="rId9"/>
                <a:stretch>
                  <a:fillRect l="-2250" t="-10526" r="-9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047823-A39E-698C-5011-AB18741DB7AC}"/>
                  </a:ext>
                </a:extLst>
              </p:cNvPr>
              <p:cNvSpPr txBox="1"/>
              <p:nvPr/>
            </p:nvSpPr>
            <p:spPr>
              <a:xfrm>
                <a:off x="6135443" y="1869127"/>
                <a:ext cx="124418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3047823-A39E-698C-5011-AB18741D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443" y="1869127"/>
                <a:ext cx="124418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504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AE577A-F582-9BEA-585E-8E206C3BF25D}"/>
              </a:ext>
            </a:extLst>
          </p:cNvPr>
          <p:cNvSpPr txBox="1"/>
          <p:nvPr/>
        </p:nvSpPr>
        <p:spPr>
          <a:xfrm>
            <a:off x="443884" y="355107"/>
            <a:ext cx="8288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FKE in phase space extended by time and energy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45FFC-2D6A-8C74-6A09-076987FF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8" y="1105796"/>
            <a:ext cx="5906324" cy="2581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821C93-BD66-4634-953F-EFF57B79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72" y="1034775"/>
            <a:ext cx="3581900" cy="30484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F2C4D8-7436-B86D-8407-60A1E58F68AB}"/>
              </a:ext>
            </a:extLst>
          </p:cNvPr>
          <p:cNvCxnSpPr>
            <a:cxnSpLocks/>
          </p:cNvCxnSpPr>
          <p:nvPr/>
        </p:nvCxnSpPr>
        <p:spPr>
          <a:xfrm flipV="1">
            <a:off x="2237173" y="3687431"/>
            <a:ext cx="363984" cy="39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D75AF8C-9E02-6059-BD9A-599DEC3515ED}"/>
              </a:ext>
            </a:extLst>
          </p:cNvPr>
          <p:cNvSpPr txBox="1"/>
          <p:nvPr/>
        </p:nvSpPr>
        <p:spPr>
          <a:xfrm>
            <a:off x="443884" y="4145871"/>
            <a:ext cx="451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Recovers EM Hamiltonian for massive particle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B54D6A-5D23-46CD-4CF0-B5F5750B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66" y="5434533"/>
            <a:ext cx="2162477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D3B3A7-4EE1-453D-13C7-BE23E6FB4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3151" y="5434533"/>
            <a:ext cx="4296375" cy="79068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917EA5-68B9-36D6-CD24-343E07A9FE06}"/>
              </a:ext>
            </a:extLst>
          </p:cNvPr>
          <p:cNvCxnSpPr>
            <a:cxnSpLocks/>
          </p:cNvCxnSpPr>
          <p:nvPr/>
        </p:nvCxnSpPr>
        <p:spPr>
          <a:xfrm>
            <a:off x="2068497" y="5069148"/>
            <a:ext cx="350668" cy="36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0D1FD2-204F-A6AB-610F-55BB2596C730}"/>
              </a:ext>
            </a:extLst>
          </p:cNvPr>
          <p:cNvSpPr txBox="1"/>
          <p:nvPr/>
        </p:nvSpPr>
        <p:spPr>
          <a:xfrm>
            <a:off x="403934" y="4701790"/>
            <a:ext cx="2789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Recovers geodesic equation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D0C178-1AEC-7E6D-35F3-DBBCB8301892}"/>
              </a:ext>
            </a:extLst>
          </p:cNvPr>
          <p:cNvSpPr txBox="1"/>
          <p:nvPr/>
        </p:nvSpPr>
        <p:spPr>
          <a:xfrm>
            <a:off x="6870918" y="4275392"/>
            <a:ext cx="232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 constraint</a:t>
            </a:r>
            <a:br>
              <a:rPr lang="en-US" dirty="0"/>
            </a:br>
            <a:r>
              <a:rPr lang="en-US" dirty="0"/>
              <a:t>fixes the rest mass</a:t>
            </a:r>
          </a:p>
        </p:txBody>
      </p:sp>
    </p:spTree>
    <p:extLst>
      <p:ext uri="{BB962C8B-B14F-4D97-AF65-F5344CB8AC3E}">
        <p14:creationId xmlns:p14="http://schemas.microsoft.com/office/powerpoint/2010/main" val="300682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4E6F1-52F6-B5B3-3257-EDCADEBAC688}"/>
                  </a:ext>
                </a:extLst>
              </p:cNvPr>
              <p:cNvSpPr txBox="1"/>
              <p:nvPr/>
            </p:nvSpPr>
            <p:spPr>
              <a:xfrm>
                <a:off x="439214" y="1287117"/>
                <a:ext cx="2465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4E6F1-52F6-B5B3-3257-EDCADEBAC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4" y="1287117"/>
                <a:ext cx="246573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1D8E90-146D-35BA-ED97-C63BDEF96C0C}"/>
                  </a:ext>
                </a:extLst>
              </p:cNvPr>
              <p:cNvSpPr txBox="1"/>
              <p:nvPr/>
            </p:nvSpPr>
            <p:spPr>
              <a:xfrm>
                <a:off x="439094" y="2284080"/>
                <a:ext cx="5742469" cy="1051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𝔮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1D8E90-146D-35BA-ED97-C63BDEF96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94" y="2284080"/>
                <a:ext cx="5742469" cy="10511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51B7BC-E11C-96E9-70DD-8AF44CC33230}"/>
              </a:ext>
            </a:extLst>
          </p:cNvPr>
          <p:cNvCxnSpPr>
            <a:cxnSpLocks/>
          </p:cNvCxnSpPr>
          <p:nvPr/>
        </p:nvCxnSpPr>
        <p:spPr>
          <a:xfrm flipH="1">
            <a:off x="2824014" y="1993622"/>
            <a:ext cx="619657" cy="45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7B858-FCE5-D9F2-4489-AB37895E70CE}"/>
                  </a:ext>
                </a:extLst>
              </p:cNvPr>
              <p:cNvSpPr txBox="1"/>
              <p:nvPr/>
            </p:nvSpPr>
            <p:spPr>
              <a:xfrm>
                <a:off x="3087225" y="1441926"/>
                <a:ext cx="2221313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7B858-FCE5-D9F2-4489-AB37895E7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225" y="1441926"/>
                <a:ext cx="2221313" cy="494559"/>
              </a:xfrm>
              <a:prstGeom prst="rect">
                <a:avLst/>
              </a:prstGeom>
              <a:blipFill>
                <a:blip r:embed="rId4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F98B6A-3C6E-65F9-B104-499E4B815598}"/>
              </a:ext>
            </a:extLst>
          </p:cNvPr>
          <p:cNvSpPr txBox="1"/>
          <p:nvPr/>
        </p:nvSpPr>
        <p:spPr>
          <a:xfrm>
            <a:off x="5604305" y="1073811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090BDC-54F0-AAF0-C92A-23CD277E884E}"/>
              </a:ext>
            </a:extLst>
          </p:cNvPr>
          <p:cNvCxnSpPr/>
          <p:nvPr/>
        </p:nvCxnSpPr>
        <p:spPr>
          <a:xfrm flipH="1">
            <a:off x="5088402" y="1441926"/>
            <a:ext cx="454675" cy="18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ED345B-AEFE-9F71-10D9-62C797011EEB}"/>
              </a:ext>
            </a:extLst>
          </p:cNvPr>
          <p:cNvCxnSpPr/>
          <p:nvPr/>
        </p:nvCxnSpPr>
        <p:spPr>
          <a:xfrm flipV="1">
            <a:off x="2352583" y="3284740"/>
            <a:ext cx="807867" cy="64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B1BF21-2460-B1AD-97A2-963C8B4F3614}"/>
              </a:ext>
            </a:extLst>
          </p:cNvPr>
          <p:cNvSpPr txBox="1"/>
          <p:nvPr/>
        </p:nvSpPr>
        <p:spPr>
          <a:xfrm>
            <a:off x="506027" y="4020319"/>
            <a:ext cx="8509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Metric tensor defines state density over position/velocity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E5ACFF-FD59-433D-3FF3-69194E07789A}"/>
              </a:ext>
            </a:extLst>
          </p:cNvPr>
          <p:cNvCxnSpPr/>
          <p:nvPr/>
        </p:nvCxnSpPr>
        <p:spPr>
          <a:xfrm flipH="1">
            <a:off x="4882718" y="2098033"/>
            <a:ext cx="1509204" cy="37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8516E0-3393-08CE-703B-99F049D2BFE2}"/>
              </a:ext>
            </a:extLst>
          </p:cNvPr>
          <p:cNvSpPr txBox="1"/>
          <p:nvPr/>
        </p:nvSpPr>
        <p:spPr>
          <a:xfrm>
            <a:off x="4882718" y="3422218"/>
            <a:ext cx="317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Conservative forces define state</a:t>
            </a:r>
            <a:br>
              <a:rPr lang="en-US" dirty="0"/>
            </a:br>
            <a:r>
              <a:rPr lang="en-US" dirty="0"/>
              <a:t>density over position/position?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0B0B71-32C4-C7ED-3869-1FCEBBFDE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886" y="469409"/>
            <a:ext cx="3581900" cy="30484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6AFB7-9868-18BF-81AD-E40500A5DC13}"/>
                  </a:ext>
                </a:extLst>
              </p:cNvPr>
              <p:cNvSpPr txBox="1"/>
              <p:nvPr/>
            </p:nvSpPr>
            <p:spPr>
              <a:xfrm>
                <a:off x="509950" y="310718"/>
                <a:ext cx="518347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4000" dirty="0"/>
                  <a:t> in kinematic variables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6AFB7-9868-18BF-81AD-E40500A5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" y="310718"/>
                <a:ext cx="5183470" cy="707886"/>
              </a:xfrm>
              <a:prstGeom prst="rect">
                <a:avLst/>
              </a:prstGeom>
              <a:blipFill>
                <a:blip r:embed="rId6"/>
                <a:stretch>
                  <a:fillRect t="-15517" r="-305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231759-2822-92C3-EC99-355CF7481C9A}"/>
                  </a:ext>
                </a:extLst>
              </p:cNvPr>
              <p:cNvSpPr txBox="1"/>
              <p:nvPr/>
            </p:nvSpPr>
            <p:spPr>
              <a:xfrm>
                <a:off x="5777605" y="1662556"/>
                <a:ext cx="1978490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231759-2822-92C3-EC99-355CF748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05" y="1662556"/>
                <a:ext cx="1978490" cy="494559"/>
              </a:xfrm>
              <a:prstGeom prst="rect">
                <a:avLst/>
              </a:prstGeom>
              <a:blipFill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146061-A4E6-D891-E4A1-2107ECBFF2BA}"/>
              </a:ext>
            </a:extLst>
          </p:cNvPr>
          <p:cNvCxnSpPr>
            <a:cxnSpLocks/>
          </p:cNvCxnSpPr>
          <p:nvPr/>
        </p:nvCxnSpPr>
        <p:spPr>
          <a:xfrm flipH="1" flipV="1">
            <a:off x="4014216" y="2816905"/>
            <a:ext cx="1059723" cy="60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188C24-C22D-0470-EB54-5C6BE91B40B0}"/>
                  </a:ext>
                </a:extLst>
              </p:cNvPr>
              <p:cNvSpPr txBox="1"/>
              <p:nvPr/>
            </p:nvSpPr>
            <p:spPr>
              <a:xfrm>
                <a:off x="509933" y="5290068"/>
                <a:ext cx="4820229" cy="56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188C24-C22D-0470-EB54-5C6BE91B4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3" y="5290068"/>
                <a:ext cx="4820229" cy="561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2BA3E-2D10-AD00-1AA3-3A5F0F1DEC1A}"/>
                  </a:ext>
                </a:extLst>
              </p:cNvPr>
              <p:cNvSpPr txBox="1"/>
              <p:nvPr/>
            </p:nvSpPr>
            <p:spPr>
              <a:xfrm>
                <a:off x="506027" y="6005955"/>
                <a:ext cx="6562694" cy="58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𝛼𝛽𝛾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322BA3E-2D10-AD00-1AA3-3A5F0F1D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27" y="6005955"/>
                <a:ext cx="6562694" cy="5877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FF0BC50-D580-30E4-F8D3-9465423BA3DB}"/>
              </a:ext>
            </a:extLst>
          </p:cNvPr>
          <p:cNvCxnSpPr>
            <a:cxnSpLocks/>
          </p:cNvCxnSpPr>
          <p:nvPr/>
        </p:nvCxnSpPr>
        <p:spPr>
          <a:xfrm flipH="1">
            <a:off x="6510199" y="5290068"/>
            <a:ext cx="256651" cy="645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F057C3-896C-91B4-B129-E1364FD0DAF4}"/>
              </a:ext>
            </a:extLst>
          </p:cNvPr>
          <p:cNvSpPr txBox="1"/>
          <p:nvPr/>
        </p:nvSpPr>
        <p:spPr>
          <a:xfrm>
            <a:off x="4690281" y="4885639"/>
            <a:ext cx="483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encoding some geometric information!</a:t>
            </a:r>
          </a:p>
        </p:txBody>
      </p:sp>
    </p:spTree>
    <p:extLst>
      <p:ext uri="{BB962C8B-B14F-4D97-AF65-F5344CB8AC3E}">
        <p14:creationId xmlns:p14="http://schemas.microsoft.com/office/powerpoint/2010/main" val="3561143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C8417-CB9F-55E6-05B0-E0EC09B10F76}"/>
              </a:ext>
            </a:extLst>
          </p:cNvPr>
          <p:cNvSpPr txBox="1"/>
          <p:nvPr/>
        </p:nvSpPr>
        <p:spPr>
          <a:xfrm>
            <a:off x="509950" y="310718"/>
            <a:ext cx="4755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Classical anti-particles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68C969-615C-AEA5-F5D9-CC8D8228AC83}"/>
              </a:ext>
            </a:extLst>
          </p:cNvPr>
          <p:cNvGrpSpPr/>
          <p:nvPr/>
        </p:nvGrpSpPr>
        <p:grpSpPr>
          <a:xfrm>
            <a:off x="6918640" y="1383388"/>
            <a:ext cx="4820246" cy="2228492"/>
            <a:chOff x="7261940" y="2742965"/>
            <a:chExt cx="3020788" cy="139656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BAC1079-E968-717D-5FA7-166FDE2C26B3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3ACB5A-1FC4-7D75-4A3E-FAD476330F7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3AC27B-F03A-8A87-CEF4-8ED554DA0139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B29305-95E5-2DDD-F2F4-C287E5249CDD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62DB6A8-F0AD-B849-3E07-89B25C850509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27AE658-4E35-3054-FC9C-19422E1B30AD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08763A1-A189-D595-7F0C-418A995FAD57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BA8CEE-FF7E-B7D0-68B1-68F639B3F300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E4D473F-829B-CDBF-F788-D350D4142FA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B18A5C-1EFB-3D6A-1C1E-849B53F8CF96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4580F4-1677-3B1E-A243-BD32715460C4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D035C66-1F1C-C5F5-00E3-631BDAA1E08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86B45E-CA87-1C5B-95C7-81A594E815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7E7C6F2-7031-FBF8-B322-6BAF556D88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4E8B00-E607-0DA1-ECFE-9E3867C03B92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C1A0A53-8516-619B-C8F4-E0151481C71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2E6166-6361-1C6C-6BC7-13FEC0F2740F}"/>
                  </a:ext>
                </a:extLst>
              </p:cNvPr>
              <p:cNvSpPr txBox="1"/>
              <p:nvPr/>
            </p:nvSpPr>
            <p:spPr>
              <a:xfrm>
                <a:off x="605056" y="1919034"/>
                <a:ext cx="2528064" cy="1152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2E6166-6361-1C6C-6BC7-13FEC0F27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56" y="1919034"/>
                <a:ext cx="2528064" cy="11524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A531-2A45-5ED5-A3AF-AECB8BEDBEC9}"/>
                  </a:ext>
                </a:extLst>
              </p:cNvPr>
              <p:cNvSpPr txBox="1"/>
              <p:nvPr/>
            </p:nvSpPr>
            <p:spPr>
              <a:xfrm>
                <a:off x="3482177" y="1920079"/>
                <a:ext cx="2993704" cy="1164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C0CA531-2A45-5ED5-A3AF-AECB8BEDB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177" y="1920079"/>
                <a:ext cx="2993704" cy="11641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56ABAD-70DA-729B-4300-B8DBA1F19B8A}"/>
              </a:ext>
            </a:extLst>
          </p:cNvPr>
          <p:cNvCxnSpPr/>
          <p:nvPr/>
        </p:nvCxnSpPr>
        <p:spPr>
          <a:xfrm flipH="1">
            <a:off x="2386896" y="1525927"/>
            <a:ext cx="598366" cy="44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125453D-6724-9327-3F79-30AA92AC2B2A}"/>
              </a:ext>
            </a:extLst>
          </p:cNvPr>
          <p:cNvSpPr txBox="1"/>
          <p:nvPr/>
        </p:nvSpPr>
        <p:spPr>
          <a:xfrm>
            <a:off x="1943630" y="1198458"/>
            <a:ext cx="2083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can be negative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E3349-19DF-F85C-E0C4-63BB3AA94127}"/>
              </a:ext>
            </a:extLst>
          </p:cNvPr>
          <p:cNvSpPr txBox="1"/>
          <p:nvPr/>
        </p:nvSpPr>
        <p:spPr>
          <a:xfrm>
            <a:off x="533788" y="3478837"/>
            <a:ext cx="6517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Particle: affine parameter aligned with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59437-829B-05AB-1088-1476FC7E3F57}"/>
              </a:ext>
            </a:extLst>
          </p:cNvPr>
          <p:cNvSpPr txBox="1"/>
          <p:nvPr/>
        </p:nvSpPr>
        <p:spPr>
          <a:xfrm>
            <a:off x="533788" y="4051008"/>
            <a:ext cx="7904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Anti-particle: affine parameter anti-aligned with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B42E35-1E81-D11E-9381-4EABC4988554}"/>
              </a:ext>
            </a:extLst>
          </p:cNvPr>
          <p:cNvSpPr txBox="1"/>
          <p:nvPr/>
        </p:nvSpPr>
        <p:spPr>
          <a:xfrm>
            <a:off x="7051085" y="4551282"/>
            <a:ext cx="2234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Parametrization flows backwards with respect to 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25D260-0A32-3194-A37A-FBF0D6A2BC37}"/>
              </a:ext>
            </a:extLst>
          </p:cNvPr>
          <p:cNvSpPr txBox="1"/>
          <p:nvPr/>
        </p:nvSpPr>
        <p:spPr>
          <a:xfrm>
            <a:off x="6100440" y="5880533"/>
            <a:ext cx="233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evolution cannot</a:t>
            </a:r>
            <a:br>
              <a:rPr lang="en-US" dirty="0"/>
            </a:br>
            <a:r>
              <a:rPr lang="en-US" dirty="0"/>
              <a:t>change time alignment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66204D-7217-0EB8-6682-B072EC43F7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788" y="5303163"/>
            <a:ext cx="2008244" cy="1154740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9C493E-2D2B-FD3C-2B45-48FA322670C9}"/>
              </a:ext>
            </a:extLst>
          </p:cNvPr>
          <p:cNvCxnSpPr/>
          <p:nvPr/>
        </p:nvCxnSpPr>
        <p:spPr>
          <a:xfrm flipH="1" flipV="1">
            <a:off x="6583680" y="4487723"/>
            <a:ext cx="352185" cy="3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C98785-CBE3-A786-EB9E-B04CF4073EA5}"/>
              </a:ext>
            </a:extLst>
          </p:cNvPr>
          <p:cNvCxnSpPr/>
          <p:nvPr/>
        </p:nvCxnSpPr>
        <p:spPr>
          <a:xfrm flipV="1">
            <a:off x="7653528" y="5522927"/>
            <a:ext cx="155554" cy="357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C13D1B-A7FB-9104-9C52-225D6B9EBE17}"/>
              </a:ext>
            </a:extLst>
          </p:cNvPr>
          <p:cNvSpPr txBox="1"/>
          <p:nvPr/>
        </p:nvSpPr>
        <p:spPr>
          <a:xfrm>
            <a:off x="583771" y="4797910"/>
            <a:ext cx="1359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9BFFE1-C713-819C-65A0-10B1885940CA}"/>
              </a:ext>
            </a:extLst>
          </p:cNvPr>
          <p:cNvCxnSpPr/>
          <p:nvPr/>
        </p:nvCxnSpPr>
        <p:spPr>
          <a:xfrm>
            <a:off x="1143000" y="5303163"/>
            <a:ext cx="548640" cy="39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502E40-DCA1-7579-E801-ACC71A150841}"/>
              </a:ext>
            </a:extLst>
          </p:cNvPr>
          <p:cNvCxnSpPr/>
          <p:nvPr/>
        </p:nvCxnSpPr>
        <p:spPr>
          <a:xfrm flipH="1">
            <a:off x="2542032" y="5522927"/>
            <a:ext cx="658368" cy="82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F92900A-E397-202F-2595-491375575C4A}"/>
              </a:ext>
            </a:extLst>
          </p:cNvPr>
          <p:cNvSpPr txBox="1"/>
          <p:nvPr/>
        </p:nvSpPr>
        <p:spPr>
          <a:xfrm>
            <a:off x="2676170" y="5070097"/>
            <a:ext cx="1678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Anti-particle</a:t>
            </a:r>
            <a:br>
              <a:rPr lang="en-US" dirty="0"/>
            </a:br>
            <a:r>
              <a:rPr lang="en-US" dirty="0"/>
              <a:t>=</a:t>
            </a:r>
            <a:br>
              <a:rPr lang="en-US" dirty="0"/>
            </a:br>
            <a:r>
              <a:rPr lang="en-US" dirty="0"/>
              <a:t>negative energy</a:t>
            </a:r>
          </a:p>
        </p:txBody>
      </p:sp>
    </p:spTree>
    <p:extLst>
      <p:ext uri="{BB962C8B-B14F-4D97-AF65-F5344CB8AC3E}">
        <p14:creationId xmlns:p14="http://schemas.microsoft.com/office/powerpoint/2010/main" val="2581112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7F5C0-ACCE-8B6A-DFE8-A16F4E7CE429}"/>
              </a:ext>
            </a:extLst>
          </p:cNvPr>
          <p:cNvSpPr txBox="1"/>
          <p:nvPr/>
        </p:nvSpPr>
        <p:spPr>
          <a:xfrm>
            <a:off x="509950" y="310718"/>
            <a:ext cx="64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Recover standard 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B4B34-1EAC-0283-F7AE-46467E38D9A8}"/>
                  </a:ext>
                </a:extLst>
              </p:cNvPr>
              <p:cNvSpPr txBox="1"/>
              <p:nvPr/>
            </p:nvSpPr>
            <p:spPr>
              <a:xfrm>
                <a:off x="509950" y="1349405"/>
                <a:ext cx="6119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Over valid states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0B4B34-1EAC-0283-F7AE-46467E38D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" y="1349405"/>
                <a:ext cx="6119945" cy="584775"/>
              </a:xfrm>
              <a:prstGeom prst="rect">
                <a:avLst/>
              </a:prstGeom>
              <a:blipFill>
                <a:blip r:embed="rId2"/>
                <a:stretch>
                  <a:fillRect l="-259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B72830-DC7D-75B2-3B7B-55AA9BDCF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0533" y="1287849"/>
            <a:ext cx="3147837" cy="707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E090E-CF8D-4F95-0320-3D6843A27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0" y="2192599"/>
            <a:ext cx="8840434" cy="39820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44C424-0590-CDC1-BA32-D845C6E40CB0}"/>
              </a:ext>
            </a:extLst>
          </p:cNvPr>
          <p:cNvCxnSpPr/>
          <p:nvPr/>
        </p:nvCxnSpPr>
        <p:spPr>
          <a:xfrm flipH="1" flipV="1">
            <a:off x="9072979" y="1995735"/>
            <a:ext cx="603681" cy="74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62398-B53F-5469-5385-6640E4835D20}"/>
                  </a:ext>
                </a:extLst>
              </p:cNvPr>
              <p:cNvSpPr txBox="1"/>
              <p:nvPr/>
            </p:nvSpPr>
            <p:spPr>
              <a:xfrm>
                <a:off x="8566952" y="2816953"/>
                <a:ext cx="2643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no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dependence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62398-B53F-5469-5385-6640E4835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52" y="2816953"/>
                <a:ext cx="2643096" cy="369332"/>
              </a:xfrm>
              <a:prstGeom prst="rect">
                <a:avLst/>
              </a:prstGeom>
              <a:blipFill>
                <a:blip r:embed="rId5"/>
                <a:stretch>
                  <a:fillRect l="-1843" t="-8197" r="-161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078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D7F5C0-ACCE-8B6A-DFE8-A16F4E7CE429}"/>
                  </a:ext>
                </a:extLst>
              </p:cNvPr>
              <p:cNvSpPr txBox="1"/>
              <p:nvPr/>
            </p:nvSpPr>
            <p:spPr>
              <a:xfrm>
                <a:off x="509950" y="310718"/>
                <a:ext cx="9776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Hamiltonian constraint can “hide” multiple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4000" dirty="0"/>
                  <a:t>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D7F5C0-ACCE-8B6A-DFE8-A16F4E7C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50" y="310718"/>
                <a:ext cx="9776779" cy="707886"/>
              </a:xfrm>
              <a:prstGeom prst="rect">
                <a:avLst/>
              </a:prstGeom>
              <a:blipFill>
                <a:blip r:embed="rId2"/>
                <a:stretch>
                  <a:fillRect l="-2246" t="-15517" r="-124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1B180DA-511E-A903-CE71-245C8DD08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49" y="1505666"/>
            <a:ext cx="10197419" cy="10727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F8602CA-6DF0-C641-858B-06813638D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49" y="2776666"/>
            <a:ext cx="3851739" cy="558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6757D3-4936-C69F-FF29-D45983B8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352"/>
          <a:stretch/>
        </p:blipFill>
        <p:spPr>
          <a:xfrm>
            <a:off x="1517904" y="3810730"/>
            <a:ext cx="3345311" cy="10587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AF488D-E9E3-70AC-EA7E-0CA1A79614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63" r="81388"/>
          <a:stretch/>
        </p:blipFill>
        <p:spPr>
          <a:xfrm>
            <a:off x="4361688" y="2533106"/>
            <a:ext cx="1075688" cy="10727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0640A-54CF-DBF6-038A-AF1CA2FE857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4925"/>
          <a:stretch/>
        </p:blipFill>
        <p:spPr>
          <a:xfrm>
            <a:off x="411868" y="3786763"/>
            <a:ext cx="1106036" cy="11547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C2D283-83D4-4B2F-51E3-EDAD1AF6FC51}"/>
              </a:ext>
            </a:extLst>
          </p:cNvPr>
          <p:cNvCxnSpPr>
            <a:cxnSpLocks/>
          </p:cNvCxnSpPr>
          <p:nvPr/>
        </p:nvCxnSpPr>
        <p:spPr>
          <a:xfrm flipH="1" flipV="1">
            <a:off x="8695944" y="2422982"/>
            <a:ext cx="593171" cy="62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C3DCC4-460D-D521-6415-4D6C8714D402}"/>
              </a:ext>
            </a:extLst>
          </p:cNvPr>
          <p:cNvSpPr txBox="1"/>
          <p:nvPr/>
        </p:nvSpPr>
        <p:spPr>
          <a:xfrm>
            <a:off x="8787384" y="3048206"/>
            <a:ext cx="160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energy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585294-ACAB-2630-C5A9-C08DC2C70BB0}"/>
              </a:ext>
            </a:extLst>
          </p:cNvPr>
          <p:cNvSpPr txBox="1"/>
          <p:nvPr/>
        </p:nvSpPr>
        <p:spPr>
          <a:xfrm>
            <a:off x="6425021" y="2927418"/>
            <a:ext cx="1705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energy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8480D4-A052-7A84-E65A-2E508B96C87F}"/>
              </a:ext>
            </a:extLst>
          </p:cNvPr>
          <p:cNvCxnSpPr>
            <a:cxnSpLocks/>
          </p:cNvCxnSpPr>
          <p:nvPr/>
        </p:nvCxnSpPr>
        <p:spPr>
          <a:xfrm flipH="1" flipV="1">
            <a:off x="6002960" y="2265818"/>
            <a:ext cx="593171" cy="62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2B7F906-78F8-302C-A337-1A19606BD8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517" t="24512" r="13987" b="23588"/>
          <a:stretch/>
        </p:blipFill>
        <p:spPr>
          <a:xfrm>
            <a:off x="4519992" y="2609828"/>
            <a:ext cx="288708" cy="28989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36BB5C1-F852-85A2-471A-C56B91515C85}"/>
              </a:ext>
            </a:extLst>
          </p:cNvPr>
          <p:cNvSpPr txBox="1"/>
          <p:nvPr/>
        </p:nvSpPr>
        <p:spPr>
          <a:xfrm>
            <a:off x="3863551" y="1032174"/>
            <a:ext cx="35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 Hamiltonian constraint</a:t>
            </a:r>
          </a:p>
        </p:txBody>
      </p:sp>
    </p:spTree>
    <p:extLst>
      <p:ext uri="{BB962C8B-B14F-4D97-AF65-F5344CB8AC3E}">
        <p14:creationId xmlns:p14="http://schemas.microsoft.com/office/powerpoint/2010/main" val="20555325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7F5C0-ACCE-8B6A-DFE8-A16F4E7CE429}"/>
              </a:ext>
            </a:extLst>
          </p:cNvPr>
          <p:cNvSpPr txBox="1"/>
          <p:nvPr/>
        </p:nvSpPr>
        <p:spPr>
          <a:xfrm>
            <a:off x="509950" y="310718"/>
            <a:ext cx="4596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Quantum connection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6BB5C1-F852-85A2-471A-C56B91515C85}"/>
              </a:ext>
            </a:extLst>
          </p:cNvPr>
          <p:cNvSpPr txBox="1"/>
          <p:nvPr/>
        </p:nvSpPr>
        <p:spPr>
          <a:xfrm>
            <a:off x="3863551" y="1032174"/>
            <a:ext cx="355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particle Hamiltonian constraint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68D2-6CD2-15BA-9B9A-4FF456C46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19" y="1526984"/>
            <a:ext cx="7973538" cy="9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42E9-B619-A94C-B931-B9D9A044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887" y="2876621"/>
            <a:ext cx="4857550" cy="1011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CD344-0CE9-0DC8-BA71-CBDC9336BD31}"/>
                  </a:ext>
                </a:extLst>
              </p:cNvPr>
              <p:cNvSpPr txBox="1"/>
              <p:nvPr/>
            </p:nvSpPr>
            <p:spPr>
              <a:xfrm>
                <a:off x="7114032" y="2782669"/>
                <a:ext cx="18430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CD344-0CE9-0DC8-BA71-CBDC9336B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032" y="2782669"/>
                <a:ext cx="184300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3186A1-100A-A23D-63C2-2E1CBADA243F}"/>
              </a:ext>
            </a:extLst>
          </p:cNvPr>
          <p:cNvCxnSpPr>
            <a:cxnSpLocks/>
          </p:cNvCxnSpPr>
          <p:nvPr/>
        </p:nvCxnSpPr>
        <p:spPr>
          <a:xfrm flipH="1">
            <a:off x="8138160" y="2542032"/>
            <a:ext cx="818877" cy="3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358C7-66CC-8185-C6B9-67BD2643B9A4}"/>
                  </a:ext>
                </a:extLst>
              </p:cNvPr>
              <p:cNvSpPr txBox="1"/>
              <p:nvPr/>
            </p:nvSpPr>
            <p:spPr>
              <a:xfrm>
                <a:off x="9116568" y="2118346"/>
                <a:ext cx="24484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Density can be non-zero</a:t>
                </a:r>
                <a:br>
                  <a:rPr lang="en-US" dirty="0"/>
                </a:br>
                <a:r>
                  <a:rPr lang="en-US" dirty="0"/>
                  <a:t>only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8358C7-66CC-8185-C6B9-67BD2643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568" y="2118346"/>
                <a:ext cx="2448491" cy="646331"/>
              </a:xfrm>
              <a:prstGeom prst="rect">
                <a:avLst/>
              </a:prstGeom>
              <a:blipFill>
                <a:blip r:embed="rId5"/>
                <a:stretch>
                  <a:fillRect l="-2244" t="-4673" r="-1496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5A6029-8613-F0C2-4504-D3FB698CFD92}"/>
              </a:ext>
            </a:extLst>
          </p:cNvPr>
          <p:cNvSpPr txBox="1"/>
          <p:nvPr/>
        </p:nvSpPr>
        <p:spPr>
          <a:xfrm>
            <a:off x="509950" y="4005072"/>
            <a:ext cx="8983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Hamiltonian constraint becomes relativistic equations in QM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C20B532-A104-D7EF-A4DF-5213DEB0CE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48" y="4827940"/>
            <a:ext cx="3195207" cy="5030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574A1C2-EFF7-6357-E459-AC45D11FAF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5099" b="64283"/>
          <a:stretch/>
        </p:blipFill>
        <p:spPr>
          <a:xfrm>
            <a:off x="569648" y="5586955"/>
            <a:ext cx="3581900" cy="6285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6B1F57-EFF5-B014-75F3-1231EFD1B2FB}"/>
              </a:ext>
            </a:extLst>
          </p:cNvPr>
          <p:cNvSpPr txBox="1"/>
          <p:nvPr/>
        </p:nvSpPr>
        <p:spPr>
          <a:xfrm>
            <a:off x="4057096" y="4992560"/>
            <a:ext cx="4606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Gauge covariant derivative related to kinetic momentum</a:t>
            </a:r>
          </a:p>
        </p:txBody>
      </p:sp>
    </p:spTree>
    <p:extLst>
      <p:ext uri="{BB962C8B-B14F-4D97-AF65-F5344CB8AC3E}">
        <p14:creationId xmlns:p14="http://schemas.microsoft.com/office/powerpoint/2010/main" val="37827249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0B914-F7F9-E8B1-F8B0-658517564B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Relativistic mechanics is recovered without additional assumptions: relativity is needed to make densities/entropy invariant over time transformations</a:t>
                </a:r>
              </a:p>
              <a:p>
                <a:r>
                  <a:rPr lang="en-US" dirty="0"/>
                  <a:t>Mass is a geometric property of the state space when charted by position and velocity</a:t>
                </a:r>
              </a:p>
              <a:p>
                <a:r>
                  <a:rPr lang="en-US" dirty="0"/>
                  <a:t>The basic laws are more constrained than one may think at first</a:t>
                </a:r>
              </a:p>
              <a:p>
                <a:r>
                  <a:rPr lang="en-US" dirty="0"/>
                  <a:t>TODOs:</a:t>
                </a:r>
              </a:p>
              <a:p>
                <a:pPr lvl="1"/>
                <a:r>
                  <a:rPr lang="en-US" dirty="0"/>
                  <a:t>Help popularize these ideas, more pictures/diagrams in the book/</a:t>
                </a:r>
                <a:r>
                  <a:rPr lang="en-US" dirty="0" err="1"/>
                  <a:t>etc</a:t>
                </a:r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Find out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</m:oMath>
                </a14:m>
                <a:r>
                  <a:rPr lang="en-US" dirty="0"/>
                  <a:t> represents</a:t>
                </a:r>
              </a:p>
              <a:p>
                <a:pPr lvl="1"/>
                <a:r>
                  <a:rPr lang="en-US" dirty="0"/>
                  <a:t>Understand whether there is a link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b>
                    </m:sSub>
                  </m:oMath>
                </a14:m>
                <a:br>
                  <a:rPr lang="en-US" dirty="0"/>
                </a:br>
                <a:r>
                  <a:rPr lang="en-US" dirty="0"/>
                  <a:t>already in particle mechanics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00B914-F7F9-E8B1-F8B0-658517564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082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Reversing phase space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3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Reversing phase-space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BCDA1D-A65C-A2E1-E52F-7691680E908B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FC4B50-7B4B-C316-2A72-BCD35CFE7386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EB1D9-76CF-7988-8484-C6E1892F9013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2572D-5153-F4AB-7EF2-F85D51D69A10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9EFFC-63B0-9F9A-1A55-972FBDEAD08A}"/>
              </a:ext>
            </a:extLst>
          </p:cNvPr>
          <p:cNvCxnSpPr>
            <a:cxnSpLocks/>
            <a:stCxn id="313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2831C-21B2-A0A4-F7AF-725D5F7CC80E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A64AEA-CA30-A319-1CB2-033783DF68C4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C7E825-3C2F-888C-91A6-AB9598C71964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937384-C0F5-1212-0E15-5608BC0C4E40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E99EAA7-23DC-D09F-CD96-F7FD5AD0C9F9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739B4B04-DAF8-8AC9-9D44-9BB763DAD70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5F185EC-260F-7111-A9D7-FE13ADAA053F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1C5E7B9-6DC3-6EFE-9CA9-9690F7590185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A03688-45AE-8AEC-C8F5-BF4C192E9917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F20CCD4-495F-7989-3CFF-A040CD11C346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788A1A92-A61B-C6D6-3361-4992943F6E2C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319" name="Oval 8">
                <a:extLst>
                  <a:ext uri="{FF2B5EF4-FFF2-40B4-BE49-F238E27FC236}">
                    <a16:creationId xmlns:a16="http://schemas.microsoft.com/office/drawing/2014/main" id="{4978869E-C75C-63E1-D854-7E315C183299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D77F60CA-330D-6CDA-61BA-01135BE24B87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160010F-7A11-F227-8B84-AA38B974AB02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C94A57-02A9-0B37-80F8-640C16F2CA70}"/>
              </a:ext>
            </a:extLst>
          </p:cNvPr>
          <p:cNvCxnSpPr>
            <a:cxnSpLocks/>
            <a:endCxn id="317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B491523-983C-5E51-B86E-41AFDA3115C7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1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64B161-2694-00B4-6422-35EC00630A05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47D55E-BF5D-7712-E66D-40B196FDC2DF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9A11859-8469-4DD0-B25A-95483955857B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485D8A9-C344-B616-CB45-7546574E4D4A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A977BD7-B02C-69E1-773A-2B16C5869A42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4695048-67EA-EEF5-6436-9ED637A9E489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03FB6D1-B432-07D9-C6B8-611407D591DB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89FCFF-7ACD-2B48-EE16-9051D436A2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DEE1350-1CE5-3F46-224D-FD2F49C48C8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74EE6AB-4978-A7F3-5FB9-BC92D2C686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5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6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20F5CD54-C521-15E6-6102-33F138ADF0BC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A999DD2-565D-0CA6-8690-D33BCA07EB14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04963-D323-2FB6-B22B-3E991B0D529A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1073A4F-0DA9-8CD3-BF38-FB8C6DA4CAD2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20CE69B-719B-0679-CBA6-519963304E42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2CFC078-F902-F586-2BBC-C1FDCFC400A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4D8588B-33D5-727B-337F-05FD185BFB6F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D19CF6A-7F2E-C643-392D-4C3265D7F025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870C8E-1564-4D81-6C04-87F472DAE049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98DDF-E983-EF6A-00DF-813DB6C0E755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767314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112C38-C0DA-551E-6EBE-EAA5AF9B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21" y="1516428"/>
            <a:ext cx="10567021" cy="774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2257A-E077-64F2-D283-16371C427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81" y="2330700"/>
            <a:ext cx="10541761" cy="387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0BB8-8D0C-9A03-E675-098F3107D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81" y="2864190"/>
            <a:ext cx="10541761" cy="682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2CDEBA-0491-68E1-E428-E899BD989FB0}"/>
              </a:ext>
            </a:extLst>
          </p:cNvPr>
          <p:cNvSpPr txBox="1"/>
          <p:nvPr/>
        </p:nvSpPr>
        <p:spPr>
          <a:xfrm>
            <a:off x="386503" y="232744"/>
            <a:ext cx="11447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 following three conditions are equivalent, and link the structure of phase space with equal-time changes of coordinates</a:t>
            </a:r>
          </a:p>
        </p:txBody>
      </p:sp>
    </p:spTree>
    <p:extLst>
      <p:ext uri="{BB962C8B-B14F-4D97-AF65-F5344CB8AC3E}">
        <p14:creationId xmlns:p14="http://schemas.microsoft.com/office/powerpoint/2010/main" val="14098685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294649-3C96-2BA4-5013-018579795F69}"/>
              </a:ext>
            </a:extLst>
          </p:cNvPr>
          <p:cNvSpPr txBox="1"/>
          <p:nvPr/>
        </p:nvSpPr>
        <p:spPr>
          <a:xfrm>
            <a:off x="386503" y="232744"/>
            <a:ext cx="11447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They can be broken down into two sets of conditions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A3430-96D1-CF01-B427-EA4F84D3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286" y="939446"/>
            <a:ext cx="8948692" cy="2050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A86AAC-AEFE-8FFB-BE30-9FD8E9E22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68" y="3185963"/>
            <a:ext cx="8948692" cy="3367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10B9B9-C785-700A-C3A3-3454BF2B086C}"/>
              </a:ext>
            </a:extLst>
          </p:cNvPr>
          <p:cNvSpPr txBox="1"/>
          <p:nvPr/>
        </p:nvSpPr>
        <p:spPr>
          <a:xfrm>
            <a:off x="386503" y="111323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orthogonality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11DE5B-1CE5-AF4A-E577-6562D37D5D12}"/>
              </a:ext>
            </a:extLst>
          </p:cNvPr>
          <p:cNvCxnSpPr/>
          <p:nvPr/>
        </p:nvCxnSpPr>
        <p:spPr>
          <a:xfrm>
            <a:off x="2254928" y="1482571"/>
            <a:ext cx="701336" cy="1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5577A-A4F9-BB88-ADC9-D6D811464DDF}"/>
              </a:ext>
            </a:extLst>
          </p:cNvPr>
          <p:cNvSpPr txBox="1"/>
          <p:nvPr/>
        </p:nvSpPr>
        <p:spPr>
          <a:xfrm>
            <a:off x="9891753" y="3037521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About volumes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9F92D-C3D4-A266-C9D2-63E1046C3093}"/>
              </a:ext>
            </a:extLst>
          </p:cNvPr>
          <p:cNvCxnSpPr/>
          <p:nvPr/>
        </p:nvCxnSpPr>
        <p:spPr>
          <a:xfrm flipH="1">
            <a:off x="9401452" y="3515557"/>
            <a:ext cx="648070" cy="435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968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Classical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1323-9DDB-0EDB-1D66-3B74A7CD09FA}"/>
              </a:ext>
            </a:extLst>
          </p:cNvPr>
          <p:cNvSpPr txBox="1"/>
          <p:nvPr/>
        </p:nvSpPr>
        <p:spPr>
          <a:xfrm>
            <a:off x="249381" y="211841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77606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A9934-ACEC-19BE-1EFC-2C5DAB6A869A}"/>
              </a:ext>
            </a:extLst>
          </p:cNvPr>
          <p:cNvSpPr txBox="1"/>
          <p:nvPr/>
        </p:nvSpPr>
        <p:spPr>
          <a:xfrm>
            <a:off x="363985" y="307149"/>
            <a:ext cx="525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 reconstruct phase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147A4-A6BB-C9DB-7D4C-115F6CD6DBC4}"/>
              </a:ext>
            </a:extLst>
          </p:cNvPr>
          <p:cNvSpPr txBox="1"/>
          <p:nvPr/>
        </p:nvSpPr>
        <p:spPr>
          <a:xfrm>
            <a:off x="754602" y="1109708"/>
            <a:ext cx="5921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Space charted by continuous quantities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0EA6B-0BCC-1AA4-1E0B-ACFCCF3794F4}"/>
                  </a:ext>
                </a:extLst>
              </p:cNvPr>
              <p:cNvSpPr txBox="1"/>
              <p:nvPr/>
            </p:nvSpPr>
            <p:spPr>
              <a:xfrm>
                <a:off x="754602" y="1789156"/>
                <a:ext cx="6511013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Some quantities define the unit systems: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0EA6B-0BCC-1AA4-1E0B-ACFCCF37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1789156"/>
                <a:ext cx="6511013" cy="537135"/>
              </a:xfrm>
              <a:prstGeom prst="rect">
                <a:avLst/>
              </a:prstGeom>
              <a:blipFill>
                <a:blip r:embed="rId2"/>
                <a:stretch>
                  <a:fillRect l="-1966" t="-7865" b="-30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57F58AC-B72D-BF2B-E924-BF581BF98F75}"/>
              </a:ext>
            </a:extLst>
          </p:cNvPr>
          <p:cNvSpPr txBox="1"/>
          <p:nvPr/>
        </p:nvSpPr>
        <p:spPr>
          <a:xfrm>
            <a:off x="754602" y="2468604"/>
            <a:ext cx="945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Units are independent (change one without affecting the other)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C09F0-3B4F-9009-D287-8DD048CC4D4B}"/>
              </a:ext>
            </a:extLst>
          </p:cNvPr>
          <p:cNvSpPr txBox="1"/>
          <p:nvPr/>
        </p:nvSpPr>
        <p:spPr>
          <a:xfrm>
            <a:off x="754602" y="3148052"/>
            <a:ext cx="7077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Volume/density/entropy are unit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87632-16DA-FC8B-8EB1-0A1ABA240538}"/>
                  </a:ext>
                </a:extLst>
              </p:cNvPr>
              <p:cNvSpPr txBox="1"/>
              <p:nvPr/>
            </p:nvSpPr>
            <p:spPr>
              <a:xfrm>
                <a:off x="754602" y="3827500"/>
                <a:ext cx="855445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If one unit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changes, unit independent variables</a:t>
                </a:r>
              </a:p>
              <a:p>
                <a:r>
                  <a:rPr lang="en-US" sz="2800" dirty="0"/>
                  <a:t>must stay the same, and unit dependent variable must </a:t>
                </a:r>
                <a:br>
                  <a:rPr lang="en-US" sz="2800" dirty="0"/>
                </a:br>
                <a:r>
                  <a:rPr lang="en-US" sz="2800" dirty="0"/>
                  <a:t>change, while also keeping the volume the same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F87632-16DA-FC8B-8EB1-0A1ABA240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3827500"/>
                <a:ext cx="8554458" cy="1384995"/>
              </a:xfrm>
              <a:prstGeom prst="rect">
                <a:avLst/>
              </a:prstGeom>
              <a:blipFill>
                <a:blip r:embed="rId3"/>
                <a:stretch>
                  <a:fillRect l="-1497" t="-4405" r="-356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42A9F-C094-2CCC-1352-C7EA97C39273}"/>
                  </a:ext>
                </a:extLst>
              </p:cNvPr>
              <p:cNvSpPr txBox="1"/>
              <p:nvPr/>
            </p:nvSpPr>
            <p:spPr>
              <a:xfrm>
                <a:off x="754602" y="5355673"/>
                <a:ext cx="79499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each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there is a variable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whose units</a:t>
                </a:r>
                <a:br>
                  <a:rPr lang="en-US" sz="2800" dirty="0"/>
                </a:br>
                <a:r>
                  <a:rPr lang="en-US" sz="2800" dirty="0"/>
                  <a:t>are proportional to the inverse units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, so that the </a:t>
                </a:r>
                <a:br>
                  <a:rPr lang="en-US" sz="2800" dirty="0"/>
                </a:br>
                <a:r>
                  <a:rPr lang="en-US" sz="2800" dirty="0"/>
                  <a:t>volume stays the same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D42A9F-C094-2CCC-1352-C7EA97C39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2" y="5355673"/>
                <a:ext cx="7949933" cy="1384995"/>
              </a:xfrm>
              <a:prstGeom prst="rect">
                <a:avLst/>
              </a:prstGeom>
              <a:blipFill>
                <a:blip r:embed="rId4"/>
                <a:stretch>
                  <a:fillRect l="-1610" t="-4405" r="-537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D52B32-C6BB-BE48-7A7B-5A00ED5F9AA6}"/>
                  </a:ext>
                </a:extLst>
              </p:cNvPr>
              <p:cNvSpPr/>
              <p:nvPr/>
            </p:nvSpPr>
            <p:spPr>
              <a:xfrm>
                <a:off x="7748792" y="623988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D52B32-C6BB-BE48-7A7B-5A00ED5F9A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792" y="623988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68CE9-BD5D-7B65-C629-CBF2F7C294B2}"/>
                  </a:ext>
                </a:extLst>
              </p:cNvPr>
              <p:cNvSpPr txBox="1"/>
              <p:nvPr/>
            </p:nvSpPr>
            <p:spPr>
              <a:xfrm>
                <a:off x="6576323" y="777439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E68CE9-BD5D-7B65-C629-CBF2F7C2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323" y="777439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A60189-3701-4052-C34C-11C8D515B5FA}"/>
                  </a:ext>
                </a:extLst>
              </p:cNvPr>
              <p:cNvSpPr txBox="1"/>
              <p:nvPr/>
            </p:nvSpPr>
            <p:spPr>
              <a:xfrm>
                <a:off x="7666785" y="1337728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A60189-3701-4052-C34C-11C8D515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785" y="1337728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9C6AEF-218E-7682-AF8E-0010FEFFB065}"/>
                  </a:ext>
                </a:extLst>
              </p:cNvPr>
              <p:cNvSpPr/>
              <p:nvPr/>
            </p:nvSpPr>
            <p:spPr>
              <a:xfrm>
                <a:off x="9166236" y="774940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79C6AEF-218E-7682-AF8E-0010FEFFB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236" y="774940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709287-1279-6E55-BB2F-536BBD32B526}"/>
                  </a:ext>
                </a:extLst>
              </p:cNvPr>
              <p:cNvSpPr txBox="1"/>
              <p:nvPr/>
            </p:nvSpPr>
            <p:spPr>
              <a:xfrm>
                <a:off x="10751307" y="794633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709287-1279-6E55-BB2F-536BBD32B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1307" y="794633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556756-CABD-3613-CAE0-5B9D4762CF38}"/>
                  </a:ext>
                </a:extLst>
              </p:cNvPr>
              <p:cNvSpPr txBox="1"/>
              <p:nvPr/>
            </p:nvSpPr>
            <p:spPr>
              <a:xfrm>
                <a:off x="9240345" y="1196681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556756-CABD-3613-CAE0-5B9D4762C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0345" y="1196681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348812-367A-CC8A-3C67-B8C5020E9A56}"/>
                  </a:ext>
                </a:extLst>
              </p:cNvPr>
              <p:cNvSpPr txBox="1"/>
              <p:nvPr/>
            </p:nvSpPr>
            <p:spPr>
              <a:xfrm>
                <a:off x="8406348" y="239308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1348812-367A-CC8A-3C67-B8C5020E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48" y="239308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91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phase space is exactly the structure needed to define state densities, thermodynamic entropy, information entropy and statistical uncertainty in a way that satisfies the principle of relativity for equal-time observers</a:t>
            </a:r>
          </a:p>
          <a:p>
            <a:r>
              <a:rPr lang="en-US" dirty="0"/>
              <a:t>The relativistic version extends those quantities to all observers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Help popularize these ideas, more pictures/diagrams in the book/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88449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Infinitesimal reducibility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6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50921"/>
            <a:ext cx="5752731" cy="8433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Divisible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D830C-0510-4D32-8B68-4EA1A8B9A49C}"/>
              </a:ext>
            </a:extLst>
          </p:cNvPr>
          <p:cNvSpPr txBox="1">
            <a:spLocks/>
          </p:cNvSpPr>
          <p:nvPr/>
        </p:nvSpPr>
        <p:spPr>
          <a:xfrm>
            <a:off x="6270593" y="150920"/>
            <a:ext cx="5752731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33" dirty="0"/>
              <a:t>Reducible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/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/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08905F7-355D-4C11-AEBE-F2E409386522}"/>
              </a:ext>
            </a:extLst>
          </p:cNvPr>
          <p:cNvSpPr txBox="1">
            <a:spLocks/>
          </p:cNvSpPr>
          <p:nvPr/>
        </p:nvSpPr>
        <p:spPr>
          <a:xfrm>
            <a:off x="5344358" y="196477"/>
            <a:ext cx="1509204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vs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EEA73D-96C1-4280-9D48-9A20EE68C509}"/>
              </a:ext>
            </a:extLst>
          </p:cNvPr>
          <p:cNvCxnSpPr>
            <a:cxnSpLocks/>
          </p:cNvCxnSpPr>
          <p:nvPr/>
        </p:nvCxnSpPr>
        <p:spPr>
          <a:xfrm>
            <a:off x="652053" y="632714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8E49A-F4B8-4C7D-B1E1-AE452AE8E0AB}"/>
              </a:ext>
            </a:extLst>
          </p:cNvPr>
          <p:cNvSpPr/>
          <p:nvPr/>
        </p:nvSpPr>
        <p:spPr>
          <a:xfrm>
            <a:off x="3243965" y="586126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1109458" y="5138805"/>
            <a:ext cx="1930715" cy="874080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5CC2-9465-43A2-9F13-FACC44779F94}"/>
              </a:ext>
            </a:extLst>
          </p:cNvPr>
          <p:cNvGrpSpPr/>
          <p:nvPr/>
        </p:nvGrpSpPr>
        <p:grpSpPr>
          <a:xfrm>
            <a:off x="6611340" y="5372197"/>
            <a:ext cx="645638" cy="607658"/>
            <a:chOff x="6610920" y="3430766"/>
            <a:chExt cx="794882" cy="7481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9C0DDE-2C3B-444C-BB51-6DFC67078C12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E8F641-DAF3-49A0-BD1E-537684D51AA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Chord 5">
                <a:extLst>
                  <a:ext uri="{FF2B5EF4-FFF2-40B4-BE49-F238E27FC236}">
                    <a16:creationId xmlns:a16="http://schemas.microsoft.com/office/drawing/2014/main" id="{2096353D-2715-4426-9431-9813669B2CB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8FEF21-16E8-4861-9AFD-A0029AD96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A0634-A756-0165-72C8-B54DF9DBFD6C}"/>
              </a:ext>
            </a:extLst>
          </p:cNvPr>
          <p:cNvCxnSpPr>
            <a:cxnSpLocks/>
          </p:cNvCxnSpPr>
          <p:nvPr/>
        </p:nvCxnSpPr>
        <p:spPr>
          <a:xfrm>
            <a:off x="5723788" y="631952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446466-A74E-2CFD-45CF-FBE107B74F38}"/>
              </a:ext>
            </a:extLst>
          </p:cNvPr>
          <p:cNvSpPr/>
          <p:nvPr/>
        </p:nvSpPr>
        <p:spPr>
          <a:xfrm>
            <a:off x="8315700" y="585364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4753C91-385E-70C3-F52B-31BE215B7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" y="1192137"/>
            <a:ext cx="2341346" cy="1844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9F3F-55D4-E372-5DE4-85A99A0BC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63" y="1146257"/>
            <a:ext cx="2797734" cy="1729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935E2-BFBA-4085-FDDB-22EC7F08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45" y="1895575"/>
            <a:ext cx="1957975" cy="192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CA243-1D36-DC30-4F67-83F6C2984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45" y="1828545"/>
            <a:ext cx="2054859" cy="2054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B9DE3-7D92-1A08-1A52-047C3F22B75E}"/>
              </a:ext>
            </a:extLst>
          </p:cNvPr>
          <p:cNvSpPr txBox="1"/>
          <p:nvPr/>
        </p:nvSpPr>
        <p:spPr>
          <a:xfrm>
            <a:off x="1324414" y="3342248"/>
            <a:ext cx="343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divisible but not reducible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D146E-CA5D-8CD5-FB7B-6DBF840630E9}"/>
              </a:ext>
            </a:extLst>
          </p:cNvPr>
          <p:cNvSpPr txBox="1"/>
          <p:nvPr/>
        </p:nvSpPr>
        <p:spPr>
          <a:xfrm>
            <a:off x="7572814" y="1140574"/>
            <a:ext cx="348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reducible but not divisible</a:t>
            </a:r>
          </a:p>
        </p:txBody>
      </p:sp>
    </p:spTree>
    <p:extLst>
      <p:ext uri="{BB962C8B-B14F-4D97-AF65-F5344CB8AC3E}">
        <p14:creationId xmlns:p14="http://schemas.microsoft.com/office/powerpoint/2010/main" val="52948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4" grpId="0"/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41CE9-EAAD-84CD-4261-108BB4C9EB36}"/>
              </a:ext>
            </a:extLst>
          </p:cNvPr>
          <p:cNvSpPr txBox="1"/>
          <p:nvPr/>
        </p:nvSpPr>
        <p:spPr>
          <a:xfrm>
            <a:off x="264548" y="231063"/>
            <a:ext cx="9874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IR-INF: A classical system can be thought of as being made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of infinitesimal parts, called particles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C1A33-8C2C-2AE5-7E90-4985CC98A008}"/>
              </a:ext>
            </a:extLst>
          </p:cNvPr>
          <p:cNvSpPr txBox="1"/>
          <p:nvPr/>
        </p:nvSpPr>
        <p:spPr>
          <a:xfrm>
            <a:off x="1149927" y="1346779"/>
            <a:ext cx="10924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IR-DIST: classical state is given by a distribution over phase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D8358-1F41-8567-99BD-DB893D0BBB5F}"/>
              </a:ext>
            </a:extLst>
          </p:cNvPr>
          <p:cNvSpPr txBox="1"/>
          <p:nvPr/>
        </p:nvSpPr>
        <p:spPr>
          <a:xfrm>
            <a:off x="347675" y="2057785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IR-INF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5CBA0-B3AE-21D5-B8A1-27DB35CFE507}"/>
                  </a:ext>
                </a:extLst>
              </p:cNvPr>
              <p:cNvSpPr txBox="1"/>
              <p:nvPr/>
            </p:nvSpPr>
            <p:spPr>
              <a:xfrm>
                <a:off x="2809554" y="2174155"/>
                <a:ext cx="42734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state space for the full system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5CBA0-B3AE-21D5-B8A1-27DB35CFE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554" y="2174155"/>
                <a:ext cx="4273478" cy="461665"/>
              </a:xfrm>
              <a:prstGeom prst="rect">
                <a:avLst/>
              </a:prstGeom>
              <a:blipFill>
                <a:blip r:embed="rId2"/>
                <a:stretch>
                  <a:fillRect l="-428" t="-10667" r="-12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D262C7-3A84-72CF-5CCE-530328B91C11}"/>
                  </a:ext>
                </a:extLst>
              </p:cNvPr>
              <p:cNvSpPr txBox="1"/>
              <p:nvPr/>
            </p:nvSpPr>
            <p:spPr>
              <a:xfrm>
                <a:off x="7377441" y="2179612"/>
                <a:ext cx="4010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state space for the particles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D262C7-3A84-72CF-5CCE-530328B91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441" y="2179612"/>
                <a:ext cx="4010009" cy="461665"/>
              </a:xfrm>
              <a:prstGeom prst="rect">
                <a:avLst/>
              </a:prstGeom>
              <a:blipFill>
                <a:blip r:embed="rId3"/>
                <a:stretch>
                  <a:fillRect l="-304" t="-10667" r="-136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720107-4092-5768-25FC-B14E0B1F2A9D}"/>
                  </a:ext>
                </a:extLst>
              </p:cNvPr>
              <p:cNvSpPr txBox="1"/>
              <p:nvPr/>
            </p:nvSpPr>
            <p:spPr>
              <a:xfrm>
                <a:off x="3182587" y="2888282"/>
                <a:ext cx="5965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additive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720107-4092-5768-25FC-B14E0B1F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87" y="2888282"/>
                <a:ext cx="5965223" cy="461665"/>
              </a:xfrm>
              <a:prstGeom prst="rect">
                <a:avLst/>
              </a:prstGeom>
              <a:blipFill>
                <a:blip r:embed="rId4"/>
                <a:stretch>
                  <a:fillRect t="-10526" r="-61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318E36-8021-8292-EBC4-2F1F891021F8}"/>
              </a:ext>
            </a:extLst>
          </p:cNvPr>
          <p:cNvSpPr txBox="1"/>
          <p:nvPr/>
        </p:nvSpPr>
        <p:spPr>
          <a:xfrm>
            <a:off x="7122468" y="2617301"/>
            <a:ext cx="2735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Technically, from the sigma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2CF79-61AA-8A6A-72E5-3DE282381F01}"/>
                  </a:ext>
                </a:extLst>
              </p:cNvPr>
              <p:cNvSpPr txBox="1"/>
              <p:nvPr/>
            </p:nvSpPr>
            <p:spPr>
              <a:xfrm>
                <a:off x="347675" y="3807744"/>
                <a:ext cx="76048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IR-INF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real valued,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charted by continuous variables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2CF79-61AA-8A6A-72E5-3DE282381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5" y="3807744"/>
                <a:ext cx="7604839" cy="461665"/>
              </a:xfrm>
              <a:prstGeom prst="rect">
                <a:avLst/>
              </a:prstGeom>
              <a:blipFill>
                <a:blip r:embed="rId5"/>
                <a:stretch>
                  <a:fillRect l="-120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DBC11-7BDB-3325-0212-0A1B1D2766DC}"/>
                  </a:ext>
                </a:extLst>
              </p:cNvPr>
              <p:cNvSpPr txBox="1"/>
              <p:nvPr/>
            </p:nvSpPr>
            <p:spPr>
              <a:xfrm>
                <a:off x="347675" y="4476205"/>
                <a:ext cx="51451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Need to quantify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CDBC11-7BDB-3325-0212-0A1B1D276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5" y="4476205"/>
                <a:ext cx="5145126" cy="461665"/>
              </a:xfrm>
              <a:prstGeom prst="rect">
                <a:avLst/>
              </a:prstGeom>
              <a:blipFill>
                <a:blip r:embed="rId6"/>
                <a:stretch>
                  <a:fillRect l="-177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A2FEA-D0F4-23A6-B5D1-4AC3343D3E79}"/>
                  </a:ext>
                </a:extLst>
              </p:cNvPr>
              <p:cNvSpPr txBox="1"/>
              <p:nvPr/>
            </p:nvSpPr>
            <p:spPr>
              <a:xfrm>
                <a:off x="7629896" y="3499708"/>
                <a:ext cx="3324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Assume 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manifold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9A2FEA-D0F4-23A6-B5D1-4AC3343D3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896" y="3499708"/>
                <a:ext cx="3324500" cy="369332"/>
              </a:xfrm>
              <a:prstGeom prst="rect">
                <a:avLst/>
              </a:prstGeom>
              <a:blipFill>
                <a:blip r:embed="rId7"/>
                <a:stretch>
                  <a:fillRect l="-1651" t="-8197" r="-9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97F36D-ED95-1094-2347-E4501A659ED5}"/>
                  </a:ext>
                </a:extLst>
              </p:cNvPr>
              <p:cNvSpPr txBox="1"/>
              <p:nvPr/>
            </p:nvSpPr>
            <p:spPr>
              <a:xfrm>
                <a:off x="347674" y="5146570"/>
                <a:ext cx="7852237" cy="1039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 should be independent of choice of variables, and so should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differentiable structure on the manifold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97F36D-ED95-1094-2347-E4501A659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74" y="5146570"/>
                <a:ext cx="7852237" cy="1039067"/>
              </a:xfrm>
              <a:prstGeom prst="rect">
                <a:avLst/>
              </a:prstGeom>
              <a:blipFill>
                <a:blip r:embed="rId8"/>
                <a:stretch>
                  <a:fillRect l="-1165" t="-4678" r="-388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A4026-C21A-9F08-5DD1-1AAEF36A962A}"/>
                  </a:ext>
                </a:extLst>
              </p:cNvPr>
              <p:cNvSpPr txBox="1"/>
              <p:nvPr/>
            </p:nvSpPr>
            <p:spPr>
              <a:xfrm rot="2011015">
                <a:off x="6536217" y="596346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6A4026-C21A-9F08-5DD1-1AAEF36A9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015">
                <a:off x="6536217" y="596346"/>
                <a:ext cx="102624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7A9F46-740D-25A8-C829-DF64A9D85AFA}"/>
              </a:ext>
            </a:extLst>
          </p:cNvPr>
          <p:cNvCxnSpPr>
            <a:stCxn id="8" idx="1"/>
          </p:cNvCxnSpPr>
          <p:nvPr/>
        </p:nvCxnSpPr>
        <p:spPr>
          <a:xfrm flipH="1">
            <a:off x="6917377" y="2771190"/>
            <a:ext cx="205091" cy="2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9FDD8-19BD-73B1-7271-438DD9F12225}"/>
              </a:ext>
            </a:extLst>
          </p:cNvPr>
          <p:cNvCxnSpPr/>
          <p:nvPr/>
        </p:nvCxnSpPr>
        <p:spPr>
          <a:xfrm flipH="1">
            <a:off x="7623958" y="3807744"/>
            <a:ext cx="267195" cy="18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C89CA2-3BD9-F3E9-9267-E173D5B05C3A}"/>
                  </a:ext>
                </a:extLst>
              </p:cNvPr>
              <p:cNvSpPr txBox="1"/>
              <p:nvPr/>
            </p:nvSpPr>
            <p:spPr>
              <a:xfrm>
                <a:off x="4914725" y="6047574"/>
                <a:ext cx="28428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+ 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IR-DIST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C89CA2-3BD9-F3E9-9267-E173D5B0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725" y="6047574"/>
                <a:ext cx="2842830" cy="584775"/>
              </a:xfrm>
              <a:prstGeom prst="rect">
                <a:avLst/>
              </a:prstGeom>
              <a:blipFill>
                <a:blip r:embed="rId10"/>
                <a:stretch>
                  <a:fillRect l="-5353" t="-12500" r="-492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951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EA74C6-60A5-ADCC-48C1-9CD106050801}"/>
              </a:ext>
            </a:extLst>
          </p:cNvPr>
          <p:cNvGrpSpPr/>
          <p:nvPr/>
        </p:nvGrpSpPr>
        <p:grpSpPr>
          <a:xfrm>
            <a:off x="1636246" y="5437307"/>
            <a:ext cx="5836138" cy="1321854"/>
            <a:chOff x="5905874" y="985462"/>
            <a:chExt cx="5836138" cy="13218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D1AFBDB-DD1C-3214-C033-911F24530972}"/>
                </a:ext>
              </a:extLst>
            </p:cNvPr>
            <p:cNvSpPr/>
            <p:nvPr/>
          </p:nvSpPr>
          <p:spPr>
            <a:xfrm>
              <a:off x="7111084" y="985462"/>
              <a:ext cx="2598871" cy="1321854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D166D46-2DAF-E35C-7F9C-744C0E74DCD6}"/>
                </a:ext>
              </a:extLst>
            </p:cNvPr>
            <p:cNvSpPr/>
            <p:nvPr/>
          </p:nvSpPr>
          <p:spPr>
            <a:xfrm>
              <a:off x="8381663" y="1043337"/>
              <a:ext cx="2192831" cy="112801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10408634" y="1028445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5905874" y="1124388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8491547" y="1307460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Lagrangian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Infinitesimal reducibility is what requires the space of infinitesimal parts to be a differentiable manifold (assuming finitely many variables)</a:t>
            </a:r>
          </a:p>
          <a:p>
            <a:r>
              <a:rPr lang="en-US" dirty="0"/>
              <a:t>Differentiability is exactly the ability to define volumes in arbitrary coordinates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 Find a “more mathematical” way to run the argument</a:t>
            </a:r>
          </a:p>
        </p:txBody>
      </p:sp>
    </p:spTree>
    <p:extLst>
      <p:ext uri="{BB962C8B-B14F-4D97-AF65-F5344CB8AC3E}">
        <p14:creationId xmlns:p14="http://schemas.microsoft.com/office/powerpoint/2010/main" val="1659567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theories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35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98D0-ED49-A307-3F9B-482B59B37219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EM field equations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AB2A4-B777-D63F-1D01-FFB3245678C1}"/>
              </a:ext>
            </a:extLst>
          </p:cNvPr>
          <p:cNvSpPr txBox="1"/>
          <p:nvPr/>
        </p:nvSpPr>
        <p:spPr>
          <a:xfrm>
            <a:off x="473563" y="982203"/>
            <a:ext cx="11385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Fields as infinite dimensional systems (countable assuming fields continuous)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3F816-325D-6416-A000-4A8FCDECBB11}"/>
              </a:ext>
            </a:extLst>
          </p:cNvPr>
          <p:cNvSpPr txBox="1"/>
          <p:nvPr/>
        </p:nvSpPr>
        <p:spPr>
          <a:xfrm>
            <a:off x="473563" y="1694961"/>
            <a:ext cx="5128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formally generalize the symplectic structure?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185A0-D1E6-4119-3DDF-88623CB55C13}"/>
                  </a:ext>
                </a:extLst>
              </p:cNvPr>
              <p:cNvSpPr txBox="1"/>
              <p:nvPr/>
            </p:nvSpPr>
            <p:spPr>
              <a:xfrm>
                <a:off x="1270661" y="2331750"/>
                <a:ext cx="14980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1185A0-D1E6-4119-3DDF-88623CB55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61" y="2331750"/>
                <a:ext cx="149803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E2257-B946-64A5-C582-60B770DD081C}"/>
                  </a:ext>
                </a:extLst>
              </p:cNvPr>
              <p:cNvSpPr txBox="1"/>
              <p:nvPr/>
            </p:nvSpPr>
            <p:spPr>
              <a:xfrm>
                <a:off x="1270661" y="2911227"/>
                <a:ext cx="2708882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CE2257-B946-64A5-C582-60B770DD0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661" y="2911227"/>
                <a:ext cx="2708882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1F995A-01DC-E078-7CC9-CF27F877DA4F}"/>
                  </a:ext>
                </a:extLst>
              </p:cNvPr>
              <p:cNvSpPr txBox="1"/>
              <p:nvPr/>
            </p:nvSpPr>
            <p:spPr>
              <a:xfrm>
                <a:off x="4853191" y="2331750"/>
                <a:ext cx="2390654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1F995A-01DC-E078-7CC9-CF27F877D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91" y="2331750"/>
                <a:ext cx="2390654" cy="404983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73FC78-31DA-A08B-B236-ED678CD54D22}"/>
                  </a:ext>
                </a:extLst>
              </p:cNvPr>
              <p:cNvSpPr txBox="1"/>
              <p:nvPr/>
            </p:nvSpPr>
            <p:spPr>
              <a:xfrm>
                <a:off x="4694077" y="2911227"/>
                <a:ext cx="331231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? ∑∫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𝛿𝜙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73FC78-31DA-A08B-B236-ED678CD5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077" y="2911227"/>
                <a:ext cx="3312317" cy="404983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8D246-596B-3227-F0FA-9D4B74D433F2}"/>
              </a:ext>
            </a:extLst>
          </p:cNvPr>
          <p:cNvCxnSpPr>
            <a:cxnSpLocks/>
          </p:cNvCxnSpPr>
          <p:nvPr/>
        </p:nvCxnSpPr>
        <p:spPr>
          <a:xfrm flipH="1">
            <a:off x="8027719" y="2642260"/>
            <a:ext cx="362198" cy="26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D59914-8513-5816-0626-2048E49F5FB1}"/>
              </a:ext>
            </a:extLst>
          </p:cNvPr>
          <p:cNvSpPr txBox="1"/>
          <p:nvPr/>
        </p:nvSpPr>
        <p:spPr>
          <a:xfrm>
            <a:off x="8027719" y="2218181"/>
            <a:ext cx="267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quite seem right…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AFE0EB-BB89-617D-DEFA-C7F773912136}"/>
              </a:ext>
            </a:extLst>
          </p:cNvPr>
          <p:cNvCxnSpPr>
            <a:cxnSpLocks/>
          </p:cNvCxnSpPr>
          <p:nvPr/>
        </p:nvCxnSpPr>
        <p:spPr>
          <a:xfrm flipH="1">
            <a:off x="6691745" y="2064293"/>
            <a:ext cx="279071" cy="3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F53D67-51E6-F759-4519-D0A102D369D2}"/>
              </a:ext>
            </a:extLst>
          </p:cNvPr>
          <p:cNvSpPr txBox="1"/>
          <p:nvPr/>
        </p:nvSpPr>
        <p:spPr>
          <a:xfrm>
            <a:off x="6522116" y="1694961"/>
            <a:ext cx="409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units of the conjugate field?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94A8DC-E4B9-0B64-2D6B-68D37C3AFC09}"/>
              </a:ext>
            </a:extLst>
          </p:cNvPr>
          <p:cNvSpPr txBox="1"/>
          <p:nvPr/>
        </p:nvSpPr>
        <p:spPr>
          <a:xfrm>
            <a:off x="1904513" y="3883979"/>
            <a:ext cx="577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sure whether the right mathematical formalism exists…</a:t>
            </a:r>
          </a:p>
        </p:txBody>
      </p:sp>
    </p:spTree>
    <p:extLst>
      <p:ext uri="{BB962C8B-B14F-4D97-AF65-F5344CB8AC3E}">
        <p14:creationId xmlns:p14="http://schemas.microsoft.com/office/powerpoint/2010/main" val="26349802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98D0-ED49-A307-3F9B-482B59B37219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 relativity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DAB2A4-B777-D63F-1D01-FFB3245678C1}"/>
              </a:ext>
            </a:extLst>
          </p:cNvPr>
          <p:cNvSpPr txBox="1"/>
          <p:nvPr/>
        </p:nvSpPr>
        <p:spPr>
          <a:xfrm>
            <a:off x="473563" y="982203"/>
            <a:ext cx="9068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Need a geometric understanding of Einstein field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3F816-325D-6416-A000-4A8FCDECBB11}"/>
              </a:ext>
            </a:extLst>
          </p:cNvPr>
          <p:cNvSpPr txBox="1"/>
          <p:nvPr/>
        </p:nvSpPr>
        <p:spPr>
          <a:xfrm>
            <a:off x="473563" y="1694961"/>
            <a:ext cx="10579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stress-energy-momentum tensor is the derivative of the (matter) action with respect to the metric tensor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61848-FFC0-9E76-7CF1-F390DA063C5A}"/>
              </a:ext>
            </a:extLst>
          </p:cNvPr>
          <p:cNvSpPr txBox="1"/>
          <p:nvPr/>
        </p:nvSpPr>
        <p:spPr>
          <a:xfrm>
            <a:off x="473563" y="2091369"/>
            <a:ext cx="69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action is the line integral of the vector potential of the flow of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1F903-82F9-7DFB-B432-A9831EA44F08}"/>
              </a:ext>
            </a:extLst>
          </p:cNvPr>
          <p:cNvSpPr txBox="1"/>
          <p:nvPr/>
        </p:nvSpPr>
        <p:spPr>
          <a:xfrm>
            <a:off x="473562" y="2487777"/>
            <a:ext cx="9168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metric tensor defines the count of degrees of freedom (double the space, double the DOFs)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78A2A-0185-AAD3-5B8E-BFBA4E0439F0}"/>
              </a:ext>
            </a:extLst>
          </p:cNvPr>
          <p:cNvSpPr txBox="1"/>
          <p:nvPr/>
        </p:nvSpPr>
        <p:spPr>
          <a:xfrm>
            <a:off x="473562" y="2884185"/>
            <a:ext cx="97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the relationship between curvature and energy/momentum a relationship between flow and DOFs?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12413B-7858-6820-3EA3-D5D909E1645E}"/>
                  </a:ext>
                </a:extLst>
              </p:cNvPr>
              <p:cNvSpPr txBox="1"/>
              <p:nvPr/>
            </p:nvSpPr>
            <p:spPr>
              <a:xfrm>
                <a:off x="724395" y="3569867"/>
                <a:ext cx="2990242" cy="675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12413B-7858-6820-3EA3-D5D909E1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5" y="3569867"/>
                <a:ext cx="2990242" cy="675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594D2F-33C3-4A73-77BB-CDF58699EF0B}"/>
                  </a:ext>
                </a:extLst>
              </p:cNvPr>
              <p:cNvSpPr txBox="1"/>
              <p:nvPr/>
            </p:nvSpPr>
            <p:spPr>
              <a:xfrm>
                <a:off x="724395" y="4362683"/>
                <a:ext cx="2484847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ra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594D2F-33C3-4A73-77BB-CDF58699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95" y="4362683"/>
                <a:ext cx="2484847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CE1FA-17E5-A9D6-BA7A-168D07DAC207}"/>
                  </a:ext>
                </a:extLst>
              </p:cNvPr>
              <p:cNvSpPr txBox="1"/>
              <p:nvPr/>
            </p:nvSpPr>
            <p:spPr>
              <a:xfrm>
                <a:off x="4251366" y="3939456"/>
                <a:ext cx="255525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𝜇𝜈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ACE1FA-17E5-A9D6-BA7A-168D07DAC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366" y="3939456"/>
                <a:ext cx="255525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86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8676-84FA-2122-DDC1-DAF6C7BE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different formulations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38501-E5C4-6B03-DABF-E2F37EE91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44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principle, the same assumptions could be applied to field theories</a:t>
            </a:r>
          </a:p>
          <a:p>
            <a:r>
              <a:rPr lang="en-US" dirty="0"/>
              <a:t>TODOs:</a:t>
            </a:r>
          </a:p>
          <a:p>
            <a:pPr lvl="1"/>
            <a:r>
              <a:rPr lang="en-US" dirty="0"/>
              <a:t>Find or develop the right mathematical framework to do the extension</a:t>
            </a:r>
          </a:p>
        </p:txBody>
      </p:sp>
    </p:spTree>
    <p:extLst>
      <p:ext uri="{BB962C8B-B14F-4D97-AF65-F5344CB8AC3E}">
        <p14:creationId xmlns:p14="http://schemas.microsoft.com/office/powerpoint/2010/main" val="36691766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mechanics has been given the full Reverse Physics treatment, and shows that there is a lot of physics hidden within the equations</a:t>
            </a:r>
          </a:p>
          <a:p>
            <a:r>
              <a:rPr lang="en-US" dirty="0"/>
              <a:t>Still some areas where things can be understood better</a:t>
            </a:r>
          </a:p>
          <a:p>
            <a:r>
              <a:rPr lang="en-US" dirty="0"/>
              <a:t>Ideally, we want to apply the same approach to all other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4324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9E93A2-F620-3D45-E079-AAA8EC30D670}"/>
                  </a:ext>
                </a:extLst>
              </p:cNvPr>
              <p:cNvSpPr txBox="1"/>
              <p:nvPr/>
            </p:nvSpPr>
            <p:spPr>
              <a:xfrm>
                <a:off x="4450485" y="2576473"/>
                <a:ext cx="2845394" cy="894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9E93A2-F620-3D45-E079-AAA8EC30D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85" y="2576473"/>
                <a:ext cx="2845394" cy="8947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F0ACB-B853-AA97-23A9-6CBA822ABE72}"/>
                  </a:ext>
                </a:extLst>
              </p:cNvPr>
              <p:cNvSpPr txBox="1"/>
              <p:nvPr/>
            </p:nvSpPr>
            <p:spPr>
              <a:xfrm>
                <a:off x="1795783" y="2762262"/>
                <a:ext cx="24361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08F0ACB-B853-AA97-23A9-6CBA822A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3" y="2762262"/>
                <a:ext cx="24361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998FAC-CFA4-5A6B-4F0B-92BC5FF7466E}"/>
                  </a:ext>
                </a:extLst>
              </p:cNvPr>
              <p:cNvSpPr txBox="1"/>
              <p:nvPr/>
            </p:nvSpPr>
            <p:spPr>
              <a:xfrm>
                <a:off x="204340" y="1609092"/>
                <a:ext cx="2146678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998FAC-CFA4-5A6B-4F0B-92BC5FF74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" y="1609092"/>
                <a:ext cx="2146678" cy="537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19077A-5DE4-485D-F74E-2ADF0B9CC987}"/>
                  </a:ext>
                </a:extLst>
              </p:cNvPr>
              <p:cNvSpPr txBox="1"/>
              <p:nvPr/>
            </p:nvSpPr>
            <p:spPr>
              <a:xfrm>
                <a:off x="2502309" y="1616306"/>
                <a:ext cx="2468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19077A-5DE4-485D-F74E-2ADF0B9CC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309" y="1616306"/>
                <a:ext cx="246856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A09449-0E11-664A-8223-C194C0601B0A}"/>
                  </a:ext>
                </a:extLst>
              </p:cNvPr>
              <p:cNvSpPr txBox="1"/>
              <p:nvPr/>
            </p:nvSpPr>
            <p:spPr>
              <a:xfrm>
                <a:off x="5122161" y="1609092"/>
                <a:ext cx="2157835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A09449-0E11-664A-8223-C194C0601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61" y="1609092"/>
                <a:ext cx="2157835" cy="5376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3C68E-08F2-4BB8-407B-D653EF4A32C9}"/>
                  </a:ext>
                </a:extLst>
              </p:cNvPr>
              <p:cNvSpPr txBox="1"/>
              <p:nvPr/>
            </p:nvSpPr>
            <p:spPr>
              <a:xfrm>
                <a:off x="7431287" y="1582034"/>
                <a:ext cx="2483500" cy="591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C3C68E-08F2-4BB8-407B-D653EF4A3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87" y="1582034"/>
                <a:ext cx="2483500" cy="591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8CC6D89-0A84-36E0-C00A-6231880051C4}"/>
              </a:ext>
            </a:extLst>
          </p:cNvPr>
          <p:cNvSpPr txBox="1"/>
          <p:nvPr/>
        </p:nvSpPr>
        <p:spPr>
          <a:xfrm>
            <a:off x="10325896" y="367718"/>
            <a:ext cx="1762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problem 3</a:t>
            </a:r>
          </a:p>
          <a:p>
            <a:r>
              <a:rPr lang="en-US" dirty="0"/>
              <a:t>Details </a:t>
            </a:r>
            <a:r>
              <a:rPr lang="en-US" dirty="0">
                <a:hlinkClick r:id="rId8"/>
              </a:rPr>
              <a:t>here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1219E-1231-6BA8-0BF5-518039C510EE}"/>
              </a:ext>
            </a:extLst>
          </p:cNvPr>
          <p:cNvSpPr txBox="1"/>
          <p:nvPr/>
        </p:nvSpPr>
        <p:spPr>
          <a:xfrm>
            <a:off x="378514" y="2700705"/>
            <a:ext cx="109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Canonical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D2DC6CE-4EE6-EDA2-80F8-D6391CA27A81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 curvature in phase 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4592CF-1D06-F66F-260F-611424AAB9D4}"/>
                  </a:ext>
                </a:extLst>
              </p:cNvPr>
              <p:cNvSpPr txBox="1"/>
              <p:nvPr/>
            </p:nvSpPr>
            <p:spPr>
              <a:xfrm>
                <a:off x="10066078" y="1609092"/>
                <a:ext cx="189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4592CF-1D06-F66F-260F-611424AA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078" y="1609092"/>
                <a:ext cx="18976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640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CB3CE-30A3-BE0D-5E12-8F39D2E817DC}"/>
                  </a:ext>
                </a:extLst>
              </p:cNvPr>
              <p:cNvSpPr txBox="1"/>
              <p:nvPr/>
            </p:nvSpPr>
            <p:spPr>
              <a:xfrm>
                <a:off x="5047015" y="3142371"/>
                <a:ext cx="3356496" cy="971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CB3CE-30A3-BE0D-5E12-8F39D2E81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015" y="3142371"/>
                <a:ext cx="3356496" cy="971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EE3BC03-D4FF-54E2-D483-6FCA0A6B413B}"/>
              </a:ext>
            </a:extLst>
          </p:cNvPr>
          <p:cNvSpPr txBox="1"/>
          <p:nvPr/>
        </p:nvSpPr>
        <p:spPr>
          <a:xfrm>
            <a:off x="385948" y="3266605"/>
            <a:ext cx="1532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Non-canonical</a:t>
            </a:r>
            <a:br>
              <a:rPr lang="en-US" dirty="0"/>
            </a:br>
            <a:r>
              <a:rPr lang="en-US" dirty="0"/>
              <a:t>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3A5365-0B9B-CB25-CE62-F8086D798983}"/>
                  </a:ext>
                </a:extLst>
              </p:cNvPr>
              <p:cNvSpPr txBox="1"/>
              <p:nvPr/>
            </p:nvSpPr>
            <p:spPr>
              <a:xfrm>
                <a:off x="2092183" y="3328160"/>
                <a:ext cx="24919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3A5365-0B9B-CB25-CE62-F8086D798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2183" y="3328160"/>
                <a:ext cx="24919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7473E-B5BC-3F69-FA3A-F6812179E40B}"/>
                  </a:ext>
                </a:extLst>
              </p:cNvPr>
              <p:cNvSpPr txBox="1"/>
              <p:nvPr/>
            </p:nvSpPr>
            <p:spPr>
              <a:xfrm>
                <a:off x="2254303" y="2352455"/>
                <a:ext cx="7230954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7473E-B5BC-3F69-FA3A-F6812179E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303" y="2352455"/>
                <a:ext cx="7230954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73FA407-768B-9136-857A-191F155DBF76}"/>
              </a:ext>
            </a:extLst>
          </p:cNvPr>
          <p:cNvSpPr txBox="1"/>
          <p:nvPr/>
        </p:nvSpPr>
        <p:spPr>
          <a:xfrm>
            <a:off x="722152" y="2422408"/>
            <a:ext cx="1532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under EM forces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D3D27-CD4F-8A14-8F93-E70009EC5EEA}"/>
                  </a:ext>
                </a:extLst>
              </p:cNvPr>
              <p:cNvSpPr txBox="1"/>
              <p:nvPr/>
            </p:nvSpPr>
            <p:spPr>
              <a:xfrm>
                <a:off x="9823572" y="2514742"/>
                <a:ext cx="22620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D3D27-CD4F-8A14-8F93-E70009EC5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3572" y="2514742"/>
                <a:ext cx="2262029" cy="461665"/>
              </a:xfrm>
              <a:prstGeom prst="rect">
                <a:avLst/>
              </a:prstGeom>
              <a:blipFill>
                <a:blip r:embed="rId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4BF7-9F65-83EB-0D0B-D4343F575CE9}"/>
                  </a:ext>
                </a:extLst>
              </p:cNvPr>
              <p:cNvSpPr txBox="1"/>
              <p:nvPr/>
            </p:nvSpPr>
            <p:spPr>
              <a:xfrm>
                <a:off x="8680471" y="3301917"/>
                <a:ext cx="3041410" cy="591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2E4BF7-9F65-83EB-0D0B-D4343F57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471" y="3301917"/>
                <a:ext cx="3041410" cy="5914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EB3EB5-FCED-0471-4FE7-489DB06F8741}"/>
              </a:ext>
            </a:extLst>
          </p:cNvPr>
          <p:cNvCxnSpPr>
            <a:cxnSpLocks/>
          </p:cNvCxnSpPr>
          <p:nvPr/>
        </p:nvCxnSpPr>
        <p:spPr>
          <a:xfrm flipH="1" flipV="1">
            <a:off x="7438721" y="3758540"/>
            <a:ext cx="701814" cy="74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8BFB882-C33F-3547-D6AF-A9E8CB4EDDB7}"/>
              </a:ext>
            </a:extLst>
          </p:cNvPr>
          <p:cNvCxnSpPr>
            <a:cxnSpLocks/>
          </p:cNvCxnSpPr>
          <p:nvPr/>
        </p:nvCxnSpPr>
        <p:spPr>
          <a:xfrm flipV="1">
            <a:off x="8680471" y="3912936"/>
            <a:ext cx="761542" cy="587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DA8D8E-C2C8-D0C1-1A4D-FE44CC06B6EC}"/>
              </a:ext>
            </a:extLst>
          </p:cNvPr>
          <p:cNvSpPr txBox="1"/>
          <p:nvPr/>
        </p:nvSpPr>
        <p:spPr>
          <a:xfrm>
            <a:off x="7101443" y="4509530"/>
            <a:ext cx="24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Geometry of EM forces?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0C862C-83B6-89E7-460A-AC2541AF7204}"/>
                  </a:ext>
                </a:extLst>
              </p:cNvPr>
              <p:cNvSpPr txBox="1"/>
              <p:nvPr/>
            </p:nvSpPr>
            <p:spPr>
              <a:xfrm>
                <a:off x="385948" y="4172357"/>
                <a:ext cx="2465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0C862C-83B6-89E7-460A-AC2541AF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8" y="4172357"/>
                <a:ext cx="24657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1E8CC0-6B5D-CAB7-4B2C-4CE7E6CB204A}"/>
                  </a:ext>
                </a:extLst>
              </p:cNvPr>
              <p:cNvSpPr txBox="1"/>
              <p:nvPr/>
            </p:nvSpPr>
            <p:spPr>
              <a:xfrm>
                <a:off x="385828" y="5169320"/>
                <a:ext cx="5822684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1E8CC0-6B5D-CAB7-4B2C-4CE7E6CB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8" y="5169320"/>
                <a:ext cx="5822684" cy="10764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5B56A1-B601-E345-C07E-2691F3C6993F}"/>
              </a:ext>
            </a:extLst>
          </p:cNvPr>
          <p:cNvCxnSpPr>
            <a:cxnSpLocks/>
          </p:cNvCxnSpPr>
          <p:nvPr/>
        </p:nvCxnSpPr>
        <p:spPr>
          <a:xfrm flipH="1">
            <a:off x="2770748" y="4878862"/>
            <a:ext cx="619657" cy="45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2CFA1F-ACB8-7A72-C448-6D25730394B0}"/>
                  </a:ext>
                </a:extLst>
              </p:cNvPr>
              <p:cNvSpPr txBox="1"/>
              <p:nvPr/>
            </p:nvSpPr>
            <p:spPr>
              <a:xfrm>
                <a:off x="3033959" y="4327166"/>
                <a:ext cx="2221313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𝛽𝛾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2CFA1F-ACB8-7A72-C448-6D2573039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959" y="4327166"/>
                <a:ext cx="2221313" cy="494559"/>
              </a:xfrm>
              <a:prstGeom prst="rect">
                <a:avLst/>
              </a:prstGeom>
              <a:blipFill>
                <a:blip r:embed="rId9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CCF9272-4EC7-13C4-9D74-FE0E8ED6C563}"/>
              </a:ext>
            </a:extLst>
          </p:cNvPr>
          <p:cNvSpPr txBox="1"/>
          <p:nvPr/>
        </p:nvSpPr>
        <p:spPr>
          <a:xfrm>
            <a:off x="5630200" y="409633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???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90A7AC-BECE-E7F9-0D20-4740030E3875}"/>
              </a:ext>
            </a:extLst>
          </p:cNvPr>
          <p:cNvCxnSpPr/>
          <p:nvPr/>
        </p:nvCxnSpPr>
        <p:spPr>
          <a:xfrm flipH="1">
            <a:off x="5035136" y="4327166"/>
            <a:ext cx="454675" cy="182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FABB2-1B28-71C2-1DDD-D6355497EA48}"/>
                  </a:ext>
                </a:extLst>
              </p:cNvPr>
              <p:cNvSpPr txBox="1"/>
              <p:nvPr/>
            </p:nvSpPr>
            <p:spPr>
              <a:xfrm>
                <a:off x="204340" y="1609092"/>
                <a:ext cx="2146678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FABB2-1B28-71C2-1DDD-D6355497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" y="1609092"/>
                <a:ext cx="2146678" cy="5376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4C659B-4A82-F4AA-459B-D457A03714D5}"/>
                  </a:ext>
                </a:extLst>
              </p:cNvPr>
              <p:cNvSpPr txBox="1"/>
              <p:nvPr/>
            </p:nvSpPr>
            <p:spPr>
              <a:xfrm>
                <a:off x="2502309" y="1616306"/>
                <a:ext cx="24685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4C659B-4A82-F4AA-459B-D457A0371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309" y="1616306"/>
                <a:ext cx="246856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18044-F8E5-2FA8-1350-D2839EC10404}"/>
                  </a:ext>
                </a:extLst>
              </p:cNvPr>
              <p:cNvSpPr txBox="1"/>
              <p:nvPr/>
            </p:nvSpPr>
            <p:spPr>
              <a:xfrm>
                <a:off x="10066078" y="1609092"/>
                <a:ext cx="1897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D918044-F8E5-2FA8-1350-D2839EC10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078" y="1609092"/>
                <a:ext cx="1897634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1F64A0-9E3F-8A64-AF5B-D9F4FDB5BA67}"/>
                  </a:ext>
                </a:extLst>
              </p:cNvPr>
              <p:cNvSpPr txBox="1"/>
              <p:nvPr/>
            </p:nvSpPr>
            <p:spPr>
              <a:xfrm>
                <a:off x="5122161" y="1609092"/>
                <a:ext cx="2157835" cy="5376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=[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1F64A0-9E3F-8A64-AF5B-D9F4FDB5B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161" y="1609092"/>
                <a:ext cx="2157835" cy="5376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E931F5-AFF9-331B-F50C-D60C3B2FEE32}"/>
                  </a:ext>
                </a:extLst>
              </p:cNvPr>
              <p:cNvSpPr txBox="1"/>
              <p:nvPr/>
            </p:nvSpPr>
            <p:spPr>
              <a:xfrm>
                <a:off x="7431287" y="1582034"/>
                <a:ext cx="2483500" cy="5917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E931F5-AFF9-331B-F50C-D60C3B2F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287" y="1582034"/>
                <a:ext cx="2483500" cy="5917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1B1EC3D1-9448-1B31-2F25-02820B2BF2C0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 curvature in phase space?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61BEA4-22B3-AFBA-4608-613DC77E75E3}"/>
              </a:ext>
            </a:extLst>
          </p:cNvPr>
          <p:cNvSpPr txBox="1"/>
          <p:nvPr/>
        </p:nvSpPr>
        <p:spPr>
          <a:xfrm>
            <a:off x="10325896" y="367718"/>
            <a:ext cx="1762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problem 3</a:t>
            </a:r>
          </a:p>
          <a:p>
            <a:r>
              <a:rPr lang="en-US" dirty="0"/>
              <a:t>Details </a:t>
            </a:r>
            <a:r>
              <a:rPr lang="en-US" dirty="0">
                <a:hlinkClick r:id="rId15"/>
              </a:rPr>
              <a:t>here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4568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FABB2-1B28-71C2-1DDD-D6355497EA48}"/>
                  </a:ext>
                </a:extLst>
              </p:cNvPr>
              <p:cNvSpPr txBox="1"/>
              <p:nvPr/>
            </p:nvSpPr>
            <p:spPr>
              <a:xfrm>
                <a:off x="204340" y="1609092"/>
                <a:ext cx="3546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1FABB2-1B28-71C2-1DDD-D6355497E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" y="1609092"/>
                <a:ext cx="354629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itle 1">
            <a:extLst>
              <a:ext uri="{FF2B5EF4-FFF2-40B4-BE49-F238E27FC236}">
                <a16:creationId xmlns:a16="http://schemas.microsoft.com/office/drawing/2014/main" id="{1B1EC3D1-9448-1B31-2F25-02820B2BF2C0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Metric curvature in phase space?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61BEA4-22B3-AFBA-4608-613DC77E75E3}"/>
              </a:ext>
            </a:extLst>
          </p:cNvPr>
          <p:cNvSpPr txBox="1"/>
          <p:nvPr/>
        </p:nvSpPr>
        <p:spPr>
          <a:xfrm>
            <a:off x="10325896" y="367718"/>
            <a:ext cx="1762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Open problem 3</a:t>
            </a:r>
          </a:p>
          <a:p>
            <a:r>
              <a:rPr lang="en-US" dirty="0"/>
              <a:t>Details </a:t>
            </a:r>
            <a:r>
              <a:rPr lang="en-US" dirty="0">
                <a:hlinkClick r:id="rId3"/>
              </a:rPr>
              <a:t>here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9F7857-F56F-B36D-E0AB-DE1038439DDC}"/>
                  </a:ext>
                </a:extLst>
              </p:cNvPr>
              <p:cNvSpPr txBox="1"/>
              <p:nvPr/>
            </p:nvSpPr>
            <p:spPr>
              <a:xfrm>
                <a:off x="3925645" y="1455588"/>
                <a:ext cx="8062015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𝛼𝛿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𝛿𝛽𝛾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𝛾𝛽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9F7857-F56F-B36D-E0AB-DE103843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645" y="1455588"/>
                <a:ext cx="8062015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6DC408-F988-E8E5-EBB7-666AA0D6C606}"/>
                  </a:ext>
                </a:extLst>
              </p:cNvPr>
              <p:cNvSpPr txBox="1"/>
              <p:nvPr/>
            </p:nvSpPr>
            <p:spPr>
              <a:xfrm>
                <a:off x="204340" y="2418464"/>
                <a:ext cx="345806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𝛼𝛾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𝛾𝛽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6DC408-F988-E8E5-EBB7-666AA0D6C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" y="2418464"/>
                <a:ext cx="3458062" cy="8302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753D1E-56B7-52E4-1FCB-4A3AD1009A57}"/>
              </a:ext>
            </a:extLst>
          </p:cNvPr>
          <p:cNvCxnSpPr>
            <a:cxnSpLocks/>
          </p:cNvCxnSpPr>
          <p:nvPr/>
        </p:nvCxnSpPr>
        <p:spPr>
          <a:xfrm flipH="1">
            <a:off x="3870960" y="2648911"/>
            <a:ext cx="632460" cy="110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692942-F495-3A12-4222-98703B4D04FC}"/>
              </a:ext>
            </a:extLst>
          </p:cNvPr>
          <p:cNvSpPr txBox="1"/>
          <p:nvPr/>
        </p:nvSpPr>
        <p:spPr>
          <a:xfrm>
            <a:off x="4503420" y="2464245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Equation of the geodesics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BFBC9-278B-3B3C-DCA9-8375D7C78461}"/>
                  </a:ext>
                </a:extLst>
              </p:cNvPr>
              <p:cNvSpPr txBox="1"/>
              <p:nvPr/>
            </p:nvSpPr>
            <p:spPr>
              <a:xfrm>
                <a:off x="208246" y="3477007"/>
                <a:ext cx="4820229" cy="561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0BFBC9-278B-3B3C-DCA9-8375D7C7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6" y="3477007"/>
                <a:ext cx="4820229" cy="561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131C4-F15B-31C6-8F7F-D072C71DD1A2}"/>
                  </a:ext>
                </a:extLst>
              </p:cNvPr>
              <p:cNvSpPr txBox="1"/>
              <p:nvPr/>
            </p:nvSpPr>
            <p:spPr>
              <a:xfrm>
                <a:off x="385828" y="5169320"/>
                <a:ext cx="5822684" cy="10764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𝛽𝛾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F131C4-F15B-31C6-8F7F-D072C71DD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28" y="5169320"/>
                <a:ext cx="5822684" cy="10764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12E9A5-4168-38EE-5169-F5DB5E5C6134}"/>
                  </a:ext>
                </a:extLst>
              </p:cNvPr>
              <p:cNvSpPr txBox="1"/>
              <p:nvPr/>
            </p:nvSpPr>
            <p:spPr>
              <a:xfrm>
                <a:off x="204340" y="4192894"/>
                <a:ext cx="6562694" cy="587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𝛼𝛽𝛾</m:t>
                          </m:r>
                        </m:sup>
                      </m:sSup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412E9A5-4168-38EE-5169-F5DB5E5C6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0" y="4192894"/>
                <a:ext cx="6562694" cy="5877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72031D-A19F-7FA9-CE5D-18D60CCC4CCC}"/>
              </a:ext>
            </a:extLst>
          </p:cNvPr>
          <p:cNvCxnSpPr/>
          <p:nvPr/>
        </p:nvCxnSpPr>
        <p:spPr>
          <a:xfrm flipH="1">
            <a:off x="6208512" y="3630510"/>
            <a:ext cx="359928" cy="49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B6799-D402-E673-1105-E38CF378BF31}"/>
              </a:ext>
            </a:extLst>
          </p:cNvPr>
          <p:cNvSpPr txBox="1"/>
          <p:nvPr/>
        </p:nvSpPr>
        <p:spPr>
          <a:xfrm>
            <a:off x="4829292" y="3215212"/>
            <a:ext cx="483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be encoding some geometrical information!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7F368A-BBEC-3494-2B50-28AD6CD69BA2}"/>
              </a:ext>
            </a:extLst>
          </p:cNvPr>
          <p:cNvCxnSpPr/>
          <p:nvPr/>
        </p:nvCxnSpPr>
        <p:spPr>
          <a:xfrm flipH="1">
            <a:off x="6208512" y="4919633"/>
            <a:ext cx="794268" cy="408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AFB97C-337C-3332-5612-18E25DA6E86E}"/>
                  </a:ext>
                </a:extLst>
              </p:cNvPr>
              <p:cNvSpPr txBox="1"/>
              <p:nvPr/>
            </p:nvSpPr>
            <p:spPr>
              <a:xfrm>
                <a:off x="7099580" y="4400901"/>
                <a:ext cx="2277546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geometry on a hypersurface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AFB97C-337C-3332-5612-18E25DA6E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580" y="4400901"/>
                <a:ext cx="2277546" cy="1037463"/>
              </a:xfrm>
              <a:prstGeom prst="rect">
                <a:avLst/>
              </a:prstGeom>
              <a:blipFill>
                <a:blip r:embed="rId9"/>
                <a:stretch>
                  <a:fillRect l="-2413" t="-3529" r="-1072" b="-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219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1" y="458998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2072106" cy="50917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207210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51422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49236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251763" y="503716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164060" y="500304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960736" y="4273549"/>
                <a:ext cx="1842299" cy="51815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4273549"/>
                <a:ext cx="1842299" cy="5181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l="-37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l="-334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959967" y="4987816"/>
                <a:ext cx="2077300" cy="52681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987816"/>
                <a:ext cx="2077300" cy="526811"/>
              </a:xfrm>
              <a:prstGeom prst="rect">
                <a:avLst/>
              </a:prstGeom>
              <a:blipFill>
                <a:blip r:embed="rId12"/>
                <a:stretch>
                  <a:fillRect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4837715" y="3409268"/>
                <a:ext cx="1605183" cy="4072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5" y="3409268"/>
                <a:ext cx="1605183" cy="4072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0ED6D3-E28F-12D0-DA06-F3B215F19448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8EF4B9-F464-9571-2CEA-222AEFB6C59C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907DF3-094A-848A-5C2E-B8EEB695EC5A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FC74F29-CF01-A940-829F-FACE2DE9DE37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93CD8-70EC-E42C-1E1D-7E49751AAEFC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6442898" y="3512557"/>
            <a:ext cx="551565" cy="100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3418D1-8E4E-0105-A385-9EFA8FCCD6EE}"/>
              </a:ext>
            </a:extLst>
          </p:cNvPr>
          <p:cNvSpPr txBox="1"/>
          <p:nvPr/>
        </p:nvSpPr>
        <p:spPr>
          <a:xfrm>
            <a:off x="7017023" y="3349815"/>
            <a:ext cx="252979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/>
              <a:t>required for unique solution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07441-AE68-EEE2-89A2-C17432178404}"/>
              </a:ext>
            </a:extLst>
          </p:cNvPr>
          <p:cNvSpPr txBox="1"/>
          <p:nvPr/>
        </p:nvSpPr>
        <p:spPr>
          <a:xfrm>
            <a:off x="9708197" y="1371936"/>
            <a:ext cx="21321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Are they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3200" dirty="0">
                <a:solidFill>
                  <a:srgbClr val="C00000"/>
                </a:solidFill>
              </a:rPr>
              <a:t>equivalent?</a:t>
            </a:r>
          </a:p>
        </p:txBody>
      </p:sp>
    </p:spTree>
    <p:extLst>
      <p:ext uri="{BB962C8B-B14F-4D97-AF65-F5344CB8AC3E}">
        <p14:creationId xmlns:p14="http://schemas.microsoft.com/office/powerpoint/2010/main" val="94184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51120</TotalTime>
  <Words>5178</Words>
  <Application>Microsoft Office PowerPoint</Application>
  <PresentationFormat>Widescreen</PresentationFormat>
  <Paragraphs>890</Paragraphs>
  <Slides>86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Wingdings 3</vt:lpstr>
      <vt:lpstr>Office Theme</vt:lpstr>
      <vt:lpstr>Assumptions of Physics Summer School 2024  Classical Mechanics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Reverse Physics: Classical mechanics</vt:lpstr>
      <vt:lpstr>Compare different formulations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12 equivalent characterizations of Hamiltonian mechanics single DOF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Hamiltonian mechanics multiple DOFs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Lagrangian and least action </vt:lpstr>
      <vt:lpstr>Reversing the principle of least action</vt:lpstr>
      <vt:lpstr>PowerPoint Presentation</vt:lpstr>
      <vt:lpstr>PowerPoint Presentation</vt:lpstr>
      <vt:lpstr>PowerPoint Presentation</vt:lpstr>
      <vt:lpstr>Takeaways</vt:lpstr>
      <vt:lpstr>Kinematic equivalence and massive particles </vt:lpstr>
      <vt:lpstr>Massive particles under potential forces</vt:lpstr>
      <vt:lpstr>PowerPoint Presentation</vt:lpstr>
      <vt:lpstr>PowerPoint Presentation</vt:lpstr>
      <vt:lpstr>PowerPoint Presentation</vt:lpstr>
      <vt:lpstr>PowerPoint Presentation</vt:lpstr>
      <vt:lpstr>Takeaways</vt:lpstr>
      <vt:lpstr>Relativistic mechanics </vt:lpstr>
      <vt:lpstr>Relativistic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Reversing phase space </vt:lpstr>
      <vt:lpstr>Reversing phase-space</vt:lpstr>
      <vt:lpstr>PowerPoint Presentation</vt:lpstr>
      <vt:lpstr>PowerPoint Presentation</vt:lpstr>
      <vt:lpstr>PowerPoint Presentation</vt:lpstr>
      <vt:lpstr>Takeaways</vt:lpstr>
      <vt:lpstr>Infinitesimal reducibility </vt:lpstr>
      <vt:lpstr>Divisible</vt:lpstr>
      <vt:lpstr>PowerPoint Presentation</vt:lpstr>
      <vt:lpstr>Assumptions of classical mechanics</vt:lpstr>
      <vt:lpstr>Takeaways</vt:lpstr>
      <vt:lpstr>Field theories </vt:lpstr>
      <vt:lpstr>PowerPoint Presentation</vt:lpstr>
      <vt:lpstr>PowerPoint Presentation</vt:lpstr>
      <vt:lpstr>Takeaways</vt:lpstr>
      <vt:lpstr>Wrapping it up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203</cp:revision>
  <dcterms:created xsi:type="dcterms:W3CDTF">2021-04-07T15:17:47Z</dcterms:created>
  <dcterms:modified xsi:type="dcterms:W3CDTF">2024-06-24T15:23:02Z</dcterms:modified>
</cp:coreProperties>
</file>