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1286" r:id="rId2"/>
    <p:sldId id="1316" r:id="rId3"/>
    <p:sldId id="1317" r:id="rId4"/>
    <p:sldId id="984" r:id="rId5"/>
    <p:sldId id="1098" r:id="rId6"/>
    <p:sldId id="1293" r:id="rId7"/>
    <p:sldId id="1295" r:id="rId8"/>
    <p:sldId id="888" r:id="rId9"/>
    <p:sldId id="898" r:id="rId10"/>
    <p:sldId id="889" r:id="rId11"/>
    <p:sldId id="891" r:id="rId12"/>
    <p:sldId id="890" r:id="rId13"/>
    <p:sldId id="1296" r:id="rId14"/>
    <p:sldId id="1294" r:id="rId15"/>
    <p:sldId id="903" r:id="rId16"/>
    <p:sldId id="1297" r:id="rId17"/>
    <p:sldId id="1303" r:id="rId18"/>
    <p:sldId id="1302" r:id="rId19"/>
    <p:sldId id="1300" r:id="rId20"/>
    <p:sldId id="1304" r:id="rId21"/>
    <p:sldId id="1301" r:id="rId22"/>
    <p:sldId id="1305" r:id="rId23"/>
    <p:sldId id="1053" r:id="rId24"/>
    <p:sldId id="1307" r:id="rId25"/>
    <p:sldId id="1308" r:id="rId26"/>
    <p:sldId id="1033" r:id="rId27"/>
    <p:sldId id="1309" r:id="rId28"/>
    <p:sldId id="1310" r:id="rId29"/>
    <p:sldId id="983" r:id="rId30"/>
    <p:sldId id="1311" r:id="rId31"/>
    <p:sldId id="1312" r:id="rId32"/>
    <p:sldId id="1064" r:id="rId33"/>
    <p:sldId id="1068" r:id="rId34"/>
    <p:sldId id="1065" r:id="rId35"/>
    <p:sldId id="1070" r:id="rId36"/>
    <p:sldId id="1313" r:id="rId37"/>
    <p:sldId id="1069" r:id="rId38"/>
    <p:sldId id="1319" r:id="rId39"/>
    <p:sldId id="981" r:id="rId40"/>
    <p:sldId id="1199" r:id="rId41"/>
    <p:sldId id="1201" r:id="rId42"/>
    <p:sldId id="1205" r:id="rId43"/>
    <p:sldId id="1204" r:id="rId44"/>
    <p:sldId id="1208" r:id="rId45"/>
    <p:sldId id="1210" r:id="rId46"/>
    <p:sldId id="1211" r:id="rId47"/>
    <p:sldId id="1320" r:id="rId48"/>
    <p:sldId id="974" r:id="rId49"/>
    <p:sldId id="1318" r:id="rId50"/>
    <p:sldId id="1090" r:id="rId51"/>
    <p:sldId id="128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6" autoAdjust="0"/>
    <p:restoredTop sz="95607" autoAdjust="0"/>
  </p:normalViewPr>
  <p:slideViewPr>
    <p:cSldViewPr snapToGrid="0">
      <p:cViewPr varScale="1">
        <p:scale>
          <a:sx n="159" d="100"/>
          <a:sy n="159" d="100"/>
        </p:scale>
        <p:origin x="348" y="13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5030-63F8-4560-B3B0-7462E4ECCB5C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509A-02AF-4EDE-AA94-0685EF66A8CE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A2FFA-6294-4633-A94B-45AE47C1DF3F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3BAD3F-8AAE-4FA8-AA83-EF3653C229B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F9CA-3EFB-425B-B0C0-BE7EEB4C090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A622-5497-4AB7-9BF9-706105C66B4D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23C4-DE65-4636-8105-E4175D8A54EC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024D-DA5D-4CE2-AEE2-897F05802C13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45625-206D-4995-AD8D-F913D33380E7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1AA1-9B03-435C-BA04-43CCFB5867AF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C7B-2F8F-4167-85F6-FB23B26FFB2F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BE16-3C12-4159-869B-F6C8FC49B9D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10.png"/><Relationship Id="rId7" Type="http://schemas.openxmlformats.org/officeDocument/2006/relationships/image" Target="../media/image62.png"/><Relationship Id="rId12" Type="http://schemas.openxmlformats.org/officeDocument/2006/relationships/image" Target="../media/image2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127.png"/><Relationship Id="rId5" Type="http://schemas.openxmlformats.org/officeDocument/2006/relationships/image" Target="../media/image37.png"/><Relationship Id="rId10" Type="http://schemas.openxmlformats.org/officeDocument/2006/relationships/image" Target="../media/image1110.png"/><Relationship Id="rId4" Type="http://schemas.openxmlformats.org/officeDocument/2006/relationships/image" Target="../media/image910.png"/><Relationship Id="rId9" Type="http://schemas.openxmlformats.org/officeDocument/2006/relationships/image" Target="../media/image10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3" Type="http://schemas.openxmlformats.org/officeDocument/2006/relationships/image" Target="../media/image74.png"/><Relationship Id="rId12" Type="http://schemas.openxmlformats.org/officeDocument/2006/relationships/image" Target="../media/image14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180.png"/><Relationship Id="rId5" Type="http://schemas.openxmlformats.org/officeDocument/2006/relationships/image" Target="../media/image75.png"/><Relationship Id="rId4" Type="http://schemas.openxmlformats.org/officeDocument/2006/relationships/image" Target="../media/image130.png"/><Relationship Id="rId1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71.png"/><Relationship Id="rId4" Type="http://schemas.openxmlformats.org/officeDocument/2006/relationships/image" Target="../media/image4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811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1.png"/><Relationship Id="rId5" Type="http://schemas.openxmlformats.org/officeDocument/2006/relationships/image" Target="../media/image1111.png"/><Relationship Id="rId10" Type="http://schemas.openxmlformats.org/officeDocument/2006/relationships/image" Target="../media/image200.png"/><Relationship Id="rId4" Type="http://schemas.openxmlformats.org/officeDocument/2006/relationships/image" Target="../media/image1012.png"/><Relationship Id="rId9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811.png"/><Relationship Id="rId7" Type="http://schemas.openxmlformats.org/officeDocument/2006/relationships/image" Target="../media/image13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1.png"/><Relationship Id="rId5" Type="http://schemas.openxmlformats.org/officeDocument/2006/relationships/image" Target="../media/image1111.png"/><Relationship Id="rId10" Type="http://schemas.openxmlformats.org/officeDocument/2006/relationships/image" Target="../media/image1610.png"/><Relationship Id="rId4" Type="http://schemas.openxmlformats.org/officeDocument/2006/relationships/image" Target="../media/image1012.png"/><Relationship Id="rId9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21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202.png"/><Relationship Id="rId5" Type="http://schemas.openxmlformats.org/officeDocument/2006/relationships/image" Target="../media/image82.png"/><Relationship Id="rId10" Type="http://schemas.openxmlformats.org/officeDocument/2006/relationships/image" Target="../media/image225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4.png"/><Relationship Id="rId2" Type="http://schemas.openxmlformats.org/officeDocument/2006/relationships/image" Target="../media/image25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image" Target="../media/image46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0.png"/><Relationship Id="rId7" Type="http://schemas.openxmlformats.org/officeDocument/2006/relationships/image" Target="../media/image54.png"/><Relationship Id="rId12" Type="http://schemas.openxmlformats.org/officeDocument/2006/relationships/image" Target="../media/image5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541.png"/><Relationship Id="rId5" Type="http://schemas.openxmlformats.org/officeDocument/2006/relationships/image" Target="../media/image280.png"/><Relationship Id="rId10" Type="http://schemas.openxmlformats.org/officeDocument/2006/relationships/image" Target="../media/image533.png"/><Relationship Id="rId4" Type="http://schemas.openxmlformats.org/officeDocument/2006/relationships/image" Target="../media/image270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8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5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58.png"/><Relationship Id="rId5" Type="http://schemas.openxmlformats.org/officeDocument/2006/relationships/image" Target="../media/image280.png"/><Relationship Id="rId10" Type="http://schemas.openxmlformats.org/officeDocument/2006/relationships/image" Target="../media/image57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6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15" Type="http://schemas.openxmlformats.org/officeDocument/2006/relationships/image" Target="../media/image63.png"/><Relationship Id="rId10" Type="http://schemas.openxmlformats.org/officeDocument/2006/relationships/image" Target="../media/image1311.png"/><Relationship Id="rId9" Type="http://schemas.openxmlformats.org/officeDocument/2006/relationships/image" Target="../media/image178.png"/><Relationship Id="rId1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64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15" Type="http://schemas.openxmlformats.org/officeDocument/2006/relationships/image" Target="../media/image66.png"/><Relationship Id="rId10" Type="http://schemas.openxmlformats.org/officeDocument/2006/relationships/image" Target="../media/image1311.png"/><Relationship Id="rId9" Type="http://schemas.openxmlformats.org/officeDocument/2006/relationships/image" Target="../media/image178.png"/><Relationship Id="rId1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7.png"/><Relationship Id="rId7" Type="http://schemas.openxmlformats.org/officeDocument/2006/relationships/image" Target="../media/image88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79.png"/><Relationship Id="rId10" Type="http://schemas.openxmlformats.org/officeDocument/2006/relationships/image" Target="../media/image91.png"/><Relationship Id="rId4" Type="http://schemas.openxmlformats.org/officeDocument/2006/relationships/image" Target="../media/image78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6" Type="http://schemas.openxmlformats.org/officeDocument/2006/relationships/image" Target="../media/image99.png"/><Relationship Id="rId3" Type="http://schemas.openxmlformats.org/officeDocument/2006/relationships/image" Target="../media/image94.png"/><Relationship Id="rId21" Type="http://schemas.openxmlformats.org/officeDocument/2006/relationships/image" Target="../media/image560.png"/><Relationship Id="rId17" Type="http://schemas.openxmlformats.org/officeDocument/2006/relationships/image" Target="../media/image520.png"/><Relationship Id="rId25" Type="http://schemas.openxmlformats.org/officeDocument/2006/relationships/image" Target="../media/image98.png"/><Relationship Id="rId2" Type="http://schemas.openxmlformats.org/officeDocument/2006/relationships/image" Target="../media/image93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97.png"/><Relationship Id="rId5" Type="http://schemas.openxmlformats.org/officeDocument/2006/relationships/image" Target="../media/image96.png"/><Relationship Id="rId23" Type="http://schemas.openxmlformats.org/officeDocument/2006/relationships/image" Target="../media/image961.png"/><Relationship Id="rId19" Type="http://schemas.openxmlformats.org/officeDocument/2006/relationships/image" Target="../media/image540.png"/><Relationship Id="rId4" Type="http://schemas.openxmlformats.org/officeDocument/2006/relationships/image" Target="../media/image95.png"/><Relationship Id="rId22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1.png"/><Relationship Id="rId7" Type="http://schemas.openxmlformats.org/officeDocument/2006/relationships/image" Target="../media/image105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10" Type="http://schemas.openxmlformats.org/officeDocument/2006/relationships/image" Target="../media/image109.png"/><Relationship Id="rId4" Type="http://schemas.openxmlformats.org/officeDocument/2006/relationships/image" Target="../media/image340.png"/><Relationship Id="rId9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245.png"/><Relationship Id="rId4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8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29.png"/><Relationship Id="rId9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3" Type="http://schemas.openxmlformats.org/officeDocument/2006/relationships/image" Target="../media/image2010.png"/><Relationship Id="rId7" Type="http://schemas.openxmlformats.org/officeDocument/2006/relationships/image" Target="../media/image240.png"/><Relationship Id="rId12" Type="http://schemas.openxmlformats.org/officeDocument/2006/relationships/image" Target="../media/image63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1.png"/><Relationship Id="rId5" Type="http://schemas.openxmlformats.org/officeDocument/2006/relationships/image" Target="../media/image2200.png"/><Relationship Id="rId10" Type="http://schemas.openxmlformats.org/officeDocument/2006/relationships/image" Target="../media/image613.png"/><Relationship Id="rId4" Type="http://schemas.openxmlformats.org/officeDocument/2006/relationships/image" Target="../media/image2100.png"/><Relationship Id="rId9" Type="http://schemas.openxmlformats.org/officeDocument/2006/relationships/image" Target="../media/image601.png"/><Relationship Id="rId14" Type="http://schemas.openxmlformats.org/officeDocument/2006/relationships/image" Target="../media/image65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2.png"/><Relationship Id="rId4" Type="http://schemas.openxmlformats.org/officeDocument/2006/relationships/image" Target="../media/image10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2.png"/><Relationship Id="rId2" Type="http://schemas.openxmlformats.org/officeDocument/2006/relationships/image" Target="../media/image10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8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2.png"/><Relationship Id="rId5" Type="http://schemas.openxmlformats.org/officeDocument/2006/relationships/image" Target="../media/image1013.png"/><Relationship Id="rId4" Type="http://schemas.openxmlformats.org/officeDocument/2006/relationships/image" Target="../media/image1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1.png"/><Relationship Id="rId4" Type="http://schemas.openxmlformats.org/officeDocument/2006/relationships/image" Target="../media/image2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3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411.png"/><Relationship Id="rId4" Type="http://schemas.openxmlformats.org/officeDocument/2006/relationships/image" Target="../media/image2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6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10.png"/><Relationship Id="rId7" Type="http://schemas.openxmlformats.org/officeDocument/2006/relationships/image" Target="../media/image39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2025</a:t>
            </a:r>
            <a:br>
              <a:rPr lang="en-US" dirty="0"/>
            </a:br>
            <a:r>
              <a:rPr lang="en-US" dirty="0"/>
              <a:t>Reverse Physics</a:t>
            </a:r>
            <a:br>
              <a:rPr lang="en-US" dirty="0"/>
            </a:br>
            <a:r>
              <a:rPr lang="en-US" dirty="0"/>
              <a:t>for classical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A8297-35B9-5FEA-640F-38C0EA9E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BE801-D05A-12F9-9F67-B7503A1A2DF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6096000" y="770953"/>
            <a:chExt cx="5611703" cy="24852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6311729" y="1713844"/>
              <a:ext cx="5277608" cy="35026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6420990" y="1854378"/>
              <a:ext cx="5195662" cy="365728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6493831" y="1539177"/>
              <a:ext cx="5195662" cy="33233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6348149" y="2048079"/>
              <a:ext cx="5295818" cy="34274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6270756" y="1344445"/>
              <a:ext cx="5436947" cy="37680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77" y="1333863"/>
              <a:ext cx="228538" cy="1501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14" y="1564344"/>
              <a:ext cx="187565" cy="182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8669577" y="1848224"/>
              <a:ext cx="209602" cy="476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42" y="2096962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111" y="2318433"/>
              <a:ext cx="183012" cy="348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101" y="770953"/>
              <a:ext cx="0" cy="2485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6164013" y="1135636"/>
              <a:ext cx="2100488" cy="2100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21036"/>
              <a:ext cx="55734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blipFill>
                  <a:blip r:embed="rId5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771" y="1964944"/>
              <a:ext cx="216732" cy="495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17" y="1932026"/>
              <a:ext cx="208173" cy="55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016" y="2056823"/>
              <a:ext cx="202432" cy="10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09" y="2210992"/>
              <a:ext cx="198879" cy="97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35" y="1728507"/>
              <a:ext cx="208998" cy="3244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7" y="1853763"/>
              <a:ext cx="21521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78" y="2188491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8129522" y="2066929"/>
              <a:ext cx="207820" cy="333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160" y="1976977"/>
              <a:ext cx="176927" cy="4141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2076118"/>
              <a:ext cx="171432" cy="448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3409" y="2280587"/>
              <a:ext cx="180405" cy="329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7778" y="2140420"/>
              <a:ext cx="180210" cy="360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867" y="1919903"/>
              <a:ext cx="162593" cy="279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42" y="1784152"/>
              <a:ext cx="169330" cy="466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190" y="2056315"/>
              <a:ext cx="210556" cy="176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320" y="1874242"/>
              <a:ext cx="200789" cy="269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8" y="1571620"/>
              <a:ext cx="207251" cy="4859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688" y="1416059"/>
              <a:ext cx="224987" cy="438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752995" y="1703485"/>
              <a:ext cx="194876" cy="327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7076" y="1680993"/>
              <a:ext cx="177288" cy="208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1062" y="1581327"/>
              <a:ext cx="196891" cy="284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933745" y="1692195"/>
              <a:ext cx="194991" cy="460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50" y="1840084"/>
              <a:ext cx="220409" cy="333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1814676"/>
              <a:ext cx="171432" cy="263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012" y="1671242"/>
              <a:ext cx="159794" cy="3660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465" y="1534554"/>
              <a:ext cx="222550" cy="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343" y="1713844"/>
              <a:ext cx="205799" cy="241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/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70CAE8-DA9C-5B3B-4A3D-47D7A0D0D9A9}"/>
                    </a:ext>
                  </a:extLst>
                </p:cNvPr>
                <p:cNvSpPr txBox="1"/>
                <p:nvPr/>
              </p:nvSpPr>
              <p:spPr>
                <a:xfrm>
                  <a:off x="9120473" y="1220250"/>
                  <a:ext cx="304519" cy="256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70CAE8-DA9C-5B3B-4A3D-47D7A0D0D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473" y="1220250"/>
                  <a:ext cx="304519" cy="2569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/>
              <p:nvPr/>
            </p:nvSpPr>
            <p:spPr>
              <a:xfrm>
                <a:off x="9082840" y="262137"/>
                <a:ext cx="2402581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40" y="262137"/>
                <a:ext cx="2402581" cy="9142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E1E410-EF0C-783B-8577-0F8E8A474CB0}"/>
              </a:ext>
            </a:extLst>
          </p:cNvPr>
          <p:cNvSpPr txBox="1"/>
          <p:nvPr/>
        </p:nvSpPr>
        <p:spPr>
          <a:xfrm>
            <a:off x="532402" y="304878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(DR) Determinism</a:t>
            </a:r>
            <a:br>
              <a:rPr lang="en-US" sz="3200" dirty="0"/>
            </a:br>
            <a:r>
              <a:rPr lang="en-US" sz="3200" dirty="0"/>
              <a:t>and 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D9E7DAA-3005-CD27-0A87-2EEB80EFFD65}"/>
                  </a:ext>
                </a:extLst>
              </p:cNvPr>
              <p:cNvSpPr txBox="1"/>
              <p:nvPr/>
            </p:nvSpPr>
            <p:spPr>
              <a:xfrm>
                <a:off x="1374983" y="4110823"/>
                <a:ext cx="2021130" cy="717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D9E7DAA-3005-CD27-0A87-2EEB80EF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83" y="4110823"/>
                <a:ext cx="2021130" cy="7172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C39B674-9BF3-31F7-FEB2-8482F88108E6}"/>
                  </a:ext>
                </a:extLst>
              </p:cNvPr>
              <p:cNvSpPr txBox="1"/>
              <p:nvPr/>
            </p:nvSpPr>
            <p:spPr>
              <a:xfrm>
                <a:off x="723871" y="3656314"/>
                <a:ext cx="3565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Divergence-free displacement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C39B674-9BF3-31F7-FEB2-8482F881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1" y="3656314"/>
                <a:ext cx="3565913" cy="400110"/>
              </a:xfrm>
              <a:prstGeom prst="rect">
                <a:avLst/>
              </a:prstGeom>
              <a:blipFill>
                <a:blip r:embed="rId10"/>
                <a:stretch>
                  <a:fillRect t="-9231" r="-170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7A245EA-2C39-3EA4-0FCD-D8154030061C}"/>
                  </a:ext>
                </a:extLst>
              </p:cNvPr>
              <p:cNvSpPr txBox="1"/>
              <p:nvPr/>
            </p:nvSpPr>
            <p:spPr>
              <a:xfrm>
                <a:off x="623798" y="2199506"/>
                <a:ext cx="2972993" cy="122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7A245EA-2C39-3EA4-0FCD-D81540300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8" y="2199506"/>
                <a:ext cx="2972993" cy="1225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D8921D-3C08-D65C-B061-45F3CC3F247D}"/>
                  </a:ext>
                </a:extLst>
              </p:cNvPr>
              <p:cNvSpPr txBox="1"/>
              <p:nvPr/>
            </p:nvSpPr>
            <p:spPr>
              <a:xfrm>
                <a:off x="4806818" y="4821723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D8921D-3C08-D65C-B061-45F3CC3F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18" y="4821723"/>
                <a:ext cx="3364639" cy="931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6C6E0E5D-ACA3-7D00-AA15-8CF0B059155A}"/>
              </a:ext>
            </a:extLst>
          </p:cNvPr>
          <p:cNvSpPr txBox="1"/>
          <p:nvPr/>
        </p:nvSpPr>
        <p:spPr>
          <a:xfrm>
            <a:off x="4116313" y="6124595"/>
            <a:ext cx="405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sign added to match conventions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806B290-7533-DBBC-068D-60C33BD4D147}"/>
              </a:ext>
            </a:extLst>
          </p:cNvPr>
          <p:cNvCxnSpPr>
            <a:cxnSpLocks/>
          </p:cNvCxnSpPr>
          <p:nvPr/>
        </p:nvCxnSpPr>
        <p:spPr>
          <a:xfrm flipV="1">
            <a:off x="6239668" y="5562133"/>
            <a:ext cx="75358" cy="543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C401109-FE34-A026-5D23-5D34235947B1}"/>
              </a:ext>
            </a:extLst>
          </p:cNvPr>
          <p:cNvSpPr txBox="1"/>
          <p:nvPr/>
        </p:nvSpPr>
        <p:spPr>
          <a:xfrm>
            <a:off x="6411580" y="424248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potential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5EB5F40-335D-CA30-580D-6E7F53B7338B}"/>
              </a:ext>
            </a:extLst>
          </p:cNvPr>
          <p:cNvCxnSpPr>
            <a:cxnSpLocks/>
          </p:cNvCxnSpPr>
          <p:nvPr/>
        </p:nvCxnSpPr>
        <p:spPr>
          <a:xfrm flipH="1" flipV="1">
            <a:off x="7386421" y="4609917"/>
            <a:ext cx="245359" cy="33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AFF0F794-745C-BC45-8540-BE2BAB2DFDEC}"/>
              </a:ext>
            </a:extLst>
          </p:cNvPr>
          <p:cNvSpPr/>
          <p:nvPr/>
        </p:nvSpPr>
        <p:spPr>
          <a:xfrm>
            <a:off x="7552028" y="1709098"/>
            <a:ext cx="1160665" cy="904703"/>
          </a:xfrm>
          <a:custGeom>
            <a:avLst/>
            <a:gdLst>
              <a:gd name="connsiteX0" fmla="*/ 57178 w 1829995"/>
              <a:gd name="connsiteY0" fmla="*/ 1404604 h 1404604"/>
              <a:gd name="connsiteX1" fmla="*/ 85170 w 1829995"/>
              <a:gd name="connsiteY1" fmla="*/ 882089 h 1404604"/>
              <a:gd name="connsiteX2" fmla="*/ 868942 w 1829995"/>
              <a:gd name="connsiteY2" fmla="*/ 79657 h 1404604"/>
              <a:gd name="connsiteX3" fmla="*/ 1829995 w 1829995"/>
              <a:gd name="connsiteY3" fmla="*/ 79657 h 1404604"/>
              <a:gd name="connsiteX0" fmla="*/ 57178 w 1829995"/>
              <a:gd name="connsiteY0" fmla="*/ 1435711 h 1435711"/>
              <a:gd name="connsiteX1" fmla="*/ 85170 w 1829995"/>
              <a:gd name="connsiteY1" fmla="*/ 913196 h 1435711"/>
              <a:gd name="connsiteX2" fmla="*/ 868942 w 1829995"/>
              <a:gd name="connsiteY2" fmla="*/ 110764 h 1435711"/>
              <a:gd name="connsiteX3" fmla="*/ 1829995 w 1829995"/>
              <a:gd name="connsiteY3" fmla="*/ 110764 h 1435711"/>
              <a:gd name="connsiteX0" fmla="*/ 57178 w 1829995"/>
              <a:gd name="connsiteY0" fmla="*/ 1416085 h 1416085"/>
              <a:gd name="connsiteX1" fmla="*/ 85170 w 1829995"/>
              <a:gd name="connsiteY1" fmla="*/ 893570 h 1416085"/>
              <a:gd name="connsiteX2" fmla="*/ 868942 w 1829995"/>
              <a:gd name="connsiteY2" fmla="*/ 91138 h 1416085"/>
              <a:gd name="connsiteX3" fmla="*/ 1829995 w 1829995"/>
              <a:gd name="connsiteY3" fmla="*/ 131778 h 1416085"/>
              <a:gd name="connsiteX0" fmla="*/ 75158 w 1847975"/>
              <a:gd name="connsiteY0" fmla="*/ 1416085 h 1416085"/>
              <a:gd name="connsiteX1" fmla="*/ 103150 w 1847975"/>
              <a:gd name="connsiteY1" fmla="*/ 893570 h 1416085"/>
              <a:gd name="connsiteX2" fmla="*/ 886922 w 1847975"/>
              <a:gd name="connsiteY2" fmla="*/ 91138 h 1416085"/>
              <a:gd name="connsiteX3" fmla="*/ 1847975 w 1847975"/>
              <a:gd name="connsiteY3" fmla="*/ 131778 h 1416085"/>
              <a:gd name="connsiteX0" fmla="*/ 71180 w 1854157"/>
              <a:gd name="connsiteY0" fmla="*/ 1411005 h 1411005"/>
              <a:gd name="connsiteX1" fmla="*/ 109332 w 1854157"/>
              <a:gd name="connsiteY1" fmla="*/ 893570 h 1411005"/>
              <a:gd name="connsiteX2" fmla="*/ 893104 w 1854157"/>
              <a:gd name="connsiteY2" fmla="*/ 91138 h 1411005"/>
              <a:gd name="connsiteX3" fmla="*/ 1854157 w 1854157"/>
              <a:gd name="connsiteY3" fmla="*/ 131778 h 1411005"/>
              <a:gd name="connsiteX0" fmla="*/ 70463 w 1855345"/>
              <a:gd name="connsiteY0" fmla="*/ 1405290 h 1405290"/>
              <a:gd name="connsiteX1" fmla="*/ 110520 w 1855345"/>
              <a:gd name="connsiteY1" fmla="*/ 893570 h 1405290"/>
              <a:gd name="connsiteX2" fmla="*/ 894292 w 1855345"/>
              <a:gd name="connsiteY2" fmla="*/ 91138 h 1405290"/>
              <a:gd name="connsiteX3" fmla="*/ 1855345 w 1855345"/>
              <a:gd name="connsiteY3" fmla="*/ 131778 h 140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345" h="1405290">
                <a:moveTo>
                  <a:pt x="70463" y="1405290"/>
                </a:moveTo>
                <a:cubicBezTo>
                  <a:pt x="-31448" y="1254444"/>
                  <a:pt x="-26785" y="1112595"/>
                  <a:pt x="110520" y="893570"/>
                </a:cubicBezTo>
                <a:cubicBezTo>
                  <a:pt x="247825" y="674545"/>
                  <a:pt x="603488" y="224877"/>
                  <a:pt x="894292" y="91138"/>
                </a:cubicBezTo>
                <a:cubicBezTo>
                  <a:pt x="1185096" y="-42601"/>
                  <a:pt x="1796821" y="-29227"/>
                  <a:pt x="1855345" y="131778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88CD1C9-C412-0147-A547-E2BE2EA3D774}"/>
              </a:ext>
            </a:extLst>
          </p:cNvPr>
          <p:cNvSpPr/>
          <p:nvPr/>
        </p:nvSpPr>
        <p:spPr>
          <a:xfrm rot="4458677">
            <a:off x="7561508" y="1524031"/>
            <a:ext cx="1146342" cy="1330457"/>
          </a:xfrm>
          <a:custGeom>
            <a:avLst/>
            <a:gdLst>
              <a:gd name="connsiteX0" fmla="*/ 543485 w 2015003"/>
              <a:gd name="connsiteY0" fmla="*/ 57463 h 2116231"/>
              <a:gd name="connsiteX1" fmla="*/ 1523199 w 2015003"/>
              <a:gd name="connsiteY1" fmla="*/ 178761 h 2116231"/>
              <a:gd name="connsiteX2" fmla="*/ 1560522 w 2015003"/>
              <a:gd name="connsiteY2" fmla="*/ 943871 h 2116231"/>
              <a:gd name="connsiteX3" fmla="*/ 1999060 w 2015003"/>
              <a:gd name="connsiteY3" fmla="*/ 1643667 h 2116231"/>
              <a:gd name="connsiteX4" fmla="*/ 916709 w 2015003"/>
              <a:gd name="connsiteY4" fmla="*/ 2110198 h 2116231"/>
              <a:gd name="connsiteX5" fmla="*/ 720766 w 2015003"/>
              <a:gd name="connsiteY5" fmla="*/ 1317096 h 2116231"/>
              <a:gd name="connsiteX6" fmla="*/ 2309 w 2015003"/>
              <a:gd name="connsiteY6" fmla="*/ 934541 h 2116231"/>
              <a:gd name="connsiteX7" fmla="*/ 543485 w 2015003"/>
              <a:gd name="connsiteY7" fmla="*/ 57463 h 2116231"/>
              <a:gd name="connsiteX0" fmla="*/ 543485 w 2014235"/>
              <a:gd name="connsiteY0" fmla="*/ 57463 h 2119110"/>
              <a:gd name="connsiteX1" fmla="*/ 1523199 w 2014235"/>
              <a:gd name="connsiteY1" fmla="*/ 178761 h 2119110"/>
              <a:gd name="connsiteX2" fmla="*/ 1560522 w 2014235"/>
              <a:gd name="connsiteY2" fmla="*/ 943871 h 2119110"/>
              <a:gd name="connsiteX3" fmla="*/ 1999060 w 2014235"/>
              <a:gd name="connsiteY3" fmla="*/ 1643667 h 2119110"/>
              <a:gd name="connsiteX4" fmla="*/ 916709 w 2014235"/>
              <a:gd name="connsiteY4" fmla="*/ 2110198 h 2119110"/>
              <a:gd name="connsiteX5" fmla="*/ 720766 w 2014235"/>
              <a:gd name="connsiteY5" fmla="*/ 1317096 h 2119110"/>
              <a:gd name="connsiteX6" fmla="*/ 2309 w 2014235"/>
              <a:gd name="connsiteY6" fmla="*/ 934541 h 2119110"/>
              <a:gd name="connsiteX7" fmla="*/ 543485 w 2014235"/>
              <a:gd name="connsiteY7" fmla="*/ 57463 h 2119110"/>
              <a:gd name="connsiteX0" fmla="*/ 543485 w 1980874"/>
              <a:gd name="connsiteY0" fmla="*/ 57463 h 2128421"/>
              <a:gd name="connsiteX1" fmla="*/ 1523199 w 1980874"/>
              <a:gd name="connsiteY1" fmla="*/ 178761 h 2128421"/>
              <a:gd name="connsiteX2" fmla="*/ 1560522 w 1980874"/>
              <a:gd name="connsiteY2" fmla="*/ 943871 h 2128421"/>
              <a:gd name="connsiteX3" fmla="*/ 1964847 w 1980874"/>
              <a:gd name="connsiteY3" fmla="*/ 1730974 h 2128421"/>
              <a:gd name="connsiteX4" fmla="*/ 916709 w 1980874"/>
              <a:gd name="connsiteY4" fmla="*/ 2110198 h 2128421"/>
              <a:gd name="connsiteX5" fmla="*/ 720766 w 1980874"/>
              <a:gd name="connsiteY5" fmla="*/ 1317096 h 2128421"/>
              <a:gd name="connsiteX6" fmla="*/ 2309 w 1980874"/>
              <a:gd name="connsiteY6" fmla="*/ 934541 h 2128421"/>
              <a:gd name="connsiteX7" fmla="*/ 543485 w 1980874"/>
              <a:gd name="connsiteY7" fmla="*/ 57463 h 2128421"/>
              <a:gd name="connsiteX0" fmla="*/ 543485 w 1975539"/>
              <a:gd name="connsiteY0" fmla="*/ 57463 h 2163482"/>
              <a:gd name="connsiteX1" fmla="*/ 1523199 w 1975539"/>
              <a:gd name="connsiteY1" fmla="*/ 178761 h 2163482"/>
              <a:gd name="connsiteX2" fmla="*/ 1560522 w 1975539"/>
              <a:gd name="connsiteY2" fmla="*/ 943871 h 2163482"/>
              <a:gd name="connsiteX3" fmla="*/ 1964847 w 1975539"/>
              <a:gd name="connsiteY3" fmla="*/ 1730974 h 2163482"/>
              <a:gd name="connsiteX4" fmla="*/ 1069419 w 1975539"/>
              <a:gd name="connsiteY4" fmla="*/ 2153091 h 2163482"/>
              <a:gd name="connsiteX5" fmla="*/ 720766 w 1975539"/>
              <a:gd name="connsiteY5" fmla="*/ 1317096 h 2163482"/>
              <a:gd name="connsiteX6" fmla="*/ 2309 w 1975539"/>
              <a:gd name="connsiteY6" fmla="*/ 934541 h 2163482"/>
              <a:gd name="connsiteX7" fmla="*/ 543485 w 1975539"/>
              <a:gd name="connsiteY7" fmla="*/ 57463 h 2163482"/>
              <a:gd name="connsiteX0" fmla="*/ 543485 w 1975539"/>
              <a:gd name="connsiteY0" fmla="*/ 57463 h 2170997"/>
              <a:gd name="connsiteX1" fmla="*/ 1523199 w 1975539"/>
              <a:gd name="connsiteY1" fmla="*/ 178761 h 2170997"/>
              <a:gd name="connsiteX2" fmla="*/ 1560522 w 1975539"/>
              <a:gd name="connsiteY2" fmla="*/ 943871 h 2170997"/>
              <a:gd name="connsiteX3" fmla="*/ 1964847 w 1975539"/>
              <a:gd name="connsiteY3" fmla="*/ 1730974 h 2170997"/>
              <a:gd name="connsiteX4" fmla="*/ 1069419 w 1975539"/>
              <a:gd name="connsiteY4" fmla="*/ 2153091 h 2170997"/>
              <a:gd name="connsiteX5" fmla="*/ 720766 w 1975539"/>
              <a:gd name="connsiteY5" fmla="*/ 1317096 h 2170997"/>
              <a:gd name="connsiteX6" fmla="*/ 2309 w 1975539"/>
              <a:gd name="connsiteY6" fmla="*/ 934541 h 2170997"/>
              <a:gd name="connsiteX7" fmla="*/ 543485 w 1975539"/>
              <a:gd name="connsiteY7" fmla="*/ 57463 h 2170997"/>
              <a:gd name="connsiteX0" fmla="*/ 543485 w 1986971"/>
              <a:gd name="connsiteY0" fmla="*/ 57463 h 2188674"/>
              <a:gd name="connsiteX1" fmla="*/ 1523199 w 1986971"/>
              <a:gd name="connsiteY1" fmla="*/ 178761 h 2188674"/>
              <a:gd name="connsiteX2" fmla="*/ 1560522 w 1986971"/>
              <a:gd name="connsiteY2" fmla="*/ 943871 h 2188674"/>
              <a:gd name="connsiteX3" fmla="*/ 1964847 w 1986971"/>
              <a:gd name="connsiteY3" fmla="*/ 1730974 h 2188674"/>
              <a:gd name="connsiteX4" fmla="*/ 1069419 w 1986971"/>
              <a:gd name="connsiteY4" fmla="*/ 2153091 h 2188674"/>
              <a:gd name="connsiteX5" fmla="*/ 720766 w 1986971"/>
              <a:gd name="connsiteY5" fmla="*/ 1317096 h 2188674"/>
              <a:gd name="connsiteX6" fmla="*/ 2309 w 1986971"/>
              <a:gd name="connsiteY6" fmla="*/ 934541 h 2188674"/>
              <a:gd name="connsiteX7" fmla="*/ 543485 w 1986971"/>
              <a:gd name="connsiteY7" fmla="*/ 57463 h 2188674"/>
              <a:gd name="connsiteX0" fmla="*/ 554169 w 1997655"/>
              <a:gd name="connsiteY0" fmla="*/ 57463 h 2203770"/>
              <a:gd name="connsiteX1" fmla="*/ 1533883 w 1997655"/>
              <a:gd name="connsiteY1" fmla="*/ 178761 h 2203770"/>
              <a:gd name="connsiteX2" fmla="*/ 1571206 w 1997655"/>
              <a:gd name="connsiteY2" fmla="*/ 943871 h 2203770"/>
              <a:gd name="connsiteX3" fmla="*/ 1975531 w 1997655"/>
              <a:gd name="connsiteY3" fmla="*/ 1730974 h 2203770"/>
              <a:gd name="connsiteX4" fmla="*/ 1080103 w 1997655"/>
              <a:gd name="connsiteY4" fmla="*/ 2153091 h 2203770"/>
              <a:gd name="connsiteX5" fmla="*/ 12993 w 1997655"/>
              <a:gd name="connsiteY5" fmla="*/ 934541 h 2203770"/>
              <a:gd name="connsiteX6" fmla="*/ 554169 w 1997655"/>
              <a:gd name="connsiteY6" fmla="*/ 57463 h 2203770"/>
              <a:gd name="connsiteX0" fmla="*/ 554169 w 1989255"/>
              <a:gd name="connsiteY0" fmla="*/ 54327 h 2179975"/>
              <a:gd name="connsiteX1" fmla="*/ 1533883 w 1989255"/>
              <a:gd name="connsiteY1" fmla="*/ 175625 h 2179975"/>
              <a:gd name="connsiteX2" fmla="*/ 1616926 w 1989255"/>
              <a:gd name="connsiteY2" fmla="*/ 846968 h 2179975"/>
              <a:gd name="connsiteX3" fmla="*/ 1975531 w 1989255"/>
              <a:gd name="connsiteY3" fmla="*/ 1727838 h 2179975"/>
              <a:gd name="connsiteX4" fmla="*/ 1080103 w 1989255"/>
              <a:gd name="connsiteY4" fmla="*/ 2149955 h 2179975"/>
              <a:gd name="connsiteX5" fmla="*/ 12993 w 1989255"/>
              <a:gd name="connsiteY5" fmla="*/ 931405 h 2179975"/>
              <a:gd name="connsiteX6" fmla="*/ 554169 w 1989255"/>
              <a:gd name="connsiteY6" fmla="*/ 54327 h 2179975"/>
              <a:gd name="connsiteX0" fmla="*/ 305977 w 1741063"/>
              <a:gd name="connsiteY0" fmla="*/ 90459 h 2192681"/>
              <a:gd name="connsiteX1" fmla="*/ 1285691 w 1741063"/>
              <a:gd name="connsiteY1" fmla="*/ 211757 h 2192681"/>
              <a:gd name="connsiteX2" fmla="*/ 1368734 w 1741063"/>
              <a:gd name="connsiteY2" fmla="*/ 883100 h 2192681"/>
              <a:gd name="connsiteX3" fmla="*/ 1727339 w 1741063"/>
              <a:gd name="connsiteY3" fmla="*/ 1763970 h 2192681"/>
              <a:gd name="connsiteX4" fmla="*/ 831911 w 1741063"/>
              <a:gd name="connsiteY4" fmla="*/ 2186087 h 2192681"/>
              <a:gd name="connsiteX5" fmla="*/ 24611 w 1741063"/>
              <a:gd name="connsiteY5" fmla="*/ 1457254 h 2192681"/>
              <a:gd name="connsiteX6" fmla="*/ 305977 w 1741063"/>
              <a:gd name="connsiteY6" fmla="*/ 90459 h 2192681"/>
              <a:gd name="connsiteX0" fmla="*/ 193443 w 1780632"/>
              <a:gd name="connsiteY0" fmla="*/ 113292 h 2122552"/>
              <a:gd name="connsiteX1" fmla="*/ 1325260 w 1780632"/>
              <a:gd name="connsiteY1" fmla="*/ 141628 h 2122552"/>
              <a:gd name="connsiteX2" fmla="*/ 1408303 w 1780632"/>
              <a:gd name="connsiteY2" fmla="*/ 812971 h 2122552"/>
              <a:gd name="connsiteX3" fmla="*/ 1766908 w 1780632"/>
              <a:gd name="connsiteY3" fmla="*/ 1693841 h 2122552"/>
              <a:gd name="connsiteX4" fmla="*/ 871480 w 1780632"/>
              <a:gd name="connsiteY4" fmla="*/ 2115958 h 2122552"/>
              <a:gd name="connsiteX5" fmla="*/ 64180 w 1780632"/>
              <a:gd name="connsiteY5" fmla="*/ 1387125 h 2122552"/>
              <a:gd name="connsiteX6" fmla="*/ 193443 w 1780632"/>
              <a:gd name="connsiteY6" fmla="*/ 113292 h 2122552"/>
              <a:gd name="connsiteX0" fmla="*/ 193443 w 1780632"/>
              <a:gd name="connsiteY0" fmla="*/ 113292 h 2126761"/>
              <a:gd name="connsiteX1" fmla="*/ 1325260 w 1780632"/>
              <a:gd name="connsiteY1" fmla="*/ 141628 h 2126761"/>
              <a:gd name="connsiteX2" fmla="*/ 1408303 w 1780632"/>
              <a:gd name="connsiteY2" fmla="*/ 812971 h 2126761"/>
              <a:gd name="connsiteX3" fmla="*/ 1766908 w 1780632"/>
              <a:gd name="connsiteY3" fmla="*/ 1693841 h 2126761"/>
              <a:gd name="connsiteX4" fmla="*/ 871480 w 1780632"/>
              <a:gd name="connsiteY4" fmla="*/ 2115958 h 2126761"/>
              <a:gd name="connsiteX5" fmla="*/ 64180 w 1780632"/>
              <a:gd name="connsiteY5" fmla="*/ 1387125 h 2126761"/>
              <a:gd name="connsiteX6" fmla="*/ 193443 w 1780632"/>
              <a:gd name="connsiteY6" fmla="*/ 113292 h 212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632" h="2126761">
                <a:moveTo>
                  <a:pt x="193443" y="113292"/>
                </a:moveTo>
                <a:cubicBezTo>
                  <a:pt x="403623" y="-94291"/>
                  <a:pt x="1122783" y="25015"/>
                  <a:pt x="1325260" y="141628"/>
                </a:cubicBezTo>
                <a:cubicBezTo>
                  <a:pt x="1527737" y="258241"/>
                  <a:pt x="1334695" y="554269"/>
                  <a:pt x="1408303" y="812971"/>
                </a:cubicBezTo>
                <a:cubicBezTo>
                  <a:pt x="1481911" y="1071673"/>
                  <a:pt x="1856378" y="1476677"/>
                  <a:pt x="1766908" y="1693841"/>
                </a:cubicBezTo>
                <a:cubicBezTo>
                  <a:pt x="1677438" y="1911005"/>
                  <a:pt x="1218149" y="2184739"/>
                  <a:pt x="871480" y="2115958"/>
                </a:cubicBezTo>
                <a:cubicBezTo>
                  <a:pt x="524811" y="2047177"/>
                  <a:pt x="177186" y="1720903"/>
                  <a:pt x="64180" y="1387125"/>
                </a:cubicBezTo>
                <a:cubicBezTo>
                  <a:pt x="-48826" y="1053347"/>
                  <a:pt x="-16737" y="320875"/>
                  <a:pt x="193443" y="113292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FD5112D-C343-3784-FA21-298AA61EE18B}"/>
              </a:ext>
            </a:extLst>
          </p:cNvPr>
          <p:cNvSpPr/>
          <p:nvPr/>
        </p:nvSpPr>
        <p:spPr>
          <a:xfrm>
            <a:off x="7607353" y="1801077"/>
            <a:ext cx="1126233" cy="875590"/>
          </a:xfrm>
          <a:custGeom>
            <a:avLst/>
            <a:gdLst>
              <a:gd name="connsiteX0" fmla="*/ 1782147 w 1782147"/>
              <a:gd name="connsiteY0" fmla="*/ 0 h 1335438"/>
              <a:gd name="connsiteX1" fmla="*/ 1642188 w 1782147"/>
              <a:gd name="connsiteY1" fmla="*/ 587828 h 1335438"/>
              <a:gd name="connsiteX2" fmla="*/ 1035698 w 1782147"/>
              <a:gd name="connsiteY2" fmla="*/ 746449 h 1335438"/>
              <a:gd name="connsiteX3" fmla="*/ 597159 w 1782147"/>
              <a:gd name="connsiteY3" fmla="*/ 1231641 h 1335438"/>
              <a:gd name="connsiteX4" fmla="*/ 0 w 1782147"/>
              <a:gd name="connsiteY4" fmla="*/ 1278294 h 1335438"/>
              <a:gd name="connsiteX0" fmla="*/ 1766907 w 1766907"/>
              <a:gd name="connsiteY0" fmla="*/ 0 h 1342602"/>
              <a:gd name="connsiteX1" fmla="*/ 1626948 w 1766907"/>
              <a:gd name="connsiteY1" fmla="*/ 587828 h 1342602"/>
              <a:gd name="connsiteX2" fmla="*/ 1020458 w 1766907"/>
              <a:gd name="connsiteY2" fmla="*/ 746449 h 1342602"/>
              <a:gd name="connsiteX3" fmla="*/ 581919 w 1766907"/>
              <a:gd name="connsiteY3" fmla="*/ 1231641 h 1342602"/>
              <a:gd name="connsiteX4" fmla="*/ 0 w 1766907"/>
              <a:gd name="connsiteY4" fmla="*/ 1288454 h 1342602"/>
              <a:gd name="connsiteX0" fmla="*/ 1766907 w 1766907"/>
              <a:gd name="connsiteY0" fmla="*/ 0 h 1362894"/>
              <a:gd name="connsiteX1" fmla="*/ 1626948 w 1766907"/>
              <a:gd name="connsiteY1" fmla="*/ 587828 h 1362894"/>
              <a:gd name="connsiteX2" fmla="*/ 1020458 w 1766907"/>
              <a:gd name="connsiteY2" fmla="*/ 746449 h 1362894"/>
              <a:gd name="connsiteX3" fmla="*/ 581919 w 1766907"/>
              <a:gd name="connsiteY3" fmla="*/ 1231641 h 1362894"/>
              <a:gd name="connsiteX4" fmla="*/ 0 w 1766907"/>
              <a:gd name="connsiteY4" fmla="*/ 1288454 h 1362894"/>
              <a:gd name="connsiteX0" fmla="*/ 1766907 w 1766907"/>
              <a:gd name="connsiteY0" fmla="*/ 0 h 1365149"/>
              <a:gd name="connsiteX1" fmla="*/ 1626948 w 1766907"/>
              <a:gd name="connsiteY1" fmla="*/ 587828 h 1365149"/>
              <a:gd name="connsiteX2" fmla="*/ 1020458 w 1766907"/>
              <a:gd name="connsiteY2" fmla="*/ 746449 h 1365149"/>
              <a:gd name="connsiteX3" fmla="*/ 581919 w 1766907"/>
              <a:gd name="connsiteY3" fmla="*/ 1231641 h 1365149"/>
              <a:gd name="connsiteX4" fmla="*/ 0 w 1766907"/>
              <a:gd name="connsiteY4" fmla="*/ 1288454 h 1365149"/>
              <a:gd name="connsiteX0" fmla="*/ 1766907 w 1766907"/>
              <a:gd name="connsiteY0" fmla="*/ 0 h 1365149"/>
              <a:gd name="connsiteX1" fmla="*/ 1626948 w 1766907"/>
              <a:gd name="connsiteY1" fmla="*/ 587828 h 1365149"/>
              <a:gd name="connsiteX2" fmla="*/ 1020458 w 1766907"/>
              <a:gd name="connsiteY2" fmla="*/ 746449 h 1365149"/>
              <a:gd name="connsiteX3" fmla="*/ 642879 w 1766907"/>
              <a:gd name="connsiteY3" fmla="*/ 1231641 h 1365149"/>
              <a:gd name="connsiteX4" fmla="*/ 0 w 1766907"/>
              <a:gd name="connsiteY4" fmla="*/ 1288454 h 1365149"/>
              <a:gd name="connsiteX0" fmla="*/ 1787227 w 1787227"/>
              <a:gd name="connsiteY0" fmla="*/ 0 h 1362609"/>
              <a:gd name="connsiteX1" fmla="*/ 1626948 w 1787227"/>
              <a:gd name="connsiteY1" fmla="*/ 585288 h 1362609"/>
              <a:gd name="connsiteX2" fmla="*/ 1020458 w 1787227"/>
              <a:gd name="connsiteY2" fmla="*/ 743909 h 1362609"/>
              <a:gd name="connsiteX3" fmla="*/ 642879 w 1787227"/>
              <a:gd name="connsiteY3" fmla="*/ 1229101 h 1362609"/>
              <a:gd name="connsiteX4" fmla="*/ 0 w 1787227"/>
              <a:gd name="connsiteY4" fmla="*/ 1285914 h 1362609"/>
              <a:gd name="connsiteX0" fmla="*/ 1787227 w 1809320"/>
              <a:gd name="connsiteY0" fmla="*/ 0 h 1362609"/>
              <a:gd name="connsiteX1" fmla="*/ 1626948 w 1809320"/>
              <a:gd name="connsiteY1" fmla="*/ 585288 h 1362609"/>
              <a:gd name="connsiteX2" fmla="*/ 1020458 w 1809320"/>
              <a:gd name="connsiteY2" fmla="*/ 743909 h 1362609"/>
              <a:gd name="connsiteX3" fmla="*/ 642879 w 1809320"/>
              <a:gd name="connsiteY3" fmla="*/ 1229101 h 1362609"/>
              <a:gd name="connsiteX4" fmla="*/ 0 w 1809320"/>
              <a:gd name="connsiteY4" fmla="*/ 1285914 h 1362609"/>
              <a:gd name="connsiteX0" fmla="*/ 1777067 w 1800305"/>
              <a:gd name="connsiteY0" fmla="*/ 0 h 1360069"/>
              <a:gd name="connsiteX1" fmla="*/ 1626948 w 1800305"/>
              <a:gd name="connsiteY1" fmla="*/ 582748 h 1360069"/>
              <a:gd name="connsiteX2" fmla="*/ 1020458 w 1800305"/>
              <a:gd name="connsiteY2" fmla="*/ 741369 h 1360069"/>
              <a:gd name="connsiteX3" fmla="*/ 642879 w 1800305"/>
              <a:gd name="connsiteY3" fmla="*/ 1226561 h 1360069"/>
              <a:gd name="connsiteX4" fmla="*/ 0 w 1800305"/>
              <a:gd name="connsiteY4" fmla="*/ 1283374 h 13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05" h="1360069">
                <a:moveTo>
                  <a:pt x="1777067" y="0"/>
                </a:moveTo>
                <a:cubicBezTo>
                  <a:pt x="1845491" y="236790"/>
                  <a:pt x="1753050" y="459186"/>
                  <a:pt x="1626948" y="582748"/>
                </a:cubicBezTo>
                <a:cubicBezTo>
                  <a:pt x="1500846" y="706310"/>
                  <a:pt x="1184470" y="634067"/>
                  <a:pt x="1020458" y="741369"/>
                </a:cubicBezTo>
                <a:cubicBezTo>
                  <a:pt x="856446" y="848671"/>
                  <a:pt x="815495" y="1137920"/>
                  <a:pt x="642879" y="1226561"/>
                </a:cubicBezTo>
                <a:cubicBezTo>
                  <a:pt x="470263" y="1315202"/>
                  <a:pt x="152918" y="1444586"/>
                  <a:pt x="0" y="1283374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D05ED4-6DCC-614B-D098-E644B88F3098}"/>
              </a:ext>
            </a:extLst>
          </p:cNvPr>
          <p:cNvSpPr txBox="1"/>
          <p:nvPr/>
        </p:nvSpPr>
        <p:spPr>
          <a:xfrm>
            <a:off x="599386" y="1499360"/>
            <a:ext cx="399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states are lost or created</a:t>
            </a:r>
          </a:p>
          <a:p>
            <a:r>
              <a:rPr lang="en-US" sz="2000" dirty="0"/>
              <a:t>(count of states is preserved in time)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FAAA54-BED4-071A-5AD7-1652699BA43E}"/>
              </a:ext>
            </a:extLst>
          </p:cNvPr>
          <p:cNvSpPr txBox="1"/>
          <p:nvPr/>
        </p:nvSpPr>
        <p:spPr>
          <a:xfrm>
            <a:off x="243878" y="5214908"/>
            <a:ext cx="3732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Displacement admits a vector potential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B8ECD3A-5860-0B40-393F-24BBD520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024220-2B98-49FA-9E2D-E56064AB0613}"/>
                  </a:ext>
                </a:extLst>
              </p:cNvPr>
              <p:cNvSpPr txBox="1"/>
              <p:nvPr/>
            </p:nvSpPr>
            <p:spPr>
              <a:xfrm>
                <a:off x="651572" y="185649"/>
                <a:ext cx="4185248" cy="10057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024220-2B98-49FA-9E2D-E56064AB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185649"/>
                <a:ext cx="4185248" cy="1005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95EFB8-66D9-4FC5-81F7-9C9558756474}"/>
                  </a:ext>
                </a:extLst>
              </p:cNvPr>
              <p:cNvSpPr txBox="1"/>
              <p:nvPr/>
            </p:nvSpPr>
            <p:spPr>
              <a:xfrm>
                <a:off x="651572" y="1899572"/>
                <a:ext cx="3903376" cy="10057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95EFB8-66D9-4FC5-81F7-9C9558756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1899572"/>
                <a:ext cx="3903376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2A164B-FD79-4AB7-A063-857397E2FC5F}"/>
              </a:ext>
            </a:extLst>
          </p:cNvPr>
          <p:cNvCxnSpPr/>
          <p:nvPr/>
        </p:nvCxnSpPr>
        <p:spPr>
          <a:xfrm>
            <a:off x="2984360" y="1279952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7AB1B7-32D4-44F0-B9DA-384BC0DDC705}"/>
                  </a:ext>
                </a:extLst>
              </p:cNvPr>
              <p:cNvSpPr txBox="1"/>
              <p:nvPr/>
            </p:nvSpPr>
            <p:spPr>
              <a:xfrm>
                <a:off x="3162009" y="1440144"/>
                <a:ext cx="3292312" cy="44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 gauge: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A7AB1B7-32D4-44F0-B9DA-384BC0DDC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009" y="1440144"/>
                <a:ext cx="3292312" cy="445956"/>
              </a:xfrm>
              <a:prstGeom prst="rect">
                <a:avLst/>
              </a:prstGeom>
              <a:blipFill>
                <a:blip r:embed="rId4"/>
                <a:stretch>
                  <a:fillRect l="-1667" t="-115068" r="-2778" b="-179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A4AD790-03A4-4388-A511-3C0143F445C9}"/>
                  </a:ext>
                </a:extLst>
              </p:cNvPr>
              <p:cNvSpPr txBox="1"/>
              <p:nvPr/>
            </p:nvSpPr>
            <p:spPr>
              <a:xfrm>
                <a:off x="651572" y="3613495"/>
                <a:ext cx="3626697" cy="9326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A4AD790-03A4-4388-A511-3C0143F4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3613495"/>
                <a:ext cx="3626697" cy="9326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43BBB2-C7D1-46B9-9BED-8325EFD33037}"/>
                  </a:ext>
                </a:extLst>
              </p:cNvPr>
              <p:cNvSpPr txBox="1"/>
              <p:nvPr/>
            </p:nvSpPr>
            <p:spPr>
              <a:xfrm>
                <a:off x="651572" y="5254384"/>
                <a:ext cx="3995645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43BBB2-C7D1-46B9-9BED-8325EFD33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5254384"/>
                <a:ext cx="3995645" cy="931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FE2ACFA-58D6-4B1C-80B6-DE1E76151DCC}"/>
              </a:ext>
            </a:extLst>
          </p:cNvPr>
          <p:cNvCxnSpPr/>
          <p:nvPr/>
        </p:nvCxnSpPr>
        <p:spPr>
          <a:xfrm>
            <a:off x="2984804" y="2995393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97F07B-D1EF-4027-B4C9-2CA6BB8EB34A}"/>
                  </a:ext>
                </a:extLst>
              </p:cNvPr>
              <p:cNvSpPr txBox="1"/>
              <p:nvPr/>
            </p:nvSpPr>
            <p:spPr>
              <a:xfrm>
                <a:off x="3084781" y="2995249"/>
                <a:ext cx="29032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97F07B-D1EF-4027-B4C9-2CA6BB8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81" y="2995249"/>
                <a:ext cx="2903231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C54599-4D10-4A8A-A142-A182D6CEDF55}"/>
              </a:ext>
            </a:extLst>
          </p:cNvPr>
          <p:cNvCxnSpPr/>
          <p:nvPr/>
        </p:nvCxnSpPr>
        <p:spPr>
          <a:xfrm>
            <a:off x="2985248" y="4710834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3EDFA-9560-4A56-BCEF-E08FAFC5870E}"/>
                  </a:ext>
                </a:extLst>
              </p:cNvPr>
              <p:cNvSpPr txBox="1"/>
              <p:nvPr/>
            </p:nvSpPr>
            <p:spPr>
              <a:xfrm>
                <a:off x="3162897" y="4871026"/>
                <a:ext cx="1215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Rename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3EDFA-9560-4A56-BCEF-E08FAFC58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897" y="4871026"/>
                <a:ext cx="1215654" cy="369332"/>
              </a:xfrm>
              <a:prstGeom prst="rect">
                <a:avLst/>
              </a:prstGeom>
              <a:blipFill>
                <a:blip r:embed="rId12"/>
                <a:stretch>
                  <a:fillRect l="-452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8B269C-6D37-40F1-BF95-1AA05A98D513}"/>
                  </a:ext>
                </a:extLst>
              </p:cNvPr>
              <p:cNvSpPr txBox="1"/>
              <p:nvPr/>
            </p:nvSpPr>
            <p:spPr>
              <a:xfrm>
                <a:off x="7272692" y="1192700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8B269C-6D37-40F1-BF95-1AA05A98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692" y="1192700"/>
                <a:ext cx="3364639" cy="931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5BA892-AB0E-E1DE-B2E5-B9DC141BDDBD}"/>
              </a:ext>
            </a:extLst>
          </p:cNvPr>
          <p:cNvSpPr txBox="1"/>
          <p:nvPr/>
        </p:nvSpPr>
        <p:spPr>
          <a:xfrm>
            <a:off x="6704770" y="475394"/>
            <a:ext cx="483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Without loss of generality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B02587-C024-F77A-A042-CD9088A53DDE}"/>
                  </a:ext>
                </a:extLst>
              </p:cNvPr>
              <p:cNvSpPr txBox="1"/>
              <p:nvPr/>
            </p:nvSpPr>
            <p:spPr>
              <a:xfrm>
                <a:off x="7124776" y="2124494"/>
                <a:ext cx="3995645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B02587-C024-F77A-A042-CD9088A53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76" y="2124494"/>
                <a:ext cx="3995645" cy="931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622AC1-DFB6-F505-CF39-5220283ED4FD}"/>
              </a:ext>
            </a:extLst>
          </p:cNvPr>
          <p:cNvSpPr txBox="1"/>
          <p:nvPr/>
        </p:nvSpPr>
        <p:spPr>
          <a:xfrm>
            <a:off x="8070979" y="3244163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four-momentum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8FE06-5C41-5131-6B2B-80F00714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9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6BF67-9CBA-7543-BDCA-1ACC32DDD12C}"/>
                  </a:ext>
                </a:extLst>
              </p:cNvPr>
              <p:cNvSpPr txBox="1"/>
              <p:nvPr/>
            </p:nvSpPr>
            <p:spPr>
              <a:xfrm>
                <a:off x="5690147" y="329622"/>
                <a:ext cx="5436808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6BF67-9CBA-7543-BDCA-1ACC32DD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47" y="329622"/>
                <a:ext cx="5436808" cy="931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1B89-66CD-A935-A5AA-2DA8F3313679}"/>
                  </a:ext>
                </a:extLst>
              </p:cNvPr>
              <p:cNvSpPr txBox="1"/>
              <p:nvPr/>
            </p:nvSpPr>
            <p:spPr>
              <a:xfrm>
                <a:off x="439985" y="1740305"/>
                <a:ext cx="6452215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1B89-66CD-A935-A5AA-2DA8F331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5" y="1740305"/>
                <a:ext cx="6452215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8316D-BFCE-7594-C3DF-29FD88BFB829}"/>
                  </a:ext>
                </a:extLst>
              </p:cNvPr>
              <p:cNvSpPr txBox="1"/>
              <p:nvPr/>
            </p:nvSpPr>
            <p:spPr>
              <a:xfrm>
                <a:off x="669824" y="329622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8316D-BFCE-7594-C3DF-29FD88BF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" y="329622"/>
                <a:ext cx="3364639" cy="931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91E1B-2844-7212-664B-E023B4FCCC0E}"/>
                  </a:ext>
                </a:extLst>
              </p:cNvPr>
              <p:cNvSpPr txBox="1"/>
              <p:nvPr/>
            </p:nvSpPr>
            <p:spPr>
              <a:xfrm>
                <a:off x="439984" y="2939159"/>
                <a:ext cx="6826805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91E1B-2844-7212-664B-E023B4FC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4" y="2939159"/>
                <a:ext cx="6826805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89C1D4-DFF1-E136-2E27-2A1756A8741C}"/>
                  </a:ext>
                </a:extLst>
              </p:cNvPr>
              <p:cNvSpPr txBox="1"/>
              <p:nvPr/>
            </p:nvSpPr>
            <p:spPr>
              <a:xfrm>
                <a:off x="439983" y="4138013"/>
                <a:ext cx="6308394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89C1D4-DFF1-E136-2E27-2A1756A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3" y="4138013"/>
                <a:ext cx="630839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AF94A-55E6-7482-36E3-33BB6219BE07}"/>
              </a:ext>
            </a:extLst>
          </p:cNvPr>
          <p:cNvCxnSpPr/>
          <p:nvPr/>
        </p:nvCxnSpPr>
        <p:spPr>
          <a:xfrm flipH="1">
            <a:off x="7377344" y="2339732"/>
            <a:ext cx="1180730" cy="3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FEC028-56C2-1006-83A1-1C9839FBBE6D}"/>
              </a:ext>
            </a:extLst>
          </p:cNvPr>
          <p:cNvSpPr txBox="1"/>
          <p:nvPr/>
        </p:nvSpPr>
        <p:spPr>
          <a:xfrm>
            <a:off x="7824337" y="1770016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Hamilton’s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CCA0-5ED6-43FD-D39F-5C04EE8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E865-54E9-921A-28A7-1B5C5D6E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DF5C11-7DF0-C61D-F39B-5159984A40EA}"/>
                  </a:ext>
                </a:extLst>
              </p:cNvPr>
              <p:cNvSpPr txBox="1"/>
              <p:nvPr/>
            </p:nvSpPr>
            <p:spPr>
              <a:xfrm>
                <a:off x="505412" y="801796"/>
                <a:ext cx="3881062" cy="4566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,0,−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6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sz="36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DF5C11-7DF0-C61D-F39B-5159984A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2" y="801796"/>
                <a:ext cx="3881062" cy="4566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9A4BD2B-91C5-555C-93CA-7926E85EC4D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4785064" y="564596"/>
            <a:chExt cx="6829713" cy="3572398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6C38C3E-8977-160E-E216-FEA11DC70884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93949A1-C69E-467B-505B-2EDF5B12995D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EDB364B-1786-CA1B-36C1-C6E2FB3215CF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F8AB1BF-5DA9-BF82-663F-B4751997D1CF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4E241-BD14-5BD0-AD08-3619B11921AB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4CDAA75-1E5B-F9E2-8866-EE3D2D82C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207DA4F0-7876-6745-CBD0-398B5532D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0FAA4F0-FEF5-7B06-0D0F-4082404FD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928D61B-14DA-1471-1B88-3AB69EFE9E92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4B261D75-44E2-5D0C-B042-303AEB9DF138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DF35D3D-EE5B-4B2C-BC74-73FCCAA37B40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A6B38F-7927-057F-A51C-D9285877EB2C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A34A97A-AE3E-79F7-BE90-13BD29BF2C5D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55DF0E46-49B0-B2A5-E329-7CEB0FDCD4A6}"/>
                    </a:ext>
                  </a:extLst>
                </p:cNvPr>
                <p:cNvSpPr txBox="1"/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B4229FE-FC39-BCFC-706A-B31A343D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0B1D9C2-995A-94A6-A0AB-092C9D7BC2A8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88C7F2B-C2C2-61F0-38E8-088ADCA9D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E0C6FDF-1C56-92C8-F4C7-383282D7846C}"/>
                    </a:ext>
                  </a:extLst>
                </p:cNvPr>
                <p:cNvSpPr txBox="1"/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5D76E99-3BC7-EE37-5206-95B5D868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C93A317-4FDC-F7E3-07DA-E2C897C8A4BE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D5AD46-0E66-5068-8BD5-E76226AB9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blipFill>
                  <a:blip r:embed="rId6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C027B10B-6B94-A0B4-22C7-F7B708DA507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EFDC1598-1E3F-C8AE-936A-2B54FE4E3429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B383497D-5411-B83B-717B-5F62138197C2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1303594E-C0EF-4266-40AD-26D53A6CF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B3EB5F3-7EFB-9639-4172-85A5A4FE72B0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81333FE-EF9A-9E44-504A-21140360C416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3D77038F-9039-4227-D395-286AA2F69840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C96E4428-1E91-D3B6-1019-50C3475ED1A8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60B46D0-FDC9-332C-E17B-BA3F78471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455D2829-F78A-2C3E-A810-348973E3D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45455F5F-4C60-7294-E0A0-EAF757436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4C253C-0F29-99CD-5DE6-DA77D023E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E37F30A0-2B57-0C09-3E5D-9904F1F7F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E20B6DD5-B16A-4D8B-E7CA-185F7EB52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2FC577C8-5A06-49FC-7F39-E0357B5AC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822D3AE-0C0A-7A92-059F-F01FA1619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EB6C980-99ED-14BC-5D59-7FB0AE4731CF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D7665DB4-D31C-5781-6685-C65035A07AA4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AFACD30-6BD3-44A2-9AA4-DBA90F94450D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931753B0-560C-41AD-B803-E0FBC97FC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FBED5DE3-1CBF-AD23-75C0-0467050A3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4EBE859-2522-502B-0B9E-2A254252AD61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0EB12B90-F0F9-8E9D-FC89-C0C8A65C24D2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C12AEF5-CDE7-79DB-010B-B8711791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BFF1E60-5B6C-EBF9-F236-CC5D73993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8E6E15BF-B4E9-D22C-BFDF-BEBF4424B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078E106-595C-0500-CC96-C4532B0C0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660D616-7F49-8F54-91C6-CAA8425A3E8C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190FE711-2ABB-5895-4A1F-9B91333340DA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40EA1566-29B6-7EA9-E16B-354BAA63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4E40666-09DA-B557-B5C8-7F69AED60D7A}"/>
                  </a:ext>
                </a:extLst>
              </p:cNvPr>
              <p:cNvSpPr txBox="1"/>
              <p:nvPr/>
            </p:nvSpPr>
            <p:spPr>
              <a:xfrm>
                <a:off x="230563" y="101414"/>
                <a:ext cx="2999796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Line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4E40666-09DA-B557-B5C8-7F69AED6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3" y="101414"/>
                <a:ext cx="2999796" cy="652038"/>
              </a:xfrm>
              <a:prstGeom prst="rect">
                <a:avLst/>
              </a:prstGeom>
              <a:blipFill>
                <a:blip r:embed="rId9"/>
                <a:stretch>
                  <a:fillRect l="-5285" t="-935" b="-30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6E255DFF-3FE6-A7B5-E2CC-15E958EB29D5}"/>
              </a:ext>
            </a:extLst>
          </p:cNvPr>
          <p:cNvSpPr txBox="1"/>
          <p:nvPr/>
        </p:nvSpPr>
        <p:spPr>
          <a:xfrm>
            <a:off x="2416151" y="118911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in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E38B84-CAB6-5857-372D-8AAEC7C112A1}"/>
                  </a:ext>
                </a:extLst>
              </p:cNvPr>
              <p:cNvSpPr txBox="1"/>
              <p:nvPr/>
            </p:nvSpPr>
            <p:spPr>
              <a:xfrm>
                <a:off x="4628023" y="4216222"/>
                <a:ext cx="37328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/>
                  <a:t>Assuming (KE) Kinematic Equivalence: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E38B84-CAB6-5857-372D-8AAEC7C1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23" y="4216222"/>
                <a:ext cx="3732817" cy="646331"/>
              </a:xfrm>
              <a:prstGeom prst="rect">
                <a:avLst/>
              </a:prstGeom>
              <a:blipFill>
                <a:blip r:embed="rId10"/>
                <a:stretch>
                  <a:fillRect l="-1305" t="-5660" r="-65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80FD84-7F80-32ED-2EE2-736D421F073E}"/>
              </a:ext>
            </a:extLst>
          </p:cNvPr>
          <p:cNvCxnSpPr/>
          <p:nvPr/>
        </p:nvCxnSpPr>
        <p:spPr>
          <a:xfrm flipH="1" flipV="1">
            <a:off x="3948171" y="4282751"/>
            <a:ext cx="670481" cy="8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70FEA4-8279-283B-D01B-235F54DEF8A5}"/>
              </a:ext>
            </a:extLst>
          </p:cNvPr>
          <p:cNvSpPr txBox="1"/>
          <p:nvPr/>
        </p:nvSpPr>
        <p:spPr>
          <a:xfrm>
            <a:off x="1162990" y="5412973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action is the line integral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of the vector potential of the flow of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E4BE5E-C9B3-1F0C-9D14-CC31D02C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732B5-8FD0-88D3-08DA-0825C812F795}"/>
                  </a:ext>
                </a:extLst>
              </p:cNvPr>
              <p:cNvSpPr txBox="1"/>
              <p:nvPr/>
            </p:nvSpPr>
            <p:spPr>
              <a:xfrm>
                <a:off x="76200" y="1296323"/>
                <a:ext cx="4658135" cy="5066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dirty="0"/>
                </a:br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dirty="0"/>
                </a:b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sz="3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732B5-8FD0-88D3-08DA-0825C812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96323"/>
                <a:ext cx="4658135" cy="5066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EE67ACE-0B49-88D0-85D1-01EB7BFB6AC8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4785064" y="564596"/>
            <a:chExt cx="6829713" cy="3572398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0E05622-5D46-2307-2083-2054D970E925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4083A6-2F5D-10C0-CFBC-D29EFF631995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97D571-9C3F-C752-CE85-956D29C7C618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F789C2D-6098-E5D8-B122-150D2032F386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D7A2177-56AF-4BA7-7DEB-49982CAAF511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0B26069-7F08-86E8-9CDA-4E9C223A9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4BD40B8-0941-9C46-CD3E-9BFE4B465F17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6711B1B-6D17-0906-E698-580CD0B45428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8ABBD55-3FC4-4C6E-FFF4-37E156700DC3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3F70385-324F-2F9E-8D8A-CCEBB714A073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66180B3-4027-F80B-50BA-DEA0EE5BF82D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EEDC1FD-B8CB-C167-06F9-AF4BACAC77CD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053B4EA-58F2-294C-C06B-B9E39C9C6BF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B4229FE-FC39-BCFC-706A-B31A343D83A2}"/>
                    </a:ext>
                  </a:extLst>
                </p:cNvPr>
                <p:cNvSpPr txBox="1"/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B4229FE-FC39-BCFC-706A-B31A343D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88C7F2B-C2C2-61F0-38E8-088ADCA9D6E7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88C7F2B-C2C2-61F0-38E8-088ADCA9D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5D76E99-3BC7-EE37-5206-95B5D8685A7C}"/>
                    </a:ext>
                  </a:extLst>
                </p:cNvPr>
                <p:cNvSpPr txBox="1"/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5D76E99-3BC7-EE37-5206-95B5D868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D5AD46-0E66-5068-8BD5-E76226AB98A8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D5AD46-0E66-5068-8BD5-E76226AB9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blipFill>
                  <a:blip r:embed="rId6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527EEA-ECAB-B150-9B65-2E03A32E2816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84B7621C-BF35-24F5-E667-5580A61CC7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809453F-CF14-1489-BEED-9969C5D0C63F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69911BC-B0B0-4E46-AB3D-D53E7B17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DE47C0D4-BFA7-2170-447A-605C1578E0CC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FA1A80D-918E-2FF6-9006-B9677384AC3B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3445B65F-7417-88E7-BFFF-154CF509A24C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6548A48D-166F-5C6F-EB6E-D0A855438479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E27CEC6-DA2D-C495-25C4-63B94A142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F14E2CB-5A0E-C9B4-0EF2-E02539690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49B0770-7907-1994-3ACA-126F3043C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C76E22E-9367-D07C-7BB1-40A558AF4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0FE6133-BDD5-1ACA-6066-CAFCD5AB4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F5F5831-706A-732F-8050-B49ECCEEF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497FF3F9-EBBA-F230-649B-0E3902DB9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A7F30C2-E424-579D-81C9-185912D0C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C58F237-DC99-90A2-8BF5-AD379354C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EB5E7BD-ED75-473E-DBF1-A1B64B675190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D9A644E5-470A-993C-AC0E-033E81FA1994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9DBED7E-3456-C88C-2C49-6A7C6098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FA1FBA9-9EA5-40CC-3503-359E8EA8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6E501929-29E6-B7DA-0A31-09658E5C3044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47E154B-81BF-E8E5-7F1D-322856F53415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134ECB1-7A44-00F8-DED4-BA5B58451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8A1A12C-FD39-06D1-04F9-9096C2723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BDCF2D9-675E-7A0C-2179-E953AC905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7BAADA5B-183A-038E-BEAF-614AC342B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C7C84E-5DD1-5185-DFDD-68BDD255A7E6}"/>
                </a:ext>
              </a:extLst>
            </p:cNvPr>
            <p:cNvSpPr/>
            <p:nvPr/>
          </p:nvSpPr>
          <p:spPr>
            <a:xfrm>
              <a:off x="5908125" y="1232485"/>
              <a:ext cx="2669894" cy="890122"/>
            </a:xfrm>
            <a:custGeom>
              <a:avLst/>
              <a:gdLst>
                <a:gd name="connsiteX0" fmla="*/ 596230 w 3565709"/>
                <a:gd name="connsiteY0" fmla="*/ 739 h 934203"/>
                <a:gd name="connsiteX1" fmla="*/ 2368550 w 3565709"/>
                <a:gd name="connsiteY1" fmla="*/ 244594 h 934203"/>
                <a:gd name="connsiteX2" fmla="*/ 3511550 w 3565709"/>
                <a:gd name="connsiteY2" fmla="*/ 897056 h 934203"/>
                <a:gd name="connsiteX3" fmla="*/ 3565709 w 3565709"/>
                <a:gd name="connsiteY3" fmla="*/ 934203 h 934203"/>
                <a:gd name="connsiteX4" fmla="*/ 2580814 w 3565709"/>
                <a:gd name="connsiteY4" fmla="*/ 677074 h 934203"/>
                <a:gd name="connsiteX5" fmla="*/ 2518231 w 3565709"/>
                <a:gd name="connsiteY5" fmla="*/ 639039 h 934203"/>
                <a:gd name="connsiteX6" fmla="*/ 1943100 w 3565709"/>
                <a:gd name="connsiteY6" fmla="*/ 352545 h 934203"/>
                <a:gd name="connsiteX7" fmla="*/ 7620 w 3565709"/>
                <a:gd name="connsiteY7" fmla="*/ 3295 h 934203"/>
                <a:gd name="connsiteX8" fmla="*/ 2153953 w 3565709"/>
                <a:gd name="connsiteY8" fmla="*/ 565632 h 934203"/>
                <a:gd name="connsiteX9" fmla="*/ 0 w 3565709"/>
                <a:gd name="connsiteY9" fmla="*/ 3294 h 934203"/>
                <a:gd name="connsiteX10" fmla="*/ 596230 w 3565709"/>
                <a:gd name="connsiteY10" fmla="*/ 739 h 934203"/>
                <a:gd name="connsiteX0" fmla="*/ 596230 w 3565709"/>
                <a:gd name="connsiteY0" fmla="*/ 0 h 1314701"/>
                <a:gd name="connsiteX1" fmla="*/ 2368550 w 3565709"/>
                <a:gd name="connsiteY1" fmla="*/ 243855 h 1314701"/>
                <a:gd name="connsiteX2" fmla="*/ 3511550 w 3565709"/>
                <a:gd name="connsiteY2" fmla="*/ 896317 h 1314701"/>
                <a:gd name="connsiteX3" fmla="*/ 3565709 w 3565709"/>
                <a:gd name="connsiteY3" fmla="*/ 933464 h 1314701"/>
                <a:gd name="connsiteX4" fmla="*/ 2580814 w 3565709"/>
                <a:gd name="connsiteY4" fmla="*/ 676335 h 1314701"/>
                <a:gd name="connsiteX5" fmla="*/ 2518231 w 3565709"/>
                <a:gd name="connsiteY5" fmla="*/ 638300 h 1314701"/>
                <a:gd name="connsiteX6" fmla="*/ 1943100 w 3565709"/>
                <a:gd name="connsiteY6" fmla="*/ 351806 h 1314701"/>
                <a:gd name="connsiteX7" fmla="*/ 7620 w 3565709"/>
                <a:gd name="connsiteY7" fmla="*/ 2556 h 1314701"/>
                <a:gd name="connsiteX8" fmla="*/ 1123729 w 3565709"/>
                <a:gd name="connsiteY8" fmla="*/ 1314701 h 1314701"/>
                <a:gd name="connsiteX9" fmla="*/ 0 w 3565709"/>
                <a:gd name="connsiteY9" fmla="*/ 2555 h 1314701"/>
                <a:gd name="connsiteX10" fmla="*/ 596230 w 3565709"/>
                <a:gd name="connsiteY10" fmla="*/ 0 h 1314701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80814 w 3565709"/>
                <a:gd name="connsiteY4" fmla="*/ 676335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91035 w 3565709"/>
                <a:gd name="connsiteY4" fmla="*/ 684430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81040"/>
                <a:gd name="connsiteY0" fmla="*/ 0 h 945606"/>
                <a:gd name="connsiteX1" fmla="*/ 2368550 w 3581040"/>
                <a:gd name="connsiteY1" fmla="*/ 243855 h 945606"/>
                <a:gd name="connsiteX2" fmla="*/ 3511550 w 3581040"/>
                <a:gd name="connsiteY2" fmla="*/ 896317 h 945606"/>
                <a:gd name="connsiteX3" fmla="*/ 3581040 w 3581040"/>
                <a:gd name="connsiteY3" fmla="*/ 945606 h 945606"/>
                <a:gd name="connsiteX4" fmla="*/ 2591035 w 3581040"/>
                <a:gd name="connsiteY4" fmla="*/ 684430 h 945606"/>
                <a:gd name="connsiteX5" fmla="*/ 2518231 w 3581040"/>
                <a:gd name="connsiteY5" fmla="*/ 638300 h 945606"/>
                <a:gd name="connsiteX6" fmla="*/ 1943100 w 3581040"/>
                <a:gd name="connsiteY6" fmla="*/ 351806 h 945606"/>
                <a:gd name="connsiteX7" fmla="*/ 7620 w 3581040"/>
                <a:gd name="connsiteY7" fmla="*/ 2556 h 945606"/>
                <a:gd name="connsiteX8" fmla="*/ 0 w 3581040"/>
                <a:gd name="connsiteY8" fmla="*/ 2555 h 945606"/>
                <a:gd name="connsiteX9" fmla="*/ 596230 w 3581040"/>
                <a:gd name="connsiteY9" fmla="*/ 0 h 9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040" h="945606">
                  <a:moveTo>
                    <a:pt x="596230" y="0"/>
                  </a:moveTo>
                  <a:cubicBezTo>
                    <a:pt x="1191915" y="5829"/>
                    <a:pt x="1785144" y="49386"/>
                    <a:pt x="2368550" y="243855"/>
                  </a:cubicBezTo>
                  <a:cubicBezTo>
                    <a:pt x="2757488" y="373501"/>
                    <a:pt x="3133461" y="634116"/>
                    <a:pt x="3511550" y="896317"/>
                  </a:cubicBezTo>
                  <a:lnTo>
                    <a:pt x="3581040" y="945606"/>
                  </a:lnTo>
                  <a:lnTo>
                    <a:pt x="2591035" y="684430"/>
                  </a:lnTo>
                  <a:cubicBezTo>
                    <a:pt x="2570174" y="671752"/>
                    <a:pt x="2539092" y="650978"/>
                    <a:pt x="2518231" y="638300"/>
                  </a:cubicBezTo>
                  <a:cubicBezTo>
                    <a:pt x="2319391" y="521999"/>
                    <a:pt x="2126933" y="421127"/>
                    <a:pt x="1943100" y="351806"/>
                  </a:cubicBezTo>
                  <a:cubicBezTo>
                    <a:pt x="1207770" y="74523"/>
                    <a:pt x="632460" y="7742"/>
                    <a:pt x="7620" y="2556"/>
                  </a:cubicBezTo>
                  <a:lnTo>
                    <a:pt x="0" y="2555"/>
                  </a:lnTo>
                  <a:lnTo>
                    <a:pt x="59623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F628766-DE2A-171D-073B-F710A12274CA}"/>
                </a:ext>
              </a:extLst>
            </p:cNvPr>
            <p:cNvSpPr/>
            <p:nvPr/>
          </p:nvSpPr>
          <p:spPr>
            <a:xfrm>
              <a:off x="7846475" y="1879312"/>
              <a:ext cx="3433412" cy="1139514"/>
            </a:xfrm>
            <a:custGeom>
              <a:avLst/>
              <a:gdLst>
                <a:gd name="connsiteX0" fmla="*/ 0 w 4623006"/>
                <a:gd name="connsiteY0" fmla="*/ 0 h 1220662"/>
                <a:gd name="connsiteX1" fmla="*/ 986836 w 4623006"/>
                <a:gd name="connsiteY1" fmla="*/ 258550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3006"/>
                <a:gd name="connsiteY0" fmla="*/ 0 h 1220662"/>
                <a:gd name="connsiteX1" fmla="*/ 989391 w 4623006"/>
                <a:gd name="connsiteY1" fmla="*/ 260573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0451"/>
                <a:gd name="connsiteY0" fmla="*/ 0 h 1220662"/>
                <a:gd name="connsiteX1" fmla="*/ 986836 w 4620451"/>
                <a:gd name="connsiteY1" fmla="*/ 260573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20451"/>
                <a:gd name="connsiteY0" fmla="*/ 0 h 1220662"/>
                <a:gd name="connsiteX1" fmla="*/ 991946 w 4620451"/>
                <a:gd name="connsiteY1" fmla="*/ 262597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579569"/>
                <a:gd name="connsiteY0" fmla="*/ 0 h 1190306"/>
                <a:gd name="connsiteX1" fmla="*/ 951064 w 4579569"/>
                <a:gd name="connsiteY1" fmla="*/ 232241 h 1190306"/>
                <a:gd name="connsiteX2" fmla="*/ 1170355 w 4579569"/>
                <a:gd name="connsiteY2" fmla="*/ 383859 h 1190306"/>
                <a:gd name="connsiteX3" fmla="*/ 2041855 w 4579569"/>
                <a:gd name="connsiteY3" fmla="*/ 850919 h 1190306"/>
                <a:gd name="connsiteX4" fmla="*/ 4284926 w 4579569"/>
                <a:gd name="connsiteY4" fmla="*/ 1177813 h 1190306"/>
                <a:gd name="connsiteX5" fmla="*/ 4568387 w 4579569"/>
                <a:gd name="connsiteY5" fmla="*/ 1177936 h 1190306"/>
                <a:gd name="connsiteX6" fmla="*/ 4579569 w 4579569"/>
                <a:gd name="connsiteY6" fmla="*/ 1180866 h 1190306"/>
                <a:gd name="connsiteX7" fmla="*/ 1794205 w 4579569"/>
                <a:gd name="connsiteY7" fmla="*/ 958870 h 1190306"/>
                <a:gd name="connsiteX8" fmla="*/ 195605 w 4579569"/>
                <a:gd name="connsiteY8" fmla="*/ 114921 h 1190306"/>
                <a:gd name="connsiteX9" fmla="*/ 0 w 4579569"/>
                <a:gd name="connsiteY9" fmla="*/ 0 h 1190306"/>
                <a:gd name="connsiteX0" fmla="*/ 0 w 4597455"/>
                <a:gd name="connsiteY0" fmla="*/ 0 h 1204472"/>
                <a:gd name="connsiteX1" fmla="*/ 968950 w 4597455"/>
                <a:gd name="connsiteY1" fmla="*/ 246407 h 1204472"/>
                <a:gd name="connsiteX2" fmla="*/ 1188241 w 4597455"/>
                <a:gd name="connsiteY2" fmla="*/ 398025 h 1204472"/>
                <a:gd name="connsiteX3" fmla="*/ 2059741 w 4597455"/>
                <a:gd name="connsiteY3" fmla="*/ 865085 h 1204472"/>
                <a:gd name="connsiteX4" fmla="*/ 4302812 w 4597455"/>
                <a:gd name="connsiteY4" fmla="*/ 1191979 h 1204472"/>
                <a:gd name="connsiteX5" fmla="*/ 4586273 w 4597455"/>
                <a:gd name="connsiteY5" fmla="*/ 1192102 h 1204472"/>
                <a:gd name="connsiteX6" fmla="*/ 4597455 w 4597455"/>
                <a:gd name="connsiteY6" fmla="*/ 1195032 h 1204472"/>
                <a:gd name="connsiteX7" fmla="*/ 1812091 w 4597455"/>
                <a:gd name="connsiteY7" fmla="*/ 973036 h 1204472"/>
                <a:gd name="connsiteX8" fmla="*/ 213491 w 4597455"/>
                <a:gd name="connsiteY8" fmla="*/ 129087 h 1204472"/>
                <a:gd name="connsiteX9" fmla="*/ 0 w 4597455"/>
                <a:gd name="connsiteY9" fmla="*/ 0 h 1204472"/>
                <a:gd name="connsiteX0" fmla="*/ 0 w 4602565"/>
                <a:gd name="connsiteY0" fmla="*/ 0 h 1206496"/>
                <a:gd name="connsiteX1" fmla="*/ 974060 w 4602565"/>
                <a:gd name="connsiteY1" fmla="*/ 248431 h 1206496"/>
                <a:gd name="connsiteX2" fmla="*/ 1193351 w 4602565"/>
                <a:gd name="connsiteY2" fmla="*/ 400049 h 1206496"/>
                <a:gd name="connsiteX3" fmla="*/ 2064851 w 4602565"/>
                <a:gd name="connsiteY3" fmla="*/ 867109 h 1206496"/>
                <a:gd name="connsiteX4" fmla="*/ 4307922 w 4602565"/>
                <a:gd name="connsiteY4" fmla="*/ 1194003 h 1206496"/>
                <a:gd name="connsiteX5" fmla="*/ 4591383 w 4602565"/>
                <a:gd name="connsiteY5" fmla="*/ 1194126 h 1206496"/>
                <a:gd name="connsiteX6" fmla="*/ 4602565 w 4602565"/>
                <a:gd name="connsiteY6" fmla="*/ 1197056 h 1206496"/>
                <a:gd name="connsiteX7" fmla="*/ 1817201 w 4602565"/>
                <a:gd name="connsiteY7" fmla="*/ 975060 h 1206496"/>
                <a:gd name="connsiteX8" fmla="*/ 218601 w 4602565"/>
                <a:gd name="connsiteY8" fmla="*/ 131111 h 1206496"/>
                <a:gd name="connsiteX9" fmla="*/ 0 w 4602565"/>
                <a:gd name="connsiteY9" fmla="*/ 0 h 1206496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2565"/>
                <a:gd name="connsiteY0" fmla="*/ 0 h 1208520"/>
                <a:gd name="connsiteX1" fmla="*/ 979170 w 4602565"/>
                <a:gd name="connsiteY1" fmla="*/ 258550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5120"/>
                <a:gd name="connsiteY0" fmla="*/ 0 h 1210544"/>
                <a:gd name="connsiteX1" fmla="*/ 981725 w 4605120"/>
                <a:gd name="connsiteY1" fmla="*/ 260574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5120" h="1210544">
                  <a:moveTo>
                    <a:pt x="0" y="0"/>
                  </a:moveTo>
                  <a:lnTo>
                    <a:pt x="981725" y="256527"/>
                  </a:lnTo>
                  <a:lnTo>
                    <a:pt x="1195906" y="404097"/>
                  </a:lnTo>
                  <a:cubicBezTo>
                    <a:pt x="1480974" y="595279"/>
                    <a:pt x="1769353" y="769160"/>
                    <a:pt x="2067406" y="871157"/>
                  </a:cubicBezTo>
                  <a:cubicBezTo>
                    <a:pt x="2762863" y="1109150"/>
                    <a:pt x="3590316" y="1188408"/>
                    <a:pt x="4310477" y="1198051"/>
                  </a:cubicBezTo>
                  <a:lnTo>
                    <a:pt x="4593938" y="1198174"/>
                  </a:lnTo>
                  <a:lnTo>
                    <a:pt x="4605120" y="1201104"/>
                  </a:lnTo>
                  <a:cubicBezTo>
                    <a:pt x="3673786" y="1220683"/>
                    <a:pt x="2687589" y="1234166"/>
                    <a:pt x="1819756" y="979108"/>
                  </a:cubicBezTo>
                  <a:cubicBezTo>
                    <a:pt x="1277361" y="819697"/>
                    <a:pt x="732815" y="454406"/>
                    <a:pt x="221156" y="135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F86354D-E501-8A0B-02F3-8787DF158EF0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54BEB68-88AE-43CA-A533-F1D63719764C}"/>
                </a:ext>
              </a:extLst>
            </p:cNvPr>
            <p:cNvSpPr/>
            <p:nvPr/>
          </p:nvSpPr>
          <p:spPr>
            <a:xfrm>
              <a:off x="5923082" y="1240631"/>
              <a:ext cx="5325176" cy="1779155"/>
            </a:xfrm>
            <a:custGeom>
              <a:avLst/>
              <a:gdLst>
                <a:gd name="connsiteX0" fmla="*/ 0 w 7188200"/>
                <a:gd name="connsiteY0" fmla="*/ 0 h 1871005"/>
                <a:gd name="connsiteX1" fmla="*/ 1981200 w 7188200"/>
                <a:gd name="connsiteY1" fmla="*/ 330200 h 1871005"/>
                <a:gd name="connsiteX2" fmla="*/ 4457700 w 7188200"/>
                <a:gd name="connsiteY2" fmla="*/ 1644650 h 1871005"/>
                <a:gd name="connsiteX3" fmla="*/ 7188200 w 7188200"/>
                <a:gd name="connsiteY3" fmla="*/ 1860550 h 187100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1890055">
                  <a:moveTo>
                    <a:pt x="0" y="0"/>
                  </a:moveTo>
                  <a:cubicBezTo>
                    <a:pt x="624840" y="5186"/>
                    <a:pt x="1200150" y="71967"/>
                    <a:pt x="1935480" y="349250"/>
                  </a:cubicBezTo>
                  <a:cubicBezTo>
                    <a:pt x="2670810" y="626533"/>
                    <a:pt x="3544147" y="1408642"/>
                    <a:pt x="4411980" y="1663700"/>
                  </a:cubicBezTo>
                  <a:cubicBezTo>
                    <a:pt x="5279813" y="1918758"/>
                    <a:pt x="6211146" y="1899179"/>
                    <a:pt x="7142480" y="1879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/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blipFill>
                  <a:blip r:embed="rId7"/>
                  <a:stretch>
                    <a:fillRect l="-5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40EA1566-29B6-7EA9-E16B-354BAA632530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40EA1566-29B6-7EA9-E16B-354BAA63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9844230-1751-0A18-4F5F-3CAA63A5A657}"/>
                    </a:ext>
                  </a:extLst>
                </p:cNvPr>
                <p:cNvSpPr txBox="1"/>
                <p:nvPr/>
              </p:nvSpPr>
              <p:spPr>
                <a:xfrm>
                  <a:off x="8062381" y="1193717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9844230-1751-0A18-4F5F-3CAA63A5A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81" y="1193717"/>
                  <a:ext cx="3706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6BA2C7D-CA5C-28E9-04A0-26A30EBAC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316" y="1477258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FA674E7-01F9-367F-4F9F-6C0C33C4110F}"/>
                  </a:ext>
                </a:extLst>
              </p:cNvPr>
              <p:cNvSpPr txBox="1"/>
              <p:nvPr/>
            </p:nvSpPr>
            <p:spPr>
              <a:xfrm>
                <a:off x="230563" y="269366"/>
                <a:ext cx="39659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Flow between a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and its variation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FA674E7-01F9-367F-4F9F-6C0C33C4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3" y="269366"/>
                <a:ext cx="3965957" cy="1077218"/>
              </a:xfrm>
              <a:prstGeom prst="rect">
                <a:avLst/>
              </a:prstGeom>
              <a:blipFill>
                <a:blip r:embed="rId10"/>
                <a:stretch>
                  <a:fillRect l="-4000" t="-5650"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19871F13-9B38-A94F-9F22-5963E6620D12}"/>
              </a:ext>
            </a:extLst>
          </p:cNvPr>
          <p:cNvSpPr txBox="1"/>
          <p:nvPr/>
        </p:nvSpPr>
        <p:spPr>
          <a:xfrm>
            <a:off x="3660182" y="1859963"/>
            <a:ext cx="11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</a:t>
            </a:r>
            <a:br>
              <a:rPr lang="en-US" dirty="0"/>
            </a:br>
            <a:r>
              <a:rPr lang="en-US" dirty="0"/>
              <a:t>equations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631927-B25E-20EE-5B11-7A0D039669E6}"/>
              </a:ext>
            </a:extLst>
          </p:cNvPr>
          <p:cNvSpPr txBox="1"/>
          <p:nvPr/>
        </p:nvSpPr>
        <p:spPr>
          <a:xfrm>
            <a:off x="2703878" y="2682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Stokes’ theorem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69DB0-C98C-28AD-FD8A-5BB6F7D4418F}"/>
              </a:ext>
            </a:extLst>
          </p:cNvPr>
          <p:cNvSpPr txBox="1"/>
          <p:nvPr/>
        </p:nvSpPr>
        <p:spPr>
          <a:xfrm>
            <a:off x="4046968" y="4425519"/>
            <a:ext cx="51205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variation of the action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is the flow between</a:t>
            </a:r>
          </a:p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path and its variation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A91E5-6785-E35C-614F-0B295AED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/>
              <p:nvPr/>
            </p:nvSpPr>
            <p:spPr>
              <a:xfrm>
                <a:off x="394365" y="1564081"/>
                <a:ext cx="4101019" cy="158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i="1" dirty="0">
                    <a:latin typeface="Cambria Math" panose="02040503050406030204" pitchFamily="18" charset="0"/>
                  </a:rPr>
                </a:br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5" y="1564081"/>
                <a:ext cx="4101019" cy="1587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B45F8E7-4492-3BB9-6282-319134FA9D70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4785064" y="564596"/>
            <a:chExt cx="6829713" cy="357239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blipFill>
                  <a:blip r:embed="rId6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D87C9B6-DA2F-F014-154E-BA547514FE3F}"/>
                    </a:ext>
                  </a:extLst>
                </p:cNvPr>
                <p:cNvSpPr txBox="1"/>
                <p:nvPr/>
              </p:nvSpPr>
              <p:spPr>
                <a:xfrm>
                  <a:off x="6628445" y="1308601"/>
                  <a:ext cx="24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D87C9B6-DA2F-F014-154E-BA547514F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8445" y="1308601"/>
                  <a:ext cx="24957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1DFA71-CB5A-D9F0-CE07-6E5E0F7C2562}"/>
                    </a:ext>
                  </a:extLst>
                </p:cNvPr>
                <p:cNvSpPr txBox="1"/>
                <p:nvPr/>
              </p:nvSpPr>
              <p:spPr>
                <a:xfrm>
                  <a:off x="8104684" y="131730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1DFA71-CB5A-D9F0-CE07-6E5E0F7C2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684" y="1317302"/>
                  <a:ext cx="3706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FB56EAC-DAF0-1BDA-B3DE-BE099E47F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3105" y="1628320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9C13860-DF59-5A02-DB52-CA828EA82CF7}"/>
                </a:ext>
              </a:extLst>
            </p:cNvPr>
            <p:cNvSpPr/>
            <p:nvPr/>
          </p:nvSpPr>
          <p:spPr>
            <a:xfrm>
              <a:off x="5264139" y="1671707"/>
              <a:ext cx="6311200" cy="552880"/>
            </a:xfrm>
            <a:custGeom>
              <a:avLst/>
              <a:gdLst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914115 w 3412295"/>
                <a:gd name="connsiteY9" fmla="*/ 23229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576930 w 3412295"/>
                <a:gd name="connsiteY9" fmla="*/ 20181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053055 w 3412295"/>
                <a:gd name="connsiteY9" fmla="*/ 6084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1923515 w 3412295"/>
                <a:gd name="connsiteY9" fmla="*/ 14847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923515 w 3412295"/>
                <a:gd name="connsiteY0" fmla="*/ 148471 h 278721"/>
                <a:gd name="connsiteX1" fmla="*/ 0 w 3412295"/>
                <a:gd name="connsiteY1" fmla="*/ 278721 h 278721"/>
                <a:gd name="connsiteX2" fmla="*/ 1491085 w 3412295"/>
                <a:gd name="connsiteY2" fmla="*/ 562 h 278721"/>
                <a:gd name="connsiteX3" fmla="*/ 2071396 w 3412295"/>
                <a:gd name="connsiteY3" fmla="*/ 10337 h 278721"/>
                <a:gd name="connsiteX4" fmla="*/ 3126506 w 3412295"/>
                <a:gd name="connsiteY4" fmla="*/ 160087 h 278721"/>
                <a:gd name="connsiteX5" fmla="*/ 3412295 w 3412295"/>
                <a:gd name="connsiteY5" fmla="*/ 218366 h 278721"/>
                <a:gd name="connsiteX6" fmla="*/ 2875533 w 3412295"/>
                <a:gd name="connsiteY6" fmla="*/ 225576 h 278721"/>
                <a:gd name="connsiteX7" fmla="*/ 2617008 w 3412295"/>
                <a:gd name="connsiteY7" fmla="*/ 180577 h 278721"/>
                <a:gd name="connsiteX8" fmla="*/ 2288566 w 3412295"/>
                <a:gd name="connsiteY8" fmla="*/ 143687 h 278721"/>
                <a:gd name="connsiteX9" fmla="*/ 53340 w 3412295"/>
                <a:gd name="connsiteY9" fmla="*/ 263481 h 278721"/>
                <a:gd name="connsiteX10" fmla="*/ 2875533 w 3412295"/>
                <a:gd name="connsiteY10" fmla="*/ 225576 h 278721"/>
                <a:gd name="connsiteX11" fmla="*/ 2014955 w 3412295"/>
                <a:gd name="connsiteY11" fmla="*/ 23991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9" fmla="*/ 2875533 w 3412295"/>
                <a:gd name="connsiteY9" fmla="*/ 225576 h 278721"/>
                <a:gd name="connsiteX10" fmla="*/ 2014955 w 3412295"/>
                <a:gd name="connsiteY10" fmla="*/ 23991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9" fmla="*/ 2875533 w 3412295"/>
                <a:gd name="connsiteY9" fmla="*/ 225576 h 278721"/>
                <a:gd name="connsiteX0" fmla="*/ 0 w 3412295"/>
                <a:gd name="connsiteY0" fmla="*/ 278721 h 402741"/>
                <a:gd name="connsiteX1" fmla="*/ 1491085 w 3412295"/>
                <a:gd name="connsiteY1" fmla="*/ 562 h 402741"/>
                <a:gd name="connsiteX2" fmla="*/ 2071396 w 3412295"/>
                <a:gd name="connsiteY2" fmla="*/ 10337 h 402741"/>
                <a:gd name="connsiteX3" fmla="*/ 3126506 w 3412295"/>
                <a:gd name="connsiteY3" fmla="*/ 160087 h 402741"/>
                <a:gd name="connsiteX4" fmla="*/ 3412295 w 3412295"/>
                <a:gd name="connsiteY4" fmla="*/ 218366 h 402741"/>
                <a:gd name="connsiteX5" fmla="*/ 2875533 w 3412295"/>
                <a:gd name="connsiteY5" fmla="*/ 225576 h 402741"/>
                <a:gd name="connsiteX6" fmla="*/ 2617008 w 3412295"/>
                <a:gd name="connsiteY6" fmla="*/ 180577 h 402741"/>
                <a:gd name="connsiteX7" fmla="*/ 2288566 w 3412295"/>
                <a:gd name="connsiteY7" fmla="*/ 143687 h 402741"/>
                <a:gd name="connsiteX8" fmla="*/ 53340 w 3412295"/>
                <a:gd name="connsiteY8" fmla="*/ 263481 h 402741"/>
                <a:gd name="connsiteX9" fmla="*/ 2866008 w 3412295"/>
                <a:gd name="connsiteY9" fmla="*/ 402741 h 402741"/>
                <a:gd name="connsiteX0" fmla="*/ 0 w 3412295"/>
                <a:gd name="connsiteY0" fmla="*/ 278721 h 501801"/>
                <a:gd name="connsiteX1" fmla="*/ 1491085 w 3412295"/>
                <a:gd name="connsiteY1" fmla="*/ 562 h 501801"/>
                <a:gd name="connsiteX2" fmla="*/ 2071396 w 3412295"/>
                <a:gd name="connsiteY2" fmla="*/ 10337 h 501801"/>
                <a:gd name="connsiteX3" fmla="*/ 3126506 w 3412295"/>
                <a:gd name="connsiteY3" fmla="*/ 160087 h 501801"/>
                <a:gd name="connsiteX4" fmla="*/ 3412295 w 3412295"/>
                <a:gd name="connsiteY4" fmla="*/ 218366 h 501801"/>
                <a:gd name="connsiteX5" fmla="*/ 2875533 w 3412295"/>
                <a:gd name="connsiteY5" fmla="*/ 225576 h 501801"/>
                <a:gd name="connsiteX6" fmla="*/ 2617008 w 3412295"/>
                <a:gd name="connsiteY6" fmla="*/ 180577 h 501801"/>
                <a:gd name="connsiteX7" fmla="*/ 2288566 w 3412295"/>
                <a:gd name="connsiteY7" fmla="*/ 143687 h 501801"/>
                <a:gd name="connsiteX8" fmla="*/ 53340 w 3412295"/>
                <a:gd name="connsiteY8" fmla="*/ 263481 h 501801"/>
                <a:gd name="connsiteX9" fmla="*/ 1846833 w 3412295"/>
                <a:gd name="connsiteY9" fmla="*/ 501801 h 50180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942208 w 3412295"/>
                <a:gd name="connsiteY5" fmla="*/ 23700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0" fmla="*/ 0 w 3450395"/>
                <a:gd name="connsiteY0" fmla="*/ 278721 h 278721"/>
                <a:gd name="connsiteX1" fmla="*/ 1491085 w 3450395"/>
                <a:gd name="connsiteY1" fmla="*/ 562 h 278721"/>
                <a:gd name="connsiteX2" fmla="*/ 2071396 w 3450395"/>
                <a:gd name="connsiteY2" fmla="*/ 10337 h 278721"/>
                <a:gd name="connsiteX3" fmla="*/ 3126506 w 3450395"/>
                <a:gd name="connsiteY3" fmla="*/ 160087 h 278721"/>
                <a:gd name="connsiteX4" fmla="*/ 3450395 w 3450395"/>
                <a:gd name="connsiteY4" fmla="*/ 225986 h 278721"/>
                <a:gd name="connsiteX5" fmla="*/ 2942208 w 3450395"/>
                <a:gd name="connsiteY5" fmla="*/ 237006 h 278721"/>
                <a:gd name="connsiteX6" fmla="*/ 2617008 w 3450395"/>
                <a:gd name="connsiteY6" fmla="*/ 180577 h 278721"/>
                <a:gd name="connsiteX7" fmla="*/ 2288566 w 3450395"/>
                <a:gd name="connsiteY7" fmla="*/ 143687 h 278721"/>
                <a:gd name="connsiteX8" fmla="*/ 53340 w 3450395"/>
                <a:gd name="connsiteY8" fmla="*/ 263481 h 278721"/>
                <a:gd name="connsiteX0" fmla="*/ 0 w 3602699"/>
                <a:gd name="connsiteY0" fmla="*/ 278721 h 394583"/>
                <a:gd name="connsiteX1" fmla="*/ 1491085 w 3602699"/>
                <a:gd name="connsiteY1" fmla="*/ 562 h 394583"/>
                <a:gd name="connsiteX2" fmla="*/ 2071396 w 3602699"/>
                <a:gd name="connsiteY2" fmla="*/ 10337 h 394583"/>
                <a:gd name="connsiteX3" fmla="*/ 3126506 w 3602699"/>
                <a:gd name="connsiteY3" fmla="*/ 160087 h 394583"/>
                <a:gd name="connsiteX4" fmla="*/ 3602699 w 3602699"/>
                <a:gd name="connsiteY4" fmla="*/ 394583 h 394583"/>
                <a:gd name="connsiteX5" fmla="*/ 2942208 w 3602699"/>
                <a:gd name="connsiteY5" fmla="*/ 237006 h 394583"/>
                <a:gd name="connsiteX6" fmla="*/ 2617008 w 3602699"/>
                <a:gd name="connsiteY6" fmla="*/ 180577 h 394583"/>
                <a:gd name="connsiteX7" fmla="*/ 2288566 w 3602699"/>
                <a:gd name="connsiteY7" fmla="*/ 143687 h 394583"/>
                <a:gd name="connsiteX8" fmla="*/ 53340 w 3602699"/>
                <a:gd name="connsiteY8" fmla="*/ 263481 h 394583"/>
                <a:gd name="connsiteX0" fmla="*/ 0 w 6433675"/>
                <a:gd name="connsiteY0" fmla="*/ 295156 h 411018"/>
                <a:gd name="connsiteX1" fmla="*/ 1491085 w 6433675"/>
                <a:gd name="connsiteY1" fmla="*/ 16997 h 411018"/>
                <a:gd name="connsiteX2" fmla="*/ 2071396 w 6433675"/>
                <a:gd name="connsiteY2" fmla="*/ 26772 h 411018"/>
                <a:gd name="connsiteX3" fmla="*/ 6433675 w 6433675"/>
                <a:gd name="connsiteY3" fmla="*/ 332151 h 411018"/>
                <a:gd name="connsiteX4" fmla="*/ 3602699 w 6433675"/>
                <a:gd name="connsiteY4" fmla="*/ 411018 h 411018"/>
                <a:gd name="connsiteX5" fmla="*/ 2942208 w 6433675"/>
                <a:gd name="connsiteY5" fmla="*/ 253441 h 411018"/>
                <a:gd name="connsiteX6" fmla="*/ 2617008 w 6433675"/>
                <a:gd name="connsiteY6" fmla="*/ 197012 h 411018"/>
                <a:gd name="connsiteX7" fmla="*/ 2288566 w 6433675"/>
                <a:gd name="connsiteY7" fmla="*/ 160122 h 411018"/>
                <a:gd name="connsiteX8" fmla="*/ 53340 w 6433675"/>
                <a:gd name="connsiteY8" fmla="*/ 279916 h 411018"/>
                <a:gd name="connsiteX0" fmla="*/ 0 w 7216952"/>
                <a:gd name="connsiteY0" fmla="*/ 281636 h 397498"/>
                <a:gd name="connsiteX1" fmla="*/ 1491085 w 7216952"/>
                <a:gd name="connsiteY1" fmla="*/ 3477 h 397498"/>
                <a:gd name="connsiteX2" fmla="*/ 2071396 w 7216952"/>
                <a:gd name="connsiteY2" fmla="*/ 13252 h 397498"/>
                <a:gd name="connsiteX3" fmla="*/ 7216952 w 7216952"/>
                <a:gd name="connsiteY3" fmla="*/ 124096 h 397498"/>
                <a:gd name="connsiteX4" fmla="*/ 3602699 w 7216952"/>
                <a:gd name="connsiteY4" fmla="*/ 397498 h 397498"/>
                <a:gd name="connsiteX5" fmla="*/ 2942208 w 7216952"/>
                <a:gd name="connsiteY5" fmla="*/ 239921 h 397498"/>
                <a:gd name="connsiteX6" fmla="*/ 2617008 w 7216952"/>
                <a:gd name="connsiteY6" fmla="*/ 183492 h 397498"/>
                <a:gd name="connsiteX7" fmla="*/ 2288566 w 7216952"/>
                <a:gd name="connsiteY7" fmla="*/ 146602 h 397498"/>
                <a:gd name="connsiteX8" fmla="*/ 53340 w 7216952"/>
                <a:gd name="connsiteY8" fmla="*/ 266396 h 397498"/>
                <a:gd name="connsiteX0" fmla="*/ 0 w 7216952"/>
                <a:gd name="connsiteY0" fmla="*/ 284400 h 487870"/>
                <a:gd name="connsiteX1" fmla="*/ 1491085 w 7216952"/>
                <a:gd name="connsiteY1" fmla="*/ 6241 h 487870"/>
                <a:gd name="connsiteX2" fmla="*/ 5043497 w 7216952"/>
                <a:gd name="connsiteY2" fmla="*/ 487224 h 487870"/>
                <a:gd name="connsiteX3" fmla="*/ 7216952 w 7216952"/>
                <a:gd name="connsiteY3" fmla="*/ 126860 h 487870"/>
                <a:gd name="connsiteX4" fmla="*/ 3602699 w 7216952"/>
                <a:gd name="connsiteY4" fmla="*/ 400262 h 487870"/>
                <a:gd name="connsiteX5" fmla="*/ 2942208 w 7216952"/>
                <a:gd name="connsiteY5" fmla="*/ 242685 h 487870"/>
                <a:gd name="connsiteX6" fmla="*/ 2617008 w 7216952"/>
                <a:gd name="connsiteY6" fmla="*/ 186256 h 487870"/>
                <a:gd name="connsiteX7" fmla="*/ 2288566 w 7216952"/>
                <a:gd name="connsiteY7" fmla="*/ 149366 h 487870"/>
                <a:gd name="connsiteX8" fmla="*/ 53340 w 7216952"/>
                <a:gd name="connsiteY8" fmla="*/ 269160 h 487870"/>
                <a:gd name="connsiteX0" fmla="*/ 0 w 7216952"/>
                <a:gd name="connsiteY0" fmla="*/ 284400 h 672611"/>
                <a:gd name="connsiteX1" fmla="*/ 1491085 w 7216952"/>
                <a:gd name="connsiteY1" fmla="*/ 6241 h 672611"/>
                <a:gd name="connsiteX2" fmla="*/ 5043497 w 7216952"/>
                <a:gd name="connsiteY2" fmla="*/ 487224 h 672611"/>
                <a:gd name="connsiteX3" fmla="*/ 7216952 w 7216952"/>
                <a:gd name="connsiteY3" fmla="*/ 126860 h 672611"/>
                <a:gd name="connsiteX4" fmla="*/ 5177956 w 7216952"/>
                <a:gd name="connsiteY4" fmla="*/ 672611 h 672611"/>
                <a:gd name="connsiteX5" fmla="*/ 2942208 w 7216952"/>
                <a:gd name="connsiteY5" fmla="*/ 242685 h 672611"/>
                <a:gd name="connsiteX6" fmla="*/ 2617008 w 7216952"/>
                <a:gd name="connsiteY6" fmla="*/ 186256 h 672611"/>
                <a:gd name="connsiteX7" fmla="*/ 2288566 w 7216952"/>
                <a:gd name="connsiteY7" fmla="*/ 149366 h 672611"/>
                <a:gd name="connsiteX8" fmla="*/ 53340 w 7216952"/>
                <a:gd name="connsiteY8" fmla="*/ 269160 h 672611"/>
                <a:gd name="connsiteX0" fmla="*/ 0 w 7216952"/>
                <a:gd name="connsiteY0" fmla="*/ 334632 h 722843"/>
                <a:gd name="connsiteX1" fmla="*/ 2078543 w 7216952"/>
                <a:gd name="connsiteY1" fmla="*/ 4596 h 722843"/>
                <a:gd name="connsiteX2" fmla="*/ 5043497 w 7216952"/>
                <a:gd name="connsiteY2" fmla="*/ 537456 h 722843"/>
                <a:gd name="connsiteX3" fmla="*/ 7216952 w 7216952"/>
                <a:gd name="connsiteY3" fmla="*/ 177092 h 722843"/>
                <a:gd name="connsiteX4" fmla="*/ 5177956 w 7216952"/>
                <a:gd name="connsiteY4" fmla="*/ 722843 h 722843"/>
                <a:gd name="connsiteX5" fmla="*/ 2942208 w 7216952"/>
                <a:gd name="connsiteY5" fmla="*/ 292917 h 722843"/>
                <a:gd name="connsiteX6" fmla="*/ 2617008 w 7216952"/>
                <a:gd name="connsiteY6" fmla="*/ 236488 h 722843"/>
                <a:gd name="connsiteX7" fmla="*/ 2288566 w 7216952"/>
                <a:gd name="connsiteY7" fmla="*/ 199598 h 722843"/>
                <a:gd name="connsiteX8" fmla="*/ 53340 w 7216952"/>
                <a:gd name="connsiteY8" fmla="*/ 319392 h 722843"/>
                <a:gd name="connsiteX0" fmla="*/ 0 w 7216952"/>
                <a:gd name="connsiteY0" fmla="*/ 334632 h 722843"/>
                <a:gd name="connsiteX1" fmla="*/ 2078543 w 7216952"/>
                <a:gd name="connsiteY1" fmla="*/ 4596 h 722843"/>
                <a:gd name="connsiteX2" fmla="*/ 5043497 w 7216952"/>
                <a:gd name="connsiteY2" fmla="*/ 537456 h 722843"/>
                <a:gd name="connsiteX3" fmla="*/ 7216952 w 7216952"/>
                <a:gd name="connsiteY3" fmla="*/ 177092 h 722843"/>
                <a:gd name="connsiteX4" fmla="*/ 5177956 w 7216952"/>
                <a:gd name="connsiteY4" fmla="*/ 722843 h 722843"/>
                <a:gd name="connsiteX5" fmla="*/ 2942208 w 7216952"/>
                <a:gd name="connsiteY5" fmla="*/ 292917 h 722843"/>
                <a:gd name="connsiteX6" fmla="*/ 2617008 w 7216952"/>
                <a:gd name="connsiteY6" fmla="*/ 236488 h 722843"/>
                <a:gd name="connsiteX7" fmla="*/ 2288566 w 7216952"/>
                <a:gd name="connsiteY7" fmla="*/ 199598 h 722843"/>
                <a:gd name="connsiteX8" fmla="*/ 53340 w 7216952"/>
                <a:gd name="connsiteY8" fmla="*/ 436113 h 722843"/>
                <a:gd name="connsiteX0" fmla="*/ 0 w 7212600"/>
                <a:gd name="connsiteY0" fmla="*/ 326543 h 723400"/>
                <a:gd name="connsiteX1" fmla="*/ 2074191 w 7212600"/>
                <a:gd name="connsiteY1" fmla="*/ 5153 h 723400"/>
                <a:gd name="connsiteX2" fmla="*/ 5039145 w 7212600"/>
                <a:gd name="connsiteY2" fmla="*/ 538013 h 723400"/>
                <a:gd name="connsiteX3" fmla="*/ 7212600 w 7212600"/>
                <a:gd name="connsiteY3" fmla="*/ 177649 h 723400"/>
                <a:gd name="connsiteX4" fmla="*/ 5173604 w 7212600"/>
                <a:gd name="connsiteY4" fmla="*/ 723400 h 723400"/>
                <a:gd name="connsiteX5" fmla="*/ 2937856 w 7212600"/>
                <a:gd name="connsiteY5" fmla="*/ 293474 h 723400"/>
                <a:gd name="connsiteX6" fmla="*/ 2612656 w 7212600"/>
                <a:gd name="connsiteY6" fmla="*/ 237045 h 723400"/>
                <a:gd name="connsiteX7" fmla="*/ 2284214 w 7212600"/>
                <a:gd name="connsiteY7" fmla="*/ 200155 h 723400"/>
                <a:gd name="connsiteX8" fmla="*/ 48988 w 7212600"/>
                <a:gd name="connsiteY8" fmla="*/ 436670 h 723400"/>
                <a:gd name="connsiteX0" fmla="*/ 0 w 7212600"/>
                <a:gd name="connsiteY0" fmla="*/ 329664 h 726521"/>
                <a:gd name="connsiteX1" fmla="*/ 2074191 w 7212600"/>
                <a:gd name="connsiteY1" fmla="*/ 8274 h 726521"/>
                <a:gd name="connsiteX2" fmla="*/ 5039145 w 7212600"/>
                <a:gd name="connsiteY2" fmla="*/ 541134 h 726521"/>
                <a:gd name="connsiteX3" fmla="*/ 7212600 w 7212600"/>
                <a:gd name="connsiteY3" fmla="*/ 180770 h 726521"/>
                <a:gd name="connsiteX4" fmla="*/ 5173604 w 7212600"/>
                <a:gd name="connsiteY4" fmla="*/ 726521 h 726521"/>
                <a:gd name="connsiteX5" fmla="*/ 2937856 w 7212600"/>
                <a:gd name="connsiteY5" fmla="*/ 296595 h 726521"/>
                <a:gd name="connsiteX6" fmla="*/ 2612656 w 7212600"/>
                <a:gd name="connsiteY6" fmla="*/ 240166 h 726521"/>
                <a:gd name="connsiteX7" fmla="*/ 2284214 w 7212600"/>
                <a:gd name="connsiteY7" fmla="*/ 203276 h 726521"/>
                <a:gd name="connsiteX8" fmla="*/ 48988 w 7212600"/>
                <a:gd name="connsiteY8" fmla="*/ 439791 h 726521"/>
                <a:gd name="connsiteX0" fmla="*/ 0 w 7208248"/>
                <a:gd name="connsiteY0" fmla="*/ 329664 h 726521"/>
                <a:gd name="connsiteX1" fmla="*/ 2074191 w 7208248"/>
                <a:gd name="connsiteY1" fmla="*/ 8274 h 726521"/>
                <a:gd name="connsiteX2" fmla="*/ 5039145 w 7208248"/>
                <a:gd name="connsiteY2" fmla="*/ 541134 h 726521"/>
                <a:gd name="connsiteX3" fmla="*/ 7208248 w 7208248"/>
                <a:gd name="connsiteY3" fmla="*/ 185093 h 726521"/>
                <a:gd name="connsiteX4" fmla="*/ 5173604 w 7208248"/>
                <a:gd name="connsiteY4" fmla="*/ 726521 h 726521"/>
                <a:gd name="connsiteX5" fmla="*/ 2937856 w 7208248"/>
                <a:gd name="connsiteY5" fmla="*/ 296595 h 726521"/>
                <a:gd name="connsiteX6" fmla="*/ 2612656 w 7208248"/>
                <a:gd name="connsiteY6" fmla="*/ 240166 h 726521"/>
                <a:gd name="connsiteX7" fmla="*/ 2284214 w 7208248"/>
                <a:gd name="connsiteY7" fmla="*/ 203276 h 726521"/>
                <a:gd name="connsiteX8" fmla="*/ 48988 w 7208248"/>
                <a:gd name="connsiteY8" fmla="*/ 439791 h 726521"/>
                <a:gd name="connsiteX0" fmla="*/ 0 w 7208248"/>
                <a:gd name="connsiteY0" fmla="*/ 329664 h 726521"/>
                <a:gd name="connsiteX1" fmla="*/ 2074191 w 7208248"/>
                <a:gd name="connsiteY1" fmla="*/ 8274 h 726521"/>
                <a:gd name="connsiteX2" fmla="*/ 5039145 w 7208248"/>
                <a:gd name="connsiteY2" fmla="*/ 541134 h 726521"/>
                <a:gd name="connsiteX3" fmla="*/ 7208248 w 7208248"/>
                <a:gd name="connsiteY3" fmla="*/ 185093 h 726521"/>
                <a:gd name="connsiteX4" fmla="*/ 5173604 w 7208248"/>
                <a:gd name="connsiteY4" fmla="*/ 726521 h 726521"/>
                <a:gd name="connsiteX5" fmla="*/ 2937856 w 7208248"/>
                <a:gd name="connsiteY5" fmla="*/ 296595 h 726521"/>
                <a:gd name="connsiteX6" fmla="*/ 2612656 w 7208248"/>
                <a:gd name="connsiteY6" fmla="*/ 240166 h 726521"/>
                <a:gd name="connsiteX7" fmla="*/ 2284214 w 7208248"/>
                <a:gd name="connsiteY7" fmla="*/ 203276 h 726521"/>
                <a:gd name="connsiteX8" fmla="*/ 48988 w 7208248"/>
                <a:gd name="connsiteY8" fmla="*/ 439791 h 726521"/>
                <a:gd name="connsiteX0" fmla="*/ 0 w 7208248"/>
                <a:gd name="connsiteY0" fmla="*/ 329664 h 763788"/>
                <a:gd name="connsiteX1" fmla="*/ 2074191 w 7208248"/>
                <a:gd name="connsiteY1" fmla="*/ 8274 h 763788"/>
                <a:gd name="connsiteX2" fmla="*/ 5039145 w 7208248"/>
                <a:gd name="connsiteY2" fmla="*/ 541134 h 763788"/>
                <a:gd name="connsiteX3" fmla="*/ 7208248 w 7208248"/>
                <a:gd name="connsiteY3" fmla="*/ 185093 h 763788"/>
                <a:gd name="connsiteX4" fmla="*/ 5173604 w 7208248"/>
                <a:gd name="connsiteY4" fmla="*/ 726521 h 763788"/>
                <a:gd name="connsiteX5" fmla="*/ 2937856 w 7208248"/>
                <a:gd name="connsiteY5" fmla="*/ 296595 h 763788"/>
                <a:gd name="connsiteX6" fmla="*/ 2612656 w 7208248"/>
                <a:gd name="connsiteY6" fmla="*/ 240166 h 763788"/>
                <a:gd name="connsiteX7" fmla="*/ 2284214 w 7208248"/>
                <a:gd name="connsiteY7" fmla="*/ 203276 h 763788"/>
                <a:gd name="connsiteX8" fmla="*/ 48988 w 7208248"/>
                <a:gd name="connsiteY8" fmla="*/ 439791 h 763788"/>
                <a:gd name="connsiteX0" fmla="*/ 0 w 7208248"/>
                <a:gd name="connsiteY0" fmla="*/ 329664 h 631319"/>
                <a:gd name="connsiteX1" fmla="*/ 2074191 w 7208248"/>
                <a:gd name="connsiteY1" fmla="*/ 8274 h 631319"/>
                <a:gd name="connsiteX2" fmla="*/ 5039145 w 7208248"/>
                <a:gd name="connsiteY2" fmla="*/ 541134 h 631319"/>
                <a:gd name="connsiteX3" fmla="*/ 7208248 w 7208248"/>
                <a:gd name="connsiteY3" fmla="*/ 185093 h 631319"/>
                <a:gd name="connsiteX4" fmla="*/ 5552188 w 7208248"/>
                <a:gd name="connsiteY4" fmla="*/ 583862 h 631319"/>
                <a:gd name="connsiteX5" fmla="*/ 2937856 w 7208248"/>
                <a:gd name="connsiteY5" fmla="*/ 296595 h 631319"/>
                <a:gd name="connsiteX6" fmla="*/ 2612656 w 7208248"/>
                <a:gd name="connsiteY6" fmla="*/ 240166 h 631319"/>
                <a:gd name="connsiteX7" fmla="*/ 2284214 w 7208248"/>
                <a:gd name="connsiteY7" fmla="*/ 203276 h 631319"/>
                <a:gd name="connsiteX8" fmla="*/ 48988 w 7208248"/>
                <a:gd name="connsiteY8" fmla="*/ 439791 h 631319"/>
                <a:gd name="connsiteX0" fmla="*/ 0 w 7208248"/>
                <a:gd name="connsiteY0" fmla="*/ 329664 h 599353"/>
                <a:gd name="connsiteX1" fmla="*/ 2074191 w 7208248"/>
                <a:gd name="connsiteY1" fmla="*/ 8274 h 599353"/>
                <a:gd name="connsiteX2" fmla="*/ 5039145 w 7208248"/>
                <a:gd name="connsiteY2" fmla="*/ 541134 h 599353"/>
                <a:gd name="connsiteX3" fmla="*/ 7208248 w 7208248"/>
                <a:gd name="connsiteY3" fmla="*/ 185093 h 599353"/>
                <a:gd name="connsiteX4" fmla="*/ 5552188 w 7208248"/>
                <a:gd name="connsiteY4" fmla="*/ 583862 h 599353"/>
                <a:gd name="connsiteX5" fmla="*/ 2937856 w 7208248"/>
                <a:gd name="connsiteY5" fmla="*/ 296595 h 599353"/>
                <a:gd name="connsiteX6" fmla="*/ 2612656 w 7208248"/>
                <a:gd name="connsiteY6" fmla="*/ 240166 h 599353"/>
                <a:gd name="connsiteX7" fmla="*/ 2284214 w 7208248"/>
                <a:gd name="connsiteY7" fmla="*/ 203276 h 599353"/>
                <a:gd name="connsiteX8" fmla="*/ 48988 w 7208248"/>
                <a:gd name="connsiteY8" fmla="*/ 439791 h 599353"/>
                <a:gd name="connsiteX0" fmla="*/ 0 w 7208248"/>
                <a:gd name="connsiteY0" fmla="*/ 329664 h 599353"/>
                <a:gd name="connsiteX1" fmla="*/ 2074191 w 7208248"/>
                <a:gd name="connsiteY1" fmla="*/ 8274 h 599353"/>
                <a:gd name="connsiteX2" fmla="*/ 5039145 w 7208248"/>
                <a:gd name="connsiteY2" fmla="*/ 541134 h 599353"/>
                <a:gd name="connsiteX3" fmla="*/ 7208248 w 7208248"/>
                <a:gd name="connsiteY3" fmla="*/ 185093 h 599353"/>
                <a:gd name="connsiteX4" fmla="*/ 5552188 w 7208248"/>
                <a:gd name="connsiteY4" fmla="*/ 583862 h 599353"/>
                <a:gd name="connsiteX5" fmla="*/ 2937856 w 7208248"/>
                <a:gd name="connsiteY5" fmla="*/ 296595 h 599353"/>
                <a:gd name="connsiteX6" fmla="*/ 2612656 w 7208248"/>
                <a:gd name="connsiteY6" fmla="*/ 240166 h 599353"/>
                <a:gd name="connsiteX7" fmla="*/ 2284214 w 7208248"/>
                <a:gd name="connsiteY7" fmla="*/ 203276 h 599353"/>
                <a:gd name="connsiteX8" fmla="*/ 48988 w 7208248"/>
                <a:gd name="connsiteY8" fmla="*/ 439791 h 599353"/>
                <a:gd name="connsiteX0" fmla="*/ 0 w 7208248"/>
                <a:gd name="connsiteY0" fmla="*/ 329664 h 589686"/>
                <a:gd name="connsiteX1" fmla="*/ 2074191 w 7208248"/>
                <a:gd name="connsiteY1" fmla="*/ 8274 h 589686"/>
                <a:gd name="connsiteX2" fmla="*/ 5039145 w 7208248"/>
                <a:gd name="connsiteY2" fmla="*/ 541134 h 589686"/>
                <a:gd name="connsiteX3" fmla="*/ 7208248 w 7208248"/>
                <a:gd name="connsiteY3" fmla="*/ 185093 h 589686"/>
                <a:gd name="connsiteX4" fmla="*/ 5552188 w 7208248"/>
                <a:gd name="connsiteY4" fmla="*/ 583862 h 589686"/>
                <a:gd name="connsiteX5" fmla="*/ 3494852 w 7208248"/>
                <a:gd name="connsiteY5" fmla="*/ 400347 h 589686"/>
                <a:gd name="connsiteX6" fmla="*/ 2612656 w 7208248"/>
                <a:gd name="connsiteY6" fmla="*/ 240166 h 589686"/>
                <a:gd name="connsiteX7" fmla="*/ 2284214 w 7208248"/>
                <a:gd name="connsiteY7" fmla="*/ 203276 h 589686"/>
                <a:gd name="connsiteX8" fmla="*/ 48988 w 7208248"/>
                <a:gd name="connsiteY8" fmla="*/ 439791 h 589686"/>
                <a:gd name="connsiteX0" fmla="*/ 0 w 7208248"/>
                <a:gd name="connsiteY0" fmla="*/ 329664 h 594238"/>
                <a:gd name="connsiteX1" fmla="*/ 2074191 w 7208248"/>
                <a:gd name="connsiteY1" fmla="*/ 8274 h 594238"/>
                <a:gd name="connsiteX2" fmla="*/ 5039145 w 7208248"/>
                <a:gd name="connsiteY2" fmla="*/ 541134 h 594238"/>
                <a:gd name="connsiteX3" fmla="*/ 7208248 w 7208248"/>
                <a:gd name="connsiteY3" fmla="*/ 185093 h 594238"/>
                <a:gd name="connsiteX4" fmla="*/ 5552188 w 7208248"/>
                <a:gd name="connsiteY4" fmla="*/ 583862 h 594238"/>
                <a:gd name="connsiteX5" fmla="*/ 3494852 w 7208248"/>
                <a:gd name="connsiteY5" fmla="*/ 400347 h 594238"/>
                <a:gd name="connsiteX6" fmla="*/ 2612656 w 7208248"/>
                <a:gd name="connsiteY6" fmla="*/ 240166 h 594238"/>
                <a:gd name="connsiteX7" fmla="*/ 2284214 w 7208248"/>
                <a:gd name="connsiteY7" fmla="*/ 203276 h 594238"/>
                <a:gd name="connsiteX8" fmla="*/ 48988 w 7208248"/>
                <a:gd name="connsiteY8" fmla="*/ 439791 h 594238"/>
                <a:gd name="connsiteX0" fmla="*/ 0 w 7208248"/>
                <a:gd name="connsiteY0" fmla="*/ 329664 h 588892"/>
                <a:gd name="connsiteX1" fmla="*/ 2074191 w 7208248"/>
                <a:gd name="connsiteY1" fmla="*/ 8274 h 588892"/>
                <a:gd name="connsiteX2" fmla="*/ 5039145 w 7208248"/>
                <a:gd name="connsiteY2" fmla="*/ 541134 h 588892"/>
                <a:gd name="connsiteX3" fmla="*/ 7208248 w 7208248"/>
                <a:gd name="connsiteY3" fmla="*/ 185093 h 588892"/>
                <a:gd name="connsiteX4" fmla="*/ 5552188 w 7208248"/>
                <a:gd name="connsiteY4" fmla="*/ 583862 h 588892"/>
                <a:gd name="connsiteX5" fmla="*/ 3494852 w 7208248"/>
                <a:gd name="connsiteY5" fmla="*/ 400347 h 588892"/>
                <a:gd name="connsiteX6" fmla="*/ 2612656 w 7208248"/>
                <a:gd name="connsiteY6" fmla="*/ 240166 h 588892"/>
                <a:gd name="connsiteX7" fmla="*/ 2284214 w 7208248"/>
                <a:gd name="connsiteY7" fmla="*/ 203276 h 588892"/>
                <a:gd name="connsiteX8" fmla="*/ 48988 w 7208248"/>
                <a:gd name="connsiteY8" fmla="*/ 439791 h 588892"/>
                <a:gd name="connsiteX0" fmla="*/ 0 w 7208248"/>
                <a:gd name="connsiteY0" fmla="*/ 329664 h 631399"/>
                <a:gd name="connsiteX1" fmla="*/ 2074191 w 7208248"/>
                <a:gd name="connsiteY1" fmla="*/ 8274 h 631399"/>
                <a:gd name="connsiteX2" fmla="*/ 5039145 w 7208248"/>
                <a:gd name="connsiteY2" fmla="*/ 541134 h 631399"/>
                <a:gd name="connsiteX3" fmla="*/ 7208248 w 7208248"/>
                <a:gd name="connsiteY3" fmla="*/ 185093 h 631399"/>
                <a:gd name="connsiteX4" fmla="*/ 5025653 w 7208248"/>
                <a:gd name="connsiteY4" fmla="*/ 627092 h 631399"/>
                <a:gd name="connsiteX5" fmla="*/ 3494852 w 7208248"/>
                <a:gd name="connsiteY5" fmla="*/ 400347 h 631399"/>
                <a:gd name="connsiteX6" fmla="*/ 2612656 w 7208248"/>
                <a:gd name="connsiteY6" fmla="*/ 240166 h 631399"/>
                <a:gd name="connsiteX7" fmla="*/ 2284214 w 7208248"/>
                <a:gd name="connsiteY7" fmla="*/ 203276 h 631399"/>
                <a:gd name="connsiteX8" fmla="*/ 48988 w 7208248"/>
                <a:gd name="connsiteY8" fmla="*/ 439791 h 631399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284214 w 7208248"/>
                <a:gd name="connsiteY7" fmla="*/ 20327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284214 w 7208248"/>
                <a:gd name="connsiteY7" fmla="*/ 20327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070988 w 7208248"/>
                <a:gd name="connsiteY7" fmla="*/ 11681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070988 w 7208248"/>
                <a:gd name="connsiteY7" fmla="*/ 116816 h 628424"/>
                <a:gd name="connsiteX8" fmla="*/ 48988 w 7208248"/>
                <a:gd name="connsiteY8" fmla="*/ 439791 h 628424"/>
                <a:gd name="connsiteX0" fmla="*/ 0 w 7208248"/>
                <a:gd name="connsiteY0" fmla="*/ 329664 h 628577"/>
                <a:gd name="connsiteX1" fmla="*/ 2074191 w 7208248"/>
                <a:gd name="connsiteY1" fmla="*/ 8274 h 628577"/>
                <a:gd name="connsiteX2" fmla="*/ 5039145 w 7208248"/>
                <a:gd name="connsiteY2" fmla="*/ 541134 h 628577"/>
                <a:gd name="connsiteX3" fmla="*/ 7208248 w 7208248"/>
                <a:gd name="connsiteY3" fmla="*/ 185093 h 628577"/>
                <a:gd name="connsiteX4" fmla="*/ 5025653 w 7208248"/>
                <a:gd name="connsiteY4" fmla="*/ 627092 h 628577"/>
                <a:gd name="connsiteX5" fmla="*/ 3494852 w 7208248"/>
                <a:gd name="connsiteY5" fmla="*/ 400347 h 628577"/>
                <a:gd name="connsiteX6" fmla="*/ 2070988 w 7208248"/>
                <a:gd name="connsiteY6" fmla="*/ 116816 h 628577"/>
                <a:gd name="connsiteX7" fmla="*/ 48988 w 7208248"/>
                <a:gd name="connsiteY7" fmla="*/ 439791 h 628577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48988 w 7208248"/>
                <a:gd name="connsiteY6" fmla="*/ 439791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8248" h="627323">
                  <a:moveTo>
                    <a:pt x="0" y="329664"/>
                  </a:moveTo>
                  <a:cubicBezTo>
                    <a:pt x="491919" y="44924"/>
                    <a:pt x="1234334" y="-26971"/>
                    <a:pt x="2074191" y="8274"/>
                  </a:cubicBezTo>
                  <a:cubicBezTo>
                    <a:pt x="2914048" y="43519"/>
                    <a:pt x="4183469" y="511664"/>
                    <a:pt x="5039145" y="541134"/>
                  </a:cubicBezTo>
                  <a:cubicBezTo>
                    <a:pt x="5894821" y="570604"/>
                    <a:pt x="6375960" y="152900"/>
                    <a:pt x="7208248" y="185093"/>
                  </a:cubicBezTo>
                  <a:cubicBezTo>
                    <a:pt x="6373380" y="227233"/>
                    <a:pt x="5881863" y="638471"/>
                    <a:pt x="5025653" y="627092"/>
                  </a:cubicBezTo>
                  <a:cubicBezTo>
                    <a:pt x="4169443" y="615713"/>
                    <a:pt x="3026760" y="149619"/>
                    <a:pt x="2070988" y="116816"/>
                  </a:cubicBezTo>
                  <a:cubicBezTo>
                    <a:pt x="1115216" y="84013"/>
                    <a:pt x="733844" y="59857"/>
                    <a:pt x="0" y="329664"/>
                  </a:cubicBez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8FF8ECF-4331-FD15-6B0E-69C34FC8DCBD}"/>
                </a:ext>
              </a:extLst>
            </p:cNvPr>
            <p:cNvSpPr/>
            <p:nvPr/>
          </p:nvSpPr>
          <p:spPr>
            <a:xfrm>
              <a:off x="5282067" y="1754304"/>
              <a:ext cx="6318488" cy="45890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  <a:gd name="connsiteX0" fmla="*/ 0 w 7242683"/>
                <a:gd name="connsiteY0" fmla="*/ 214337 h 489952"/>
                <a:gd name="connsiteX1" fmla="*/ 2067044 w 7242683"/>
                <a:gd name="connsiteY1" fmla="*/ 36737 h 489952"/>
                <a:gd name="connsiteX2" fmla="*/ 4969253 w 7242683"/>
                <a:gd name="connsiteY2" fmla="*/ 488753 h 489952"/>
                <a:gd name="connsiteX3" fmla="*/ 7242683 w 7242683"/>
                <a:gd name="connsiteY3" fmla="*/ 189656 h 489952"/>
                <a:gd name="connsiteX0" fmla="*/ 0 w 7242683"/>
                <a:gd name="connsiteY0" fmla="*/ 220163 h 495778"/>
                <a:gd name="connsiteX1" fmla="*/ 2158426 w 7242683"/>
                <a:gd name="connsiteY1" fmla="*/ 33917 h 495778"/>
                <a:gd name="connsiteX2" fmla="*/ 4969253 w 7242683"/>
                <a:gd name="connsiteY2" fmla="*/ 494579 h 495778"/>
                <a:gd name="connsiteX3" fmla="*/ 7242683 w 7242683"/>
                <a:gd name="connsiteY3" fmla="*/ 195482 h 495778"/>
                <a:gd name="connsiteX0" fmla="*/ 0 w 7242683"/>
                <a:gd name="connsiteY0" fmla="*/ 222382 h 528175"/>
                <a:gd name="connsiteX1" fmla="*/ 2158426 w 7242683"/>
                <a:gd name="connsiteY1" fmla="*/ 36136 h 528175"/>
                <a:gd name="connsiteX2" fmla="*/ 4938792 w 7242683"/>
                <a:gd name="connsiteY2" fmla="*/ 527059 h 528175"/>
                <a:gd name="connsiteX3" fmla="*/ 7242683 w 7242683"/>
                <a:gd name="connsiteY3" fmla="*/ 197701 h 528175"/>
                <a:gd name="connsiteX0" fmla="*/ 0 w 7242683"/>
                <a:gd name="connsiteY0" fmla="*/ 221749 h 518917"/>
                <a:gd name="connsiteX1" fmla="*/ 2158426 w 7242683"/>
                <a:gd name="connsiteY1" fmla="*/ 35503 h 518917"/>
                <a:gd name="connsiteX2" fmla="*/ 4938792 w 7242683"/>
                <a:gd name="connsiteY2" fmla="*/ 517779 h 518917"/>
                <a:gd name="connsiteX3" fmla="*/ 7242683 w 7242683"/>
                <a:gd name="connsiteY3" fmla="*/ 197068 h 518917"/>
                <a:gd name="connsiteX0" fmla="*/ 0 w 7242683"/>
                <a:gd name="connsiteY0" fmla="*/ 217947 h 515115"/>
                <a:gd name="connsiteX1" fmla="*/ 2158426 w 7242683"/>
                <a:gd name="connsiteY1" fmla="*/ 31701 h 515115"/>
                <a:gd name="connsiteX2" fmla="*/ 4938792 w 7242683"/>
                <a:gd name="connsiteY2" fmla="*/ 513977 h 515115"/>
                <a:gd name="connsiteX3" fmla="*/ 7242683 w 7242683"/>
                <a:gd name="connsiteY3" fmla="*/ 193266 h 515115"/>
                <a:gd name="connsiteX0" fmla="*/ 0 w 7242683"/>
                <a:gd name="connsiteY0" fmla="*/ 223960 h 521128"/>
                <a:gd name="connsiteX1" fmla="*/ 2154075 w 7242683"/>
                <a:gd name="connsiteY1" fmla="*/ 29068 h 521128"/>
                <a:gd name="connsiteX2" fmla="*/ 4938792 w 7242683"/>
                <a:gd name="connsiteY2" fmla="*/ 519990 h 521128"/>
                <a:gd name="connsiteX3" fmla="*/ 7242683 w 7242683"/>
                <a:gd name="connsiteY3" fmla="*/ 199279 h 521128"/>
                <a:gd name="connsiteX0" fmla="*/ 0 w 7216574"/>
                <a:gd name="connsiteY0" fmla="*/ 223960 h 520914"/>
                <a:gd name="connsiteX1" fmla="*/ 2154075 w 7216574"/>
                <a:gd name="connsiteY1" fmla="*/ 29068 h 520914"/>
                <a:gd name="connsiteX2" fmla="*/ 4938792 w 7216574"/>
                <a:gd name="connsiteY2" fmla="*/ 519990 h 520914"/>
                <a:gd name="connsiteX3" fmla="*/ 7216574 w 7216574"/>
                <a:gd name="connsiteY3" fmla="*/ 99849 h 520914"/>
                <a:gd name="connsiteX0" fmla="*/ 0 w 7216574"/>
                <a:gd name="connsiteY0" fmla="*/ 223960 h 520995"/>
                <a:gd name="connsiteX1" fmla="*/ 2154075 w 7216574"/>
                <a:gd name="connsiteY1" fmla="*/ 29068 h 520995"/>
                <a:gd name="connsiteX2" fmla="*/ 4938792 w 7216574"/>
                <a:gd name="connsiteY2" fmla="*/ 519990 h 520995"/>
                <a:gd name="connsiteX3" fmla="*/ 7216574 w 7216574"/>
                <a:gd name="connsiteY3" fmla="*/ 99849 h 520995"/>
                <a:gd name="connsiteX0" fmla="*/ 0 w 7216574"/>
                <a:gd name="connsiteY0" fmla="*/ 223960 h 520693"/>
                <a:gd name="connsiteX1" fmla="*/ 2154075 w 7216574"/>
                <a:gd name="connsiteY1" fmla="*/ 29068 h 520693"/>
                <a:gd name="connsiteX2" fmla="*/ 4938792 w 7216574"/>
                <a:gd name="connsiteY2" fmla="*/ 519990 h 520693"/>
                <a:gd name="connsiteX3" fmla="*/ 7216574 w 7216574"/>
                <a:gd name="connsiteY3" fmla="*/ 99849 h 52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6574" h="520693">
                  <a:moveTo>
                    <a:pt x="0" y="223960"/>
                  </a:moveTo>
                  <a:cubicBezTo>
                    <a:pt x="661695" y="-51941"/>
                    <a:pt x="1339646" y="-11624"/>
                    <a:pt x="2154075" y="29068"/>
                  </a:cubicBezTo>
                  <a:cubicBezTo>
                    <a:pt x="2968504" y="69760"/>
                    <a:pt x="4076186" y="494504"/>
                    <a:pt x="4938792" y="519990"/>
                  </a:cubicBezTo>
                  <a:cubicBezTo>
                    <a:pt x="5753532" y="541153"/>
                    <a:pt x="6511528" y="77766"/>
                    <a:pt x="7216574" y="998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CF88E92-75AB-3C43-A76D-8FA8977F12C0}"/>
                    </a:ext>
                  </a:extLst>
                </p:cNvPr>
                <p:cNvSpPr txBox="1"/>
                <p:nvPr/>
              </p:nvSpPr>
              <p:spPr>
                <a:xfrm>
                  <a:off x="8626124" y="2011628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CF88E92-75AB-3C43-A76D-8FA8977F1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24" y="2011628"/>
                  <a:ext cx="312171" cy="486130"/>
                </a:xfrm>
                <a:prstGeom prst="rect">
                  <a:avLst/>
                </a:prstGeom>
                <a:blipFill>
                  <a:blip r:embed="rId9"/>
                  <a:stretch>
                    <a:fillRect l="-5882"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E66F4ED-A4C6-108E-CF28-6CB3DAA88FA4}"/>
                  </a:ext>
                </a:extLst>
              </p:cNvPr>
              <p:cNvSpPr txBox="1"/>
              <p:nvPr/>
            </p:nvSpPr>
            <p:spPr>
              <a:xfrm>
                <a:off x="230563" y="269366"/>
                <a:ext cx="48732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If the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is an evolution</a:t>
                </a:r>
                <a:br>
                  <a:rPr lang="en-US" sz="3200" dirty="0"/>
                </a:br>
                <a:r>
                  <a:rPr lang="en-US" sz="3200" dirty="0"/>
                  <a:t>of the system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E66F4ED-A4C6-108E-CF28-6CB3DAA8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3" y="269366"/>
                <a:ext cx="4873257" cy="1077218"/>
              </a:xfrm>
              <a:prstGeom prst="rect">
                <a:avLst/>
              </a:prstGeom>
              <a:blipFill>
                <a:blip r:embed="rId10"/>
                <a:stretch>
                  <a:fillRect l="-3254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8BC2467-D3AF-5AE6-AA22-5D51AAE2A861}"/>
                  </a:ext>
                </a:extLst>
              </p:cNvPr>
              <p:cNvSpPr txBox="1"/>
              <p:nvPr/>
            </p:nvSpPr>
            <p:spPr>
              <a:xfrm>
                <a:off x="268675" y="3641195"/>
                <a:ext cx="441938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If the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is not an evolution of the system, we can always find a variation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8BC2467-D3AF-5AE6-AA22-5D51AAE2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5" y="3641195"/>
                <a:ext cx="4419383" cy="2062103"/>
              </a:xfrm>
              <a:prstGeom prst="rect">
                <a:avLst/>
              </a:prstGeom>
              <a:blipFill>
                <a:blip r:embed="rId11"/>
                <a:stretch>
                  <a:fillRect l="-3448" t="-2950" r="-1241" b="-9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54BD3B2-4C10-C7B5-2C59-E58E35EA6892}"/>
                  </a:ext>
                </a:extLst>
              </p:cNvPr>
              <p:cNvSpPr txBox="1"/>
              <p:nvPr/>
            </p:nvSpPr>
            <p:spPr>
              <a:xfrm>
                <a:off x="422194" y="5769192"/>
                <a:ext cx="6010577" cy="87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54BD3B2-4C10-C7B5-2C59-E58E35EA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4" y="5769192"/>
                <a:ext cx="6010577" cy="8748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FEC189-BFC7-C7A4-21CD-2D6D8FEB88B4}"/>
              </a:ext>
            </a:extLst>
          </p:cNvPr>
          <p:cNvCxnSpPr>
            <a:cxnSpLocks/>
          </p:cNvCxnSpPr>
          <p:nvPr/>
        </p:nvCxnSpPr>
        <p:spPr>
          <a:xfrm flipH="1" flipV="1">
            <a:off x="3901631" y="2708592"/>
            <a:ext cx="292225" cy="18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FBA3F-CD31-8612-82F3-1667D0707897}"/>
              </a:ext>
            </a:extLst>
          </p:cNvPr>
          <p:cNvSpPr txBox="1"/>
          <p:nvPr/>
        </p:nvSpPr>
        <p:spPr>
          <a:xfrm>
            <a:off x="3051037" y="2926089"/>
            <a:ext cx="156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is tangent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D5609-94DB-E415-CC69-3C0A15A264D4}"/>
              </a:ext>
            </a:extLst>
          </p:cNvPr>
          <p:cNvSpPr txBox="1"/>
          <p:nvPr/>
        </p:nvSpPr>
        <p:spPr>
          <a:xfrm>
            <a:off x="4570835" y="4428617"/>
            <a:ext cx="4783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Action is stationary over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and only over evolutions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D0E3F05-1D8A-20FD-4135-B3A2010B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5D7C5-7582-C8BF-CD4B-1056D561A365}"/>
                  </a:ext>
                </a:extLst>
              </p:cNvPr>
              <p:cNvSpPr txBox="1"/>
              <p:nvPr/>
            </p:nvSpPr>
            <p:spPr>
              <a:xfrm>
                <a:off x="685763" y="474345"/>
                <a:ext cx="8642751" cy="590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/>
                  <a:t>1 DOF of classical phase space</a:t>
                </a:r>
                <a:br>
                  <a:rPr lang="en-US" sz="5400" dirty="0"/>
                </a:br>
                <a:r>
                  <a:rPr lang="en-US" sz="5400" dirty="0"/>
                  <a:t>+</a:t>
                </a:r>
              </a:p>
              <a:p>
                <a:pPr algn="ctr"/>
                <a:r>
                  <a:rPr lang="en-US" sz="5400" dirty="0"/>
                  <a:t>Determinism/Reversibility</a:t>
                </a:r>
              </a:p>
              <a:p>
                <a:pPr algn="ctr"/>
                <a:r>
                  <a:rPr lang="en-US" sz="5400" dirty="0"/>
                  <a:t>+</a:t>
                </a:r>
              </a:p>
              <a:p>
                <a:pPr algn="ctr"/>
                <a:r>
                  <a:rPr lang="en-US" sz="5400" dirty="0"/>
                  <a:t>Kinematic equivalence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sz="5400" dirty="0"/>
              </a:p>
              <a:p>
                <a:pPr algn="ctr"/>
                <a:r>
                  <a:rPr lang="en-US" sz="5400" dirty="0"/>
                  <a:t>Principle of stationary action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5D7C5-7582-C8BF-CD4B-1056D561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63" y="474345"/>
                <a:ext cx="8642751" cy="5909310"/>
              </a:xfrm>
              <a:prstGeom prst="rect">
                <a:avLst/>
              </a:prstGeom>
              <a:blipFill>
                <a:blip r:embed="rId2"/>
                <a:stretch>
                  <a:fillRect l="-3244" t="-2890" r="-3315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4DF37-5994-FEE0-88D2-659B0650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2D96A-593E-83D4-924D-92EC2804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082E-A2D6-56D5-EDA4-5933313F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principle</a:t>
            </a:r>
            <a:br>
              <a:rPr lang="en-US" dirty="0"/>
            </a:br>
            <a:r>
              <a:rPr lang="en-US" dirty="0"/>
              <a:t>multiple DOF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6827-509D-CB0A-997D-06320DA67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D1D5-1709-AE6B-796B-AA4A49CE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9EAD-BE6C-E3D6-FDCD-0607F798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63C-2CF4-9093-8080-8D2BD5D4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8A730-0723-D15A-5AD9-78FC43446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Elements of differential geometry</a:t>
                </a:r>
              </a:p>
              <a:p>
                <a:pPr lvl="1"/>
                <a:r>
                  <a:rPr lang="en-US" dirty="0"/>
                  <a:t>A differential n-form takes n vectors and returns a number that depends on the volume of the parallelepiped (must be anti-symmetric):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Pseudo-vectors are really two-forms in 3D: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exterior derivative generalizes gradient, curl, divergence: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Generalized properties</a:t>
                </a:r>
              </a:p>
              <a:p>
                <a:pPr lvl="1"/>
                <a:r>
                  <a:rPr lang="en-US" b="0" dirty="0"/>
                  <a:t>Generalized Stokes theorem: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closed form as having zero exterior derivative: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closed form (locally) admits a vector potential: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8A730-0723-D15A-5AD9-78FC43446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249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64315-5C3E-9779-5036-CC2E7EF3D6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DE28C-7920-177F-1544-828665634D7B}"/>
              </a:ext>
            </a:extLst>
          </p:cNvPr>
          <p:cNvSpPr txBox="1"/>
          <p:nvPr/>
        </p:nvSpPr>
        <p:spPr>
          <a:xfrm>
            <a:off x="221292" y="168761"/>
            <a:ext cx="5389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Characterize configuration flow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AF319FD-F009-EB88-AA1E-2126AE7032E2}"/>
              </a:ext>
            </a:extLst>
          </p:cNvPr>
          <p:cNvSpPr/>
          <p:nvPr/>
        </p:nvSpPr>
        <p:spPr>
          <a:xfrm>
            <a:off x="5901243" y="1771918"/>
            <a:ext cx="5819346" cy="456163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81A530-5C64-BA4D-4F70-D56E93DC6289}"/>
              </a:ext>
            </a:extLst>
          </p:cNvPr>
          <p:cNvSpPr/>
          <p:nvPr/>
        </p:nvSpPr>
        <p:spPr>
          <a:xfrm>
            <a:off x="6021718" y="1954939"/>
            <a:ext cx="5728989" cy="47629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5B65C48-FD01-7B84-751C-A9B47F7B6F3F}"/>
              </a:ext>
            </a:extLst>
          </p:cNvPr>
          <p:cNvSpPr/>
          <p:nvPr/>
        </p:nvSpPr>
        <p:spPr>
          <a:xfrm>
            <a:off x="6102036" y="1544443"/>
            <a:ext cx="5728989" cy="432812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E6DCAC-EF1A-86F7-52AB-B1855A5E0DB7}"/>
              </a:ext>
            </a:extLst>
          </p:cNvPr>
          <p:cNvSpPr/>
          <p:nvPr/>
        </p:nvSpPr>
        <p:spPr>
          <a:xfrm>
            <a:off x="5941400" y="2207202"/>
            <a:ext cx="5839426" cy="44636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DE202E-2994-DD74-3507-714791F8F44B}"/>
              </a:ext>
            </a:extLst>
          </p:cNvPr>
          <p:cNvSpPr/>
          <p:nvPr/>
        </p:nvSpPr>
        <p:spPr>
          <a:xfrm>
            <a:off x="5856063" y="1290839"/>
            <a:ext cx="5995042" cy="49071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14C-6451-7368-914B-0FAF768FEEA5}"/>
              </a:ext>
            </a:extLst>
          </p:cNvPr>
          <p:cNvCxnSpPr>
            <a:cxnSpLocks/>
          </p:cNvCxnSpPr>
          <p:nvPr/>
        </p:nvCxnSpPr>
        <p:spPr>
          <a:xfrm flipV="1">
            <a:off x="7087414" y="1277058"/>
            <a:ext cx="251997" cy="195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A8BBA-1F4D-C7DC-F53B-AD5A51B8433B}"/>
              </a:ext>
            </a:extLst>
          </p:cNvPr>
          <p:cNvCxnSpPr>
            <a:cxnSpLocks/>
          </p:cNvCxnSpPr>
          <p:nvPr/>
        </p:nvCxnSpPr>
        <p:spPr>
          <a:xfrm>
            <a:off x="7971228" y="1577220"/>
            <a:ext cx="206819" cy="237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69600-D4A5-386C-7F1D-8828FE295D4C}"/>
              </a:ext>
            </a:extLst>
          </p:cNvPr>
          <p:cNvCxnSpPr>
            <a:cxnSpLocks/>
          </p:cNvCxnSpPr>
          <p:nvPr/>
        </p:nvCxnSpPr>
        <p:spPr>
          <a:xfrm>
            <a:off x="8501120" y="1946925"/>
            <a:ext cx="231118" cy="621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4943F6-89E9-84DC-DF97-90C137732EEB}"/>
              </a:ext>
            </a:extLst>
          </p:cNvPr>
          <p:cNvCxnSpPr>
            <a:cxnSpLocks/>
          </p:cNvCxnSpPr>
          <p:nvPr/>
        </p:nvCxnSpPr>
        <p:spPr>
          <a:xfrm>
            <a:off x="8888221" y="2270863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CFD081-95F5-EBE4-6B56-640EF44A04C8}"/>
              </a:ext>
            </a:extLst>
          </p:cNvPr>
          <p:cNvCxnSpPr>
            <a:cxnSpLocks/>
          </p:cNvCxnSpPr>
          <p:nvPr/>
        </p:nvCxnSpPr>
        <p:spPr>
          <a:xfrm>
            <a:off x="9327592" y="2559292"/>
            <a:ext cx="201798" cy="453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04D6B-A565-E70F-1F30-D18B2038B8CA}"/>
              </a:ext>
            </a:extLst>
          </p:cNvPr>
          <p:cNvCxnSpPr>
            <a:cxnSpLocks/>
          </p:cNvCxnSpPr>
          <p:nvPr/>
        </p:nvCxnSpPr>
        <p:spPr>
          <a:xfrm>
            <a:off x="6306324" y="543963"/>
            <a:ext cx="0" cy="32366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35394-4D9E-A9B5-8B28-80A6067A59DB}"/>
              </a:ext>
            </a:extLst>
          </p:cNvPr>
          <p:cNvCxnSpPr/>
          <p:nvPr/>
        </p:nvCxnSpPr>
        <p:spPr>
          <a:xfrm flipH="1">
            <a:off x="5738363" y="1018900"/>
            <a:ext cx="2316100" cy="2735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A58E2A-60BF-1E90-A8EB-5FE7F107D344}"/>
              </a:ext>
            </a:extLst>
          </p:cNvPr>
          <p:cNvCxnSpPr>
            <a:cxnSpLocks/>
          </p:cNvCxnSpPr>
          <p:nvPr/>
        </p:nvCxnSpPr>
        <p:spPr>
          <a:xfrm>
            <a:off x="5663369" y="3083614"/>
            <a:ext cx="61455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E60DC0-BB88-A770-E3D3-E8AF0F97518F}"/>
                  </a:ext>
                </a:extLst>
              </p:cNvPr>
              <p:cNvSpPr txBox="1"/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E60DC0-BB88-A770-E3D3-E8AF0F975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B9AEF-12DC-BBA6-7E65-B896E0A29E35}"/>
                  </a:ext>
                </a:extLst>
              </p:cNvPr>
              <p:cNvSpPr txBox="1"/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1B9AEF-12DC-BBA6-7E65-B896E0A2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794EA8-0414-BF5F-B87D-7F21EF74F338}"/>
                  </a:ext>
                </a:extLst>
              </p:cNvPr>
              <p:cNvSpPr txBox="1"/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794EA8-0414-BF5F-B87D-7F21EF74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D03044-C953-885E-5548-91D34010428B}"/>
                  </a:ext>
                </a:extLst>
              </p:cNvPr>
              <p:cNvSpPr txBox="1"/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D03044-C953-885E-5548-91D34010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blipFill>
                <a:blip r:embed="rId5"/>
                <a:stretch>
                  <a:fillRect t="-17442" r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096508-A7CA-56C2-5DB0-245626B079F8}"/>
              </a:ext>
            </a:extLst>
          </p:cNvPr>
          <p:cNvCxnSpPr>
            <a:cxnSpLocks/>
          </p:cNvCxnSpPr>
          <p:nvPr/>
        </p:nvCxnSpPr>
        <p:spPr>
          <a:xfrm>
            <a:off x="9132049" y="2098932"/>
            <a:ext cx="238979" cy="64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6F177E-95CF-FB97-D773-A71575799DB4}"/>
              </a:ext>
            </a:extLst>
          </p:cNvPr>
          <p:cNvCxnSpPr>
            <a:cxnSpLocks/>
          </p:cNvCxnSpPr>
          <p:nvPr/>
        </p:nvCxnSpPr>
        <p:spPr>
          <a:xfrm>
            <a:off x="8217343" y="2056063"/>
            <a:ext cx="229542" cy="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F97971-1D5D-9B3E-DDD1-6A0000FBDDDB}"/>
              </a:ext>
            </a:extLst>
          </p:cNvPr>
          <p:cNvCxnSpPr>
            <a:cxnSpLocks/>
          </p:cNvCxnSpPr>
          <p:nvPr/>
        </p:nvCxnSpPr>
        <p:spPr>
          <a:xfrm>
            <a:off x="9838014" y="2218590"/>
            <a:ext cx="223211" cy="131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500684-8B40-44CD-A06D-7E6543A3ABE6}"/>
              </a:ext>
            </a:extLst>
          </p:cNvPr>
          <p:cNvCxnSpPr>
            <a:cxnSpLocks/>
          </p:cNvCxnSpPr>
          <p:nvPr/>
        </p:nvCxnSpPr>
        <p:spPr>
          <a:xfrm flipV="1">
            <a:off x="9774163" y="2419368"/>
            <a:ext cx="219293" cy="1266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83F9E-3B2D-F2DC-9628-8C605CD097E1}"/>
              </a:ext>
            </a:extLst>
          </p:cNvPr>
          <p:cNvCxnSpPr>
            <a:cxnSpLocks/>
          </p:cNvCxnSpPr>
          <p:nvPr/>
        </p:nvCxnSpPr>
        <p:spPr>
          <a:xfrm>
            <a:off x="7790857" y="1791014"/>
            <a:ext cx="230452" cy="422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7D34CD-BF28-A925-1747-CB43536C83FA}"/>
              </a:ext>
            </a:extLst>
          </p:cNvPr>
          <p:cNvCxnSpPr>
            <a:cxnSpLocks/>
          </p:cNvCxnSpPr>
          <p:nvPr/>
        </p:nvCxnSpPr>
        <p:spPr>
          <a:xfrm>
            <a:off x="7498724" y="1954138"/>
            <a:ext cx="23730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210EA6-46BB-DA3A-FDE3-1572C3AD70EA}"/>
              </a:ext>
            </a:extLst>
          </p:cNvPr>
          <p:cNvCxnSpPr>
            <a:cxnSpLocks/>
          </p:cNvCxnSpPr>
          <p:nvPr/>
        </p:nvCxnSpPr>
        <p:spPr>
          <a:xfrm>
            <a:off x="8616678" y="2390064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9C6E5D-9BA4-C20D-0A34-161E5EF3E497}"/>
              </a:ext>
            </a:extLst>
          </p:cNvPr>
          <p:cNvCxnSpPr>
            <a:cxnSpLocks/>
          </p:cNvCxnSpPr>
          <p:nvPr/>
        </p:nvCxnSpPr>
        <p:spPr>
          <a:xfrm>
            <a:off x="7905629" y="2231750"/>
            <a:ext cx="229152" cy="43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E7508F-9FC2-6396-F4DD-E40ED24F8F0C}"/>
              </a:ext>
            </a:extLst>
          </p:cNvPr>
          <p:cNvCxnSpPr>
            <a:cxnSpLocks/>
          </p:cNvCxnSpPr>
          <p:nvPr/>
        </p:nvCxnSpPr>
        <p:spPr>
          <a:xfrm flipV="1">
            <a:off x="10564818" y="2114603"/>
            <a:ext cx="195089" cy="539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E45B27-6B3D-ACE0-7E07-749060A50C2C}"/>
              </a:ext>
            </a:extLst>
          </p:cNvPr>
          <p:cNvCxnSpPr>
            <a:cxnSpLocks/>
          </p:cNvCxnSpPr>
          <p:nvPr/>
        </p:nvCxnSpPr>
        <p:spPr>
          <a:xfrm flipV="1">
            <a:off x="10490559" y="2243718"/>
            <a:ext cx="189029" cy="584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E00ACD-BD75-1E43-CADC-3E9BCE3E294E}"/>
              </a:ext>
            </a:extLst>
          </p:cNvPr>
          <p:cNvCxnSpPr>
            <a:cxnSpLocks/>
          </p:cNvCxnSpPr>
          <p:nvPr/>
        </p:nvCxnSpPr>
        <p:spPr>
          <a:xfrm flipV="1">
            <a:off x="10291636" y="2510004"/>
            <a:ext cx="198924" cy="429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7B1BAA-C54E-1030-8408-DA91CCDDF412}"/>
              </a:ext>
            </a:extLst>
          </p:cNvPr>
          <p:cNvCxnSpPr>
            <a:cxnSpLocks/>
          </p:cNvCxnSpPr>
          <p:nvPr/>
        </p:nvCxnSpPr>
        <p:spPr>
          <a:xfrm flipV="1">
            <a:off x="11167545" y="2327460"/>
            <a:ext cx="198708" cy="470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C4CA7F-E878-ED8F-AE8C-2482E6016BA9}"/>
              </a:ext>
            </a:extLst>
          </p:cNvPr>
          <p:cNvCxnSpPr>
            <a:cxnSpLocks/>
          </p:cNvCxnSpPr>
          <p:nvPr/>
        </p:nvCxnSpPr>
        <p:spPr>
          <a:xfrm flipV="1">
            <a:off x="11306578" y="2040274"/>
            <a:ext cx="179283" cy="363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6D598A-9EB6-9CE7-7411-96E5CAA79FA9}"/>
              </a:ext>
            </a:extLst>
          </p:cNvPr>
          <p:cNvCxnSpPr>
            <a:cxnSpLocks/>
          </p:cNvCxnSpPr>
          <p:nvPr/>
        </p:nvCxnSpPr>
        <p:spPr>
          <a:xfrm flipV="1">
            <a:off x="11333785" y="1863482"/>
            <a:ext cx="186712" cy="607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DDA939-4E61-1892-3E7E-C90A34E8C0EE}"/>
              </a:ext>
            </a:extLst>
          </p:cNvPr>
          <p:cNvCxnSpPr>
            <a:cxnSpLocks/>
          </p:cNvCxnSpPr>
          <p:nvPr/>
        </p:nvCxnSpPr>
        <p:spPr>
          <a:xfrm flipV="1">
            <a:off x="6981244" y="2217927"/>
            <a:ext cx="232169" cy="229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6A9F60-9DD1-2B38-024A-3D854D56F3B7}"/>
              </a:ext>
            </a:extLst>
          </p:cNvPr>
          <p:cNvCxnSpPr>
            <a:cxnSpLocks/>
          </p:cNvCxnSpPr>
          <p:nvPr/>
        </p:nvCxnSpPr>
        <p:spPr>
          <a:xfrm flipV="1">
            <a:off x="6828118" y="1980808"/>
            <a:ext cx="221400" cy="351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8BA0D9-198B-7CFC-94D4-7CA2AF6DA85B}"/>
              </a:ext>
            </a:extLst>
          </p:cNvPr>
          <p:cNvCxnSpPr>
            <a:cxnSpLocks/>
          </p:cNvCxnSpPr>
          <p:nvPr/>
        </p:nvCxnSpPr>
        <p:spPr>
          <a:xfrm>
            <a:off x="8861113" y="1586695"/>
            <a:ext cx="228525" cy="632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DF405-C7E4-3540-3A15-7016B5134318}"/>
              </a:ext>
            </a:extLst>
          </p:cNvPr>
          <p:cNvCxnSpPr>
            <a:cxnSpLocks/>
          </p:cNvCxnSpPr>
          <p:nvPr/>
        </p:nvCxnSpPr>
        <p:spPr>
          <a:xfrm>
            <a:off x="8053567" y="1384104"/>
            <a:ext cx="248082" cy="570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E6A911-BF37-EB03-8347-60675E9EFC2C}"/>
              </a:ext>
            </a:extLst>
          </p:cNvPr>
          <p:cNvCxnSpPr>
            <a:cxnSpLocks/>
          </p:cNvCxnSpPr>
          <p:nvPr/>
        </p:nvCxnSpPr>
        <p:spPr>
          <a:xfrm>
            <a:off x="9695749" y="1758427"/>
            <a:ext cx="214879" cy="426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774B6E-9A85-C2FA-5E59-98DF4DBC9425}"/>
              </a:ext>
            </a:extLst>
          </p:cNvPr>
          <p:cNvCxnSpPr>
            <a:cxnSpLocks/>
          </p:cNvCxnSpPr>
          <p:nvPr/>
        </p:nvCxnSpPr>
        <p:spPr>
          <a:xfrm flipV="1">
            <a:off x="10450050" y="1729135"/>
            <a:ext cx="195486" cy="271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3D365E-5FFE-391F-4493-A3C5459A70AB}"/>
              </a:ext>
            </a:extLst>
          </p:cNvPr>
          <p:cNvCxnSpPr>
            <a:cxnSpLocks/>
          </p:cNvCxnSpPr>
          <p:nvPr/>
        </p:nvCxnSpPr>
        <p:spPr>
          <a:xfrm flipV="1">
            <a:off x="11204247" y="1599337"/>
            <a:ext cx="217102" cy="370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E832F9-BB68-6445-5EFF-FA4EECE27CFD}"/>
              </a:ext>
            </a:extLst>
          </p:cNvPr>
          <p:cNvCxnSpPr>
            <a:cxnSpLocks/>
          </p:cNvCxnSpPr>
          <p:nvPr/>
        </p:nvCxnSpPr>
        <p:spPr>
          <a:xfrm>
            <a:off x="8792404" y="1743724"/>
            <a:ext cx="215006" cy="6000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38F3F-3A28-31F5-2AB6-805287D2FD5F}"/>
              </a:ext>
            </a:extLst>
          </p:cNvPr>
          <p:cNvCxnSpPr>
            <a:cxnSpLocks/>
          </p:cNvCxnSpPr>
          <p:nvPr/>
        </p:nvCxnSpPr>
        <p:spPr>
          <a:xfrm>
            <a:off x="9633841" y="1936324"/>
            <a:ext cx="243033" cy="434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8E6941-FB3D-311C-31F9-05E4C74BDBE9}"/>
              </a:ext>
            </a:extLst>
          </p:cNvPr>
          <p:cNvCxnSpPr>
            <a:cxnSpLocks/>
          </p:cNvCxnSpPr>
          <p:nvPr/>
        </p:nvCxnSpPr>
        <p:spPr>
          <a:xfrm flipV="1">
            <a:off x="10490559" y="1903234"/>
            <a:ext cx="189029" cy="3433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5F037D-14C5-2A92-9D8D-092E8BEAEE5D}"/>
              </a:ext>
            </a:extLst>
          </p:cNvPr>
          <p:cNvCxnSpPr>
            <a:cxnSpLocks/>
          </p:cNvCxnSpPr>
          <p:nvPr/>
        </p:nvCxnSpPr>
        <p:spPr>
          <a:xfrm flipV="1">
            <a:off x="11232860" y="1716436"/>
            <a:ext cx="176197" cy="476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A3C63C-1748-9629-E38E-5398536DBB83}"/>
              </a:ext>
            </a:extLst>
          </p:cNvPr>
          <p:cNvCxnSpPr>
            <a:cxnSpLocks/>
          </p:cNvCxnSpPr>
          <p:nvPr/>
        </p:nvCxnSpPr>
        <p:spPr>
          <a:xfrm flipV="1">
            <a:off x="7094016" y="1538423"/>
            <a:ext cx="245394" cy="112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792B87-8D9D-D79A-8010-60C8359FC5E3}"/>
              </a:ext>
            </a:extLst>
          </p:cNvPr>
          <p:cNvCxnSpPr>
            <a:cxnSpLocks/>
          </p:cNvCxnSpPr>
          <p:nvPr/>
        </p:nvCxnSpPr>
        <p:spPr>
          <a:xfrm flipV="1">
            <a:off x="6786244" y="1771918"/>
            <a:ext cx="226924" cy="3145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63AEF7-B0C5-6219-F919-DA7E17819939}"/>
              </a:ext>
            </a:extLst>
          </p:cNvPr>
          <p:cNvCxnSpPr>
            <a:cxnSpLocks/>
          </p:cNvCxnSpPr>
          <p:nvPr/>
        </p:nvCxnSpPr>
        <p:spPr>
          <a:xfrm flipH="1">
            <a:off x="5664994" y="1171300"/>
            <a:ext cx="2541869" cy="25505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A57B8-7F5A-F563-6741-2C1ABC831315}"/>
              </a:ext>
            </a:extLst>
          </p:cNvPr>
          <p:cNvCxnSpPr>
            <a:cxnSpLocks/>
          </p:cNvCxnSpPr>
          <p:nvPr/>
        </p:nvCxnSpPr>
        <p:spPr>
          <a:xfrm flipH="1">
            <a:off x="6264275" y="696363"/>
            <a:ext cx="194449" cy="30850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58350E-7EFA-4A9E-D539-5DE948D18453}"/>
                  </a:ext>
                </a:extLst>
              </p:cNvPr>
              <p:cNvSpPr txBox="1"/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658350E-7EFA-4A9E-D539-5DE948D1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48F77D-6E05-2480-6386-0DFE9688567E}"/>
                  </a:ext>
                </a:extLst>
              </p:cNvPr>
              <p:cNvSpPr txBox="1"/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48F77D-6E05-2480-6386-0DFE9688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Parallelogram 66">
            <a:extLst>
              <a:ext uri="{FF2B5EF4-FFF2-40B4-BE49-F238E27FC236}">
                <a16:creationId xmlns:a16="http://schemas.microsoft.com/office/drawing/2014/main" id="{BC0882D0-00FD-7E06-10EA-FE66B8C44717}"/>
              </a:ext>
            </a:extLst>
          </p:cNvPr>
          <p:cNvSpPr/>
          <p:nvPr/>
        </p:nvSpPr>
        <p:spPr>
          <a:xfrm rot="16200000" flipV="1">
            <a:off x="8512089" y="1444642"/>
            <a:ext cx="447654" cy="220607"/>
          </a:xfrm>
          <a:prstGeom prst="parallelogram">
            <a:avLst>
              <a:gd name="adj" fmla="val 66356"/>
            </a:avLst>
          </a:pr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BD1F519-4CE5-7821-5004-67FD2FE60ECD}"/>
              </a:ext>
            </a:extLst>
          </p:cNvPr>
          <p:cNvCxnSpPr/>
          <p:nvPr/>
        </p:nvCxnSpPr>
        <p:spPr>
          <a:xfrm flipV="1">
            <a:off x="8623356" y="1631812"/>
            <a:ext cx="229542" cy="15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819DBC-2C4D-6D65-598B-B39B946D2600}"/>
              </a:ext>
            </a:extLst>
          </p:cNvPr>
          <p:cNvCxnSpPr>
            <a:cxnSpLocks/>
          </p:cNvCxnSpPr>
          <p:nvPr/>
        </p:nvCxnSpPr>
        <p:spPr>
          <a:xfrm flipV="1">
            <a:off x="8623356" y="1470207"/>
            <a:ext cx="970" cy="314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5428BA-3F22-9532-AF31-DB6E3D960B96}"/>
                  </a:ext>
                </a:extLst>
              </p:cNvPr>
              <p:cNvSpPr txBox="1"/>
              <p:nvPr/>
            </p:nvSpPr>
            <p:spPr>
              <a:xfrm>
                <a:off x="8316394" y="139793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5428BA-3F22-9532-AF31-DB6E3D960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394" y="1397931"/>
                <a:ext cx="369332" cy="369332"/>
              </a:xfrm>
              <a:prstGeom prst="rect">
                <a:avLst/>
              </a:prstGeom>
              <a:blipFill>
                <a:blip r:embed="rId8"/>
                <a:stretch>
                  <a:fillRect t="-22951" r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B68C574-82CC-49CC-3BD6-C4A84392D104}"/>
                  </a:ext>
                </a:extLst>
              </p:cNvPr>
              <p:cNvSpPr txBox="1"/>
              <p:nvPr/>
            </p:nvSpPr>
            <p:spPr>
              <a:xfrm>
                <a:off x="8614332" y="163515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B68C574-82CC-49CC-3BD6-C4A84392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332" y="1635158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E499CDB-E168-F61D-D9F9-9778FBBD11ED}"/>
              </a:ext>
            </a:extLst>
          </p:cNvPr>
          <p:cNvSpPr txBox="1"/>
          <p:nvPr/>
        </p:nvSpPr>
        <p:spPr>
          <a:xfrm>
            <a:off x="346801" y="986634"/>
            <a:ext cx="541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configurations through an infinitesimal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54934C-84A1-F788-326B-33F5698371EB}"/>
                  </a:ext>
                </a:extLst>
              </p:cNvPr>
              <p:cNvSpPr txBox="1"/>
              <p:nvPr/>
            </p:nvSpPr>
            <p:spPr>
              <a:xfrm>
                <a:off x="1249006" y="1580101"/>
                <a:ext cx="3053080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54934C-84A1-F788-326B-33F569837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06" y="1580101"/>
                <a:ext cx="3053080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A47DA3-B693-351C-A6F9-16D7F6025860}"/>
              </a:ext>
            </a:extLst>
          </p:cNvPr>
          <p:cNvCxnSpPr>
            <a:cxnSpLocks/>
          </p:cNvCxnSpPr>
          <p:nvPr/>
        </p:nvCxnSpPr>
        <p:spPr>
          <a:xfrm flipV="1">
            <a:off x="2627539" y="2123555"/>
            <a:ext cx="341674" cy="32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018E6C-557E-E875-DFFE-7BAD5AC70FAB}"/>
                  </a:ext>
                </a:extLst>
              </p:cNvPr>
              <p:cNvSpPr txBox="1"/>
              <p:nvPr/>
            </p:nvSpPr>
            <p:spPr>
              <a:xfrm>
                <a:off x="616508" y="2397860"/>
                <a:ext cx="334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Function of surface: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A018E6C-557E-E875-DFFE-7BAD5AC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8" y="2397860"/>
                <a:ext cx="3349763" cy="369332"/>
              </a:xfrm>
              <a:prstGeom prst="rect">
                <a:avLst/>
              </a:prstGeom>
              <a:blipFill>
                <a:blip r:embed="rId11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AF30BDC-51AD-5877-9E3A-A0693D454B94}"/>
                  </a:ext>
                </a:extLst>
              </p:cNvPr>
              <p:cNvSpPr txBox="1"/>
              <p:nvPr/>
            </p:nvSpPr>
            <p:spPr>
              <a:xfrm>
                <a:off x="534627" y="4256162"/>
                <a:ext cx="478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(DR) Determinism and reversibility: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AF30BDC-51AD-5877-9E3A-A0693D454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7" y="4256162"/>
                <a:ext cx="4787914" cy="369332"/>
              </a:xfrm>
              <a:prstGeom prst="rect">
                <a:avLst/>
              </a:prstGeom>
              <a:blipFill>
                <a:blip r:embed="rId12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Parallelogram 77">
            <a:extLst>
              <a:ext uri="{FF2B5EF4-FFF2-40B4-BE49-F238E27FC236}">
                <a16:creationId xmlns:a16="http://schemas.microsoft.com/office/drawing/2014/main" id="{81E3A066-F9B6-9837-07D7-1CAF9D90C9E7}"/>
              </a:ext>
            </a:extLst>
          </p:cNvPr>
          <p:cNvSpPr/>
          <p:nvPr/>
        </p:nvSpPr>
        <p:spPr>
          <a:xfrm rot="16200000" flipV="1">
            <a:off x="1840292" y="3088396"/>
            <a:ext cx="447654" cy="220607"/>
          </a:xfrm>
          <a:prstGeom prst="parallelogram">
            <a:avLst>
              <a:gd name="adj" fmla="val 66356"/>
            </a:avLst>
          </a:pr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D36982-6E6E-89E6-FBE9-074CD10564AC}"/>
              </a:ext>
            </a:extLst>
          </p:cNvPr>
          <p:cNvCxnSpPr/>
          <p:nvPr/>
        </p:nvCxnSpPr>
        <p:spPr>
          <a:xfrm flipV="1">
            <a:off x="1951559" y="3275566"/>
            <a:ext cx="229542" cy="15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7E65A7-9718-5F6E-3C86-9DD8427234B8}"/>
              </a:ext>
            </a:extLst>
          </p:cNvPr>
          <p:cNvCxnSpPr>
            <a:cxnSpLocks/>
          </p:cNvCxnSpPr>
          <p:nvPr/>
        </p:nvCxnSpPr>
        <p:spPr>
          <a:xfrm flipV="1">
            <a:off x="1951559" y="3113961"/>
            <a:ext cx="970" cy="314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D90DBB-1453-A48F-E463-BDA1B6A981CB}"/>
                  </a:ext>
                </a:extLst>
              </p:cNvPr>
              <p:cNvSpPr txBox="1"/>
              <p:nvPr/>
            </p:nvSpPr>
            <p:spPr>
              <a:xfrm>
                <a:off x="1644597" y="304168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FD90DBB-1453-A48F-E463-BDA1B6A98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97" y="3041685"/>
                <a:ext cx="369332" cy="369332"/>
              </a:xfrm>
              <a:prstGeom prst="rect">
                <a:avLst/>
              </a:prstGeom>
              <a:blipFill>
                <a:blip r:embed="rId13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6BFE1B5-CB60-F41E-C9ED-490F830C4B1D}"/>
                  </a:ext>
                </a:extLst>
              </p:cNvPr>
              <p:cNvSpPr txBox="1"/>
              <p:nvPr/>
            </p:nvSpPr>
            <p:spPr>
              <a:xfrm>
                <a:off x="1942535" y="3278912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6BFE1B5-CB60-F41E-C9ED-490F830C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35" y="3278912"/>
                <a:ext cx="41421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AF52854-4434-5E98-E8BC-4ACE9B13F554}"/>
              </a:ext>
            </a:extLst>
          </p:cNvPr>
          <p:cNvSpPr txBox="1"/>
          <p:nvPr/>
        </p:nvSpPr>
        <p:spPr>
          <a:xfrm>
            <a:off x="1037229" y="3593762"/>
            <a:ext cx="308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of order = change of orientation</a:t>
            </a: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C84F7B90-C541-91BD-F8A5-AD1D4847D717}"/>
              </a:ext>
            </a:extLst>
          </p:cNvPr>
          <p:cNvSpPr/>
          <p:nvPr/>
        </p:nvSpPr>
        <p:spPr>
          <a:xfrm>
            <a:off x="1871242" y="3286060"/>
            <a:ext cx="170868" cy="150277"/>
          </a:xfrm>
          <a:prstGeom prst="arc">
            <a:avLst/>
          </a:prstGeom>
          <a:ln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74F0778-5980-04FE-3CEE-736E59B1F0AD}"/>
              </a:ext>
            </a:extLst>
          </p:cNvPr>
          <p:cNvSpPr/>
          <p:nvPr/>
        </p:nvSpPr>
        <p:spPr>
          <a:xfrm rot="16200000" flipV="1">
            <a:off x="2770293" y="3031132"/>
            <a:ext cx="447654" cy="220607"/>
          </a:xfrm>
          <a:prstGeom prst="parallelogram">
            <a:avLst>
              <a:gd name="adj" fmla="val 66356"/>
            </a:avLst>
          </a:pr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550CC6E-5C8A-8787-1232-4A3527187624}"/>
              </a:ext>
            </a:extLst>
          </p:cNvPr>
          <p:cNvCxnSpPr/>
          <p:nvPr/>
        </p:nvCxnSpPr>
        <p:spPr>
          <a:xfrm flipV="1">
            <a:off x="2881560" y="3218302"/>
            <a:ext cx="229542" cy="15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FF60A5-B2DE-49C8-5033-6D8DDC9F4D75}"/>
              </a:ext>
            </a:extLst>
          </p:cNvPr>
          <p:cNvCxnSpPr>
            <a:cxnSpLocks/>
          </p:cNvCxnSpPr>
          <p:nvPr/>
        </p:nvCxnSpPr>
        <p:spPr>
          <a:xfrm flipV="1">
            <a:off x="2881560" y="3056697"/>
            <a:ext cx="970" cy="314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80756C-FDFB-97BB-240E-A225EFC43ECA}"/>
                  </a:ext>
                </a:extLst>
              </p:cNvPr>
              <p:cNvSpPr txBox="1"/>
              <p:nvPr/>
            </p:nvSpPr>
            <p:spPr>
              <a:xfrm>
                <a:off x="2574598" y="298442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80756C-FDFB-97BB-240E-A225EFC43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98" y="2984421"/>
                <a:ext cx="369332" cy="369332"/>
              </a:xfrm>
              <a:prstGeom prst="rect">
                <a:avLst/>
              </a:prstGeom>
              <a:blipFill>
                <a:blip r:embed="rId15"/>
                <a:stretch>
                  <a:fillRect t="-23333" r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B5C3B3A-C4ED-6176-F67C-CBCDB3B93CCE}"/>
                  </a:ext>
                </a:extLst>
              </p:cNvPr>
              <p:cNvSpPr txBox="1"/>
              <p:nvPr/>
            </p:nvSpPr>
            <p:spPr>
              <a:xfrm>
                <a:off x="2872536" y="322164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B5C3B3A-C4ED-6176-F67C-CBCDB3B93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36" y="3221648"/>
                <a:ext cx="41421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c 94">
            <a:extLst>
              <a:ext uri="{FF2B5EF4-FFF2-40B4-BE49-F238E27FC236}">
                <a16:creationId xmlns:a16="http://schemas.microsoft.com/office/drawing/2014/main" id="{F3609B1F-F6E9-4A79-6CF3-E20D0434C62D}"/>
              </a:ext>
            </a:extLst>
          </p:cNvPr>
          <p:cNvSpPr/>
          <p:nvPr/>
        </p:nvSpPr>
        <p:spPr>
          <a:xfrm>
            <a:off x="2801243" y="3228796"/>
            <a:ext cx="170868" cy="150277"/>
          </a:xfrm>
          <a:prstGeom prst="arc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93B6BA0-59F0-B480-23A0-F3F7CF110E61}"/>
              </a:ext>
            </a:extLst>
          </p:cNvPr>
          <p:cNvGrpSpPr/>
          <p:nvPr/>
        </p:nvGrpSpPr>
        <p:grpSpPr>
          <a:xfrm>
            <a:off x="5475035" y="4147207"/>
            <a:ext cx="381942" cy="708848"/>
            <a:chOff x="5437384" y="4151938"/>
            <a:chExt cx="381942" cy="708848"/>
          </a:xfrm>
        </p:grpSpPr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1B04658-DC46-B4E7-CA5F-22C2463FA46E}"/>
                </a:ext>
              </a:extLst>
            </p:cNvPr>
            <p:cNvSpPr/>
            <p:nvPr/>
          </p:nvSpPr>
          <p:spPr>
            <a:xfrm rot="16200000" flipV="1">
              <a:off x="5326117" y="4265461"/>
              <a:ext cx="447654" cy="220607"/>
            </a:xfrm>
            <a:prstGeom prst="parallelogram">
              <a:avLst>
                <a:gd name="adj" fmla="val 66356"/>
              </a:avLst>
            </a:pr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DC08096-C7C8-CD3B-7761-7B17350FA769}"/>
                </a:ext>
              </a:extLst>
            </p:cNvPr>
            <p:cNvCxnSpPr/>
            <p:nvPr/>
          </p:nvCxnSpPr>
          <p:spPr>
            <a:xfrm flipV="1">
              <a:off x="5437384" y="4452631"/>
              <a:ext cx="229542" cy="1512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D36AD61-AD5B-56E9-CF8D-5FE17B63F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384" y="4291026"/>
              <a:ext cx="970" cy="3143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47586ED-664C-6240-C8F1-E6A05D5B9984}"/>
                </a:ext>
              </a:extLst>
            </p:cNvPr>
            <p:cNvCxnSpPr>
              <a:cxnSpLocks/>
            </p:cNvCxnSpPr>
            <p:nvPr/>
          </p:nvCxnSpPr>
          <p:spPr>
            <a:xfrm>
              <a:off x="5437384" y="4599592"/>
              <a:ext cx="381942" cy="54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B98D901-6218-AED7-B09E-431CA6B97DBE}"/>
                    </a:ext>
                  </a:extLst>
                </p:cNvPr>
                <p:cNvSpPr txBox="1"/>
                <p:nvPr/>
              </p:nvSpPr>
              <p:spPr>
                <a:xfrm>
                  <a:off x="5480386" y="4553009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B98D901-6218-AED7-B09E-431CA6B97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86" y="4553009"/>
                  <a:ext cx="29963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7123AD8-0024-CBA5-FD07-BAB38626BE27}"/>
              </a:ext>
            </a:extLst>
          </p:cNvPr>
          <p:cNvSpPr txBox="1"/>
          <p:nvPr/>
        </p:nvSpPr>
        <p:spPr>
          <a:xfrm>
            <a:off x="6279748" y="4176724"/>
            <a:ext cx="231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Configurations are conserved through time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0DBB027-999F-95E3-A893-D3D4316BE37A}"/>
              </a:ext>
            </a:extLst>
          </p:cNvPr>
          <p:cNvSpPr txBox="1"/>
          <p:nvPr/>
        </p:nvSpPr>
        <p:spPr>
          <a:xfrm>
            <a:off x="534627" y="5113349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(IND) DOF independence: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A53CAE0-2DBB-12D0-CB03-8C8DB36F692D}"/>
              </a:ext>
            </a:extLst>
          </p:cNvPr>
          <p:cNvGrpSpPr/>
          <p:nvPr/>
        </p:nvGrpSpPr>
        <p:grpSpPr>
          <a:xfrm>
            <a:off x="5471279" y="5004394"/>
            <a:ext cx="385698" cy="733601"/>
            <a:chOff x="5433628" y="4151938"/>
            <a:chExt cx="385698" cy="733601"/>
          </a:xfrm>
        </p:grpSpPr>
        <p:sp>
          <p:nvSpPr>
            <p:cNvPr id="106" name="Parallelogram 105">
              <a:extLst>
                <a:ext uri="{FF2B5EF4-FFF2-40B4-BE49-F238E27FC236}">
                  <a16:creationId xmlns:a16="http://schemas.microsoft.com/office/drawing/2014/main" id="{CC8FD56F-E582-8034-7CD2-82DFEC00D79F}"/>
                </a:ext>
              </a:extLst>
            </p:cNvPr>
            <p:cNvSpPr/>
            <p:nvPr/>
          </p:nvSpPr>
          <p:spPr>
            <a:xfrm rot="16200000" flipV="1">
              <a:off x="5326117" y="4265461"/>
              <a:ext cx="447654" cy="220607"/>
            </a:xfrm>
            <a:prstGeom prst="parallelogram">
              <a:avLst>
                <a:gd name="adj" fmla="val 66356"/>
              </a:avLst>
            </a:pr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7C6FBD6-6AAD-0401-DB4D-74FE5F791790}"/>
                </a:ext>
              </a:extLst>
            </p:cNvPr>
            <p:cNvCxnSpPr/>
            <p:nvPr/>
          </p:nvCxnSpPr>
          <p:spPr>
            <a:xfrm flipV="1">
              <a:off x="5437384" y="4452631"/>
              <a:ext cx="229542" cy="1512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FB3F2BA-50F1-370E-E7F2-BABE59E7C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384" y="4291026"/>
              <a:ext cx="970" cy="3143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06D78D-851E-84A4-6875-737D1A36BB71}"/>
                </a:ext>
              </a:extLst>
            </p:cNvPr>
            <p:cNvCxnSpPr>
              <a:cxnSpLocks/>
            </p:cNvCxnSpPr>
            <p:nvPr/>
          </p:nvCxnSpPr>
          <p:spPr>
            <a:xfrm>
              <a:off x="5437384" y="4599592"/>
              <a:ext cx="381942" cy="54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49E2522-305A-7923-816E-AEC2BD77B538}"/>
                    </a:ext>
                  </a:extLst>
                </p:cNvPr>
                <p:cNvSpPr txBox="1"/>
                <p:nvPr/>
              </p:nvSpPr>
              <p:spPr>
                <a:xfrm>
                  <a:off x="5433628" y="4570837"/>
                  <a:ext cx="384784" cy="314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49E2522-305A-7923-816E-AEC2BD77B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28" y="4570837"/>
                  <a:ext cx="384784" cy="314702"/>
                </a:xfrm>
                <a:prstGeom prst="rect">
                  <a:avLst/>
                </a:prstGeom>
                <a:blipFill>
                  <a:blip r:embed="rId18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C07460-9672-3BB6-51E5-9943D57BA7BF}"/>
              </a:ext>
            </a:extLst>
          </p:cNvPr>
          <p:cNvSpPr txBox="1"/>
          <p:nvPr/>
        </p:nvSpPr>
        <p:spPr>
          <a:xfrm>
            <a:off x="6279748" y="5033911"/>
            <a:ext cx="231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Configurations are conserved across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135CC99-AC51-D61A-DB71-3269D8E77C8B}"/>
                  </a:ext>
                </a:extLst>
              </p:cNvPr>
              <p:cNvSpPr txBox="1"/>
              <p:nvPr/>
            </p:nvSpPr>
            <p:spPr>
              <a:xfrm>
                <a:off x="3100142" y="4952235"/>
                <a:ext cx="1594091" cy="722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135CC99-AC51-D61A-DB71-3269D8E77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42" y="4952235"/>
                <a:ext cx="1594091" cy="722249"/>
              </a:xfrm>
              <a:prstGeom prst="rect">
                <a:avLst/>
              </a:prstGeom>
              <a:blipFill>
                <a:blip r:embed="rId19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9E4C4-3458-E28F-16CD-E31D2A468E3B}"/>
                  </a:ext>
                </a:extLst>
              </p:cNvPr>
              <p:cNvSpPr txBox="1"/>
              <p:nvPr/>
            </p:nvSpPr>
            <p:spPr>
              <a:xfrm>
                <a:off x="1267953" y="5900027"/>
                <a:ext cx="71540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IND + DR: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closed two-form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719E4C4-3458-E28F-16CD-E31D2A468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53" y="5900027"/>
                <a:ext cx="7154074" cy="523220"/>
              </a:xfrm>
              <a:prstGeom prst="rect">
                <a:avLst/>
              </a:prstGeom>
              <a:blipFill>
                <a:blip r:embed="rId20"/>
                <a:stretch>
                  <a:fillRect l="-1789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C7F3E-C41F-A9FC-7DDA-8C3735A3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B46AA-E440-FE07-77F5-20239540E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310-3EEC-CE8C-8E87-8E38B63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02942-9A19-E6A4-2F98-731263205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C587-9763-F571-68BF-3CCE91D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3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6CBE-1710-1F07-B5EF-522FA3E5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0EFDD-4550-22EE-AD9F-7BA157A468E5}"/>
                  </a:ext>
                </a:extLst>
              </p:cNvPr>
              <p:cNvSpPr txBox="1"/>
              <p:nvPr/>
            </p:nvSpPr>
            <p:spPr>
              <a:xfrm>
                <a:off x="542828" y="311619"/>
                <a:ext cx="25342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0EFDD-4550-22EE-AD9F-7BA157A4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8" y="311619"/>
                <a:ext cx="253428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F6BF4-0DAF-050D-EFC6-C466E11FEC1D}"/>
                  </a:ext>
                </a:extLst>
              </p:cNvPr>
              <p:cNvSpPr txBox="1"/>
              <p:nvPr/>
            </p:nvSpPr>
            <p:spPr>
              <a:xfrm>
                <a:off x="3965488" y="308662"/>
                <a:ext cx="64567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CF6BF4-0DAF-050D-EFC6-C466E11FE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488" y="308662"/>
                <a:ext cx="64567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E5EF39-3554-AB25-9DED-6844EDB1239A}"/>
              </a:ext>
            </a:extLst>
          </p:cNvPr>
          <p:cNvSpPr txBox="1"/>
          <p:nvPr/>
        </p:nvSpPr>
        <p:spPr>
          <a:xfrm>
            <a:off x="718577" y="964689"/>
            <a:ext cx="248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form (DR) + (IND)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1B2C-976F-5524-EC5A-937D24E6C1C7}"/>
              </a:ext>
            </a:extLst>
          </p:cNvPr>
          <p:cNvSpPr txBox="1"/>
          <p:nvPr/>
        </p:nvSpPr>
        <p:spPr>
          <a:xfrm>
            <a:off x="4323118" y="111042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potential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0BD59-E97E-4427-E0CA-D0516346F891}"/>
              </a:ext>
            </a:extLst>
          </p:cNvPr>
          <p:cNvCxnSpPr>
            <a:cxnSpLocks/>
          </p:cNvCxnSpPr>
          <p:nvPr/>
        </p:nvCxnSpPr>
        <p:spPr>
          <a:xfrm flipV="1">
            <a:off x="5838008" y="917934"/>
            <a:ext cx="515983" cy="21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33B7B4-6BD3-772C-3AED-D9549D4F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68" y="1639426"/>
            <a:ext cx="5476531" cy="3165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E25307-3CC8-B791-43AB-56269EAEA43D}"/>
                  </a:ext>
                </a:extLst>
              </p:cNvPr>
              <p:cNvSpPr txBox="1"/>
              <p:nvPr/>
            </p:nvSpPr>
            <p:spPr>
              <a:xfrm>
                <a:off x="7263339" y="1110427"/>
                <a:ext cx="43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is the potential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E25307-3CC8-B791-43AB-56269EAE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39" y="1110427"/>
                <a:ext cx="4309193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7AC4039-BF58-7D08-3FB6-FDB2E1195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77" y="5058295"/>
            <a:ext cx="7317423" cy="1274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14807B-17AC-6F29-984C-E3323A18F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147" y="1973748"/>
            <a:ext cx="257210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4A126-22D1-8D9A-6824-1ACF5791A55E}"/>
              </a:ext>
            </a:extLst>
          </p:cNvPr>
          <p:cNvSpPr txBox="1"/>
          <p:nvPr/>
        </p:nvSpPr>
        <p:spPr>
          <a:xfrm>
            <a:off x="7884204" y="2566184"/>
            <a:ext cx="256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loss of generality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C6069-8CA4-25A5-5A74-1617125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9A76-303F-ED81-1671-FA47CC5C7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DC1C24-D9B7-E184-6318-3DE3091BE30A}"/>
              </a:ext>
            </a:extLst>
          </p:cNvPr>
          <p:cNvSpPr txBox="1"/>
          <p:nvPr/>
        </p:nvSpPr>
        <p:spPr>
          <a:xfrm>
            <a:off x="221292" y="168761"/>
            <a:ext cx="4654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Displacement kills the flow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A2F64B-C62B-4385-2201-CA8E3FF8BCC1}"/>
              </a:ext>
            </a:extLst>
          </p:cNvPr>
          <p:cNvSpPr/>
          <p:nvPr/>
        </p:nvSpPr>
        <p:spPr>
          <a:xfrm>
            <a:off x="5901243" y="1771918"/>
            <a:ext cx="5819346" cy="456163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38829F-B526-4886-D7FA-B09737D3324B}"/>
              </a:ext>
            </a:extLst>
          </p:cNvPr>
          <p:cNvSpPr/>
          <p:nvPr/>
        </p:nvSpPr>
        <p:spPr>
          <a:xfrm>
            <a:off x="6021718" y="1954939"/>
            <a:ext cx="5728989" cy="47629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2DF199-152A-3385-45D8-0AA394154657}"/>
              </a:ext>
            </a:extLst>
          </p:cNvPr>
          <p:cNvSpPr/>
          <p:nvPr/>
        </p:nvSpPr>
        <p:spPr>
          <a:xfrm>
            <a:off x="6102036" y="1544443"/>
            <a:ext cx="5728989" cy="432812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81805C-B4D4-F015-6E8C-B8883408171F}"/>
              </a:ext>
            </a:extLst>
          </p:cNvPr>
          <p:cNvSpPr/>
          <p:nvPr/>
        </p:nvSpPr>
        <p:spPr>
          <a:xfrm>
            <a:off x="5941400" y="2207202"/>
            <a:ext cx="5839426" cy="44636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999249-F482-97BA-5E2B-9FD7313A625B}"/>
              </a:ext>
            </a:extLst>
          </p:cNvPr>
          <p:cNvSpPr/>
          <p:nvPr/>
        </p:nvSpPr>
        <p:spPr>
          <a:xfrm>
            <a:off x="5856063" y="1290839"/>
            <a:ext cx="5995042" cy="49071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D713BE-2063-D5EB-3E92-2EB3EC8D8528}"/>
              </a:ext>
            </a:extLst>
          </p:cNvPr>
          <p:cNvCxnSpPr>
            <a:cxnSpLocks/>
          </p:cNvCxnSpPr>
          <p:nvPr/>
        </p:nvCxnSpPr>
        <p:spPr>
          <a:xfrm flipV="1">
            <a:off x="7087414" y="1277058"/>
            <a:ext cx="251997" cy="195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D1375-4B77-756C-3622-0F36C969377B}"/>
              </a:ext>
            </a:extLst>
          </p:cNvPr>
          <p:cNvCxnSpPr>
            <a:cxnSpLocks/>
          </p:cNvCxnSpPr>
          <p:nvPr/>
        </p:nvCxnSpPr>
        <p:spPr>
          <a:xfrm>
            <a:off x="7971228" y="1577220"/>
            <a:ext cx="206819" cy="237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0D7EB-4813-1AC3-3403-77B55967423F}"/>
              </a:ext>
            </a:extLst>
          </p:cNvPr>
          <p:cNvCxnSpPr>
            <a:cxnSpLocks/>
          </p:cNvCxnSpPr>
          <p:nvPr/>
        </p:nvCxnSpPr>
        <p:spPr>
          <a:xfrm>
            <a:off x="8501120" y="1946925"/>
            <a:ext cx="231118" cy="621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6D6655-2724-2DAE-E1D2-0E25A1FBEF87}"/>
              </a:ext>
            </a:extLst>
          </p:cNvPr>
          <p:cNvCxnSpPr>
            <a:cxnSpLocks/>
          </p:cNvCxnSpPr>
          <p:nvPr/>
        </p:nvCxnSpPr>
        <p:spPr>
          <a:xfrm>
            <a:off x="8888221" y="2270863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C6D8F-629B-E330-6534-F58C3F19314C}"/>
              </a:ext>
            </a:extLst>
          </p:cNvPr>
          <p:cNvCxnSpPr>
            <a:cxnSpLocks/>
          </p:cNvCxnSpPr>
          <p:nvPr/>
        </p:nvCxnSpPr>
        <p:spPr>
          <a:xfrm>
            <a:off x="9327592" y="2559292"/>
            <a:ext cx="201798" cy="453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76DD1-6904-5CA9-20BD-A1B6E7C51AD3}"/>
              </a:ext>
            </a:extLst>
          </p:cNvPr>
          <p:cNvCxnSpPr>
            <a:cxnSpLocks/>
          </p:cNvCxnSpPr>
          <p:nvPr/>
        </p:nvCxnSpPr>
        <p:spPr>
          <a:xfrm>
            <a:off x="6306324" y="543963"/>
            <a:ext cx="0" cy="32366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D6B613-5886-FBDB-8748-3BF484D0BB83}"/>
              </a:ext>
            </a:extLst>
          </p:cNvPr>
          <p:cNvCxnSpPr/>
          <p:nvPr/>
        </p:nvCxnSpPr>
        <p:spPr>
          <a:xfrm flipH="1">
            <a:off x="5738363" y="1018900"/>
            <a:ext cx="2316100" cy="2735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543BB1-EF25-FDC5-8231-DAD0181F7EBD}"/>
              </a:ext>
            </a:extLst>
          </p:cNvPr>
          <p:cNvCxnSpPr>
            <a:cxnSpLocks/>
          </p:cNvCxnSpPr>
          <p:nvPr/>
        </p:nvCxnSpPr>
        <p:spPr>
          <a:xfrm>
            <a:off x="5663369" y="3083614"/>
            <a:ext cx="61455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4595D1-1EE3-38B9-677F-9C87E55E5ED5}"/>
                  </a:ext>
                </a:extLst>
              </p:cNvPr>
              <p:cNvSpPr txBox="1"/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4595D1-1EE3-38B9-677F-9C87E55E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3E4B27-358B-2250-0CAB-42EB4EABF7DA}"/>
                  </a:ext>
                </a:extLst>
              </p:cNvPr>
              <p:cNvSpPr txBox="1"/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3E4B27-358B-2250-0CAB-42EB4EABF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42B76D-9675-3D57-356B-BF0C6DED04F1}"/>
                  </a:ext>
                </a:extLst>
              </p:cNvPr>
              <p:cNvSpPr txBox="1"/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42B76D-9675-3D57-356B-BF0C6DED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95F128-4907-000E-6444-E7949F4447C5}"/>
                  </a:ext>
                </a:extLst>
              </p:cNvPr>
              <p:cNvSpPr txBox="1"/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95F128-4907-000E-6444-E7949F44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blipFill>
                <a:blip r:embed="rId5"/>
                <a:stretch>
                  <a:fillRect t="-17442" r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FAA3F-4F3A-427A-1C2C-ACB133E6ED26}"/>
              </a:ext>
            </a:extLst>
          </p:cNvPr>
          <p:cNvCxnSpPr>
            <a:cxnSpLocks/>
          </p:cNvCxnSpPr>
          <p:nvPr/>
        </p:nvCxnSpPr>
        <p:spPr>
          <a:xfrm>
            <a:off x="9132049" y="2098932"/>
            <a:ext cx="238979" cy="64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57D6BD-2B73-87DB-BA5B-4C98E65AA693}"/>
              </a:ext>
            </a:extLst>
          </p:cNvPr>
          <p:cNvCxnSpPr>
            <a:cxnSpLocks/>
          </p:cNvCxnSpPr>
          <p:nvPr/>
        </p:nvCxnSpPr>
        <p:spPr>
          <a:xfrm>
            <a:off x="8217343" y="2056063"/>
            <a:ext cx="229542" cy="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4D4A26-140D-690E-87D5-F416E5193377}"/>
              </a:ext>
            </a:extLst>
          </p:cNvPr>
          <p:cNvCxnSpPr>
            <a:cxnSpLocks/>
          </p:cNvCxnSpPr>
          <p:nvPr/>
        </p:nvCxnSpPr>
        <p:spPr>
          <a:xfrm>
            <a:off x="9838014" y="2218590"/>
            <a:ext cx="223211" cy="131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A57D9-7714-4111-AD60-B64097373D35}"/>
              </a:ext>
            </a:extLst>
          </p:cNvPr>
          <p:cNvCxnSpPr>
            <a:cxnSpLocks/>
          </p:cNvCxnSpPr>
          <p:nvPr/>
        </p:nvCxnSpPr>
        <p:spPr>
          <a:xfrm flipV="1">
            <a:off x="9774163" y="2419368"/>
            <a:ext cx="219293" cy="1266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F7CDA1-A64B-D5BE-A311-C062595D156C}"/>
              </a:ext>
            </a:extLst>
          </p:cNvPr>
          <p:cNvCxnSpPr>
            <a:cxnSpLocks/>
          </p:cNvCxnSpPr>
          <p:nvPr/>
        </p:nvCxnSpPr>
        <p:spPr>
          <a:xfrm>
            <a:off x="7790857" y="1791014"/>
            <a:ext cx="230452" cy="422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F4E94A-B0CC-E956-4AFF-3F1B48D0F1E5}"/>
              </a:ext>
            </a:extLst>
          </p:cNvPr>
          <p:cNvCxnSpPr>
            <a:cxnSpLocks/>
          </p:cNvCxnSpPr>
          <p:nvPr/>
        </p:nvCxnSpPr>
        <p:spPr>
          <a:xfrm>
            <a:off x="7498724" y="1954138"/>
            <a:ext cx="23730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808EB6-D0E6-BAC8-F14C-8544ADAA4E28}"/>
              </a:ext>
            </a:extLst>
          </p:cNvPr>
          <p:cNvCxnSpPr>
            <a:cxnSpLocks/>
          </p:cNvCxnSpPr>
          <p:nvPr/>
        </p:nvCxnSpPr>
        <p:spPr>
          <a:xfrm>
            <a:off x="8616678" y="2390064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CF79C3-BF95-216F-A074-77F9E59FAE66}"/>
              </a:ext>
            </a:extLst>
          </p:cNvPr>
          <p:cNvCxnSpPr>
            <a:cxnSpLocks/>
          </p:cNvCxnSpPr>
          <p:nvPr/>
        </p:nvCxnSpPr>
        <p:spPr>
          <a:xfrm>
            <a:off x="7905629" y="2231750"/>
            <a:ext cx="229152" cy="43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5C53A8-006F-9303-C4D3-505AA85AADEF}"/>
              </a:ext>
            </a:extLst>
          </p:cNvPr>
          <p:cNvCxnSpPr>
            <a:cxnSpLocks/>
          </p:cNvCxnSpPr>
          <p:nvPr/>
        </p:nvCxnSpPr>
        <p:spPr>
          <a:xfrm flipV="1">
            <a:off x="10564818" y="2114603"/>
            <a:ext cx="195089" cy="539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6C4E90-0E16-167F-2D00-8DA5D7D3FB0E}"/>
              </a:ext>
            </a:extLst>
          </p:cNvPr>
          <p:cNvCxnSpPr>
            <a:cxnSpLocks/>
          </p:cNvCxnSpPr>
          <p:nvPr/>
        </p:nvCxnSpPr>
        <p:spPr>
          <a:xfrm flipV="1">
            <a:off x="10490559" y="2243718"/>
            <a:ext cx="189029" cy="584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CC104A-A9E9-1086-BD61-83BB2050538A}"/>
              </a:ext>
            </a:extLst>
          </p:cNvPr>
          <p:cNvCxnSpPr>
            <a:cxnSpLocks/>
          </p:cNvCxnSpPr>
          <p:nvPr/>
        </p:nvCxnSpPr>
        <p:spPr>
          <a:xfrm flipV="1">
            <a:off x="10291636" y="2510004"/>
            <a:ext cx="198924" cy="429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918865-DB32-B56E-219C-461A6B736083}"/>
              </a:ext>
            </a:extLst>
          </p:cNvPr>
          <p:cNvCxnSpPr>
            <a:cxnSpLocks/>
          </p:cNvCxnSpPr>
          <p:nvPr/>
        </p:nvCxnSpPr>
        <p:spPr>
          <a:xfrm flipV="1">
            <a:off x="11167545" y="2327460"/>
            <a:ext cx="198708" cy="470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F6C1A-97C4-318D-2749-0AA3C6E933FE}"/>
              </a:ext>
            </a:extLst>
          </p:cNvPr>
          <p:cNvCxnSpPr>
            <a:cxnSpLocks/>
          </p:cNvCxnSpPr>
          <p:nvPr/>
        </p:nvCxnSpPr>
        <p:spPr>
          <a:xfrm flipV="1">
            <a:off x="11306578" y="2040274"/>
            <a:ext cx="179283" cy="363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42F050-56A4-1DF4-06AD-3CF24B56BA1B}"/>
              </a:ext>
            </a:extLst>
          </p:cNvPr>
          <p:cNvCxnSpPr>
            <a:cxnSpLocks/>
          </p:cNvCxnSpPr>
          <p:nvPr/>
        </p:nvCxnSpPr>
        <p:spPr>
          <a:xfrm flipV="1">
            <a:off x="11333785" y="1863482"/>
            <a:ext cx="186712" cy="607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E42E7E-E417-92D5-97E6-B4B1BA7B1C0A}"/>
              </a:ext>
            </a:extLst>
          </p:cNvPr>
          <p:cNvCxnSpPr>
            <a:cxnSpLocks/>
          </p:cNvCxnSpPr>
          <p:nvPr/>
        </p:nvCxnSpPr>
        <p:spPr>
          <a:xfrm flipV="1">
            <a:off x="6981244" y="2217927"/>
            <a:ext cx="232169" cy="229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00999F-D386-A6EB-FFCF-D4CFA038F40F}"/>
              </a:ext>
            </a:extLst>
          </p:cNvPr>
          <p:cNvCxnSpPr>
            <a:cxnSpLocks/>
          </p:cNvCxnSpPr>
          <p:nvPr/>
        </p:nvCxnSpPr>
        <p:spPr>
          <a:xfrm flipV="1">
            <a:off x="6828118" y="1980808"/>
            <a:ext cx="221400" cy="351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283222-1E1E-26B3-7244-EC55C23E5F5E}"/>
              </a:ext>
            </a:extLst>
          </p:cNvPr>
          <p:cNvCxnSpPr>
            <a:cxnSpLocks/>
          </p:cNvCxnSpPr>
          <p:nvPr/>
        </p:nvCxnSpPr>
        <p:spPr>
          <a:xfrm>
            <a:off x="8861113" y="1586695"/>
            <a:ext cx="228525" cy="632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9AE8F5-ACB6-F40C-3B0B-4E842A87C386}"/>
              </a:ext>
            </a:extLst>
          </p:cNvPr>
          <p:cNvCxnSpPr>
            <a:cxnSpLocks/>
          </p:cNvCxnSpPr>
          <p:nvPr/>
        </p:nvCxnSpPr>
        <p:spPr>
          <a:xfrm>
            <a:off x="8053567" y="1384104"/>
            <a:ext cx="248082" cy="570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CE4030-7C0B-256D-61E9-88A94097D0F0}"/>
              </a:ext>
            </a:extLst>
          </p:cNvPr>
          <p:cNvCxnSpPr>
            <a:cxnSpLocks/>
          </p:cNvCxnSpPr>
          <p:nvPr/>
        </p:nvCxnSpPr>
        <p:spPr>
          <a:xfrm>
            <a:off x="9695749" y="1758427"/>
            <a:ext cx="214879" cy="426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B85EF6-A4AE-6712-453B-5E51FC3A5790}"/>
              </a:ext>
            </a:extLst>
          </p:cNvPr>
          <p:cNvCxnSpPr>
            <a:cxnSpLocks/>
          </p:cNvCxnSpPr>
          <p:nvPr/>
        </p:nvCxnSpPr>
        <p:spPr>
          <a:xfrm flipV="1">
            <a:off x="10450050" y="1729135"/>
            <a:ext cx="195486" cy="271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5110EA-5023-C85A-771F-D40843643131}"/>
              </a:ext>
            </a:extLst>
          </p:cNvPr>
          <p:cNvCxnSpPr>
            <a:cxnSpLocks/>
          </p:cNvCxnSpPr>
          <p:nvPr/>
        </p:nvCxnSpPr>
        <p:spPr>
          <a:xfrm flipV="1">
            <a:off x="11204247" y="1599337"/>
            <a:ext cx="217102" cy="370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DC392F4-1EA9-0E9B-D5DC-4F10778AE10E}"/>
              </a:ext>
            </a:extLst>
          </p:cNvPr>
          <p:cNvCxnSpPr>
            <a:cxnSpLocks/>
          </p:cNvCxnSpPr>
          <p:nvPr/>
        </p:nvCxnSpPr>
        <p:spPr>
          <a:xfrm>
            <a:off x="8792404" y="1743724"/>
            <a:ext cx="215006" cy="6000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AA4BD2-D70A-278B-DCDE-9243CCCBA744}"/>
              </a:ext>
            </a:extLst>
          </p:cNvPr>
          <p:cNvCxnSpPr>
            <a:cxnSpLocks/>
          </p:cNvCxnSpPr>
          <p:nvPr/>
        </p:nvCxnSpPr>
        <p:spPr>
          <a:xfrm>
            <a:off x="9633841" y="1936324"/>
            <a:ext cx="243033" cy="434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F54745-0F5A-E0A4-12A8-7A57136BE3DB}"/>
              </a:ext>
            </a:extLst>
          </p:cNvPr>
          <p:cNvCxnSpPr>
            <a:cxnSpLocks/>
          </p:cNvCxnSpPr>
          <p:nvPr/>
        </p:nvCxnSpPr>
        <p:spPr>
          <a:xfrm flipV="1">
            <a:off x="10490559" y="1903234"/>
            <a:ext cx="189029" cy="3433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277371-BD18-3809-8EC2-7F3A9742CE76}"/>
              </a:ext>
            </a:extLst>
          </p:cNvPr>
          <p:cNvCxnSpPr>
            <a:cxnSpLocks/>
          </p:cNvCxnSpPr>
          <p:nvPr/>
        </p:nvCxnSpPr>
        <p:spPr>
          <a:xfrm flipV="1">
            <a:off x="11232860" y="1716436"/>
            <a:ext cx="176197" cy="476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4B1A3D-D5E0-F16B-D37D-2D8EAD769395}"/>
              </a:ext>
            </a:extLst>
          </p:cNvPr>
          <p:cNvCxnSpPr>
            <a:cxnSpLocks/>
          </p:cNvCxnSpPr>
          <p:nvPr/>
        </p:nvCxnSpPr>
        <p:spPr>
          <a:xfrm flipV="1">
            <a:off x="7094016" y="1538423"/>
            <a:ext cx="245394" cy="112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38270E-EA85-9BDD-CC3B-EF800AF0E22A}"/>
              </a:ext>
            </a:extLst>
          </p:cNvPr>
          <p:cNvCxnSpPr>
            <a:cxnSpLocks/>
          </p:cNvCxnSpPr>
          <p:nvPr/>
        </p:nvCxnSpPr>
        <p:spPr>
          <a:xfrm flipV="1">
            <a:off x="6786244" y="1771918"/>
            <a:ext cx="226924" cy="3145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72A3F4-2DBE-FEAD-0F4A-759D41D5F8C8}"/>
              </a:ext>
            </a:extLst>
          </p:cNvPr>
          <p:cNvCxnSpPr>
            <a:cxnSpLocks/>
          </p:cNvCxnSpPr>
          <p:nvPr/>
        </p:nvCxnSpPr>
        <p:spPr>
          <a:xfrm flipH="1">
            <a:off x="5664994" y="1171300"/>
            <a:ext cx="2541869" cy="25505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4A8DFB-318F-B28A-E92D-C9BF8394F31A}"/>
              </a:ext>
            </a:extLst>
          </p:cNvPr>
          <p:cNvCxnSpPr>
            <a:cxnSpLocks/>
          </p:cNvCxnSpPr>
          <p:nvPr/>
        </p:nvCxnSpPr>
        <p:spPr>
          <a:xfrm flipH="1">
            <a:off x="6264275" y="696363"/>
            <a:ext cx="194449" cy="30850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2A58B1-0E2E-B485-DAE9-71D169EED436}"/>
                  </a:ext>
                </a:extLst>
              </p:cNvPr>
              <p:cNvSpPr txBox="1"/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2A58B1-0E2E-B485-DAE9-71D169EED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626DE2-CCC6-A1DB-E4EB-8FA4CDA9022E}"/>
                  </a:ext>
                </a:extLst>
              </p:cNvPr>
              <p:cNvSpPr txBox="1"/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1626DE2-CCC6-A1DB-E4EB-8FA4CDA9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Parallelogram 66">
            <a:extLst>
              <a:ext uri="{FF2B5EF4-FFF2-40B4-BE49-F238E27FC236}">
                <a16:creationId xmlns:a16="http://schemas.microsoft.com/office/drawing/2014/main" id="{A9212F13-3A28-9C34-FB2E-084827CF8974}"/>
              </a:ext>
            </a:extLst>
          </p:cNvPr>
          <p:cNvSpPr/>
          <p:nvPr/>
        </p:nvSpPr>
        <p:spPr>
          <a:xfrm rot="19416847" flipV="1">
            <a:off x="8441351" y="1534379"/>
            <a:ext cx="378550" cy="186064"/>
          </a:xfrm>
          <a:prstGeom prst="parallelogram">
            <a:avLst>
              <a:gd name="adj" fmla="val 66356"/>
            </a:avLst>
          </a:pr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68B8DF-B9AC-EB19-E489-D9F872175C65}"/>
              </a:ext>
            </a:extLst>
          </p:cNvPr>
          <p:cNvCxnSpPr/>
          <p:nvPr/>
        </p:nvCxnSpPr>
        <p:spPr>
          <a:xfrm flipV="1">
            <a:off x="8400974" y="1511922"/>
            <a:ext cx="229542" cy="15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DF68C2-034A-207B-9C0B-CA35BD12EF68}"/>
              </a:ext>
            </a:extLst>
          </p:cNvPr>
          <p:cNvCxnSpPr>
            <a:cxnSpLocks/>
          </p:cNvCxnSpPr>
          <p:nvPr/>
        </p:nvCxnSpPr>
        <p:spPr>
          <a:xfrm>
            <a:off x="8400974" y="1664711"/>
            <a:ext cx="219675" cy="560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BA8709-C119-BB7E-A04C-3FBF5CE4373B}"/>
                  </a:ext>
                </a:extLst>
              </p:cNvPr>
              <p:cNvSpPr txBox="1"/>
              <p:nvPr/>
            </p:nvSpPr>
            <p:spPr>
              <a:xfrm>
                <a:off x="8184915" y="1578419"/>
                <a:ext cx="363881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5BA8709-C119-BB7E-A04C-3FBF5CE4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915" y="1578419"/>
                <a:ext cx="363881" cy="404791"/>
              </a:xfrm>
              <a:prstGeom prst="rect">
                <a:avLst/>
              </a:prstGeom>
              <a:blipFill>
                <a:blip r:embed="rId8"/>
                <a:stretch>
                  <a:fillRect t="-22727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5D7887-3A4D-0BED-9628-A4D2114B8EBB}"/>
                  </a:ext>
                </a:extLst>
              </p:cNvPr>
              <p:cNvSpPr txBox="1"/>
              <p:nvPr/>
            </p:nvSpPr>
            <p:spPr>
              <a:xfrm>
                <a:off x="8222396" y="130994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D5D7887-3A4D-0BED-9628-A4D2114B8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96" y="1309944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97BDFE10-DEBF-908F-CAA4-536157CCC931}"/>
              </a:ext>
            </a:extLst>
          </p:cNvPr>
          <p:cNvSpPr txBox="1"/>
          <p:nvPr/>
        </p:nvSpPr>
        <p:spPr>
          <a:xfrm>
            <a:off x="346801" y="986634"/>
            <a:ext cx="472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 only direction that “kills” the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43ED88-A9B4-2776-8456-7164B1C9D6C9}"/>
                  </a:ext>
                </a:extLst>
              </p:cNvPr>
              <p:cNvSpPr txBox="1"/>
              <p:nvPr/>
            </p:nvSpPr>
            <p:spPr>
              <a:xfrm>
                <a:off x="1249006" y="1580101"/>
                <a:ext cx="2713372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43ED88-A9B4-2776-8456-7164B1C9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06" y="1580101"/>
                <a:ext cx="2713372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2588236-4630-5209-D8CB-82204514D9F4}"/>
              </a:ext>
            </a:extLst>
          </p:cNvPr>
          <p:cNvCxnSpPr>
            <a:cxnSpLocks/>
          </p:cNvCxnSpPr>
          <p:nvPr/>
        </p:nvCxnSpPr>
        <p:spPr>
          <a:xfrm flipV="1">
            <a:off x="2627539" y="2123555"/>
            <a:ext cx="341674" cy="323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1303FAE-E293-0DDD-F7CC-2281293DF66F}"/>
              </a:ext>
            </a:extLst>
          </p:cNvPr>
          <p:cNvSpPr txBox="1"/>
          <p:nvPr/>
        </p:nvSpPr>
        <p:spPr>
          <a:xfrm>
            <a:off x="381269" y="2397860"/>
            <a:ext cx="531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is tangent (and only tangent) to the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A475E5-5A10-64A2-EE46-D935A90204F4}"/>
                  </a:ext>
                </a:extLst>
              </p:cNvPr>
              <p:cNvSpPr txBox="1"/>
              <p:nvPr/>
            </p:nvSpPr>
            <p:spPr>
              <a:xfrm>
                <a:off x="4219303" y="1649975"/>
                <a:ext cx="104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A475E5-5A10-64A2-EE46-D935A902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303" y="1649975"/>
                <a:ext cx="1041054" cy="369332"/>
              </a:xfrm>
              <a:prstGeom prst="rect">
                <a:avLst/>
              </a:prstGeom>
              <a:blipFill>
                <a:blip r:embed="rId11"/>
                <a:stretch>
                  <a:fillRect l="-46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58F328-22A5-C3F8-5906-C0029CEA5420}"/>
                  </a:ext>
                </a:extLst>
              </p:cNvPr>
              <p:cNvSpPr txBox="1"/>
              <p:nvPr/>
            </p:nvSpPr>
            <p:spPr>
              <a:xfrm>
                <a:off x="1515329" y="3003537"/>
                <a:ext cx="21807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58F328-22A5-C3F8-5906-C0029CEA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29" y="3003537"/>
                <a:ext cx="218072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2A374F-1389-34CC-E079-927C57275274}"/>
              </a:ext>
            </a:extLst>
          </p:cNvPr>
          <p:cNvCxnSpPr/>
          <p:nvPr/>
        </p:nvCxnSpPr>
        <p:spPr>
          <a:xfrm flipV="1">
            <a:off x="2142309" y="3588312"/>
            <a:ext cx="91440" cy="86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57DAC6E-9981-663B-3DBF-620837851E9A}"/>
              </a:ext>
            </a:extLst>
          </p:cNvPr>
          <p:cNvSpPr txBox="1"/>
          <p:nvPr/>
        </p:nvSpPr>
        <p:spPr>
          <a:xfrm>
            <a:off x="1237995" y="4454434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calculate!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39C2CE6B-080E-D067-0A72-C7397D3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0508-72BC-0612-D503-5745022A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2783D-871B-F9CE-F3CE-E9482F3F71C9}"/>
              </a:ext>
            </a:extLst>
          </p:cNvPr>
          <p:cNvSpPr txBox="1"/>
          <p:nvPr/>
        </p:nvSpPr>
        <p:spPr>
          <a:xfrm>
            <a:off x="221292" y="168761"/>
            <a:ext cx="4654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Displacement kills the flow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F1D0465-5705-D723-FFCB-1788466302F4}"/>
              </a:ext>
            </a:extLst>
          </p:cNvPr>
          <p:cNvSpPr/>
          <p:nvPr/>
        </p:nvSpPr>
        <p:spPr>
          <a:xfrm>
            <a:off x="5901243" y="1771918"/>
            <a:ext cx="5819346" cy="456163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0E14CE-0209-932C-D4E7-AD6008FE96C8}"/>
              </a:ext>
            </a:extLst>
          </p:cNvPr>
          <p:cNvSpPr/>
          <p:nvPr/>
        </p:nvSpPr>
        <p:spPr>
          <a:xfrm>
            <a:off x="6021718" y="1954939"/>
            <a:ext cx="5728989" cy="47629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3A22F2-CE4B-C2F8-BA6B-5651BDF34D5E}"/>
              </a:ext>
            </a:extLst>
          </p:cNvPr>
          <p:cNvSpPr/>
          <p:nvPr/>
        </p:nvSpPr>
        <p:spPr>
          <a:xfrm>
            <a:off x="6102036" y="1544443"/>
            <a:ext cx="5728989" cy="432812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F5915A-F949-0010-483C-E166257BCA25}"/>
              </a:ext>
            </a:extLst>
          </p:cNvPr>
          <p:cNvSpPr/>
          <p:nvPr/>
        </p:nvSpPr>
        <p:spPr>
          <a:xfrm>
            <a:off x="5941400" y="2207202"/>
            <a:ext cx="5839426" cy="446368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76D1A95-15C5-56F6-55A4-940EAC26FB13}"/>
              </a:ext>
            </a:extLst>
          </p:cNvPr>
          <p:cNvSpPr/>
          <p:nvPr/>
        </p:nvSpPr>
        <p:spPr>
          <a:xfrm>
            <a:off x="5856063" y="1290839"/>
            <a:ext cx="5995042" cy="49071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A673F-E481-07C6-6A0C-FA9CAFFD7BD8}"/>
              </a:ext>
            </a:extLst>
          </p:cNvPr>
          <p:cNvCxnSpPr>
            <a:cxnSpLocks/>
          </p:cNvCxnSpPr>
          <p:nvPr/>
        </p:nvCxnSpPr>
        <p:spPr>
          <a:xfrm flipV="1">
            <a:off x="7087414" y="1277058"/>
            <a:ext cx="251997" cy="1955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3D44A-63B5-9E9B-57D4-405A7D9F6F00}"/>
              </a:ext>
            </a:extLst>
          </p:cNvPr>
          <p:cNvCxnSpPr>
            <a:cxnSpLocks/>
          </p:cNvCxnSpPr>
          <p:nvPr/>
        </p:nvCxnSpPr>
        <p:spPr>
          <a:xfrm>
            <a:off x="7971228" y="1577220"/>
            <a:ext cx="206819" cy="2371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D2F25-069B-957C-5A2F-F0B2E07E2180}"/>
              </a:ext>
            </a:extLst>
          </p:cNvPr>
          <p:cNvCxnSpPr>
            <a:cxnSpLocks/>
          </p:cNvCxnSpPr>
          <p:nvPr/>
        </p:nvCxnSpPr>
        <p:spPr>
          <a:xfrm>
            <a:off x="8501120" y="1946925"/>
            <a:ext cx="231118" cy="621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DA564-E81E-3892-AF53-8E5D7B4CE3B4}"/>
              </a:ext>
            </a:extLst>
          </p:cNvPr>
          <p:cNvCxnSpPr>
            <a:cxnSpLocks/>
          </p:cNvCxnSpPr>
          <p:nvPr/>
        </p:nvCxnSpPr>
        <p:spPr>
          <a:xfrm>
            <a:off x="8888221" y="2270863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9279D5-3C21-69DD-2E52-38A32AF42CA6}"/>
              </a:ext>
            </a:extLst>
          </p:cNvPr>
          <p:cNvCxnSpPr>
            <a:cxnSpLocks/>
          </p:cNvCxnSpPr>
          <p:nvPr/>
        </p:nvCxnSpPr>
        <p:spPr>
          <a:xfrm>
            <a:off x="9327592" y="2559292"/>
            <a:ext cx="201798" cy="453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7CEEBF-7E72-B45D-C026-3E6CA9CE8247}"/>
              </a:ext>
            </a:extLst>
          </p:cNvPr>
          <p:cNvCxnSpPr>
            <a:cxnSpLocks/>
          </p:cNvCxnSpPr>
          <p:nvPr/>
        </p:nvCxnSpPr>
        <p:spPr>
          <a:xfrm>
            <a:off x="6306324" y="543963"/>
            <a:ext cx="0" cy="32366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0FDDC1-C716-DD6D-9CF8-78E6F5653AEC}"/>
              </a:ext>
            </a:extLst>
          </p:cNvPr>
          <p:cNvCxnSpPr/>
          <p:nvPr/>
        </p:nvCxnSpPr>
        <p:spPr>
          <a:xfrm flipH="1">
            <a:off x="5738363" y="1018900"/>
            <a:ext cx="2316100" cy="27355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21C7C4-87BB-5CA7-B30E-552CEB44B7A7}"/>
              </a:ext>
            </a:extLst>
          </p:cNvPr>
          <p:cNvCxnSpPr>
            <a:cxnSpLocks/>
          </p:cNvCxnSpPr>
          <p:nvPr/>
        </p:nvCxnSpPr>
        <p:spPr>
          <a:xfrm>
            <a:off x="5663369" y="3083614"/>
            <a:ext cx="61455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9A4BB-8EC3-7E7A-0C70-126AA5611BEA}"/>
                  </a:ext>
                </a:extLst>
              </p:cNvPr>
              <p:cNvSpPr txBox="1"/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9A4BB-8EC3-7E7A-0C70-126AA561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18" y="765575"/>
                <a:ext cx="47198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A21750-8510-B1F4-6694-580D03100A43}"/>
                  </a:ext>
                </a:extLst>
              </p:cNvPr>
              <p:cNvSpPr txBox="1"/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A21750-8510-B1F4-6694-580D0310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439" y="553923"/>
                <a:ext cx="46051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782D9-B1F9-33C1-0A82-601832FE928E}"/>
                  </a:ext>
                </a:extLst>
              </p:cNvPr>
              <p:cNvSpPr txBox="1"/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782D9-B1F9-33C1-0A82-601832FE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035" y="3118738"/>
                <a:ext cx="264495" cy="34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9A258A-0EC1-D62A-9700-E0B3629C5FC2}"/>
                  </a:ext>
                </a:extLst>
              </p:cNvPr>
              <p:cNvSpPr txBox="1"/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9A258A-0EC1-D62A-9700-E0B3629C5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21" y="1261309"/>
                <a:ext cx="464865" cy="527171"/>
              </a:xfrm>
              <a:prstGeom prst="rect">
                <a:avLst/>
              </a:prstGeom>
              <a:blipFill>
                <a:blip r:embed="rId5"/>
                <a:stretch>
                  <a:fillRect t="-17442" r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CDB30-5470-47B6-14CC-1F0E91C088AD}"/>
              </a:ext>
            </a:extLst>
          </p:cNvPr>
          <p:cNvCxnSpPr>
            <a:cxnSpLocks/>
          </p:cNvCxnSpPr>
          <p:nvPr/>
        </p:nvCxnSpPr>
        <p:spPr>
          <a:xfrm>
            <a:off x="9132049" y="2098932"/>
            <a:ext cx="238979" cy="64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09584-B919-F63B-47B9-A1E7AB277825}"/>
              </a:ext>
            </a:extLst>
          </p:cNvPr>
          <p:cNvCxnSpPr>
            <a:cxnSpLocks/>
          </p:cNvCxnSpPr>
          <p:nvPr/>
        </p:nvCxnSpPr>
        <p:spPr>
          <a:xfrm>
            <a:off x="8217343" y="2056063"/>
            <a:ext cx="229542" cy="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0C6D49-4722-AFD8-0F9F-C24A1D9D3CC4}"/>
              </a:ext>
            </a:extLst>
          </p:cNvPr>
          <p:cNvCxnSpPr>
            <a:cxnSpLocks/>
          </p:cNvCxnSpPr>
          <p:nvPr/>
        </p:nvCxnSpPr>
        <p:spPr>
          <a:xfrm>
            <a:off x="9838014" y="2218590"/>
            <a:ext cx="223211" cy="131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F1FFEA-78B5-49C7-8805-BD4C52C415D5}"/>
              </a:ext>
            </a:extLst>
          </p:cNvPr>
          <p:cNvCxnSpPr>
            <a:cxnSpLocks/>
          </p:cNvCxnSpPr>
          <p:nvPr/>
        </p:nvCxnSpPr>
        <p:spPr>
          <a:xfrm flipV="1">
            <a:off x="9774163" y="2419368"/>
            <a:ext cx="219293" cy="1266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E915B3-C4B4-7515-D92E-A01BE042DD3B}"/>
              </a:ext>
            </a:extLst>
          </p:cNvPr>
          <p:cNvCxnSpPr>
            <a:cxnSpLocks/>
          </p:cNvCxnSpPr>
          <p:nvPr/>
        </p:nvCxnSpPr>
        <p:spPr>
          <a:xfrm>
            <a:off x="7790857" y="1791014"/>
            <a:ext cx="230452" cy="422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AD6060-828F-56A2-CEF6-890D28D13F2E}"/>
              </a:ext>
            </a:extLst>
          </p:cNvPr>
          <p:cNvCxnSpPr>
            <a:cxnSpLocks/>
          </p:cNvCxnSpPr>
          <p:nvPr/>
        </p:nvCxnSpPr>
        <p:spPr>
          <a:xfrm>
            <a:off x="7498724" y="1954138"/>
            <a:ext cx="23730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B7ADA-878F-B558-E965-CB7E777C80DA}"/>
              </a:ext>
            </a:extLst>
          </p:cNvPr>
          <p:cNvCxnSpPr>
            <a:cxnSpLocks/>
          </p:cNvCxnSpPr>
          <p:nvPr/>
        </p:nvCxnSpPr>
        <p:spPr>
          <a:xfrm>
            <a:off x="8616678" y="2390064"/>
            <a:ext cx="229542" cy="723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2CC900-48B3-AE68-3300-3BCF455FAB42}"/>
              </a:ext>
            </a:extLst>
          </p:cNvPr>
          <p:cNvCxnSpPr>
            <a:cxnSpLocks/>
          </p:cNvCxnSpPr>
          <p:nvPr/>
        </p:nvCxnSpPr>
        <p:spPr>
          <a:xfrm>
            <a:off x="7905629" y="2231750"/>
            <a:ext cx="229152" cy="43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A44EC5-A9EB-52FE-9835-F4FF7C717793}"/>
              </a:ext>
            </a:extLst>
          </p:cNvPr>
          <p:cNvCxnSpPr>
            <a:cxnSpLocks/>
          </p:cNvCxnSpPr>
          <p:nvPr/>
        </p:nvCxnSpPr>
        <p:spPr>
          <a:xfrm flipV="1">
            <a:off x="10564818" y="2114603"/>
            <a:ext cx="195089" cy="539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30ED82-E5C5-7AC8-A96A-E68B59A22080}"/>
              </a:ext>
            </a:extLst>
          </p:cNvPr>
          <p:cNvCxnSpPr>
            <a:cxnSpLocks/>
          </p:cNvCxnSpPr>
          <p:nvPr/>
        </p:nvCxnSpPr>
        <p:spPr>
          <a:xfrm flipV="1">
            <a:off x="10490559" y="2243718"/>
            <a:ext cx="189029" cy="584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D2F14-4A61-92B5-7A1E-670DC0695DCB}"/>
              </a:ext>
            </a:extLst>
          </p:cNvPr>
          <p:cNvCxnSpPr>
            <a:cxnSpLocks/>
          </p:cNvCxnSpPr>
          <p:nvPr/>
        </p:nvCxnSpPr>
        <p:spPr>
          <a:xfrm flipV="1">
            <a:off x="10291636" y="2510004"/>
            <a:ext cx="198924" cy="429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DF85BD-2D16-78C5-B101-479D7A417693}"/>
              </a:ext>
            </a:extLst>
          </p:cNvPr>
          <p:cNvCxnSpPr>
            <a:cxnSpLocks/>
          </p:cNvCxnSpPr>
          <p:nvPr/>
        </p:nvCxnSpPr>
        <p:spPr>
          <a:xfrm flipV="1">
            <a:off x="11167545" y="2327460"/>
            <a:ext cx="198708" cy="4700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82D4E5-E659-D6E3-82A3-70B99190A157}"/>
              </a:ext>
            </a:extLst>
          </p:cNvPr>
          <p:cNvCxnSpPr>
            <a:cxnSpLocks/>
          </p:cNvCxnSpPr>
          <p:nvPr/>
        </p:nvCxnSpPr>
        <p:spPr>
          <a:xfrm flipV="1">
            <a:off x="11306578" y="2040274"/>
            <a:ext cx="179283" cy="363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86CE6B-4360-D595-1CA5-91734B82EA4B}"/>
              </a:ext>
            </a:extLst>
          </p:cNvPr>
          <p:cNvCxnSpPr>
            <a:cxnSpLocks/>
          </p:cNvCxnSpPr>
          <p:nvPr/>
        </p:nvCxnSpPr>
        <p:spPr>
          <a:xfrm flipV="1">
            <a:off x="11333785" y="1863482"/>
            <a:ext cx="186712" cy="607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C21263-DD2F-722F-677C-EC3F9CF0CFF9}"/>
              </a:ext>
            </a:extLst>
          </p:cNvPr>
          <p:cNvCxnSpPr>
            <a:cxnSpLocks/>
          </p:cNvCxnSpPr>
          <p:nvPr/>
        </p:nvCxnSpPr>
        <p:spPr>
          <a:xfrm flipV="1">
            <a:off x="6981244" y="2217927"/>
            <a:ext cx="232169" cy="229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C64A86-4877-7006-E6F5-9FC364EEF85C}"/>
              </a:ext>
            </a:extLst>
          </p:cNvPr>
          <p:cNvCxnSpPr>
            <a:cxnSpLocks/>
          </p:cNvCxnSpPr>
          <p:nvPr/>
        </p:nvCxnSpPr>
        <p:spPr>
          <a:xfrm flipV="1">
            <a:off x="6828118" y="1980808"/>
            <a:ext cx="221400" cy="351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60A81B-12BF-ACBC-3C0D-1368BA659BAA}"/>
              </a:ext>
            </a:extLst>
          </p:cNvPr>
          <p:cNvCxnSpPr>
            <a:cxnSpLocks/>
          </p:cNvCxnSpPr>
          <p:nvPr/>
        </p:nvCxnSpPr>
        <p:spPr>
          <a:xfrm>
            <a:off x="8861113" y="1586695"/>
            <a:ext cx="228525" cy="632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704482-BCD8-8757-5D3C-EF979FCE860D}"/>
              </a:ext>
            </a:extLst>
          </p:cNvPr>
          <p:cNvCxnSpPr>
            <a:cxnSpLocks/>
          </p:cNvCxnSpPr>
          <p:nvPr/>
        </p:nvCxnSpPr>
        <p:spPr>
          <a:xfrm>
            <a:off x="8053567" y="1384104"/>
            <a:ext cx="248082" cy="570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10F4EB-F0EB-2560-7A5C-45CF5B5BC34E}"/>
              </a:ext>
            </a:extLst>
          </p:cNvPr>
          <p:cNvCxnSpPr>
            <a:cxnSpLocks/>
          </p:cNvCxnSpPr>
          <p:nvPr/>
        </p:nvCxnSpPr>
        <p:spPr>
          <a:xfrm>
            <a:off x="9695749" y="1758427"/>
            <a:ext cx="214879" cy="4262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35D63F-C50F-A08A-6C6A-BA005CE55E10}"/>
              </a:ext>
            </a:extLst>
          </p:cNvPr>
          <p:cNvCxnSpPr>
            <a:cxnSpLocks/>
          </p:cNvCxnSpPr>
          <p:nvPr/>
        </p:nvCxnSpPr>
        <p:spPr>
          <a:xfrm flipV="1">
            <a:off x="10450050" y="1729135"/>
            <a:ext cx="195486" cy="271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EC8F33-1705-81FB-2407-C95836D5AC6D}"/>
              </a:ext>
            </a:extLst>
          </p:cNvPr>
          <p:cNvCxnSpPr>
            <a:cxnSpLocks/>
          </p:cNvCxnSpPr>
          <p:nvPr/>
        </p:nvCxnSpPr>
        <p:spPr>
          <a:xfrm flipV="1">
            <a:off x="11204247" y="1599337"/>
            <a:ext cx="217102" cy="3704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5F6AB5-0A53-AC5D-E00C-358B0DCD3DF8}"/>
              </a:ext>
            </a:extLst>
          </p:cNvPr>
          <p:cNvCxnSpPr>
            <a:cxnSpLocks/>
          </p:cNvCxnSpPr>
          <p:nvPr/>
        </p:nvCxnSpPr>
        <p:spPr>
          <a:xfrm>
            <a:off x="8792404" y="1743724"/>
            <a:ext cx="215006" cy="6000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11BB73-81B3-EA2D-BEBA-D3CB814C3E42}"/>
              </a:ext>
            </a:extLst>
          </p:cNvPr>
          <p:cNvCxnSpPr>
            <a:cxnSpLocks/>
          </p:cNvCxnSpPr>
          <p:nvPr/>
        </p:nvCxnSpPr>
        <p:spPr>
          <a:xfrm>
            <a:off x="9633841" y="1936324"/>
            <a:ext cx="243033" cy="4340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A0E9CF-2E49-2392-8B31-8FC48976D9A7}"/>
              </a:ext>
            </a:extLst>
          </p:cNvPr>
          <p:cNvCxnSpPr>
            <a:cxnSpLocks/>
          </p:cNvCxnSpPr>
          <p:nvPr/>
        </p:nvCxnSpPr>
        <p:spPr>
          <a:xfrm flipV="1">
            <a:off x="10490559" y="1903234"/>
            <a:ext cx="189029" cy="3433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75A03C-A770-F4E5-2321-664D3D91E4D8}"/>
              </a:ext>
            </a:extLst>
          </p:cNvPr>
          <p:cNvCxnSpPr>
            <a:cxnSpLocks/>
          </p:cNvCxnSpPr>
          <p:nvPr/>
        </p:nvCxnSpPr>
        <p:spPr>
          <a:xfrm flipV="1">
            <a:off x="11232860" y="1716436"/>
            <a:ext cx="176197" cy="476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171B0C-817D-98DD-B33F-BE662B62E6F7}"/>
              </a:ext>
            </a:extLst>
          </p:cNvPr>
          <p:cNvCxnSpPr>
            <a:cxnSpLocks/>
          </p:cNvCxnSpPr>
          <p:nvPr/>
        </p:nvCxnSpPr>
        <p:spPr>
          <a:xfrm flipV="1">
            <a:off x="7094016" y="1538423"/>
            <a:ext cx="245394" cy="112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E23586-60D8-0F1B-B042-C15DA753FC04}"/>
              </a:ext>
            </a:extLst>
          </p:cNvPr>
          <p:cNvCxnSpPr>
            <a:cxnSpLocks/>
          </p:cNvCxnSpPr>
          <p:nvPr/>
        </p:nvCxnSpPr>
        <p:spPr>
          <a:xfrm flipV="1">
            <a:off x="6786244" y="1771918"/>
            <a:ext cx="226924" cy="3145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02BD4B-84CC-9D8A-9E20-96B2209AD2FB}"/>
              </a:ext>
            </a:extLst>
          </p:cNvPr>
          <p:cNvCxnSpPr>
            <a:cxnSpLocks/>
          </p:cNvCxnSpPr>
          <p:nvPr/>
        </p:nvCxnSpPr>
        <p:spPr>
          <a:xfrm flipH="1">
            <a:off x="5664994" y="1171300"/>
            <a:ext cx="2541869" cy="255059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A0AB-0BF7-99C1-F5CA-382B3AB98314}"/>
              </a:ext>
            </a:extLst>
          </p:cNvPr>
          <p:cNvCxnSpPr>
            <a:cxnSpLocks/>
          </p:cNvCxnSpPr>
          <p:nvPr/>
        </p:nvCxnSpPr>
        <p:spPr>
          <a:xfrm flipH="1">
            <a:off x="6264275" y="696363"/>
            <a:ext cx="194449" cy="30850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E760B9-D20A-1703-44B4-E4CB429B9700}"/>
                  </a:ext>
                </a:extLst>
              </p:cNvPr>
              <p:cNvSpPr txBox="1"/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0E760B9-D20A-1703-44B4-E4CB429B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505" y="533542"/>
                <a:ext cx="46583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B9089C-4B16-BCFA-38E5-13DEEF4AFB7C}"/>
                  </a:ext>
                </a:extLst>
              </p:cNvPr>
              <p:cNvSpPr txBox="1"/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B9089C-4B16-BCFA-38E5-13DEEF4A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108" y="923255"/>
                <a:ext cx="47692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Parallelogram 66">
            <a:extLst>
              <a:ext uri="{FF2B5EF4-FFF2-40B4-BE49-F238E27FC236}">
                <a16:creationId xmlns:a16="http://schemas.microsoft.com/office/drawing/2014/main" id="{981D3B39-5E66-C151-27A7-E3EE443D2686}"/>
              </a:ext>
            </a:extLst>
          </p:cNvPr>
          <p:cNvSpPr/>
          <p:nvPr/>
        </p:nvSpPr>
        <p:spPr>
          <a:xfrm rot="16200000" flipV="1">
            <a:off x="8512089" y="1444642"/>
            <a:ext cx="447654" cy="220607"/>
          </a:xfrm>
          <a:prstGeom prst="parallelogram">
            <a:avLst>
              <a:gd name="adj" fmla="val 66356"/>
            </a:avLst>
          </a:pr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9CDADB-4049-DE13-9FB4-F4100FF1E6F3}"/>
              </a:ext>
            </a:extLst>
          </p:cNvPr>
          <p:cNvCxnSpPr/>
          <p:nvPr/>
        </p:nvCxnSpPr>
        <p:spPr>
          <a:xfrm flipV="1">
            <a:off x="8623356" y="1631812"/>
            <a:ext cx="229542" cy="1512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E785D6-0349-F679-6582-9DFC067821FC}"/>
              </a:ext>
            </a:extLst>
          </p:cNvPr>
          <p:cNvCxnSpPr>
            <a:cxnSpLocks/>
          </p:cNvCxnSpPr>
          <p:nvPr/>
        </p:nvCxnSpPr>
        <p:spPr>
          <a:xfrm flipV="1">
            <a:off x="8623356" y="1470207"/>
            <a:ext cx="970" cy="314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91949E-1E0E-E022-9E9E-8295EBF949E3}"/>
                  </a:ext>
                </a:extLst>
              </p:cNvPr>
              <p:cNvSpPr txBox="1"/>
              <p:nvPr/>
            </p:nvSpPr>
            <p:spPr>
              <a:xfrm>
                <a:off x="8316394" y="139793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91949E-1E0E-E022-9E9E-8295EBF9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394" y="1397931"/>
                <a:ext cx="369332" cy="369332"/>
              </a:xfrm>
              <a:prstGeom prst="rect">
                <a:avLst/>
              </a:prstGeom>
              <a:blipFill>
                <a:blip r:embed="rId8"/>
                <a:stretch>
                  <a:fillRect t="-22951" r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6078BC-215A-BE46-4523-198100644A55}"/>
                  </a:ext>
                </a:extLst>
              </p:cNvPr>
              <p:cNvSpPr txBox="1"/>
              <p:nvPr/>
            </p:nvSpPr>
            <p:spPr>
              <a:xfrm>
                <a:off x="8614332" y="163515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96078BC-215A-BE46-4523-1981006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332" y="1635158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80F8E7-BC0E-4A82-3165-44EE059AB133}"/>
                  </a:ext>
                </a:extLst>
              </p:cNvPr>
              <p:cNvSpPr txBox="1"/>
              <p:nvPr/>
            </p:nvSpPr>
            <p:spPr>
              <a:xfrm>
                <a:off x="1566753" y="940119"/>
                <a:ext cx="21807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80F8E7-BC0E-4A82-3165-44EE059A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3" y="940119"/>
                <a:ext cx="218072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A0C0B2D2-E83B-939A-C802-44B7159953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917" y="3639015"/>
            <a:ext cx="4709557" cy="298009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CDD1C36-5200-ECE2-6D55-CBA743025E73}"/>
              </a:ext>
            </a:extLst>
          </p:cNvPr>
          <p:cNvGrpSpPr/>
          <p:nvPr/>
        </p:nvGrpSpPr>
        <p:grpSpPr>
          <a:xfrm>
            <a:off x="686758" y="1944928"/>
            <a:ext cx="4245606" cy="1274053"/>
            <a:chOff x="375132" y="3196168"/>
            <a:chExt cx="4245606" cy="127405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4E7E956-9F62-8ED8-D127-D99DD464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r="88881"/>
            <a:stretch>
              <a:fillRect/>
            </a:stretch>
          </p:blipFill>
          <p:spPr>
            <a:xfrm>
              <a:off x="375132" y="3196168"/>
              <a:ext cx="813588" cy="127405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719DF7C-ADE6-8593-2C49-2101B9E14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52986"/>
            <a:stretch>
              <a:fillRect/>
            </a:stretch>
          </p:blipFill>
          <p:spPr>
            <a:xfrm>
              <a:off x="1180500" y="3196168"/>
              <a:ext cx="3440238" cy="127405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ABA196-4538-394A-9A59-74D5C5E7F09A}"/>
                  </a:ext>
                </a:extLst>
              </p:cNvPr>
              <p:cNvSpPr txBox="1"/>
              <p:nvPr/>
            </p:nvSpPr>
            <p:spPr>
              <a:xfrm>
                <a:off x="5826880" y="4003413"/>
                <a:ext cx="2647007" cy="859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ABA196-4538-394A-9A59-74D5C5E7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80" y="4003413"/>
                <a:ext cx="2647007" cy="8595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10B280-8691-226B-25D9-3C650CC1E0AD}"/>
                  </a:ext>
                </a:extLst>
              </p:cNvPr>
              <p:cNvSpPr txBox="1"/>
              <p:nvPr/>
            </p:nvSpPr>
            <p:spPr>
              <a:xfrm>
                <a:off x="5966950" y="4995929"/>
                <a:ext cx="2366866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C10B280-8691-226B-25D9-3C650CC1E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50" y="4995929"/>
                <a:ext cx="2366866" cy="9089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C16452-1F6E-C6E4-9EC9-F02CC26DA335}"/>
              </a:ext>
            </a:extLst>
          </p:cNvPr>
          <p:cNvSpPr txBox="1"/>
          <p:nvPr/>
        </p:nvSpPr>
        <p:spPr>
          <a:xfrm>
            <a:off x="4690865" y="6052427"/>
            <a:ext cx="4644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Hamilton’s equations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64967B8-206F-4208-EFE8-A0C32164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2D27B4-BE7C-F1B4-E3A6-16492A8ACC80}"/>
              </a:ext>
            </a:extLst>
          </p:cNvPr>
          <p:cNvGrpSpPr/>
          <p:nvPr/>
        </p:nvGrpSpPr>
        <p:grpSpPr>
          <a:xfrm>
            <a:off x="633905" y="3735807"/>
            <a:ext cx="5114645" cy="2678256"/>
            <a:chOff x="4785064" y="564596"/>
            <a:chExt cx="7002617" cy="35723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78C91C-0950-3DB2-3325-029D35AE48B9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837665-E603-8EA5-9F39-8C6EDE2292C4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BCD327-2225-7103-0E86-FE9A8A3EF2CE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1B538E-B10E-8CF0-C953-6282A01543E4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76DE85-FE36-F966-B29B-BD412944B32A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EE25AB-244A-05A8-027F-9211253EB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A01855-100F-61A4-AD90-F16C49C9394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B0EBCE-6A39-92C5-2BB4-A666CF6A85F9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B6C2B8-BEE7-B359-F257-2D3252374158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512B8-0C9D-2BAE-2999-639096F91E67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7A1EEE-A7C7-7A70-844F-0F2BC39A83E3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D0D73A-417A-B88B-C2AF-73D780FFD9DA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98252-7AE1-56BB-D563-EECB06AF4D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E61EAF-9F65-BAD6-CFA5-05C7645C9B6A}"/>
                    </a:ext>
                  </a:extLst>
                </p:cNvPr>
                <p:cNvSpPr txBox="1"/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E61EAF-9F65-BAD6-CFA5-05C7645C9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blipFill>
                  <a:blip r:embed="rId6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48B1-9C96-60D6-F374-8176395ABB27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48B1-9C96-60D6-F374-8176395AB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blipFill>
                  <a:blip r:embed="rId7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3D5CF-C35E-642A-9249-4D7FA0949C95}"/>
                    </a:ext>
                  </a:extLst>
                </p:cNvPr>
                <p:cNvSpPr txBox="1"/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3D5CF-C35E-642A-9249-4D7FA0949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9FE500-1446-B1D2-93FD-EE03906F77FE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9FE500-1446-B1D2-93FD-EE03906F7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blipFill>
                  <a:blip r:embed="rId9"/>
                  <a:stretch>
                    <a:fillRect t="-11538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D446503-0C0B-5EB3-AE42-28A2B202BC1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6D5C64-320B-81FB-40CF-5D1368C5472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22AF71-5A36-8797-80A5-FAD2E471F996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88CFEC-45B8-1A16-0BB7-1128B40E0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CC0498-A3A2-4748-19ED-6144A1EFE659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2864D1-A1EC-6B51-75F3-CA27601156A3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58432B-0F1D-3369-9102-B3513F33D787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FDFABB-A290-7D4E-4BC9-82062DCD7D98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D13F0E-EAD3-A4A5-804F-CFD753721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C2A26-9CCB-2767-0549-D936E6148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38969B-57FF-844E-B9FB-52B59B90A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4EC03D-3F7B-39D9-62D4-5D787B69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08EF797-F811-4D66-E00D-EC8BD49E5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D76FF7-8688-C31C-23F6-27810BAA1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0A3562C-3BE4-7D52-FCB7-C1405A4AC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2CEB6FB-0993-E267-CF63-246762E7F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C50072-B1A0-465E-55BB-949019C6427E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518C35-56AE-813F-C995-F8434216F403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D3081E6-4769-E169-4965-D4EEA17B9EA1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FA1E33-8BDE-0DA7-B1FE-64EDE66DF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DD1D2-F99B-CA44-B234-137D38310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39A9DD-8EE2-6FBA-9798-88123A4954D8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E7FF1DE-5A62-A9C5-AF35-3C1FDE57B640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2BE5F56-A27D-9629-C590-BD6B72F5D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8EFE14A-E30E-8439-A42A-BEFFE8DC4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BD73C6-E3ED-767A-9CE1-6DB6DF9B1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934FF5-549A-D47D-F956-172A895E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0B7063-A093-BF18-DA63-F0FF3D16E75D}"/>
                </a:ext>
              </a:extLst>
            </p:cNvPr>
            <p:cNvSpPr/>
            <p:nvPr/>
          </p:nvSpPr>
          <p:spPr>
            <a:xfrm>
              <a:off x="5908125" y="1232485"/>
              <a:ext cx="2669894" cy="890122"/>
            </a:xfrm>
            <a:custGeom>
              <a:avLst/>
              <a:gdLst>
                <a:gd name="connsiteX0" fmla="*/ 596230 w 3565709"/>
                <a:gd name="connsiteY0" fmla="*/ 739 h 934203"/>
                <a:gd name="connsiteX1" fmla="*/ 2368550 w 3565709"/>
                <a:gd name="connsiteY1" fmla="*/ 244594 h 934203"/>
                <a:gd name="connsiteX2" fmla="*/ 3511550 w 3565709"/>
                <a:gd name="connsiteY2" fmla="*/ 897056 h 934203"/>
                <a:gd name="connsiteX3" fmla="*/ 3565709 w 3565709"/>
                <a:gd name="connsiteY3" fmla="*/ 934203 h 934203"/>
                <a:gd name="connsiteX4" fmla="*/ 2580814 w 3565709"/>
                <a:gd name="connsiteY4" fmla="*/ 677074 h 934203"/>
                <a:gd name="connsiteX5" fmla="*/ 2518231 w 3565709"/>
                <a:gd name="connsiteY5" fmla="*/ 639039 h 934203"/>
                <a:gd name="connsiteX6" fmla="*/ 1943100 w 3565709"/>
                <a:gd name="connsiteY6" fmla="*/ 352545 h 934203"/>
                <a:gd name="connsiteX7" fmla="*/ 7620 w 3565709"/>
                <a:gd name="connsiteY7" fmla="*/ 3295 h 934203"/>
                <a:gd name="connsiteX8" fmla="*/ 2153953 w 3565709"/>
                <a:gd name="connsiteY8" fmla="*/ 565632 h 934203"/>
                <a:gd name="connsiteX9" fmla="*/ 0 w 3565709"/>
                <a:gd name="connsiteY9" fmla="*/ 3294 h 934203"/>
                <a:gd name="connsiteX10" fmla="*/ 596230 w 3565709"/>
                <a:gd name="connsiteY10" fmla="*/ 739 h 934203"/>
                <a:gd name="connsiteX0" fmla="*/ 596230 w 3565709"/>
                <a:gd name="connsiteY0" fmla="*/ 0 h 1314701"/>
                <a:gd name="connsiteX1" fmla="*/ 2368550 w 3565709"/>
                <a:gd name="connsiteY1" fmla="*/ 243855 h 1314701"/>
                <a:gd name="connsiteX2" fmla="*/ 3511550 w 3565709"/>
                <a:gd name="connsiteY2" fmla="*/ 896317 h 1314701"/>
                <a:gd name="connsiteX3" fmla="*/ 3565709 w 3565709"/>
                <a:gd name="connsiteY3" fmla="*/ 933464 h 1314701"/>
                <a:gd name="connsiteX4" fmla="*/ 2580814 w 3565709"/>
                <a:gd name="connsiteY4" fmla="*/ 676335 h 1314701"/>
                <a:gd name="connsiteX5" fmla="*/ 2518231 w 3565709"/>
                <a:gd name="connsiteY5" fmla="*/ 638300 h 1314701"/>
                <a:gd name="connsiteX6" fmla="*/ 1943100 w 3565709"/>
                <a:gd name="connsiteY6" fmla="*/ 351806 h 1314701"/>
                <a:gd name="connsiteX7" fmla="*/ 7620 w 3565709"/>
                <a:gd name="connsiteY7" fmla="*/ 2556 h 1314701"/>
                <a:gd name="connsiteX8" fmla="*/ 1123729 w 3565709"/>
                <a:gd name="connsiteY8" fmla="*/ 1314701 h 1314701"/>
                <a:gd name="connsiteX9" fmla="*/ 0 w 3565709"/>
                <a:gd name="connsiteY9" fmla="*/ 2555 h 1314701"/>
                <a:gd name="connsiteX10" fmla="*/ 596230 w 3565709"/>
                <a:gd name="connsiteY10" fmla="*/ 0 h 1314701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80814 w 3565709"/>
                <a:gd name="connsiteY4" fmla="*/ 676335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91035 w 3565709"/>
                <a:gd name="connsiteY4" fmla="*/ 684430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81040"/>
                <a:gd name="connsiteY0" fmla="*/ 0 h 945606"/>
                <a:gd name="connsiteX1" fmla="*/ 2368550 w 3581040"/>
                <a:gd name="connsiteY1" fmla="*/ 243855 h 945606"/>
                <a:gd name="connsiteX2" fmla="*/ 3511550 w 3581040"/>
                <a:gd name="connsiteY2" fmla="*/ 896317 h 945606"/>
                <a:gd name="connsiteX3" fmla="*/ 3581040 w 3581040"/>
                <a:gd name="connsiteY3" fmla="*/ 945606 h 945606"/>
                <a:gd name="connsiteX4" fmla="*/ 2591035 w 3581040"/>
                <a:gd name="connsiteY4" fmla="*/ 684430 h 945606"/>
                <a:gd name="connsiteX5" fmla="*/ 2518231 w 3581040"/>
                <a:gd name="connsiteY5" fmla="*/ 638300 h 945606"/>
                <a:gd name="connsiteX6" fmla="*/ 1943100 w 3581040"/>
                <a:gd name="connsiteY6" fmla="*/ 351806 h 945606"/>
                <a:gd name="connsiteX7" fmla="*/ 7620 w 3581040"/>
                <a:gd name="connsiteY7" fmla="*/ 2556 h 945606"/>
                <a:gd name="connsiteX8" fmla="*/ 0 w 3581040"/>
                <a:gd name="connsiteY8" fmla="*/ 2555 h 945606"/>
                <a:gd name="connsiteX9" fmla="*/ 596230 w 3581040"/>
                <a:gd name="connsiteY9" fmla="*/ 0 h 9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040" h="945606">
                  <a:moveTo>
                    <a:pt x="596230" y="0"/>
                  </a:moveTo>
                  <a:cubicBezTo>
                    <a:pt x="1191915" y="5829"/>
                    <a:pt x="1785144" y="49386"/>
                    <a:pt x="2368550" y="243855"/>
                  </a:cubicBezTo>
                  <a:cubicBezTo>
                    <a:pt x="2757488" y="373501"/>
                    <a:pt x="3133461" y="634116"/>
                    <a:pt x="3511550" y="896317"/>
                  </a:cubicBezTo>
                  <a:lnTo>
                    <a:pt x="3581040" y="945606"/>
                  </a:lnTo>
                  <a:lnTo>
                    <a:pt x="2591035" y="684430"/>
                  </a:lnTo>
                  <a:cubicBezTo>
                    <a:pt x="2570174" y="671752"/>
                    <a:pt x="2539092" y="650978"/>
                    <a:pt x="2518231" y="638300"/>
                  </a:cubicBezTo>
                  <a:cubicBezTo>
                    <a:pt x="2319391" y="521999"/>
                    <a:pt x="2126933" y="421127"/>
                    <a:pt x="1943100" y="351806"/>
                  </a:cubicBezTo>
                  <a:cubicBezTo>
                    <a:pt x="1207770" y="74523"/>
                    <a:pt x="632460" y="7742"/>
                    <a:pt x="7620" y="2556"/>
                  </a:cubicBezTo>
                  <a:lnTo>
                    <a:pt x="0" y="2555"/>
                  </a:lnTo>
                  <a:lnTo>
                    <a:pt x="59623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F5A31F-F7FB-A948-B335-E2099B612F3F}"/>
                </a:ext>
              </a:extLst>
            </p:cNvPr>
            <p:cNvSpPr/>
            <p:nvPr/>
          </p:nvSpPr>
          <p:spPr>
            <a:xfrm>
              <a:off x="7846475" y="1879312"/>
              <a:ext cx="3433412" cy="1139514"/>
            </a:xfrm>
            <a:custGeom>
              <a:avLst/>
              <a:gdLst>
                <a:gd name="connsiteX0" fmla="*/ 0 w 4623006"/>
                <a:gd name="connsiteY0" fmla="*/ 0 h 1220662"/>
                <a:gd name="connsiteX1" fmla="*/ 986836 w 4623006"/>
                <a:gd name="connsiteY1" fmla="*/ 258550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3006"/>
                <a:gd name="connsiteY0" fmla="*/ 0 h 1220662"/>
                <a:gd name="connsiteX1" fmla="*/ 989391 w 4623006"/>
                <a:gd name="connsiteY1" fmla="*/ 260573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0451"/>
                <a:gd name="connsiteY0" fmla="*/ 0 h 1220662"/>
                <a:gd name="connsiteX1" fmla="*/ 986836 w 4620451"/>
                <a:gd name="connsiteY1" fmla="*/ 260573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20451"/>
                <a:gd name="connsiteY0" fmla="*/ 0 h 1220662"/>
                <a:gd name="connsiteX1" fmla="*/ 991946 w 4620451"/>
                <a:gd name="connsiteY1" fmla="*/ 262597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579569"/>
                <a:gd name="connsiteY0" fmla="*/ 0 h 1190306"/>
                <a:gd name="connsiteX1" fmla="*/ 951064 w 4579569"/>
                <a:gd name="connsiteY1" fmla="*/ 232241 h 1190306"/>
                <a:gd name="connsiteX2" fmla="*/ 1170355 w 4579569"/>
                <a:gd name="connsiteY2" fmla="*/ 383859 h 1190306"/>
                <a:gd name="connsiteX3" fmla="*/ 2041855 w 4579569"/>
                <a:gd name="connsiteY3" fmla="*/ 850919 h 1190306"/>
                <a:gd name="connsiteX4" fmla="*/ 4284926 w 4579569"/>
                <a:gd name="connsiteY4" fmla="*/ 1177813 h 1190306"/>
                <a:gd name="connsiteX5" fmla="*/ 4568387 w 4579569"/>
                <a:gd name="connsiteY5" fmla="*/ 1177936 h 1190306"/>
                <a:gd name="connsiteX6" fmla="*/ 4579569 w 4579569"/>
                <a:gd name="connsiteY6" fmla="*/ 1180866 h 1190306"/>
                <a:gd name="connsiteX7" fmla="*/ 1794205 w 4579569"/>
                <a:gd name="connsiteY7" fmla="*/ 958870 h 1190306"/>
                <a:gd name="connsiteX8" fmla="*/ 195605 w 4579569"/>
                <a:gd name="connsiteY8" fmla="*/ 114921 h 1190306"/>
                <a:gd name="connsiteX9" fmla="*/ 0 w 4579569"/>
                <a:gd name="connsiteY9" fmla="*/ 0 h 1190306"/>
                <a:gd name="connsiteX0" fmla="*/ 0 w 4597455"/>
                <a:gd name="connsiteY0" fmla="*/ 0 h 1204472"/>
                <a:gd name="connsiteX1" fmla="*/ 968950 w 4597455"/>
                <a:gd name="connsiteY1" fmla="*/ 246407 h 1204472"/>
                <a:gd name="connsiteX2" fmla="*/ 1188241 w 4597455"/>
                <a:gd name="connsiteY2" fmla="*/ 398025 h 1204472"/>
                <a:gd name="connsiteX3" fmla="*/ 2059741 w 4597455"/>
                <a:gd name="connsiteY3" fmla="*/ 865085 h 1204472"/>
                <a:gd name="connsiteX4" fmla="*/ 4302812 w 4597455"/>
                <a:gd name="connsiteY4" fmla="*/ 1191979 h 1204472"/>
                <a:gd name="connsiteX5" fmla="*/ 4586273 w 4597455"/>
                <a:gd name="connsiteY5" fmla="*/ 1192102 h 1204472"/>
                <a:gd name="connsiteX6" fmla="*/ 4597455 w 4597455"/>
                <a:gd name="connsiteY6" fmla="*/ 1195032 h 1204472"/>
                <a:gd name="connsiteX7" fmla="*/ 1812091 w 4597455"/>
                <a:gd name="connsiteY7" fmla="*/ 973036 h 1204472"/>
                <a:gd name="connsiteX8" fmla="*/ 213491 w 4597455"/>
                <a:gd name="connsiteY8" fmla="*/ 129087 h 1204472"/>
                <a:gd name="connsiteX9" fmla="*/ 0 w 4597455"/>
                <a:gd name="connsiteY9" fmla="*/ 0 h 1204472"/>
                <a:gd name="connsiteX0" fmla="*/ 0 w 4602565"/>
                <a:gd name="connsiteY0" fmla="*/ 0 h 1206496"/>
                <a:gd name="connsiteX1" fmla="*/ 974060 w 4602565"/>
                <a:gd name="connsiteY1" fmla="*/ 248431 h 1206496"/>
                <a:gd name="connsiteX2" fmla="*/ 1193351 w 4602565"/>
                <a:gd name="connsiteY2" fmla="*/ 400049 h 1206496"/>
                <a:gd name="connsiteX3" fmla="*/ 2064851 w 4602565"/>
                <a:gd name="connsiteY3" fmla="*/ 867109 h 1206496"/>
                <a:gd name="connsiteX4" fmla="*/ 4307922 w 4602565"/>
                <a:gd name="connsiteY4" fmla="*/ 1194003 h 1206496"/>
                <a:gd name="connsiteX5" fmla="*/ 4591383 w 4602565"/>
                <a:gd name="connsiteY5" fmla="*/ 1194126 h 1206496"/>
                <a:gd name="connsiteX6" fmla="*/ 4602565 w 4602565"/>
                <a:gd name="connsiteY6" fmla="*/ 1197056 h 1206496"/>
                <a:gd name="connsiteX7" fmla="*/ 1817201 w 4602565"/>
                <a:gd name="connsiteY7" fmla="*/ 975060 h 1206496"/>
                <a:gd name="connsiteX8" fmla="*/ 218601 w 4602565"/>
                <a:gd name="connsiteY8" fmla="*/ 131111 h 1206496"/>
                <a:gd name="connsiteX9" fmla="*/ 0 w 4602565"/>
                <a:gd name="connsiteY9" fmla="*/ 0 h 1206496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2565"/>
                <a:gd name="connsiteY0" fmla="*/ 0 h 1208520"/>
                <a:gd name="connsiteX1" fmla="*/ 979170 w 4602565"/>
                <a:gd name="connsiteY1" fmla="*/ 258550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5120"/>
                <a:gd name="connsiteY0" fmla="*/ 0 h 1210544"/>
                <a:gd name="connsiteX1" fmla="*/ 981725 w 4605120"/>
                <a:gd name="connsiteY1" fmla="*/ 260574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5120" h="1210544">
                  <a:moveTo>
                    <a:pt x="0" y="0"/>
                  </a:moveTo>
                  <a:lnTo>
                    <a:pt x="981725" y="256527"/>
                  </a:lnTo>
                  <a:lnTo>
                    <a:pt x="1195906" y="404097"/>
                  </a:lnTo>
                  <a:cubicBezTo>
                    <a:pt x="1480974" y="595279"/>
                    <a:pt x="1769353" y="769160"/>
                    <a:pt x="2067406" y="871157"/>
                  </a:cubicBezTo>
                  <a:cubicBezTo>
                    <a:pt x="2762863" y="1109150"/>
                    <a:pt x="3590316" y="1188408"/>
                    <a:pt x="4310477" y="1198051"/>
                  </a:cubicBezTo>
                  <a:lnTo>
                    <a:pt x="4593938" y="1198174"/>
                  </a:lnTo>
                  <a:lnTo>
                    <a:pt x="4605120" y="1201104"/>
                  </a:lnTo>
                  <a:cubicBezTo>
                    <a:pt x="3673786" y="1220683"/>
                    <a:pt x="2687589" y="1234166"/>
                    <a:pt x="1819756" y="979108"/>
                  </a:cubicBezTo>
                  <a:cubicBezTo>
                    <a:pt x="1277361" y="819697"/>
                    <a:pt x="732815" y="454406"/>
                    <a:pt x="221156" y="135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B160A5-8664-4E18-6B60-F9E3CBE2D603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BA9CFDB-B8E7-0668-C2B1-362FF9EA0026}"/>
                </a:ext>
              </a:extLst>
            </p:cNvPr>
            <p:cNvSpPr/>
            <p:nvPr/>
          </p:nvSpPr>
          <p:spPr>
            <a:xfrm>
              <a:off x="5923082" y="1240631"/>
              <a:ext cx="5325176" cy="1779155"/>
            </a:xfrm>
            <a:custGeom>
              <a:avLst/>
              <a:gdLst>
                <a:gd name="connsiteX0" fmla="*/ 0 w 7188200"/>
                <a:gd name="connsiteY0" fmla="*/ 0 h 1871005"/>
                <a:gd name="connsiteX1" fmla="*/ 1981200 w 7188200"/>
                <a:gd name="connsiteY1" fmla="*/ 330200 h 1871005"/>
                <a:gd name="connsiteX2" fmla="*/ 4457700 w 7188200"/>
                <a:gd name="connsiteY2" fmla="*/ 1644650 h 1871005"/>
                <a:gd name="connsiteX3" fmla="*/ 7188200 w 7188200"/>
                <a:gd name="connsiteY3" fmla="*/ 1860550 h 187100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1890055">
                  <a:moveTo>
                    <a:pt x="0" y="0"/>
                  </a:moveTo>
                  <a:cubicBezTo>
                    <a:pt x="624840" y="5186"/>
                    <a:pt x="1200150" y="71967"/>
                    <a:pt x="1935480" y="349250"/>
                  </a:cubicBezTo>
                  <a:cubicBezTo>
                    <a:pt x="2670810" y="626533"/>
                    <a:pt x="3544147" y="1408642"/>
                    <a:pt x="4411980" y="1663700"/>
                  </a:cubicBezTo>
                  <a:cubicBezTo>
                    <a:pt x="5279813" y="1918758"/>
                    <a:pt x="6211146" y="1899179"/>
                    <a:pt x="7142480" y="1879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E528B5-644D-0239-1ED3-1700A80B339F}"/>
                    </a:ext>
                  </a:extLst>
                </p:cNvPr>
                <p:cNvSpPr txBox="1"/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blipFill>
                  <a:blip r:embed="rId10"/>
                  <a:stretch>
                    <a:fillRect l="-5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A753DE9-1889-644C-41FF-29E6233EAE43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A753DE9-1889-644C-41FF-29E6233EA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blipFill>
                  <a:blip r:embed="rId11"/>
                  <a:stretch>
                    <a:fillRect r="-52000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E76E99-1166-1215-94F0-842AC6D40713}"/>
                    </a:ext>
                  </a:extLst>
                </p:cNvPr>
                <p:cNvSpPr txBox="1"/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E76E99-1166-1215-94F0-842AC6D40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CF0425-6DC6-76F1-AAFD-7E1808D52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316" y="1477258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B0842-4516-AD5D-02A2-85503829C9B0}"/>
                  </a:ext>
                </a:extLst>
              </p:cNvPr>
              <p:cNvSpPr txBox="1"/>
              <p:nvPr/>
            </p:nvSpPr>
            <p:spPr>
              <a:xfrm>
                <a:off x="528166" y="1156775"/>
                <a:ext cx="10859383" cy="1157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AB0842-4516-AD5D-02A2-85503829C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6" y="1156775"/>
                <a:ext cx="10859383" cy="1157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B86812C-0020-E935-A411-ED579AE618CE}"/>
              </a:ext>
            </a:extLst>
          </p:cNvPr>
          <p:cNvSpPr txBox="1"/>
          <p:nvPr/>
        </p:nvSpPr>
        <p:spPr>
          <a:xfrm>
            <a:off x="1831025" y="2420273"/>
            <a:ext cx="8456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Action is the line integral of the vector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07DE20-D0EB-453F-9F46-BF3322E9EE0B}"/>
                  </a:ext>
                </a:extLst>
              </p:cNvPr>
              <p:cNvSpPr txBox="1"/>
              <p:nvPr/>
            </p:nvSpPr>
            <p:spPr>
              <a:xfrm>
                <a:off x="4954622" y="328570"/>
                <a:ext cx="336547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07DE20-D0EB-453F-9F46-BF3322E9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622" y="328570"/>
                <a:ext cx="3365472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5E83B5-F0A5-B740-9380-3A2BA5FDF70C}"/>
                  </a:ext>
                </a:extLst>
              </p:cNvPr>
              <p:cNvSpPr txBox="1"/>
              <p:nvPr/>
            </p:nvSpPr>
            <p:spPr>
              <a:xfrm>
                <a:off x="633905" y="292888"/>
                <a:ext cx="3039614" cy="7176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95E83B5-F0A5-B740-9380-3A2BA5FDF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5" y="292888"/>
                <a:ext cx="3039614" cy="7176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BE1E8-87B1-0CF6-2EE1-CAB1D2D9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5AAAA-0959-BEFD-B864-39540E71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12CBA7-51A6-9E60-ACA9-B23248FD5B47}"/>
              </a:ext>
            </a:extLst>
          </p:cNvPr>
          <p:cNvGrpSpPr/>
          <p:nvPr/>
        </p:nvGrpSpPr>
        <p:grpSpPr>
          <a:xfrm>
            <a:off x="633905" y="3735807"/>
            <a:ext cx="5114645" cy="2678256"/>
            <a:chOff x="4785064" y="564596"/>
            <a:chExt cx="7002617" cy="35723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4FACA6-4069-D8E3-C2ED-895552D732CB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0598DB-6AD6-59EE-1067-1922D64D2CC8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8D985C-104A-D904-B491-33E1EF8CC0DC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3C364B-76AF-7B7B-226A-38790CF6683F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BA3710-EF38-A1E2-E69E-43E35E90E80B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8A766B-E02F-8A5A-528D-F138D25F9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FB81BC6-CE2A-7F2E-9E3D-E98263984D84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9EDC93-5B80-3E43-2D48-7FCCDC44806B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3BE1CE-9E05-C336-377F-123788831CAE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E0FE87-93F7-E02C-BDCD-CF0F54D842B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AF0583-2B90-5D8F-61F3-1C8E0416052C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A254B3-6236-E8B1-ADAC-223860DFD8AB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3022C3-D690-0EAD-71E4-681FC5C3A8B3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4D3DB6E-1F42-814A-6DCC-20D95465A15C}"/>
                    </a:ext>
                  </a:extLst>
                </p:cNvPr>
                <p:cNvSpPr txBox="1"/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E61EAF-9F65-BAD6-CFA5-05C7645C9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blipFill>
                  <a:blip r:embed="rId6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931429A-CF66-E4DC-B615-6BAF92435563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48B1-9C96-60D6-F374-8176395AB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blipFill>
                  <a:blip r:embed="rId7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A09127C-2E0E-2B05-65C5-9800F7AE6D09}"/>
                    </a:ext>
                  </a:extLst>
                </p:cNvPr>
                <p:cNvSpPr txBox="1"/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3D5CF-C35E-642A-9249-4D7FA0949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32E470-54E4-ED4A-317E-82B87F38298B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9FE500-1446-B1D2-93FD-EE03906F7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blipFill>
                  <a:blip r:embed="rId9"/>
                  <a:stretch>
                    <a:fillRect t="-11538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C1AEB7-7111-10CE-2C52-B3BC70AB3E72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C7F97B-B1BE-ABAE-D687-73098758A5C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3D5D14-03D2-BF3B-7F64-A1AF0DCC1CB0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A74522-C201-1058-8A9C-E558AAA5C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F1EC90-84FC-1923-E443-A494585361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7DAABE-A012-3395-E596-27500379E0E8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AE8634-805B-B594-57C0-7FC8E1DB0F54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391DD6-0A14-8F5C-7020-4890CBB9F7C7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D4461D7-3AF0-678F-9C97-722986BC0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6BB6BA-C9BF-6CAE-E574-8D7D63BB2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845489C-C4BC-086E-7BE7-4B0E3E990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84A01D-0377-FC1E-9E94-4539EDB47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890C0B0-8574-61E5-5849-424C61A13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E9778FB-4352-BF11-B877-98FBDCE5D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98E7C1-98AA-3816-D4E6-43CB4D568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758B8CA-4A1D-BF26-C728-66BD66533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FC9FAF-F67C-AA31-8D99-16913427F56D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167D96-4FDE-1C28-F2EF-D988BD387BD4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E46C0C-74CC-D7D6-29DC-48E01ED5CCA5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16295A-57E1-59AF-223C-3FC82DB76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22F1848-1927-3C2C-C72A-36416B697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04B53BB-4646-117B-6B28-A98FB9A4066B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19FBC81-E10F-2664-B876-EEF0BB702D7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729D87-15AE-C2E5-4469-CB6A7F64B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D35DE5B-4B26-A6E0-B2C9-576992901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F1E5E8B-FA46-C9C7-6556-9A179C03C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D35BDF-CB66-6D87-BEF6-B1FC31043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5146CF0-DB1D-9C49-B45C-978CDCD9F010}"/>
                </a:ext>
              </a:extLst>
            </p:cNvPr>
            <p:cNvSpPr/>
            <p:nvPr/>
          </p:nvSpPr>
          <p:spPr>
            <a:xfrm>
              <a:off x="5908125" y="1232485"/>
              <a:ext cx="2669894" cy="890122"/>
            </a:xfrm>
            <a:custGeom>
              <a:avLst/>
              <a:gdLst>
                <a:gd name="connsiteX0" fmla="*/ 596230 w 3565709"/>
                <a:gd name="connsiteY0" fmla="*/ 739 h 934203"/>
                <a:gd name="connsiteX1" fmla="*/ 2368550 w 3565709"/>
                <a:gd name="connsiteY1" fmla="*/ 244594 h 934203"/>
                <a:gd name="connsiteX2" fmla="*/ 3511550 w 3565709"/>
                <a:gd name="connsiteY2" fmla="*/ 897056 h 934203"/>
                <a:gd name="connsiteX3" fmla="*/ 3565709 w 3565709"/>
                <a:gd name="connsiteY3" fmla="*/ 934203 h 934203"/>
                <a:gd name="connsiteX4" fmla="*/ 2580814 w 3565709"/>
                <a:gd name="connsiteY4" fmla="*/ 677074 h 934203"/>
                <a:gd name="connsiteX5" fmla="*/ 2518231 w 3565709"/>
                <a:gd name="connsiteY5" fmla="*/ 639039 h 934203"/>
                <a:gd name="connsiteX6" fmla="*/ 1943100 w 3565709"/>
                <a:gd name="connsiteY6" fmla="*/ 352545 h 934203"/>
                <a:gd name="connsiteX7" fmla="*/ 7620 w 3565709"/>
                <a:gd name="connsiteY7" fmla="*/ 3295 h 934203"/>
                <a:gd name="connsiteX8" fmla="*/ 2153953 w 3565709"/>
                <a:gd name="connsiteY8" fmla="*/ 565632 h 934203"/>
                <a:gd name="connsiteX9" fmla="*/ 0 w 3565709"/>
                <a:gd name="connsiteY9" fmla="*/ 3294 h 934203"/>
                <a:gd name="connsiteX10" fmla="*/ 596230 w 3565709"/>
                <a:gd name="connsiteY10" fmla="*/ 739 h 934203"/>
                <a:gd name="connsiteX0" fmla="*/ 596230 w 3565709"/>
                <a:gd name="connsiteY0" fmla="*/ 0 h 1314701"/>
                <a:gd name="connsiteX1" fmla="*/ 2368550 w 3565709"/>
                <a:gd name="connsiteY1" fmla="*/ 243855 h 1314701"/>
                <a:gd name="connsiteX2" fmla="*/ 3511550 w 3565709"/>
                <a:gd name="connsiteY2" fmla="*/ 896317 h 1314701"/>
                <a:gd name="connsiteX3" fmla="*/ 3565709 w 3565709"/>
                <a:gd name="connsiteY3" fmla="*/ 933464 h 1314701"/>
                <a:gd name="connsiteX4" fmla="*/ 2580814 w 3565709"/>
                <a:gd name="connsiteY4" fmla="*/ 676335 h 1314701"/>
                <a:gd name="connsiteX5" fmla="*/ 2518231 w 3565709"/>
                <a:gd name="connsiteY5" fmla="*/ 638300 h 1314701"/>
                <a:gd name="connsiteX6" fmla="*/ 1943100 w 3565709"/>
                <a:gd name="connsiteY6" fmla="*/ 351806 h 1314701"/>
                <a:gd name="connsiteX7" fmla="*/ 7620 w 3565709"/>
                <a:gd name="connsiteY7" fmla="*/ 2556 h 1314701"/>
                <a:gd name="connsiteX8" fmla="*/ 1123729 w 3565709"/>
                <a:gd name="connsiteY8" fmla="*/ 1314701 h 1314701"/>
                <a:gd name="connsiteX9" fmla="*/ 0 w 3565709"/>
                <a:gd name="connsiteY9" fmla="*/ 2555 h 1314701"/>
                <a:gd name="connsiteX10" fmla="*/ 596230 w 3565709"/>
                <a:gd name="connsiteY10" fmla="*/ 0 h 1314701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80814 w 3565709"/>
                <a:gd name="connsiteY4" fmla="*/ 676335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91035 w 3565709"/>
                <a:gd name="connsiteY4" fmla="*/ 684430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81040"/>
                <a:gd name="connsiteY0" fmla="*/ 0 h 945606"/>
                <a:gd name="connsiteX1" fmla="*/ 2368550 w 3581040"/>
                <a:gd name="connsiteY1" fmla="*/ 243855 h 945606"/>
                <a:gd name="connsiteX2" fmla="*/ 3511550 w 3581040"/>
                <a:gd name="connsiteY2" fmla="*/ 896317 h 945606"/>
                <a:gd name="connsiteX3" fmla="*/ 3581040 w 3581040"/>
                <a:gd name="connsiteY3" fmla="*/ 945606 h 945606"/>
                <a:gd name="connsiteX4" fmla="*/ 2591035 w 3581040"/>
                <a:gd name="connsiteY4" fmla="*/ 684430 h 945606"/>
                <a:gd name="connsiteX5" fmla="*/ 2518231 w 3581040"/>
                <a:gd name="connsiteY5" fmla="*/ 638300 h 945606"/>
                <a:gd name="connsiteX6" fmla="*/ 1943100 w 3581040"/>
                <a:gd name="connsiteY6" fmla="*/ 351806 h 945606"/>
                <a:gd name="connsiteX7" fmla="*/ 7620 w 3581040"/>
                <a:gd name="connsiteY7" fmla="*/ 2556 h 945606"/>
                <a:gd name="connsiteX8" fmla="*/ 0 w 3581040"/>
                <a:gd name="connsiteY8" fmla="*/ 2555 h 945606"/>
                <a:gd name="connsiteX9" fmla="*/ 596230 w 3581040"/>
                <a:gd name="connsiteY9" fmla="*/ 0 h 9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040" h="945606">
                  <a:moveTo>
                    <a:pt x="596230" y="0"/>
                  </a:moveTo>
                  <a:cubicBezTo>
                    <a:pt x="1191915" y="5829"/>
                    <a:pt x="1785144" y="49386"/>
                    <a:pt x="2368550" y="243855"/>
                  </a:cubicBezTo>
                  <a:cubicBezTo>
                    <a:pt x="2757488" y="373501"/>
                    <a:pt x="3133461" y="634116"/>
                    <a:pt x="3511550" y="896317"/>
                  </a:cubicBezTo>
                  <a:lnTo>
                    <a:pt x="3581040" y="945606"/>
                  </a:lnTo>
                  <a:lnTo>
                    <a:pt x="2591035" y="684430"/>
                  </a:lnTo>
                  <a:cubicBezTo>
                    <a:pt x="2570174" y="671752"/>
                    <a:pt x="2539092" y="650978"/>
                    <a:pt x="2518231" y="638300"/>
                  </a:cubicBezTo>
                  <a:cubicBezTo>
                    <a:pt x="2319391" y="521999"/>
                    <a:pt x="2126933" y="421127"/>
                    <a:pt x="1943100" y="351806"/>
                  </a:cubicBezTo>
                  <a:cubicBezTo>
                    <a:pt x="1207770" y="74523"/>
                    <a:pt x="632460" y="7742"/>
                    <a:pt x="7620" y="2556"/>
                  </a:cubicBezTo>
                  <a:lnTo>
                    <a:pt x="0" y="2555"/>
                  </a:lnTo>
                  <a:lnTo>
                    <a:pt x="59623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62D534-891C-E767-9896-D3146D985011}"/>
                </a:ext>
              </a:extLst>
            </p:cNvPr>
            <p:cNvSpPr/>
            <p:nvPr/>
          </p:nvSpPr>
          <p:spPr>
            <a:xfrm>
              <a:off x="7846475" y="1879312"/>
              <a:ext cx="3433412" cy="1139514"/>
            </a:xfrm>
            <a:custGeom>
              <a:avLst/>
              <a:gdLst>
                <a:gd name="connsiteX0" fmla="*/ 0 w 4623006"/>
                <a:gd name="connsiteY0" fmla="*/ 0 h 1220662"/>
                <a:gd name="connsiteX1" fmla="*/ 986836 w 4623006"/>
                <a:gd name="connsiteY1" fmla="*/ 258550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3006"/>
                <a:gd name="connsiteY0" fmla="*/ 0 h 1220662"/>
                <a:gd name="connsiteX1" fmla="*/ 989391 w 4623006"/>
                <a:gd name="connsiteY1" fmla="*/ 260573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0451"/>
                <a:gd name="connsiteY0" fmla="*/ 0 h 1220662"/>
                <a:gd name="connsiteX1" fmla="*/ 986836 w 4620451"/>
                <a:gd name="connsiteY1" fmla="*/ 260573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20451"/>
                <a:gd name="connsiteY0" fmla="*/ 0 h 1220662"/>
                <a:gd name="connsiteX1" fmla="*/ 991946 w 4620451"/>
                <a:gd name="connsiteY1" fmla="*/ 262597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579569"/>
                <a:gd name="connsiteY0" fmla="*/ 0 h 1190306"/>
                <a:gd name="connsiteX1" fmla="*/ 951064 w 4579569"/>
                <a:gd name="connsiteY1" fmla="*/ 232241 h 1190306"/>
                <a:gd name="connsiteX2" fmla="*/ 1170355 w 4579569"/>
                <a:gd name="connsiteY2" fmla="*/ 383859 h 1190306"/>
                <a:gd name="connsiteX3" fmla="*/ 2041855 w 4579569"/>
                <a:gd name="connsiteY3" fmla="*/ 850919 h 1190306"/>
                <a:gd name="connsiteX4" fmla="*/ 4284926 w 4579569"/>
                <a:gd name="connsiteY4" fmla="*/ 1177813 h 1190306"/>
                <a:gd name="connsiteX5" fmla="*/ 4568387 w 4579569"/>
                <a:gd name="connsiteY5" fmla="*/ 1177936 h 1190306"/>
                <a:gd name="connsiteX6" fmla="*/ 4579569 w 4579569"/>
                <a:gd name="connsiteY6" fmla="*/ 1180866 h 1190306"/>
                <a:gd name="connsiteX7" fmla="*/ 1794205 w 4579569"/>
                <a:gd name="connsiteY7" fmla="*/ 958870 h 1190306"/>
                <a:gd name="connsiteX8" fmla="*/ 195605 w 4579569"/>
                <a:gd name="connsiteY8" fmla="*/ 114921 h 1190306"/>
                <a:gd name="connsiteX9" fmla="*/ 0 w 4579569"/>
                <a:gd name="connsiteY9" fmla="*/ 0 h 1190306"/>
                <a:gd name="connsiteX0" fmla="*/ 0 w 4597455"/>
                <a:gd name="connsiteY0" fmla="*/ 0 h 1204472"/>
                <a:gd name="connsiteX1" fmla="*/ 968950 w 4597455"/>
                <a:gd name="connsiteY1" fmla="*/ 246407 h 1204472"/>
                <a:gd name="connsiteX2" fmla="*/ 1188241 w 4597455"/>
                <a:gd name="connsiteY2" fmla="*/ 398025 h 1204472"/>
                <a:gd name="connsiteX3" fmla="*/ 2059741 w 4597455"/>
                <a:gd name="connsiteY3" fmla="*/ 865085 h 1204472"/>
                <a:gd name="connsiteX4" fmla="*/ 4302812 w 4597455"/>
                <a:gd name="connsiteY4" fmla="*/ 1191979 h 1204472"/>
                <a:gd name="connsiteX5" fmla="*/ 4586273 w 4597455"/>
                <a:gd name="connsiteY5" fmla="*/ 1192102 h 1204472"/>
                <a:gd name="connsiteX6" fmla="*/ 4597455 w 4597455"/>
                <a:gd name="connsiteY6" fmla="*/ 1195032 h 1204472"/>
                <a:gd name="connsiteX7" fmla="*/ 1812091 w 4597455"/>
                <a:gd name="connsiteY7" fmla="*/ 973036 h 1204472"/>
                <a:gd name="connsiteX8" fmla="*/ 213491 w 4597455"/>
                <a:gd name="connsiteY8" fmla="*/ 129087 h 1204472"/>
                <a:gd name="connsiteX9" fmla="*/ 0 w 4597455"/>
                <a:gd name="connsiteY9" fmla="*/ 0 h 1204472"/>
                <a:gd name="connsiteX0" fmla="*/ 0 w 4602565"/>
                <a:gd name="connsiteY0" fmla="*/ 0 h 1206496"/>
                <a:gd name="connsiteX1" fmla="*/ 974060 w 4602565"/>
                <a:gd name="connsiteY1" fmla="*/ 248431 h 1206496"/>
                <a:gd name="connsiteX2" fmla="*/ 1193351 w 4602565"/>
                <a:gd name="connsiteY2" fmla="*/ 400049 h 1206496"/>
                <a:gd name="connsiteX3" fmla="*/ 2064851 w 4602565"/>
                <a:gd name="connsiteY3" fmla="*/ 867109 h 1206496"/>
                <a:gd name="connsiteX4" fmla="*/ 4307922 w 4602565"/>
                <a:gd name="connsiteY4" fmla="*/ 1194003 h 1206496"/>
                <a:gd name="connsiteX5" fmla="*/ 4591383 w 4602565"/>
                <a:gd name="connsiteY5" fmla="*/ 1194126 h 1206496"/>
                <a:gd name="connsiteX6" fmla="*/ 4602565 w 4602565"/>
                <a:gd name="connsiteY6" fmla="*/ 1197056 h 1206496"/>
                <a:gd name="connsiteX7" fmla="*/ 1817201 w 4602565"/>
                <a:gd name="connsiteY7" fmla="*/ 975060 h 1206496"/>
                <a:gd name="connsiteX8" fmla="*/ 218601 w 4602565"/>
                <a:gd name="connsiteY8" fmla="*/ 131111 h 1206496"/>
                <a:gd name="connsiteX9" fmla="*/ 0 w 4602565"/>
                <a:gd name="connsiteY9" fmla="*/ 0 h 1206496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2565"/>
                <a:gd name="connsiteY0" fmla="*/ 0 h 1208520"/>
                <a:gd name="connsiteX1" fmla="*/ 979170 w 4602565"/>
                <a:gd name="connsiteY1" fmla="*/ 258550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5120"/>
                <a:gd name="connsiteY0" fmla="*/ 0 h 1210544"/>
                <a:gd name="connsiteX1" fmla="*/ 981725 w 4605120"/>
                <a:gd name="connsiteY1" fmla="*/ 260574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5120" h="1210544">
                  <a:moveTo>
                    <a:pt x="0" y="0"/>
                  </a:moveTo>
                  <a:lnTo>
                    <a:pt x="981725" y="256527"/>
                  </a:lnTo>
                  <a:lnTo>
                    <a:pt x="1195906" y="404097"/>
                  </a:lnTo>
                  <a:cubicBezTo>
                    <a:pt x="1480974" y="595279"/>
                    <a:pt x="1769353" y="769160"/>
                    <a:pt x="2067406" y="871157"/>
                  </a:cubicBezTo>
                  <a:cubicBezTo>
                    <a:pt x="2762863" y="1109150"/>
                    <a:pt x="3590316" y="1188408"/>
                    <a:pt x="4310477" y="1198051"/>
                  </a:cubicBezTo>
                  <a:lnTo>
                    <a:pt x="4593938" y="1198174"/>
                  </a:lnTo>
                  <a:lnTo>
                    <a:pt x="4605120" y="1201104"/>
                  </a:lnTo>
                  <a:cubicBezTo>
                    <a:pt x="3673786" y="1220683"/>
                    <a:pt x="2687589" y="1234166"/>
                    <a:pt x="1819756" y="979108"/>
                  </a:cubicBezTo>
                  <a:cubicBezTo>
                    <a:pt x="1277361" y="819697"/>
                    <a:pt x="732815" y="454406"/>
                    <a:pt x="221156" y="135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8498AA-B620-4AFB-5895-189E6F978C09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13B38A-F9B2-330A-ABDD-FB5E39AC7BF1}"/>
                </a:ext>
              </a:extLst>
            </p:cNvPr>
            <p:cNvSpPr/>
            <p:nvPr/>
          </p:nvSpPr>
          <p:spPr>
            <a:xfrm>
              <a:off x="5923082" y="1240631"/>
              <a:ext cx="5325176" cy="1779155"/>
            </a:xfrm>
            <a:custGeom>
              <a:avLst/>
              <a:gdLst>
                <a:gd name="connsiteX0" fmla="*/ 0 w 7188200"/>
                <a:gd name="connsiteY0" fmla="*/ 0 h 1871005"/>
                <a:gd name="connsiteX1" fmla="*/ 1981200 w 7188200"/>
                <a:gd name="connsiteY1" fmla="*/ 330200 h 1871005"/>
                <a:gd name="connsiteX2" fmla="*/ 4457700 w 7188200"/>
                <a:gd name="connsiteY2" fmla="*/ 1644650 h 1871005"/>
                <a:gd name="connsiteX3" fmla="*/ 7188200 w 7188200"/>
                <a:gd name="connsiteY3" fmla="*/ 1860550 h 187100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1890055">
                  <a:moveTo>
                    <a:pt x="0" y="0"/>
                  </a:moveTo>
                  <a:cubicBezTo>
                    <a:pt x="624840" y="5186"/>
                    <a:pt x="1200150" y="71967"/>
                    <a:pt x="1935480" y="349250"/>
                  </a:cubicBezTo>
                  <a:cubicBezTo>
                    <a:pt x="2670810" y="626533"/>
                    <a:pt x="3544147" y="1408642"/>
                    <a:pt x="4411980" y="1663700"/>
                  </a:cubicBezTo>
                  <a:cubicBezTo>
                    <a:pt x="5279813" y="1918758"/>
                    <a:pt x="6211146" y="1899179"/>
                    <a:pt x="7142480" y="1879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179F9D1-8B50-0F1B-1ED2-D737C5FED280}"/>
                    </a:ext>
                  </a:extLst>
                </p:cNvPr>
                <p:cNvSpPr txBox="1"/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blipFill>
                  <a:blip r:embed="rId10"/>
                  <a:stretch>
                    <a:fillRect l="-5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2E12E72-1D28-69F7-38A0-5E49C0D2EA22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A753DE9-1889-644C-41FF-29E6233EA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blipFill>
                  <a:blip r:embed="rId11"/>
                  <a:stretch>
                    <a:fillRect r="-52000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0D37D47-9088-C239-19F0-C0113BB7A6C1}"/>
                    </a:ext>
                  </a:extLst>
                </p:cNvPr>
                <p:cNvSpPr txBox="1"/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E76E99-1166-1215-94F0-842AC6D40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9692E7-B2B6-6113-414F-F87E83622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316" y="1477258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DFD0E-273D-E4E1-62D1-C3EFB1C09052}"/>
                  </a:ext>
                </a:extLst>
              </p:cNvPr>
              <p:cNvSpPr txBox="1"/>
              <p:nvPr/>
            </p:nvSpPr>
            <p:spPr>
              <a:xfrm>
                <a:off x="302748" y="274984"/>
                <a:ext cx="11586505" cy="824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7DFD0E-273D-E4E1-62D1-C3EFB1C09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8" y="274984"/>
                <a:ext cx="11586505" cy="824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5BE41A-8CA4-2E33-1043-AACF63838D22}"/>
              </a:ext>
            </a:extLst>
          </p:cNvPr>
          <p:cNvSpPr txBox="1"/>
          <p:nvPr/>
        </p:nvSpPr>
        <p:spPr>
          <a:xfrm>
            <a:off x="1875666" y="1263554"/>
            <a:ext cx="8440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 variation of the action is the flow between path and its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6BF60-7E92-2422-E757-F0A074199D77}"/>
                  </a:ext>
                </a:extLst>
              </p:cNvPr>
              <p:cNvSpPr txBox="1"/>
              <p:nvPr/>
            </p:nvSpPr>
            <p:spPr>
              <a:xfrm>
                <a:off x="409428" y="2679294"/>
                <a:ext cx="7305461" cy="436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𝒜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𝑑𝑡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  ∀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B6BF60-7E92-2422-E757-F0A074199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28" y="2679294"/>
                <a:ext cx="7305461" cy="436979"/>
              </a:xfrm>
              <a:prstGeom prst="rect">
                <a:avLst/>
              </a:prstGeom>
              <a:blipFill>
                <a:blip r:embed="rId14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FCB2B5-3219-FDCC-3CE5-ECFB76BD7E07}"/>
                  </a:ext>
                </a:extLst>
              </p:cNvPr>
              <p:cNvSpPr txBox="1"/>
              <p:nvPr/>
            </p:nvSpPr>
            <p:spPr>
              <a:xfrm>
                <a:off x="1906262" y="3211091"/>
                <a:ext cx="23490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 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DFCB2B5-3219-FDCC-3CE5-ECFB76BD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62" y="3211091"/>
                <a:ext cx="2349040" cy="430887"/>
              </a:xfrm>
              <a:prstGeom prst="rect">
                <a:avLst/>
              </a:prstGeom>
              <a:blipFill>
                <a:blip r:embed="rId15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D20484-8C63-029D-675E-E9F6BE9A65B6}"/>
                  </a:ext>
                </a:extLst>
              </p:cNvPr>
              <p:cNvSpPr txBox="1"/>
              <p:nvPr/>
            </p:nvSpPr>
            <p:spPr>
              <a:xfrm>
                <a:off x="4563225" y="3258221"/>
                <a:ext cx="20856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D20484-8C63-029D-675E-E9F6BE9A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225" y="3258221"/>
                <a:ext cx="2085699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5AABC39-E092-61CD-2E3F-B7E36F72957F}"/>
              </a:ext>
            </a:extLst>
          </p:cNvPr>
          <p:cNvSpPr txBox="1"/>
          <p:nvPr/>
        </p:nvSpPr>
        <p:spPr>
          <a:xfrm>
            <a:off x="7002560" y="2994560"/>
            <a:ext cx="48167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Action is stationary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when the path kills the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4A72AE-570F-9026-06FB-AA699704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3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F33F-5C3C-7CD4-F5B3-1B564961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591CA-E0EA-A796-3522-E1E1D8E3EC9E}"/>
                  </a:ext>
                </a:extLst>
              </p:cNvPr>
              <p:cNvSpPr txBox="1"/>
              <p:nvPr/>
            </p:nvSpPr>
            <p:spPr>
              <a:xfrm>
                <a:off x="884856" y="474345"/>
                <a:ext cx="8244565" cy="590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/>
                  <a:t>DOF independence</a:t>
                </a:r>
                <a:br>
                  <a:rPr lang="en-US" sz="5400" dirty="0"/>
                </a:br>
                <a:r>
                  <a:rPr lang="en-US" sz="5400" dirty="0"/>
                  <a:t>+</a:t>
                </a:r>
              </a:p>
              <a:p>
                <a:pPr algn="ctr"/>
                <a:r>
                  <a:rPr lang="en-US" sz="5400" dirty="0"/>
                  <a:t>Determinism/Reversibility</a:t>
                </a:r>
              </a:p>
              <a:p>
                <a:pPr algn="ctr"/>
                <a:r>
                  <a:rPr lang="en-US" sz="5400" dirty="0"/>
                  <a:t>+</a:t>
                </a:r>
              </a:p>
              <a:p>
                <a:pPr algn="ctr"/>
                <a:r>
                  <a:rPr lang="en-US" sz="5400" dirty="0"/>
                  <a:t>Kinematic equivalence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US" sz="5400" dirty="0"/>
              </a:p>
              <a:p>
                <a:pPr algn="ctr"/>
                <a:r>
                  <a:rPr lang="en-US" sz="5400" dirty="0"/>
                  <a:t>Principle of stationary action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591CA-E0EA-A796-3522-E1E1D8E3E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6" y="474345"/>
                <a:ext cx="8244565" cy="5909310"/>
              </a:xfrm>
              <a:prstGeom prst="rect">
                <a:avLst/>
              </a:prstGeom>
              <a:blipFill>
                <a:blip r:embed="rId2"/>
                <a:stretch>
                  <a:fillRect l="-3548" t="-2890" r="-3474" b="-5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430E5-4F20-4A27-A962-6FD74C6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Relativistic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F815-2D14-693A-1A6A-D1E45BC6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93C07-1A26-A913-D551-9ABE467B1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7361-4CE5-E228-0F0B-33D96FD3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77B8-7386-7F5F-C5AE-3A03B34291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Special relativity</a:t>
                </a:r>
              </a:p>
              <a:p>
                <a:pPr lvl="1"/>
                <a:r>
                  <a:rPr lang="en-US" dirty="0"/>
                  <a:t>Space and time coordinates are grouped together: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r>
                  <a:rPr lang="en-US" dirty="0"/>
                  <a:t> defines the geometry of space-time (i.e. lengths and angles)</a:t>
                </a:r>
              </a:p>
              <a:p>
                <a:pPr lvl="1"/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(−,+,+,+)</m:t>
                    </m:r>
                  </m:oMath>
                </a14:m>
                <a:r>
                  <a:rPr lang="en-US" dirty="0"/>
                  <a:t> signature: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Energy and momentum are grouped together (four-momentum):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Four-velocity is the velocity with respect to proper time (time in the rest frame) and its norm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free particle, relationship between four-momentum and</a:t>
                </a:r>
                <a:br>
                  <a:rPr lang="en-US" dirty="0"/>
                </a:br>
                <a:r>
                  <a:rPr lang="en-US" dirty="0"/>
                  <a:t>four-velocity: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77B8-7386-7F5F-C5AE-3A03B34291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ACB31-B60D-3FC6-323A-BAED439115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95E35-662B-9A4A-D5C4-DC0C7F54F1B9}"/>
              </a:ext>
            </a:extLst>
          </p:cNvPr>
          <p:cNvSpPr txBox="1"/>
          <p:nvPr/>
        </p:nvSpPr>
        <p:spPr>
          <a:xfrm>
            <a:off x="509950" y="310718"/>
            <a:ext cx="10697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Want to extend Hamiltonian mechanics to handle change of coordinates</a:t>
            </a:r>
            <a:br>
              <a:rPr lang="en-US" sz="2800" dirty="0"/>
            </a:br>
            <a:r>
              <a:rPr lang="en-US" sz="2800" dirty="0"/>
              <a:t>that mix space and time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AA567-94F1-2163-65F0-156BDE85EECE}"/>
              </a:ext>
            </a:extLst>
          </p:cNvPr>
          <p:cNvSpPr txBox="1"/>
          <p:nvPr/>
        </p:nvSpPr>
        <p:spPr>
          <a:xfrm>
            <a:off x="3303759" y="2442846"/>
            <a:ext cx="510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time-the-variable from time-the-parameter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E3E386-7E5F-962C-82BE-B6543E3994A5}"/>
                  </a:ext>
                </a:extLst>
              </p:cNvPr>
              <p:cNvSpPr txBox="1"/>
              <p:nvPr/>
            </p:nvSpPr>
            <p:spPr>
              <a:xfrm>
                <a:off x="4099932" y="1630929"/>
                <a:ext cx="408220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E3E386-7E5F-962C-82BE-B6543E399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932" y="1630929"/>
                <a:ext cx="4082208" cy="648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E08AA6-D1BF-E27A-DD20-2ACDDAD38DA9}"/>
                  </a:ext>
                </a:extLst>
              </p:cNvPr>
              <p:cNvSpPr txBox="1"/>
              <p:nvPr/>
            </p:nvSpPr>
            <p:spPr>
              <a:xfrm>
                <a:off x="1021079" y="1630930"/>
                <a:ext cx="2254527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E08AA6-D1BF-E27A-DD20-2ACDDAD38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79" y="1630930"/>
                <a:ext cx="2254527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8482D-F4AE-DE35-55AD-7A29AA3A3B78}"/>
                  </a:ext>
                </a:extLst>
              </p:cNvPr>
              <p:cNvSpPr txBox="1"/>
              <p:nvPr/>
            </p:nvSpPr>
            <p:spPr>
              <a:xfrm>
                <a:off x="1277427" y="3379292"/>
                <a:ext cx="336547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8482D-F4AE-DE35-55AD-7A29AA3A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27" y="3379292"/>
                <a:ext cx="33654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DEDAA6-8523-A459-9090-CB544CAB37CE}"/>
              </a:ext>
            </a:extLst>
          </p:cNvPr>
          <p:cNvSpPr txBox="1"/>
          <p:nvPr/>
        </p:nvSpPr>
        <p:spPr>
          <a:xfrm>
            <a:off x="654408" y="3059668"/>
            <a:ext cx="73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E0F10-8E06-7A6C-BC42-7E6CB93E7D52}"/>
                  </a:ext>
                </a:extLst>
              </p:cNvPr>
              <p:cNvSpPr txBox="1"/>
              <p:nvPr/>
            </p:nvSpPr>
            <p:spPr>
              <a:xfrm>
                <a:off x="2516438" y="2986961"/>
                <a:ext cx="541302" cy="418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E0F10-8E06-7A6C-BC42-7E6CB93E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38" y="2986961"/>
                <a:ext cx="541302" cy="418063"/>
              </a:xfrm>
              <a:prstGeom prst="rect">
                <a:avLst/>
              </a:prstGeom>
              <a:blipFill>
                <a:blip r:embed="rId5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3EADD-3B1B-A1EA-1DD0-01D34AE435BE}"/>
                  </a:ext>
                </a:extLst>
              </p:cNvPr>
              <p:cNvSpPr txBox="1"/>
              <p:nvPr/>
            </p:nvSpPr>
            <p:spPr>
              <a:xfrm>
                <a:off x="3969248" y="3011327"/>
                <a:ext cx="447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3EADD-3B1B-A1EA-1DD0-01D34AE4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48" y="3011327"/>
                <a:ext cx="4470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47AF15-13BE-5E6F-9477-C98F9A080020}"/>
                  </a:ext>
                </a:extLst>
              </p:cNvPr>
              <p:cNvSpPr txBox="1"/>
              <p:nvPr/>
            </p:nvSpPr>
            <p:spPr>
              <a:xfrm>
                <a:off x="5721093" y="3378428"/>
                <a:ext cx="291932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47AF15-13BE-5E6F-9477-C98F9A08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93" y="3378428"/>
                <a:ext cx="291932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FB065C-B5A4-33CA-5766-A25729311D28}"/>
              </a:ext>
            </a:extLst>
          </p:cNvPr>
          <p:cNvCxnSpPr>
            <a:cxnSpLocks/>
          </p:cNvCxnSpPr>
          <p:nvPr/>
        </p:nvCxnSpPr>
        <p:spPr>
          <a:xfrm flipH="1" flipV="1">
            <a:off x="2862192" y="4025622"/>
            <a:ext cx="413414" cy="3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61DDDC-A710-D8D8-51BF-1BAFAD716F95}"/>
              </a:ext>
            </a:extLst>
          </p:cNvPr>
          <p:cNvCxnSpPr/>
          <p:nvPr/>
        </p:nvCxnSpPr>
        <p:spPr>
          <a:xfrm flipV="1">
            <a:off x="3722914" y="3951514"/>
            <a:ext cx="293915" cy="39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34DF98-825F-93AA-24C1-E055F339C498}"/>
              </a:ext>
            </a:extLst>
          </p:cNvPr>
          <p:cNvSpPr txBox="1"/>
          <p:nvPr/>
        </p:nvSpPr>
        <p:spPr>
          <a:xfrm>
            <a:off x="2643398" y="4417954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 a </a:t>
            </a:r>
            <a:r>
              <a:rPr lang="en-US" dirty="0" err="1"/>
              <a:t>covector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78B6CB-93A4-921E-F252-DB0883327A6A}"/>
                  </a:ext>
                </a:extLst>
              </p:cNvPr>
              <p:cNvSpPr txBox="1"/>
              <p:nvPr/>
            </p:nvSpPr>
            <p:spPr>
              <a:xfrm>
                <a:off x="5414554" y="4150151"/>
                <a:ext cx="3700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only possible choice for conjugates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78B6CB-93A4-921E-F252-DB088332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54" y="4150151"/>
                <a:ext cx="3700372" cy="369332"/>
              </a:xfrm>
              <a:prstGeom prst="rect">
                <a:avLst/>
              </a:prstGeom>
              <a:blipFill>
                <a:blip r:embed="rId8"/>
                <a:stretch>
                  <a:fillRect t="-10000" r="-11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730CE0-388A-717E-C7F1-9A3CCB136F43}"/>
                  </a:ext>
                </a:extLst>
              </p:cNvPr>
              <p:cNvSpPr txBox="1"/>
              <p:nvPr/>
            </p:nvSpPr>
            <p:spPr>
              <a:xfrm>
                <a:off x="710783" y="5277394"/>
                <a:ext cx="2196755" cy="1123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730CE0-388A-717E-C7F1-9A3CCB13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83" y="5277394"/>
                <a:ext cx="2196755" cy="1123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EFD1CD-232A-7235-51C0-1D1C5DE93B2E}"/>
                  </a:ext>
                </a:extLst>
              </p:cNvPr>
              <p:cNvSpPr txBox="1"/>
              <p:nvPr/>
            </p:nvSpPr>
            <p:spPr>
              <a:xfrm>
                <a:off x="3012023" y="5282651"/>
                <a:ext cx="2571345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EFD1CD-232A-7235-51C0-1D1C5DE9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23" y="5282651"/>
                <a:ext cx="2571345" cy="11116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8D987A-529F-36DB-C4BE-36A895EADB33}"/>
                  </a:ext>
                </a:extLst>
              </p:cNvPr>
              <p:cNvSpPr txBox="1"/>
              <p:nvPr/>
            </p:nvSpPr>
            <p:spPr>
              <a:xfrm>
                <a:off x="5710857" y="5553587"/>
                <a:ext cx="3427925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8D987A-529F-36DB-C4BE-36A895EAD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57" y="5553587"/>
                <a:ext cx="3427925" cy="6481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20D26A-6EA5-ED6E-6E60-3E346CD09752}"/>
              </a:ext>
            </a:extLst>
          </p:cNvPr>
          <p:cNvSpPr txBox="1"/>
          <p:nvPr/>
        </p:nvSpPr>
        <p:spPr>
          <a:xfrm>
            <a:off x="5827442" y="5184255"/>
            <a:ext cx="303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Hamiltonian 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C1695-351D-47CB-B44C-42FC0DF8E947}"/>
              </a:ext>
            </a:extLst>
          </p:cNvPr>
          <p:cNvSpPr txBox="1"/>
          <p:nvPr/>
        </p:nvSpPr>
        <p:spPr>
          <a:xfrm>
            <a:off x="6097869" y="6067768"/>
            <a:ext cx="2493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just conserved quantity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BEE34-09E9-1792-BE07-78ED456C21F5}"/>
              </a:ext>
            </a:extLst>
          </p:cNvPr>
          <p:cNvSpPr txBox="1"/>
          <p:nvPr/>
        </p:nvSpPr>
        <p:spPr>
          <a:xfrm>
            <a:off x="8399451" y="1661047"/>
            <a:ext cx="35923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extended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phase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47E653-AE3D-1253-85C6-F27867A65472}"/>
              </a:ext>
            </a:extLst>
          </p:cNvPr>
          <p:cNvCxnSpPr/>
          <p:nvPr/>
        </p:nvCxnSpPr>
        <p:spPr>
          <a:xfrm flipV="1">
            <a:off x="5360068" y="2123574"/>
            <a:ext cx="735932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D4D968-4E83-5176-7EB6-3C23B3E0F2D3}"/>
              </a:ext>
            </a:extLst>
          </p:cNvPr>
          <p:cNvCxnSpPr/>
          <p:nvPr/>
        </p:nvCxnSpPr>
        <p:spPr>
          <a:xfrm flipH="1" flipV="1">
            <a:off x="6625257" y="2129589"/>
            <a:ext cx="298917" cy="36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AF42-ACD3-392E-4ADA-2096AECD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/>
              <p:nvPr/>
            </p:nvSpPr>
            <p:spPr>
              <a:xfrm>
                <a:off x="707463" y="2776287"/>
                <a:ext cx="27314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63" y="2776287"/>
                <a:ext cx="2731453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/>
              <p:nvPr/>
            </p:nvSpPr>
            <p:spPr>
              <a:xfrm>
                <a:off x="3910414" y="2755995"/>
                <a:ext cx="2467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14" y="2755995"/>
                <a:ext cx="2467023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/>
              <p:nvPr/>
            </p:nvSpPr>
            <p:spPr>
              <a:xfrm>
                <a:off x="3988147" y="3363023"/>
                <a:ext cx="24670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47" y="3363023"/>
                <a:ext cx="2467023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EC898D-E7C4-1184-6779-373F9A9BDC1C}"/>
                  </a:ext>
                </a:extLst>
              </p:cNvPr>
              <p:cNvSpPr txBox="1"/>
              <p:nvPr/>
            </p:nvSpPr>
            <p:spPr>
              <a:xfrm>
                <a:off x="6609679" y="278857"/>
                <a:ext cx="5411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Energy-momentum </a:t>
                </a:r>
                <a:r>
                  <a:rPr lang="en-US" dirty="0" err="1"/>
                  <a:t>covector</a:t>
                </a:r>
                <a:r>
                  <a:rPr lang="en-US" dirty="0"/>
                  <a:t> and negative sign for temporal DOF appear in the extended phase space without knowledge of space-time geometry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8EC898D-E7C4-1184-6779-373F9A9BD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79" y="278857"/>
                <a:ext cx="5411633" cy="923330"/>
              </a:xfrm>
              <a:prstGeom prst="rect">
                <a:avLst/>
              </a:prstGeom>
              <a:blipFill>
                <a:blip r:embed="rId5"/>
                <a:stretch>
                  <a:fillRect t="-3974" r="-191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30101-A059-534A-B151-D66E70F4FC82}"/>
              </a:ext>
            </a:extLst>
          </p:cNvPr>
          <p:cNvGrpSpPr/>
          <p:nvPr/>
        </p:nvGrpSpPr>
        <p:grpSpPr>
          <a:xfrm>
            <a:off x="1154662" y="3430147"/>
            <a:ext cx="1818039" cy="197321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D1E40C-F08F-1628-7381-F822BE337D87}"/>
              </a:ext>
            </a:extLst>
          </p:cNvPr>
          <p:cNvGrpSpPr/>
          <p:nvPr/>
        </p:nvGrpSpPr>
        <p:grpSpPr>
          <a:xfrm>
            <a:off x="4125844" y="4236634"/>
            <a:ext cx="1567670" cy="1855238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763C46-A284-EF85-7598-DED1E48EED69}"/>
              </a:ext>
            </a:extLst>
          </p:cNvPr>
          <p:cNvSpPr txBox="1"/>
          <p:nvPr/>
        </p:nvSpPr>
        <p:spPr>
          <a:xfrm>
            <a:off x="747805" y="5520112"/>
            <a:ext cx="3379964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DOFs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/>
              <p:nvPr/>
            </p:nvSpPr>
            <p:spPr>
              <a:xfrm>
                <a:off x="5685195" y="3900507"/>
                <a:ext cx="23770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States are counted at equal time:</a:t>
                </a:r>
                <a:br>
                  <a:rPr lang="en-US" dirty="0"/>
                </a:br>
                <a:r>
                  <a:rPr lang="en-US" dirty="0"/>
                  <a:t>temporal DOF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195" y="3900507"/>
                <a:ext cx="2377089" cy="1200329"/>
              </a:xfrm>
              <a:prstGeom prst="rect">
                <a:avLst/>
              </a:prstGeom>
              <a:blipFill>
                <a:blip r:embed="rId23"/>
                <a:stretch>
                  <a:fillRect t="-3046" r="-410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AD7C3390-1FC4-33DF-9122-4DD87B4CB479}"/>
              </a:ext>
            </a:extLst>
          </p:cNvPr>
          <p:cNvSpPr txBox="1"/>
          <p:nvPr/>
        </p:nvSpPr>
        <p:spPr>
          <a:xfrm>
            <a:off x="1483567" y="1379520"/>
            <a:ext cx="9488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B5D19-EAD2-D88D-1E93-536216162D31}"/>
              </a:ext>
            </a:extLst>
          </p:cNvPr>
          <p:cNvSpPr txBox="1"/>
          <p:nvPr/>
        </p:nvSpPr>
        <p:spPr>
          <a:xfrm>
            <a:off x="360863" y="2209676"/>
            <a:ext cx="824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extends the count of configurations per DOF to the temporal DOF in the correct 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56E92B-6FD7-9F82-4419-17F644374CFD}"/>
              </a:ext>
            </a:extLst>
          </p:cNvPr>
          <p:cNvCxnSpPr>
            <a:cxnSpLocks/>
          </p:cNvCxnSpPr>
          <p:nvPr/>
        </p:nvCxnSpPr>
        <p:spPr>
          <a:xfrm flipH="1" flipV="1">
            <a:off x="5788874" y="5193473"/>
            <a:ext cx="632255" cy="51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9B7B281-F77E-F825-AAEF-D31BEE7B7B9B}"/>
              </a:ext>
            </a:extLst>
          </p:cNvPr>
          <p:cNvSpPr txBox="1"/>
          <p:nvPr/>
        </p:nvSpPr>
        <p:spPr>
          <a:xfrm>
            <a:off x="5788874" y="5722540"/>
            <a:ext cx="330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Pythagoras's formula still present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98F053-1EE8-3FF7-1368-69BC857BBAD4}"/>
              </a:ext>
            </a:extLst>
          </p:cNvPr>
          <p:cNvSpPr txBox="1"/>
          <p:nvPr/>
        </p:nvSpPr>
        <p:spPr>
          <a:xfrm>
            <a:off x="2920224" y="4245844"/>
            <a:ext cx="1509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2D representation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of 4D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5FB0E6-52E8-D93A-1582-E200437548A7}"/>
                  </a:ext>
                </a:extLst>
              </p:cNvPr>
              <p:cNvSpPr txBox="1"/>
              <p:nvPr/>
            </p:nvSpPr>
            <p:spPr>
              <a:xfrm>
                <a:off x="2966732" y="406879"/>
                <a:ext cx="3733073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5FB0E6-52E8-D93A-1582-E2004375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32" y="406879"/>
                <a:ext cx="3733073" cy="6008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808EEB-5945-2CA0-34A5-11B9DBBF23E5}"/>
                  </a:ext>
                </a:extLst>
              </p:cNvPr>
              <p:cNvSpPr txBox="1"/>
              <p:nvPr/>
            </p:nvSpPr>
            <p:spPr>
              <a:xfrm>
                <a:off x="359602" y="240109"/>
                <a:ext cx="199509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808EEB-5945-2CA0-34A5-11B9DBBF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2" y="240109"/>
                <a:ext cx="1995098" cy="57868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60647E-248D-EBCA-253A-6D58F88971CB}"/>
                  </a:ext>
                </a:extLst>
              </p:cNvPr>
              <p:cNvSpPr txBox="1"/>
              <p:nvPr/>
            </p:nvSpPr>
            <p:spPr>
              <a:xfrm>
                <a:off x="359602" y="801675"/>
                <a:ext cx="2296911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60647E-248D-EBCA-253A-6D58F889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2" y="801675"/>
                <a:ext cx="229691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58048-49F7-0EFE-A53F-37FD16B296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664163D-A558-B46B-FF13-8AC0B6AC3290}"/>
              </a:ext>
            </a:extLst>
          </p:cNvPr>
          <p:cNvGrpSpPr/>
          <p:nvPr/>
        </p:nvGrpSpPr>
        <p:grpSpPr>
          <a:xfrm>
            <a:off x="237982" y="4596062"/>
            <a:ext cx="5912882" cy="2093495"/>
            <a:chOff x="1052761" y="4511841"/>
            <a:chExt cx="6406816" cy="20934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704114-A681-110E-3D55-A976AFF3B95E}"/>
                </a:ext>
              </a:extLst>
            </p:cNvPr>
            <p:cNvSpPr/>
            <p:nvPr/>
          </p:nvSpPr>
          <p:spPr>
            <a:xfrm>
              <a:off x="1052761" y="4511841"/>
              <a:ext cx="6406816" cy="2093495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3C4895-A201-DA76-D455-E0668E0B37F0}"/>
                </a:ext>
              </a:extLst>
            </p:cNvPr>
            <p:cNvGrpSpPr/>
            <p:nvPr/>
          </p:nvGrpSpPr>
          <p:grpSpPr>
            <a:xfrm>
              <a:off x="1227221" y="4914495"/>
              <a:ext cx="6063916" cy="1588573"/>
              <a:chOff x="2636920" y="4775570"/>
              <a:chExt cx="3463410" cy="1321854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D1AFBDB-DD1C-3214-C033-911F24530972}"/>
                  </a:ext>
                </a:extLst>
              </p:cNvPr>
              <p:cNvSpPr/>
              <p:nvPr/>
            </p:nvSpPr>
            <p:spPr>
              <a:xfrm>
                <a:off x="2636920" y="4775570"/>
                <a:ext cx="2571198" cy="1321854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D166D46-2DAF-E35C-7F9C-744C0E74DCD6}"/>
                  </a:ext>
                </a:extLst>
              </p:cNvPr>
              <p:cNvSpPr/>
              <p:nvPr/>
            </p:nvSpPr>
            <p:spPr>
              <a:xfrm>
                <a:off x="3907499" y="4833445"/>
                <a:ext cx="2192831" cy="112801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5642130" y="5149249"/>
              <a:ext cx="14447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 :</a:t>
              </a:r>
              <a:br>
                <a:rPr lang="en-US" dirty="0"/>
              </a:br>
              <a:r>
                <a:rPr lang="en-US" dirty="0"/>
                <a:t>CM + DR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1970985" y="5168940"/>
              <a:ext cx="13568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Mechanics:</a:t>
              </a:r>
              <a:br>
                <a:rPr lang="en-US" dirty="0"/>
              </a:br>
              <a:r>
                <a:rPr lang="en-US" dirty="0"/>
                <a:t>CM + KE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3830827" y="5141562"/>
              <a:ext cx="15687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Lagrangian</a:t>
              </a:r>
              <a:br>
                <a:rPr lang="en-US" dirty="0"/>
              </a:br>
              <a:r>
                <a:rPr lang="en-US" dirty="0"/>
                <a:t>Mechanics:</a:t>
              </a:r>
              <a:br>
                <a:rPr lang="en-US" dirty="0"/>
              </a:br>
              <a:r>
                <a:rPr lang="en-US" dirty="0"/>
                <a:t>CM + KE + DR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10967C-B1A8-01FE-3715-3E5E6913E51E}"/>
                </a:ext>
              </a:extLst>
            </p:cNvPr>
            <p:cNvSpPr txBox="1"/>
            <p:nvPr/>
          </p:nvSpPr>
          <p:spPr>
            <a:xfrm>
              <a:off x="1113905" y="4528502"/>
              <a:ext cx="3765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Classical Mechanics (CM): IR + IND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CBECD4-0B23-11B1-3621-52B6672A44B2}"/>
              </a:ext>
            </a:extLst>
          </p:cNvPr>
          <p:cNvSpPr txBox="1"/>
          <p:nvPr/>
        </p:nvSpPr>
        <p:spPr>
          <a:xfrm>
            <a:off x="6359591" y="4664155"/>
            <a:ext cx="29805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Assumptions for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15B10-B312-93C2-4FEC-8696A67303DE}"/>
              </a:ext>
            </a:extLst>
          </p:cNvPr>
          <p:cNvGrpSpPr/>
          <p:nvPr/>
        </p:nvGrpSpPr>
        <p:grpSpPr>
          <a:xfrm>
            <a:off x="175660" y="137722"/>
            <a:ext cx="8138840" cy="1086515"/>
            <a:chOff x="3695699" y="998340"/>
            <a:chExt cx="8138840" cy="10865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F7D72D-7BEF-6BB3-1905-88AC59D80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7022"/>
            <a:stretch>
              <a:fillRect/>
            </a:stretch>
          </p:blipFill>
          <p:spPr>
            <a:xfrm>
              <a:off x="3695699" y="998340"/>
              <a:ext cx="8138840" cy="5847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7C3292-FB68-584B-B2F1-CB5AA464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88166"/>
            <a:stretch>
              <a:fillRect/>
            </a:stretch>
          </p:blipFill>
          <p:spPr>
            <a:xfrm>
              <a:off x="3695699" y="1551655"/>
              <a:ext cx="8138840" cy="5332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821140-052C-4866-A703-5F9B6883963B}"/>
              </a:ext>
            </a:extLst>
          </p:cNvPr>
          <p:cNvSpPr txBox="1"/>
          <p:nvPr/>
        </p:nvSpPr>
        <p:spPr>
          <a:xfrm>
            <a:off x="8576112" y="279495"/>
            <a:ext cx="322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Classical state is a distribution over the states of infinitesimal parts (i.e. particles)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7BB9BF-FA93-23DD-535B-CDF86069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08" y="1306428"/>
            <a:ext cx="8065169" cy="827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B01865-734F-4B37-5F0F-FA23FF2653C1}"/>
              </a:ext>
            </a:extLst>
          </p:cNvPr>
          <p:cNvSpPr txBox="1"/>
          <p:nvPr/>
        </p:nvSpPr>
        <p:spPr>
          <a:xfrm>
            <a:off x="237982" y="1417777"/>
            <a:ext cx="3006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Recovers pairs of conjugate variables for each DOF, frame-invariant entropy and count of states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9B05A-1CB2-28EB-D59D-91038824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08" y="3320010"/>
            <a:ext cx="8065169" cy="7275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0E343B-5B4E-7187-C147-A6FDACC2A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95" y="2349982"/>
            <a:ext cx="8065169" cy="7130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48C595-43B0-C70C-359F-A55D23DECD85}"/>
              </a:ext>
            </a:extLst>
          </p:cNvPr>
          <p:cNvSpPr txBox="1"/>
          <p:nvPr/>
        </p:nvSpPr>
        <p:spPr>
          <a:xfrm>
            <a:off x="8493650" y="2268792"/>
            <a:ext cx="3006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Conservation of entropy/count of states and DOF independence recovers Hamiltonian evolution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80EFF6-3534-956D-A13E-16817237E526}"/>
              </a:ext>
            </a:extLst>
          </p:cNvPr>
          <p:cNvSpPr txBox="1"/>
          <p:nvPr/>
        </p:nvSpPr>
        <p:spPr>
          <a:xfrm>
            <a:off x="237982" y="3360844"/>
            <a:ext cx="3006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Links trajectories in space with dynamics, recovering inertia, masses and scalar/vector potential forces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D2BD9-1E09-196F-B9A6-13144C1B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738B2-7B04-14AD-8840-2D35A49C7720}"/>
              </a:ext>
            </a:extLst>
          </p:cNvPr>
          <p:cNvSpPr txBox="1"/>
          <p:nvPr/>
        </p:nvSpPr>
        <p:spPr>
          <a:xfrm>
            <a:off x="365761" y="398415"/>
            <a:ext cx="3360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free particle</a:t>
            </a:r>
            <a:br>
              <a:rPr lang="en-US" sz="2800" dirty="0"/>
            </a:br>
            <a:r>
              <a:rPr lang="en-US" sz="2800" dirty="0"/>
              <a:t>in an inertial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92954-C641-65E6-DAE4-F9DFBFEF2A7A}"/>
                  </a:ext>
                </a:extLst>
              </p:cNvPr>
              <p:cNvSpPr txBox="1"/>
              <p:nvPr/>
            </p:nvSpPr>
            <p:spPr>
              <a:xfrm>
                <a:off x="5498014" y="346733"/>
                <a:ext cx="5000535" cy="952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292954-C641-65E6-DAE4-F9DFBFEF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14" y="346733"/>
                <a:ext cx="5000535" cy="9529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0FC63-F1DC-1D99-4798-26AA6EDF2EB5}"/>
                  </a:ext>
                </a:extLst>
              </p:cNvPr>
              <p:cNvSpPr txBox="1"/>
              <p:nvPr/>
            </p:nvSpPr>
            <p:spPr>
              <a:xfrm>
                <a:off x="529045" y="2129246"/>
                <a:ext cx="7011278" cy="721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A0FC63-F1DC-1D99-4798-26AA6EDF2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" y="2129246"/>
                <a:ext cx="7011278" cy="721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8672E-228A-792F-56DF-C7A624F033BB}"/>
                  </a:ext>
                </a:extLst>
              </p:cNvPr>
              <p:cNvSpPr txBox="1"/>
              <p:nvPr/>
            </p:nvSpPr>
            <p:spPr>
              <a:xfrm>
                <a:off x="529045" y="3097839"/>
                <a:ext cx="5105693" cy="78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8672E-228A-792F-56DF-C7A624F0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" y="3097839"/>
                <a:ext cx="5105693" cy="781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955E8-9C95-E101-E59E-D3903AAF5EAB}"/>
                  </a:ext>
                </a:extLst>
              </p:cNvPr>
              <p:cNvSpPr txBox="1"/>
              <p:nvPr/>
            </p:nvSpPr>
            <p:spPr>
              <a:xfrm>
                <a:off x="529045" y="4007660"/>
                <a:ext cx="3068340" cy="689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955E8-9C95-E101-E59E-D3903AAF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" y="4007660"/>
                <a:ext cx="3068340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A793A-EFCF-6EB0-AC5A-3ADDFEA92577}"/>
                  </a:ext>
                </a:extLst>
              </p:cNvPr>
              <p:cNvSpPr txBox="1"/>
              <p:nvPr/>
            </p:nvSpPr>
            <p:spPr>
              <a:xfrm>
                <a:off x="529045" y="4825596"/>
                <a:ext cx="2055883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A793A-EFCF-6EB0-AC5A-3ADDFEA92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" y="4825596"/>
                <a:ext cx="2055883" cy="731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C62C97-1C03-2736-7BE0-3FC23D04AEB7}"/>
                  </a:ext>
                </a:extLst>
              </p:cNvPr>
              <p:cNvSpPr txBox="1"/>
              <p:nvPr/>
            </p:nvSpPr>
            <p:spPr>
              <a:xfrm>
                <a:off x="6063900" y="3962840"/>
                <a:ext cx="1886350" cy="809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C62C97-1C03-2736-7BE0-3FC23D04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00" y="3962840"/>
                <a:ext cx="1886350" cy="809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9E3E2-1DC8-58BA-DC49-F9D70FBFAD6C}"/>
                  </a:ext>
                </a:extLst>
              </p:cNvPr>
              <p:cNvSpPr txBox="1"/>
              <p:nvPr/>
            </p:nvSpPr>
            <p:spPr>
              <a:xfrm>
                <a:off x="6063900" y="4821814"/>
                <a:ext cx="1690271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39E3E2-1DC8-58BA-DC49-F9D70FBFA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00" y="4821814"/>
                <a:ext cx="1690271" cy="846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739E5-368F-D44C-88CB-8899CBBB0AFE}"/>
              </a:ext>
            </a:extLst>
          </p:cNvPr>
          <p:cNvCxnSpPr/>
          <p:nvPr/>
        </p:nvCxnSpPr>
        <p:spPr>
          <a:xfrm>
            <a:off x="5447214" y="5042263"/>
            <a:ext cx="424543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8946C6-ADF5-0200-C604-C257E09AF71E}"/>
              </a:ext>
            </a:extLst>
          </p:cNvPr>
          <p:cNvCxnSpPr/>
          <p:nvPr/>
        </p:nvCxnSpPr>
        <p:spPr>
          <a:xfrm flipV="1">
            <a:off x="5447214" y="4454434"/>
            <a:ext cx="529046" cy="31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F313A5-C222-7283-53CB-DB961FE32DA8}"/>
              </a:ext>
            </a:extLst>
          </p:cNvPr>
          <p:cNvSpPr txBox="1"/>
          <p:nvPr/>
        </p:nvSpPr>
        <p:spPr>
          <a:xfrm>
            <a:off x="4057711" y="4498648"/>
            <a:ext cx="1293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four</a:t>
            </a:r>
            <a:br>
              <a:rPr lang="en-US" dirty="0"/>
            </a:br>
            <a:r>
              <a:rPr lang="en-US" dirty="0"/>
              <a:t>momentum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B0AF8-F05C-0041-769B-8D161903AA24}"/>
              </a:ext>
            </a:extLst>
          </p:cNvPr>
          <p:cNvSpPr txBox="1"/>
          <p:nvPr/>
        </p:nvSpPr>
        <p:spPr>
          <a:xfrm>
            <a:off x="8279751" y="4525539"/>
            <a:ext cx="90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four</a:t>
            </a:r>
            <a:br>
              <a:rPr lang="en-US" dirty="0"/>
            </a:br>
            <a:r>
              <a:rPr lang="en-US" dirty="0"/>
              <a:t>velocity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1A127E-EAA7-9546-F368-A825594556E1}"/>
              </a:ext>
            </a:extLst>
          </p:cNvPr>
          <p:cNvCxnSpPr>
            <a:cxnSpLocks/>
          </p:cNvCxnSpPr>
          <p:nvPr/>
        </p:nvCxnSpPr>
        <p:spPr>
          <a:xfrm flipH="1" flipV="1">
            <a:off x="7950250" y="4498648"/>
            <a:ext cx="259756" cy="19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1C10B8-8D97-F48D-3B45-646723B59565}"/>
              </a:ext>
            </a:extLst>
          </p:cNvPr>
          <p:cNvCxnSpPr>
            <a:cxnSpLocks/>
          </p:cNvCxnSpPr>
          <p:nvPr/>
        </p:nvCxnSpPr>
        <p:spPr>
          <a:xfrm flipH="1">
            <a:off x="7817657" y="5140234"/>
            <a:ext cx="392349" cy="18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AE0CD3-EFAD-64C6-1FB2-0E2E5C55A547}"/>
              </a:ext>
            </a:extLst>
          </p:cNvPr>
          <p:cNvCxnSpPr>
            <a:cxnSpLocks/>
          </p:cNvCxnSpPr>
          <p:nvPr/>
        </p:nvCxnSpPr>
        <p:spPr>
          <a:xfrm flipH="1" flipV="1">
            <a:off x="7552751" y="5602224"/>
            <a:ext cx="254901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5E359D-2A5D-5E4A-2AE7-8D20CF25EFA7}"/>
              </a:ext>
            </a:extLst>
          </p:cNvPr>
          <p:cNvSpPr txBox="1"/>
          <p:nvPr/>
        </p:nvSpPr>
        <p:spPr>
          <a:xfrm>
            <a:off x="7589754" y="5837865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 time!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27F465-8301-2DDA-6357-A5A5312412A4}"/>
              </a:ext>
            </a:extLst>
          </p:cNvPr>
          <p:cNvCxnSpPr>
            <a:cxnSpLocks/>
          </p:cNvCxnSpPr>
          <p:nvPr/>
        </p:nvCxnSpPr>
        <p:spPr>
          <a:xfrm flipH="1" flipV="1">
            <a:off x="8734042" y="1297768"/>
            <a:ext cx="519686" cy="68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ADE929-120B-B587-D34D-D79331E981F9}"/>
                  </a:ext>
                </a:extLst>
              </p:cNvPr>
              <p:cNvSpPr txBox="1"/>
              <p:nvPr/>
            </p:nvSpPr>
            <p:spPr>
              <a:xfrm>
                <a:off x="8013831" y="2065511"/>
                <a:ext cx="388388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This Hamiltonian constraint is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the generator for proper time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(i.e. affine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sz="24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corresponds to proper time)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ADE929-120B-B587-D34D-D79331E9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31" y="2065511"/>
                <a:ext cx="3883884" cy="1569660"/>
              </a:xfrm>
              <a:prstGeom prst="rect">
                <a:avLst/>
              </a:prstGeom>
              <a:blipFill>
                <a:blip r:embed="rId9"/>
                <a:stretch>
                  <a:fillRect l="-2512" t="-3113" r="-14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60A26-D09F-0BC2-5853-729FD3D53A59}"/>
              </a:ext>
            </a:extLst>
          </p:cNvPr>
          <p:cNvCxnSpPr/>
          <p:nvPr/>
        </p:nvCxnSpPr>
        <p:spPr>
          <a:xfrm flipH="1">
            <a:off x="8333232" y="3785616"/>
            <a:ext cx="1121664" cy="202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0D9A9-050C-9076-7344-8D24B41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03D89-F642-253C-42A7-764166C5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B7594-0411-685B-C97E-9B45A9E5FEB7}"/>
              </a:ext>
            </a:extLst>
          </p:cNvPr>
          <p:cNvSpPr txBox="1"/>
          <p:nvPr/>
        </p:nvSpPr>
        <p:spPr>
          <a:xfrm>
            <a:off x="365761" y="280851"/>
            <a:ext cx="4210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 to “standard”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1763D-FD19-4DC6-5C45-820C46B97674}"/>
                  </a:ext>
                </a:extLst>
              </p:cNvPr>
              <p:cNvSpPr txBox="1"/>
              <p:nvPr/>
            </p:nvSpPr>
            <p:spPr>
              <a:xfrm>
                <a:off x="6576757" y="719419"/>
                <a:ext cx="5031634" cy="1057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B1763D-FD19-4DC6-5C45-820C46B9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57" y="719419"/>
                <a:ext cx="5031634" cy="1057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5CA984-05ED-AAF6-24A1-438AF609C25B}"/>
                  </a:ext>
                </a:extLst>
              </p:cNvPr>
              <p:cNvSpPr txBox="1"/>
              <p:nvPr/>
            </p:nvSpPr>
            <p:spPr>
              <a:xfrm>
                <a:off x="529045" y="2287947"/>
                <a:ext cx="411042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5CA984-05ED-AAF6-24A1-438AF609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" y="2287947"/>
                <a:ext cx="4110420" cy="772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FDE8BF-D64D-5043-CFDF-72C482A4B093}"/>
                  </a:ext>
                </a:extLst>
              </p:cNvPr>
              <p:cNvSpPr txBox="1"/>
              <p:nvPr/>
            </p:nvSpPr>
            <p:spPr>
              <a:xfrm>
                <a:off x="583609" y="5678758"/>
                <a:ext cx="2041969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FDE8BF-D64D-5043-CFDF-72C482A4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9" y="5678758"/>
                <a:ext cx="2041969" cy="731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D2E37E-4933-E3BF-84EE-16F5D50B2DF1}"/>
                  </a:ext>
                </a:extLst>
              </p:cNvPr>
              <p:cNvSpPr txBox="1"/>
              <p:nvPr/>
            </p:nvSpPr>
            <p:spPr>
              <a:xfrm>
                <a:off x="583609" y="1134690"/>
                <a:ext cx="3274230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D2E37E-4933-E3BF-84EE-16F5D50B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9" y="1134690"/>
                <a:ext cx="3274230" cy="843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4E6DAF-28AF-7E74-BE9F-6AB9FB98F74A}"/>
                  </a:ext>
                </a:extLst>
              </p:cNvPr>
              <p:cNvSpPr txBox="1"/>
              <p:nvPr/>
            </p:nvSpPr>
            <p:spPr>
              <a:xfrm>
                <a:off x="975359" y="4175849"/>
                <a:ext cx="3983526" cy="1395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4E6DAF-28AF-7E74-BE9F-6AB9FB98F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4175849"/>
                <a:ext cx="3983526" cy="1395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76E101-C393-9075-9A85-E56397BD2E11}"/>
                  </a:ext>
                </a:extLst>
              </p:cNvPr>
              <p:cNvSpPr txBox="1"/>
              <p:nvPr/>
            </p:nvSpPr>
            <p:spPr>
              <a:xfrm>
                <a:off x="975359" y="3115494"/>
                <a:ext cx="4916281" cy="1060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76E101-C393-9075-9A85-E56397BD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" y="3115494"/>
                <a:ext cx="4916281" cy="10603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AEA737-0813-CCD2-F815-97072EBEFCAE}"/>
              </a:ext>
            </a:extLst>
          </p:cNvPr>
          <p:cNvCxnSpPr>
            <a:cxnSpLocks/>
          </p:cNvCxnSpPr>
          <p:nvPr/>
        </p:nvCxnSpPr>
        <p:spPr>
          <a:xfrm flipH="1">
            <a:off x="5061858" y="2825217"/>
            <a:ext cx="2259873" cy="186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FB1B13-77BC-C0A6-DED4-A1AEEF918E6B}"/>
                  </a:ext>
                </a:extLst>
              </p:cNvPr>
              <p:cNvSpPr txBox="1"/>
              <p:nvPr/>
            </p:nvSpPr>
            <p:spPr>
              <a:xfrm>
                <a:off x="7393187" y="1978575"/>
                <a:ext cx="3230949" cy="84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FB1B13-77BC-C0A6-DED4-A1AEEF918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187" y="1978575"/>
                <a:ext cx="3230949" cy="846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B0010F8-006D-408D-B090-2E2AF4708AAA}"/>
              </a:ext>
            </a:extLst>
          </p:cNvPr>
          <p:cNvSpPr txBox="1"/>
          <p:nvPr/>
        </p:nvSpPr>
        <p:spPr>
          <a:xfrm>
            <a:off x="9928642" y="393789"/>
            <a:ext cx="15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Nice and quadratic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670497-DA59-60D5-AD60-00D35527D601}"/>
              </a:ext>
            </a:extLst>
          </p:cNvPr>
          <p:cNvSpPr txBox="1"/>
          <p:nvPr/>
        </p:nvSpPr>
        <p:spPr>
          <a:xfrm>
            <a:off x="6096000" y="411642"/>
            <a:ext cx="2091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Generator for proper 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06CD2-28ED-0E74-D782-809658A91ECF}"/>
              </a:ext>
            </a:extLst>
          </p:cNvPr>
          <p:cNvSpPr txBox="1"/>
          <p:nvPr/>
        </p:nvSpPr>
        <p:spPr>
          <a:xfrm>
            <a:off x="5994613" y="3148382"/>
            <a:ext cx="3602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Hamiltonian mechanics on the extended phase-space comes out more naturally and is a nicer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B2586E-0683-C11D-8174-C298FA072A6B}"/>
                  </a:ext>
                </a:extLst>
              </p:cNvPr>
              <p:cNvSpPr txBox="1"/>
              <p:nvPr/>
            </p:nvSpPr>
            <p:spPr>
              <a:xfrm>
                <a:off x="6026921" y="5429878"/>
                <a:ext cx="25896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Wait… quadratic?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Can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be negative?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B2586E-0683-C11D-8174-C298FA07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21" y="5429878"/>
                <a:ext cx="2589620" cy="830997"/>
              </a:xfrm>
              <a:prstGeom prst="rect">
                <a:avLst/>
              </a:prstGeom>
              <a:blipFill>
                <a:blip r:embed="rId9"/>
                <a:stretch>
                  <a:fillRect l="-3774" t="-5882" r="-306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6CAEA-154C-E891-D178-0191F545D12C}"/>
              </a:ext>
            </a:extLst>
          </p:cNvPr>
          <p:cNvCxnSpPr/>
          <p:nvPr/>
        </p:nvCxnSpPr>
        <p:spPr>
          <a:xfrm flipH="1" flipV="1">
            <a:off x="2317730" y="1864326"/>
            <a:ext cx="615696" cy="13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C72F35-F3CD-E88B-6AF5-CCE551D5E30F}"/>
              </a:ext>
            </a:extLst>
          </p:cNvPr>
          <p:cNvSpPr txBox="1"/>
          <p:nvPr/>
        </p:nvSpPr>
        <p:spPr>
          <a:xfrm>
            <a:off x="2933426" y="1888672"/>
            <a:ext cx="2365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Hamiltonian is time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F570-E4E2-AEEC-FB01-6940CAD1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8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C8417-CB9F-55E6-05B0-E0EC09B10F76}"/>
              </a:ext>
            </a:extLst>
          </p:cNvPr>
          <p:cNvSpPr txBox="1"/>
          <p:nvPr/>
        </p:nvSpPr>
        <p:spPr>
          <a:xfrm>
            <a:off x="509950" y="310718"/>
            <a:ext cx="4755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Classical anti-particles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8C969-615C-AEA5-F5D9-CC8D8228AC83}"/>
              </a:ext>
            </a:extLst>
          </p:cNvPr>
          <p:cNvGrpSpPr/>
          <p:nvPr/>
        </p:nvGrpSpPr>
        <p:grpSpPr>
          <a:xfrm>
            <a:off x="6918640" y="1383388"/>
            <a:ext cx="4820246" cy="2228492"/>
            <a:chOff x="7261940" y="2742965"/>
            <a:chExt cx="3020788" cy="13965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AC1079-E968-717D-5FA7-166FDE2C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3ACB5A-1FC4-7D75-4A3E-FAD476330F7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AC27B-F03A-8A87-CEF4-8ED554DA0139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B29305-95E5-2DDD-F2F4-C287E5249CDD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2DB6A8-F0AD-B849-3E07-89B25C850509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27AE658-4E35-3054-FC9C-19422E1B30AD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8763A1-A189-D595-7F0C-418A995FAD57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BA8CEE-FF7E-B7D0-68B1-68F639B3F300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4D473F-829B-CDBF-F788-D350D4142FA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B18A5C-1EFB-3D6A-1C1E-849B53F8CF9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4580F4-1677-3B1E-A243-BD32715460C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035C66-1F1C-C5F5-00E3-631BDAA1E08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86B45E-CA87-1C5B-95C7-81A594E815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E7C6F2-7031-FBF8-B322-6BAF556D88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4E8B00-E607-0DA1-ECFE-9E3867C03B9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A0A53-8516-619B-C8F4-E0151481C7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2E6166-6361-1C6C-6BC7-13FEC0F2740F}"/>
                  </a:ext>
                </a:extLst>
              </p:cNvPr>
              <p:cNvSpPr txBox="1"/>
              <p:nvPr/>
            </p:nvSpPr>
            <p:spPr>
              <a:xfrm>
                <a:off x="605056" y="1919034"/>
                <a:ext cx="2528064" cy="1152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2E6166-6361-1C6C-6BC7-13FEC0F27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6" y="1919034"/>
                <a:ext cx="2528064" cy="11524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A531-2A45-5ED5-A3AF-AECB8BEDBEC9}"/>
                  </a:ext>
                </a:extLst>
              </p:cNvPr>
              <p:cNvSpPr txBox="1"/>
              <p:nvPr/>
            </p:nvSpPr>
            <p:spPr>
              <a:xfrm>
                <a:off x="3482177" y="1920079"/>
                <a:ext cx="2993704" cy="1164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A531-2A45-5ED5-A3AF-AECB8BED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77" y="1920079"/>
                <a:ext cx="2993704" cy="11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6ABAD-70DA-729B-4300-B8DBA1F19B8A}"/>
              </a:ext>
            </a:extLst>
          </p:cNvPr>
          <p:cNvCxnSpPr/>
          <p:nvPr/>
        </p:nvCxnSpPr>
        <p:spPr>
          <a:xfrm flipH="1">
            <a:off x="2386896" y="1525927"/>
            <a:ext cx="598366" cy="44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25453D-6724-9327-3F79-30AA92AC2B2A}"/>
              </a:ext>
            </a:extLst>
          </p:cNvPr>
          <p:cNvSpPr txBox="1"/>
          <p:nvPr/>
        </p:nvSpPr>
        <p:spPr>
          <a:xfrm>
            <a:off x="1943630" y="119845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be 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E3349-19DF-F85C-E0C4-63BB3AA94127}"/>
              </a:ext>
            </a:extLst>
          </p:cNvPr>
          <p:cNvSpPr txBox="1"/>
          <p:nvPr/>
        </p:nvSpPr>
        <p:spPr>
          <a:xfrm>
            <a:off x="533788" y="3478837"/>
            <a:ext cx="651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Particle: affine parameter aligned with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59437-829B-05AB-1088-1476FC7E3F57}"/>
              </a:ext>
            </a:extLst>
          </p:cNvPr>
          <p:cNvSpPr txBox="1"/>
          <p:nvPr/>
        </p:nvSpPr>
        <p:spPr>
          <a:xfrm>
            <a:off x="533788" y="4051008"/>
            <a:ext cx="790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Anti-particle: affine parameter anti-aligned with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2E35-1E81-D11E-9381-4EABC4988554}"/>
              </a:ext>
            </a:extLst>
          </p:cNvPr>
          <p:cNvSpPr txBox="1"/>
          <p:nvPr/>
        </p:nvSpPr>
        <p:spPr>
          <a:xfrm>
            <a:off x="7051085" y="4551282"/>
            <a:ext cx="223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Parametrization flows backwards with respect to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5D260-0A32-3194-A37A-FBF0D6A2BC37}"/>
              </a:ext>
            </a:extLst>
          </p:cNvPr>
          <p:cNvSpPr txBox="1"/>
          <p:nvPr/>
        </p:nvSpPr>
        <p:spPr>
          <a:xfrm>
            <a:off x="6100440" y="5880533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evolution cannot</a:t>
            </a:r>
            <a:br>
              <a:rPr lang="en-US" dirty="0"/>
            </a:br>
            <a:r>
              <a:rPr lang="en-US" dirty="0"/>
              <a:t>change time alignment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66204D-7217-0EB8-6682-B072EC43F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88" y="5303163"/>
            <a:ext cx="2008244" cy="115474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9C493E-2D2B-FD3C-2B45-48FA322670C9}"/>
              </a:ext>
            </a:extLst>
          </p:cNvPr>
          <p:cNvCxnSpPr/>
          <p:nvPr/>
        </p:nvCxnSpPr>
        <p:spPr>
          <a:xfrm flipH="1" flipV="1">
            <a:off x="6583680" y="4487723"/>
            <a:ext cx="352185" cy="3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C98785-CBE3-A786-EB9E-B04CF4073EA5}"/>
              </a:ext>
            </a:extLst>
          </p:cNvPr>
          <p:cNvCxnSpPr/>
          <p:nvPr/>
        </p:nvCxnSpPr>
        <p:spPr>
          <a:xfrm flipV="1">
            <a:off x="7653528" y="5522927"/>
            <a:ext cx="155554" cy="3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C13D1B-A7FB-9104-9C52-225D6B9EBE17}"/>
              </a:ext>
            </a:extLst>
          </p:cNvPr>
          <p:cNvSpPr txBox="1"/>
          <p:nvPr/>
        </p:nvSpPr>
        <p:spPr>
          <a:xfrm>
            <a:off x="583771" y="4797910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9BFFE1-C713-819C-65A0-10B1885940CA}"/>
              </a:ext>
            </a:extLst>
          </p:cNvPr>
          <p:cNvCxnSpPr/>
          <p:nvPr/>
        </p:nvCxnSpPr>
        <p:spPr>
          <a:xfrm>
            <a:off x="1143000" y="5303163"/>
            <a:ext cx="548640" cy="3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502E40-DCA1-7579-E801-ACC71A150841}"/>
              </a:ext>
            </a:extLst>
          </p:cNvPr>
          <p:cNvCxnSpPr/>
          <p:nvPr/>
        </p:nvCxnSpPr>
        <p:spPr>
          <a:xfrm flipH="1">
            <a:off x="2542032" y="5522927"/>
            <a:ext cx="658368" cy="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92900A-E397-202F-2595-491375575C4A}"/>
              </a:ext>
            </a:extLst>
          </p:cNvPr>
          <p:cNvSpPr txBox="1"/>
          <p:nvPr/>
        </p:nvSpPr>
        <p:spPr>
          <a:xfrm>
            <a:off x="2676170" y="5070097"/>
            <a:ext cx="1678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Anti-particle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negative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59F82A-C444-0FAF-1B2E-2C5A2DF110DF}"/>
                  </a:ext>
                </a:extLst>
              </p:cNvPr>
              <p:cNvSpPr txBox="1"/>
              <p:nvPr/>
            </p:nvSpPr>
            <p:spPr>
              <a:xfrm>
                <a:off x="8910497" y="2067033"/>
                <a:ext cx="522322" cy="507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59F82A-C444-0FAF-1B2E-2C5A2DF1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97" y="2067033"/>
                <a:ext cx="522322" cy="507127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1562570-6651-393D-E97F-CE78BAD6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7F5C0-ACCE-8B6A-DFE8-A16F4E7CE429}"/>
              </a:ext>
            </a:extLst>
          </p:cNvPr>
          <p:cNvSpPr txBox="1"/>
          <p:nvPr/>
        </p:nvSpPr>
        <p:spPr>
          <a:xfrm>
            <a:off x="509950" y="310718"/>
            <a:ext cx="64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Recover standard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B4B34-1EAC-0283-F7AE-46467E38D9A8}"/>
                  </a:ext>
                </a:extLst>
              </p:cNvPr>
              <p:cNvSpPr txBox="1"/>
              <p:nvPr/>
            </p:nvSpPr>
            <p:spPr>
              <a:xfrm>
                <a:off x="509950" y="1281506"/>
                <a:ext cx="7683385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Over valid states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B4B34-1EAC-0283-F7AE-46467E38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" y="1281506"/>
                <a:ext cx="7683385" cy="648191"/>
              </a:xfrm>
              <a:prstGeom prst="rect">
                <a:avLst/>
              </a:prstGeom>
              <a:blipFill>
                <a:blip r:embed="rId2"/>
                <a:stretch>
                  <a:fillRect l="-2063" t="-5607" b="-26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B72830-DC7D-75B2-3B7B-55AA9BDC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17" y="1287849"/>
            <a:ext cx="3147837" cy="707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E090E-CF8D-4F95-0320-3D6843A2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0" y="2192599"/>
            <a:ext cx="8840434" cy="39820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44C424-0590-CDC1-BA32-D845C6E40CB0}"/>
              </a:ext>
            </a:extLst>
          </p:cNvPr>
          <p:cNvCxnSpPr>
            <a:cxnSpLocks/>
          </p:cNvCxnSpPr>
          <p:nvPr/>
        </p:nvCxnSpPr>
        <p:spPr>
          <a:xfrm flipH="1" flipV="1">
            <a:off x="9625263" y="1907005"/>
            <a:ext cx="51397" cy="83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62398-B53F-5469-5385-6640E4835D20}"/>
                  </a:ext>
                </a:extLst>
              </p:cNvPr>
              <p:cNvSpPr txBox="1"/>
              <p:nvPr/>
            </p:nvSpPr>
            <p:spPr>
              <a:xfrm>
                <a:off x="8566952" y="2816953"/>
                <a:ext cx="2643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dependence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62398-B53F-5469-5385-6640E483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52" y="2816953"/>
                <a:ext cx="2643096" cy="369332"/>
              </a:xfrm>
              <a:prstGeom prst="rect">
                <a:avLst/>
              </a:prstGeom>
              <a:blipFill>
                <a:blip r:embed="rId5"/>
                <a:stretch>
                  <a:fillRect l="-1843" t="-8197" r="-16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0BE126-98E8-47F6-A4B1-FC8BFF8AC364}"/>
              </a:ext>
            </a:extLst>
          </p:cNvPr>
          <p:cNvCxnSpPr/>
          <p:nvPr/>
        </p:nvCxnSpPr>
        <p:spPr>
          <a:xfrm flipH="1">
            <a:off x="6027821" y="3639553"/>
            <a:ext cx="258679" cy="39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152B39-665A-64AC-6F27-CF0B36DBA545}"/>
                  </a:ext>
                </a:extLst>
              </p:cNvPr>
              <p:cNvSpPr txBox="1"/>
              <p:nvPr/>
            </p:nvSpPr>
            <p:spPr>
              <a:xfrm>
                <a:off x="6148113" y="327022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152B39-665A-64AC-6F27-CF0B36DB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113" y="3270221"/>
                <a:ext cx="6030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31E9-E8AF-AF95-6FFE-71CC5E14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D7F5C0-ACCE-8B6A-DFE8-A16F4E7CE429}"/>
                  </a:ext>
                </a:extLst>
              </p:cNvPr>
              <p:cNvSpPr txBox="1"/>
              <p:nvPr/>
            </p:nvSpPr>
            <p:spPr>
              <a:xfrm>
                <a:off x="509950" y="310718"/>
                <a:ext cx="9776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Hamiltonian constraint can “hide” multiple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4000" dirty="0"/>
                  <a:t>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D7F5C0-ACCE-8B6A-DFE8-A16F4E7C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" y="310718"/>
                <a:ext cx="9776779" cy="707886"/>
              </a:xfrm>
              <a:prstGeom prst="rect">
                <a:avLst/>
              </a:prstGeom>
              <a:blipFill>
                <a:blip r:embed="rId2"/>
                <a:stretch>
                  <a:fillRect l="-2246" t="-15517" r="-124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180DA-511E-A903-CE71-245C8DD0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9" y="1505666"/>
            <a:ext cx="10197419" cy="1072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8602CA-6DF0-C641-858B-06813638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9" y="2776666"/>
            <a:ext cx="3851739" cy="558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6757D3-4936-C69F-FF29-D45983B8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52"/>
          <a:stretch/>
        </p:blipFill>
        <p:spPr>
          <a:xfrm>
            <a:off x="1517904" y="3810730"/>
            <a:ext cx="3345311" cy="1058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F488D-E9E3-70AC-EA7E-0CA1A7961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3" r="81388"/>
          <a:stretch/>
        </p:blipFill>
        <p:spPr>
          <a:xfrm>
            <a:off x="4361688" y="2533106"/>
            <a:ext cx="1075688" cy="1072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0640A-54CF-DBF6-038A-AF1CA2FE85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925"/>
          <a:stretch/>
        </p:blipFill>
        <p:spPr>
          <a:xfrm>
            <a:off x="411868" y="3786763"/>
            <a:ext cx="1106036" cy="11547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C2D283-83D4-4B2F-51E3-EDAD1AF6FC51}"/>
              </a:ext>
            </a:extLst>
          </p:cNvPr>
          <p:cNvCxnSpPr>
            <a:cxnSpLocks/>
          </p:cNvCxnSpPr>
          <p:nvPr/>
        </p:nvCxnSpPr>
        <p:spPr>
          <a:xfrm flipH="1" flipV="1">
            <a:off x="8695944" y="2422982"/>
            <a:ext cx="593171" cy="62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C3DCC4-460D-D521-6415-4D6C8714D402}"/>
              </a:ext>
            </a:extLst>
          </p:cNvPr>
          <p:cNvSpPr txBox="1"/>
          <p:nvPr/>
        </p:nvSpPr>
        <p:spPr>
          <a:xfrm>
            <a:off x="8787384" y="3048206"/>
            <a:ext cx="16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energy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85294-ACAB-2630-C5A9-C08DC2C70BB0}"/>
              </a:ext>
            </a:extLst>
          </p:cNvPr>
          <p:cNvSpPr txBox="1"/>
          <p:nvPr/>
        </p:nvSpPr>
        <p:spPr>
          <a:xfrm>
            <a:off x="6425021" y="2927418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energy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480D4-A052-7A84-E65A-2E508B96C87F}"/>
              </a:ext>
            </a:extLst>
          </p:cNvPr>
          <p:cNvCxnSpPr>
            <a:cxnSpLocks/>
          </p:cNvCxnSpPr>
          <p:nvPr/>
        </p:nvCxnSpPr>
        <p:spPr>
          <a:xfrm flipH="1" flipV="1">
            <a:off x="6002960" y="2265818"/>
            <a:ext cx="593171" cy="62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7F906-78F8-302C-A337-1A19606BD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17" t="24512" r="13987" b="23588"/>
          <a:stretch/>
        </p:blipFill>
        <p:spPr>
          <a:xfrm>
            <a:off x="4519992" y="2609828"/>
            <a:ext cx="288708" cy="2898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6BB5C1-F852-85A2-471A-C56B91515C85}"/>
              </a:ext>
            </a:extLst>
          </p:cNvPr>
          <p:cNvSpPr txBox="1"/>
          <p:nvPr/>
        </p:nvSpPr>
        <p:spPr>
          <a:xfrm>
            <a:off x="3863551" y="1032174"/>
            <a:ext cx="35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 Hamiltonian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31CB2-A3A2-BD3B-FB14-316502B4421D}"/>
                  </a:ext>
                </a:extLst>
              </p:cNvPr>
              <p:cNvSpPr txBox="1"/>
              <p:nvPr/>
            </p:nvSpPr>
            <p:spPr>
              <a:xfrm>
                <a:off x="2279984" y="3388312"/>
                <a:ext cx="1230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31CB2-A3A2-BD3B-FB14-316502B4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984" y="3388312"/>
                <a:ext cx="12309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43B38-F310-073D-DEC7-CA71B8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32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7F5C0-ACCE-8B6A-DFE8-A16F4E7CE429}"/>
              </a:ext>
            </a:extLst>
          </p:cNvPr>
          <p:cNvSpPr txBox="1"/>
          <p:nvPr/>
        </p:nvSpPr>
        <p:spPr>
          <a:xfrm>
            <a:off x="509950" y="310718"/>
            <a:ext cx="5620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Classical-quantum parallel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BB5C1-F852-85A2-471A-C56B91515C85}"/>
              </a:ext>
            </a:extLst>
          </p:cNvPr>
          <p:cNvSpPr txBox="1"/>
          <p:nvPr/>
        </p:nvSpPr>
        <p:spPr>
          <a:xfrm>
            <a:off x="3863551" y="1032174"/>
            <a:ext cx="35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 Hamiltonian 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68D2-6CD2-15BA-9B9A-4FF456C4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9" y="1526984"/>
            <a:ext cx="7973538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42E9-B619-A94C-B931-B9D9A044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24" y="3837667"/>
            <a:ext cx="4857550" cy="1011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CD344-0CE9-0DC8-BA71-CBDC9336BD31}"/>
                  </a:ext>
                </a:extLst>
              </p:cNvPr>
              <p:cNvSpPr txBox="1"/>
              <p:nvPr/>
            </p:nvSpPr>
            <p:spPr>
              <a:xfrm>
                <a:off x="2942048" y="5417825"/>
                <a:ext cx="18430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CD344-0CE9-0DC8-BA71-CBDC9336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048" y="5417825"/>
                <a:ext cx="184300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3186A1-100A-A23D-63C2-2E1CBADA243F}"/>
              </a:ext>
            </a:extLst>
          </p:cNvPr>
          <p:cNvCxnSpPr>
            <a:cxnSpLocks/>
          </p:cNvCxnSpPr>
          <p:nvPr/>
        </p:nvCxnSpPr>
        <p:spPr>
          <a:xfrm flipH="1">
            <a:off x="4892720" y="5740990"/>
            <a:ext cx="73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358C7-66CC-8185-C6B9-67BD2643B9A4}"/>
                  </a:ext>
                </a:extLst>
              </p:cNvPr>
              <p:cNvSpPr txBox="1"/>
              <p:nvPr/>
            </p:nvSpPr>
            <p:spPr>
              <a:xfrm>
                <a:off x="5790384" y="5452073"/>
                <a:ext cx="24484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Density can be non-zero</a:t>
                </a:r>
                <a:br>
                  <a:rPr lang="en-US" dirty="0"/>
                </a:br>
                <a:r>
                  <a:rPr lang="en-US" dirty="0"/>
                  <a:t>only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358C7-66CC-8185-C6B9-67BD2643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84" y="5452073"/>
                <a:ext cx="2448491" cy="646331"/>
              </a:xfrm>
              <a:prstGeom prst="rect">
                <a:avLst/>
              </a:prstGeom>
              <a:blipFill>
                <a:blip r:embed="rId5"/>
                <a:stretch>
                  <a:fillRect l="-2239" t="-4717" r="-12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5A6029-8613-F0C2-4504-D3FB698CFD92}"/>
              </a:ext>
            </a:extLst>
          </p:cNvPr>
          <p:cNvSpPr txBox="1"/>
          <p:nvPr/>
        </p:nvSpPr>
        <p:spPr>
          <a:xfrm>
            <a:off x="564092" y="3035746"/>
            <a:ext cx="9287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Hamiltonian constraint becomes Klein-Gordon equation in QM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BB516-F71D-DA62-B2C9-83187818556E}"/>
              </a:ext>
            </a:extLst>
          </p:cNvPr>
          <p:cNvSpPr txBox="1"/>
          <p:nvPr/>
        </p:nvSpPr>
        <p:spPr>
          <a:xfrm>
            <a:off x="1428324" y="5556324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note: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71BDC-8FAA-53FD-2CCA-6D14D3EC3081}"/>
              </a:ext>
            </a:extLst>
          </p:cNvPr>
          <p:cNvCxnSpPr>
            <a:cxnSpLocks/>
          </p:cNvCxnSpPr>
          <p:nvPr/>
        </p:nvCxnSpPr>
        <p:spPr>
          <a:xfrm flipH="1" flipV="1">
            <a:off x="1993895" y="4686300"/>
            <a:ext cx="520705" cy="28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2BA45E-E563-3428-7E9B-ABB63BA1C517}"/>
                  </a:ext>
                </a:extLst>
              </p:cNvPr>
              <p:cNvSpPr txBox="1"/>
              <p:nvPr/>
            </p:nvSpPr>
            <p:spPr>
              <a:xfrm>
                <a:off x="2247835" y="4966645"/>
                <a:ext cx="15318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minus sign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2BA45E-E563-3428-7E9B-ABB63BA1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35" y="4966645"/>
                <a:ext cx="1531830" cy="307777"/>
              </a:xfrm>
              <a:prstGeom prst="rect">
                <a:avLst/>
              </a:prstGeom>
              <a:blipFill>
                <a:blip r:embed="rId6"/>
                <a:stretch>
                  <a:fillRect l="-1195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2D8DCB-EBC3-89DC-F11C-09FC9AE26E83}"/>
              </a:ext>
            </a:extLst>
          </p:cNvPr>
          <p:cNvCxnSpPr>
            <a:cxnSpLocks/>
          </p:cNvCxnSpPr>
          <p:nvPr/>
        </p:nvCxnSpPr>
        <p:spPr>
          <a:xfrm flipH="1" flipV="1">
            <a:off x="3146258" y="4505826"/>
            <a:ext cx="66174" cy="46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76C59-61C3-E656-CF08-4D48629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4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E6280-7AA0-A2E0-293A-CCF8881F1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EA5473B-C5C9-9318-6503-E9198F8B8E76}"/>
              </a:ext>
            </a:extLst>
          </p:cNvPr>
          <p:cNvSpPr txBox="1"/>
          <p:nvPr/>
        </p:nvSpPr>
        <p:spPr>
          <a:xfrm>
            <a:off x="398854" y="268168"/>
            <a:ext cx="7505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Hamiltonian constraint for charged particles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CD02DC-A7C3-8221-D02E-219691D83616}"/>
              </a:ext>
            </a:extLst>
          </p:cNvPr>
          <p:cNvSpPr txBox="1"/>
          <p:nvPr/>
        </p:nvSpPr>
        <p:spPr>
          <a:xfrm>
            <a:off x="1050912" y="5515484"/>
            <a:ext cx="765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Gauge-covariant derivative is kinetic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C2532-2388-5D3F-7A00-C37B8A877953}"/>
                  </a:ext>
                </a:extLst>
              </p:cNvPr>
              <p:cNvSpPr txBox="1"/>
              <p:nvPr/>
            </p:nvSpPr>
            <p:spPr>
              <a:xfrm>
                <a:off x="467584" y="1236221"/>
                <a:ext cx="11046550" cy="901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6C2532-2388-5D3F-7A00-C37B8A87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4" y="1236221"/>
                <a:ext cx="11046550" cy="9017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AF72D-74A3-EACD-AFB4-6A18BF84ECD7}"/>
                  </a:ext>
                </a:extLst>
              </p:cNvPr>
              <p:cNvSpPr txBox="1"/>
              <p:nvPr/>
            </p:nvSpPr>
            <p:spPr>
              <a:xfrm>
                <a:off x="1832933" y="2482608"/>
                <a:ext cx="4637230" cy="591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AF72D-74A3-EACD-AFB4-6A18BF84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33" y="2482608"/>
                <a:ext cx="4637230" cy="591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286F98-7158-C3EE-8351-0E16BEA12F4F}"/>
                  </a:ext>
                </a:extLst>
              </p:cNvPr>
              <p:cNvSpPr txBox="1"/>
              <p:nvPr/>
            </p:nvSpPr>
            <p:spPr>
              <a:xfrm>
                <a:off x="1365584" y="4769980"/>
                <a:ext cx="26797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𝔮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286F98-7158-C3EE-8351-0E16BEA1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84" y="4769980"/>
                <a:ext cx="26797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492BBE7-D69B-C4A7-14A6-4E098C81535E}"/>
              </a:ext>
            </a:extLst>
          </p:cNvPr>
          <p:cNvSpPr txBox="1"/>
          <p:nvPr/>
        </p:nvSpPr>
        <p:spPr>
          <a:xfrm>
            <a:off x="8379995" y="522224"/>
            <a:ext cx="30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four-velocity kinetic term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67F8DC-7CA8-B224-C086-037A56F7BF83}"/>
              </a:ext>
            </a:extLst>
          </p:cNvPr>
          <p:cNvCxnSpPr/>
          <p:nvPr/>
        </p:nvCxnSpPr>
        <p:spPr>
          <a:xfrm flipH="1">
            <a:off x="9234237" y="998621"/>
            <a:ext cx="216568" cy="53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97B555-28FA-3EB2-4FFE-7992169D6115}"/>
              </a:ext>
            </a:extLst>
          </p:cNvPr>
          <p:cNvCxnSpPr/>
          <p:nvPr/>
        </p:nvCxnSpPr>
        <p:spPr>
          <a:xfrm flipH="1" flipV="1">
            <a:off x="3374858" y="1991226"/>
            <a:ext cx="197919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1F6F88-5231-1ADD-3FB7-54F80CBA8346}"/>
              </a:ext>
            </a:extLst>
          </p:cNvPr>
          <p:cNvCxnSpPr/>
          <p:nvPr/>
        </p:nvCxnSpPr>
        <p:spPr>
          <a:xfrm flipV="1">
            <a:off x="5480384" y="1991226"/>
            <a:ext cx="0" cy="65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110899-FD25-EDB3-FA9E-87A95BCF5B88}"/>
              </a:ext>
            </a:extLst>
          </p:cNvPr>
          <p:cNvSpPr txBox="1"/>
          <p:nvPr/>
        </p:nvSpPr>
        <p:spPr>
          <a:xfrm>
            <a:off x="7020534" y="2462281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momentum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2EA0D5-A23E-3E91-EC06-1073C8DF0B11}"/>
              </a:ext>
            </a:extLst>
          </p:cNvPr>
          <p:cNvCxnSpPr/>
          <p:nvPr/>
        </p:nvCxnSpPr>
        <p:spPr>
          <a:xfrm flipH="1">
            <a:off x="6292516" y="2580774"/>
            <a:ext cx="589547" cy="19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154753-F50D-63FA-B003-66CAE28F789A}"/>
              </a:ext>
            </a:extLst>
          </p:cNvPr>
          <p:cNvCxnSpPr>
            <a:cxnSpLocks/>
          </p:cNvCxnSpPr>
          <p:nvPr/>
        </p:nvCxnSpPr>
        <p:spPr>
          <a:xfrm flipH="1" flipV="1">
            <a:off x="5354053" y="3074373"/>
            <a:ext cx="636806" cy="2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F5CE69-1CD0-9F47-B62E-7164A209CB4E}"/>
              </a:ext>
            </a:extLst>
          </p:cNvPr>
          <p:cNvCxnSpPr/>
          <p:nvPr/>
        </p:nvCxnSpPr>
        <p:spPr>
          <a:xfrm flipH="1" flipV="1">
            <a:off x="5990859" y="2971800"/>
            <a:ext cx="169309" cy="31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B0D5E3-6E81-ACD3-1A31-44C11D6CC223}"/>
              </a:ext>
            </a:extLst>
          </p:cNvPr>
          <p:cNvSpPr txBox="1"/>
          <p:nvPr/>
        </p:nvSpPr>
        <p:spPr>
          <a:xfrm>
            <a:off x="6160168" y="3170390"/>
            <a:ext cx="48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gauge and EM gauge must cancel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6E5940-9513-A3CE-CE13-D52C96395FB9}"/>
              </a:ext>
            </a:extLst>
          </p:cNvPr>
          <p:cNvSpPr txBox="1"/>
          <p:nvPr/>
        </p:nvSpPr>
        <p:spPr>
          <a:xfrm>
            <a:off x="467584" y="3695145"/>
            <a:ext cx="384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to EM Klein-Gordon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153ED0-924D-D8BC-E324-0F44D8C56072}"/>
                  </a:ext>
                </a:extLst>
              </p:cNvPr>
              <p:cNvSpPr txBox="1"/>
              <p:nvPr/>
            </p:nvSpPr>
            <p:spPr>
              <a:xfrm>
                <a:off x="218690" y="4178287"/>
                <a:ext cx="8120236" cy="449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𝔮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𝔮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153ED0-924D-D8BC-E324-0F44D8C56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0" y="4178287"/>
                <a:ext cx="8120236" cy="449547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8904DB-DB19-F6B3-6A19-1369BBB483A7}"/>
              </a:ext>
            </a:extLst>
          </p:cNvPr>
          <p:cNvCxnSpPr/>
          <p:nvPr/>
        </p:nvCxnSpPr>
        <p:spPr>
          <a:xfrm flipV="1">
            <a:off x="2346158" y="5227721"/>
            <a:ext cx="0" cy="3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6A1BAC-8521-A5F8-E9FD-7F0F7D4C4C61}"/>
              </a:ext>
            </a:extLst>
          </p:cNvPr>
          <p:cNvCxnSpPr>
            <a:stCxn id="10" idx="0"/>
          </p:cNvCxnSpPr>
          <p:nvPr/>
        </p:nvCxnSpPr>
        <p:spPr>
          <a:xfrm flipV="1">
            <a:off x="2705438" y="3074373"/>
            <a:ext cx="2175450" cy="169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C0326E-9A1C-ED52-5CBD-CBAD7045DCCD}"/>
              </a:ext>
            </a:extLst>
          </p:cNvPr>
          <p:cNvCxnSpPr/>
          <p:nvPr/>
        </p:nvCxnSpPr>
        <p:spPr>
          <a:xfrm flipV="1">
            <a:off x="3717758" y="3290637"/>
            <a:ext cx="1840831" cy="15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45303-D22F-422D-D11C-83F5A7BC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Relativistic mechanics is recovered without additional assumptions</a:t>
            </a:r>
          </a:p>
          <a:p>
            <a:pPr lvl="1"/>
            <a:r>
              <a:rPr lang="en-US" dirty="0"/>
              <a:t>Relativity is needed to make densities/entropy invariant over time transformations</a:t>
            </a:r>
          </a:p>
          <a:p>
            <a:r>
              <a:rPr lang="en-US" dirty="0"/>
              <a:t>Hamiltonian mechanics on the extended phase space is a more relativistic formulation</a:t>
            </a:r>
          </a:p>
          <a:p>
            <a:pPr lvl="1"/>
            <a:r>
              <a:rPr lang="en-US" dirty="0"/>
              <a:t>Hamiltonian constraint is the generator of the affine parameter, and can be taken to generate proper time for particles and minus proper time for anti-particles</a:t>
            </a:r>
          </a:p>
          <a:p>
            <a:r>
              <a:rPr lang="en-US" dirty="0"/>
              <a:t>Multiple connections to quantum mechanics</a:t>
            </a:r>
          </a:p>
          <a:p>
            <a:pPr lvl="1"/>
            <a:r>
              <a:rPr lang="en-US" dirty="0"/>
              <a:t>Anti-particles already present in classical Hamiltonian particle mechanics</a:t>
            </a:r>
          </a:p>
          <a:p>
            <a:pPr lvl="1"/>
            <a:r>
              <a:rPr lang="en-US" dirty="0"/>
              <a:t>Hamiltonian constraint related to Klein-Gordon (and Dirac) operators</a:t>
            </a:r>
          </a:p>
          <a:p>
            <a:pPr lvl="1"/>
            <a:r>
              <a:rPr lang="en-US" dirty="0"/>
              <a:t>Gauge considerations are already present</a:t>
            </a:r>
            <a:br>
              <a:rPr lang="en-US" dirty="0"/>
            </a:br>
            <a:r>
              <a:rPr lang="en-US" dirty="0"/>
              <a:t>in classical particle mechanics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30CEA-BA50-F131-0220-D3868FD6FA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2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FB73C-70A2-3464-4546-F3F3E091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2204-0700-C88C-4D39-B8656A81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Directional DOF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7D86-BC7C-2BCF-17DF-C19C40231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3DA87-852D-D27A-3689-F1382DC9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3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DOFs are charted by two conjugate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/>
              <p:nvPr/>
            </p:nvSpPr>
            <p:spPr>
              <a:xfrm>
                <a:off x="5077592" y="4046752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92" y="4046752"/>
                <a:ext cx="7620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/>
              <p:nvPr/>
            </p:nvSpPr>
            <p:spPr>
              <a:xfrm>
                <a:off x="3905123" y="4200203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23" y="4200203"/>
                <a:ext cx="114178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/>
              <p:nvPr/>
            </p:nvSpPr>
            <p:spPr>
              <a:xfrm>
                <a:off x="4995585" y="4760492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585" y="4760492"/>
                <a:ext cx="961417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/>
              <p:nvPr/>
            </p:nvSpPr>
            <p:spPr>
              <a:xfrm>
                <a:off x="6495036" y="4197704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36" y="4197704"/>
                <a:ext cx="1524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/>
              <p:nvPr/>
            </p:nvSpPr>
            <p:spPr>
              <a:xfrm>
                <a:off x="8080107" y="4217397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07" y="4217397"/>
                <a:ext cx="1466492" cy="319318"/>
              </a:xfrm>
              <a:prstGeom prst="rect">
                <a:avLst/>
              </a:prstGeom>
              <a:blipFill>
                <a:blip r:embed="rId6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/>
              <p:nvPr/>
            </p:nvSpPr>
            <p:spPr>
              <a:xfrm>
                <a:off x="6569145" y="4619445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145" y="4619445"/>
                <a:ext cx="1243546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B491523-983C-5E51-B86E-41AFDA3115C7}"/>
              </a:ext>
            </a:extLst>
          </p:cNvPr>
          <p:cNvSpPr txBox="1"/>
          <p:nvPr/>
        </p:nvSpPr>
        <p:spPr>
          <a:xfrm>
            <a:off x="733928" y="3077154"/>
            <a:ext cx="404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(symplectic) structure is the only one that supports coordinate-invariant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/>
              <p:nvPr/>
            </p:nvSpPr>
            <p:spPr>
              <a:xfrm>
                <a:off x="5735148" y="3662072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48" y="3662072"/>
                <a:ext cx="1519775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/>
              <p:nvPr/>
            </p:nvSpPr>
            <p:spPr>
              <a:xfrm>
                <a:off x="7356312" y="3357367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312" y="3357367"/>
                <a:ext cx="3344357" cy="738664"/>
              </a:xfrm>
              <a:prstGeom prst="rect">
                <a:avLst/>
              </a:prstGeom>
              <a:blipFill>
                <a:blip r:embed="rId9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5096E1B-D5FF-8CB2-6553-EFEE999E37BF}"/>
              </a:ext>
            </a:extLst>
          </p:cNvPr>
          <p:cNvGrpSpPr/>
          <p:nvPr/>
        </p:nvGrpSpPr>
        <p:grpSpPr>
          <a:xfrm>
            <a:off x="5931827" y="1278068"/>
            <a:ext cx="4096278" cy="1160606"/>
            <a:chOff x="384982" y="1071879"/>
            <a:chExt cx="4096278" cy="11606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CDA1D-A65C-A2E1-E52F-7691680E90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982" y="1932520"/>
              <a:ext cx="177153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F8C282-9EF4-BEA9-6292-630ACCF94DC7}"/>
                    </a:ext>
                  </a:extLst>
                </p:cNvPr>
                <p:cNvSpPr txBox="1"/>
                <p:nvPr/>
              </p:nvSpPr>
              <p:spPr>
                <a:xfrm>
                  <a:off x="1993327" y="192470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F8C282-9EF4-BEA9-6292-630ACCF94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27" y="1924708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CEB1D9-76CF-7988-8484-C6E1892F9013}"/>
                </a:ext>
              </a:extLst>
            </p:cNvPr>
            <p:cNvCxnSpPr/>
            <p:nvPr/>
          </p:nvCxnSpPr>
          <p:spPr>
            <a:xfrm>
              <a:off x="787104" y="1537464"/>
              <a:ext cx="9321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D2572D-5153-F4AB-7EF2-F85D51D69A10}"/>
                </a:ext>
              </a:extLst>
            </p:cNvPr>
            <p:cNvCxnSpPr/>
            <p:nvPr/>
          </p:nvCxnSpPr>
          <p:spPr>
            <a:xfrm>
              <a:off x="787104" y="1537464"/>
              <a:ext cx="0" cy="3950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9EFFC-63B0-9F9A-1A55-972FBDEAD08A}"/>
                </a:ext>
              </a:extLst>
            </p:cNvPr>
            <p:cNvCxnSpPr>
              <a:cxnSpLocks/>
              <a:stCxn id="313" idx="1"/>
            </p:cNvCxnSpPr>
            <p:nvPr/>
          </p:nvCxnSpPr>
          <p:spPr>
            <a:xfrm>
              <a:off x="1719249" y="1071879"/>
              <a:ext cx="10" cy="8606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C2831C-21B2-A0A4-F7AF-725D5F7CC80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405" y="1932520"/>
              <a:ext cx="177153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60D74BF-9FD2-3FA2-1432-C25C799CE342}"/>
                    </a:ext>
                  </a:extLst>
                </p:cNvPr>
                <p:cNvSpPr txBox="1"/>
                <p:nvPr/>
              </p:nvSpPr>
              <p:spPr>
                <a:xfrm>
                  <a:off x="4067750" y="1924708"/>
                  <a:ext cx="413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60D74BF-9FD2-3FA2-1432-C25C799CE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750" y="1924708"/>
                  <a:ext cx="41351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6A64AEA-CA30-A319-1CB2-033783DF68C4}"/>
                </a:ext>
              </a:extLst>
            </p:cNvPr>
            <p:cNvCxnSpPr/>
            <p:nvPr/>
          </p:nvCxnSpPr>
          <p:spPr>
            <a:xfrm>
              <a:off x="2861527" y="1537464"/>
              <a:ext cx="932155" cy="0"/>
            </a:xfrm>
            <a:prstGeom prst="line">
              <a:avLst/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C7E825-3C2F-888C-91A6-AB9598C71964}"/>
                </a:ext>
              </a:extLst>
            </p:cNvPr>
            <p:cNvCxnSpPr>
              <a:cxnSpLocks/>
            </p:cNvCxnSpPr>
            <p:nvPr/>
          </p:nvCxnSpPr>
          <p:spPr>
            <a:xfrm>
              <a:off x="2861527" y="1082039"/>
              <a:ext cx="0" cy="85048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937384-C0F5-1212-0E15-5608BC0C4E40}"/>
                </a:ext>
              </a:extLst>
            </p:cNvPr>
            <p:cNvCxnSpPr>
              <a:cxnSpLocks/>
            </p:cNvCxnSpPr>
            <p:nvPr/>
          </p:nvCxnSpPr>
          <p:spPr>
            <a:xfrm>
              <a:off x="3793682" y="1537464"/>
              <a:ext cx="0" cy="3950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E99EAA7-23DC-D09F-CD96-F7FD5AD0C9F9}"/>
                </a:ext>
              </a:extLst>
            </p:cNvPr>
            <p:cNvSpPr/>
            <p:nvPr/>
          </p:nvSpPr>
          <p:spPr>
            <a:xfrm>
              <a:off x="2861527" y="1082039"/>
              <a:ext cx="932154" cy="650240"/>
            </a:xfrm>
            <a:custGeom>
              <a:avLst/>
              <a:gdLst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29502"/>
                <a:gd name="connsiteY0" fmla="*/ 2160 h 120072"/>
                <a:gd name="connsiteX1" fmla="*/ 929502 w 929502"/>
                <a:gd name="connsiteY1" fmla="*/ 7240 h 120072"/>
                <a:gd name="connsiteX0" fmla="*/ 0 w 929502"/>
                <a:gd name="connsiteY0" fmla="*/ 14069 h 19149"/>
                <a:gd name="connsiteX1" fmla="*/ 929502 w 929502"/>
                <a:gd name="connsiteY1" fmla="*/ 19149 h 19149"/>
                <a:gd name="connsiteX0" fmla="*/ 0 w 914469"/>
                <a:gd name="connsiteY0" fmla="*/ 1587 h 397827"/>
                <a:gd name="connsiteX1" fmla="*/ 914469 w 914469"/>
                <a:gd name="connsiteY1" fmla="*/ 397827 h 397827"/>
                <a:gd name="connsiteX0" fmla="*/ 0 w 924491"/>
                <a:gd name="connsiteY0" fmla="*/ 1818 h 342178"/>
                <a:gd name="connsiteX1" fmla="*/ 924491 w 924491"/>
                <a:gd name="connsiteY1" fmla="*/ 342178 h 342178"/>
                <a:gd name="connsiteX0" fmla="*/ 0 w 924491"/>
                <a:gd name="connsiteY0" fmla="*/ 1005 h 651245"/>
                <a:gd name="connsiteX1" fmla="*/ 924491 w 924491"/>
                <a:gd name="connsiteY1" fmla="*/ 651245 h 651245"/>
                <a:gd name="connsiteX0" fmla="*/ 0 w 924491"/>
                <a:gd name="connsiteY0" fmla="*/ 0 h 650240"/>
                <a:gd name="connsiteX1" fmla="*/ 924491 w 924491"/>
                <a:gd name="connsiteY1" fmla="*/ 650240 h 650240"/>
                <a:gd name="connsiteX0" fmla="*/ 0 w 924491"/>
                <a:gd name="connsiteY0" fmla="*/ 0 h 650240"/>
                <a:gd name="connsiteX1" fmla="*/ 924491 w 924491"/>
                <a:gd name="connsiteY1" fmla="*/ 65024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491" h="650240">
                  <a:moveTo>
                    <a:pt x="0" y="0"/>
                  </a:moveTo>
                  <a:cubicBezTo>
                    <a:pt x="107582" y="599440"/>
                    <a:pt x="608038" y="641985"/>
                    <a:pt x="924491" y="650240"/>
                  </a:cubicBezTo>
                </a:path>
              </a:pathLst>
            </a:cu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39B4B04-DAF8-8AC9-9D44-9BB763DAD70D}"/>
                </a:ext>
              </a:extLst>
            </p:cNvPr>
            <p:cNvSpPr/>
            <p:nvPr/>
          </p:nvSpPr>
          <p:spPr>
            <a:xfrm>
              <a:off x="787094" y="1071879"/>
              <a:ext cx="932155" cy="741680"/>
            </a:xfrm>
            <a:custGeom>
              <a:avLst/>
              <a:gdLst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44880"/>
                <a:gd name="connsiteY0" fmla="*/ 477520 h 477520"/>
                <a:gd name="connsiteX1" fmla="*/ 944880 w 944880"/>
                <a:gd name="connsiteY1" fmla="*/ 0 h 47752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19480"/>
                <a:gd name="connsiteY0" fmla="*/ 746760 h 746760"/>
                <a:gd name="connsiteX1" fmla="*/ 919480 w 919480"/>
                <a:gd name="connsiteY1" fmla="*/ 0 h 746760"/>
                <a:gd name="connsiteX0" fmla="*/ 0 w 929502"/>
                <a:gd name="connsiteY0" fmla="*/ 2160 h 120072"/>
                <a:gd name="connsiteX1" fmla="*/ 929502 w 929502"/>
                <a:gd name="connsiteY1" fmla="*/ 7240 h 120072"/>
                <a:gd name="connsiteX0" fmla="*/ 0 w 929502"/>
                <a:gd name="connsiteY0" fmla="*/ 14069 h 19149"/>
                <a:gd name="connsiteX1" fmla="*/ 929502 w 929502"/>
                <a:gd name="connsiteY1" fmla="*/ 19149 h 19149"/>
                <a:gd name="connsiteX0" fmla="*/ 0 w 914469"/>
                <a:gd name="connsiteY0" fmla="*/ 1587 h 397827"/>
                <a:gd name="connsiteX1" fmla="*/ 914469 w 914469"/>
                <a:gd name="connsiteY1" fmla="*/ 397827 h 397827"/>
                <a:gd name="connsiteX0" fmla="*/ 0 w 924491"/>
                <a:gd name="connsiteY0" fmla="*/ 1818 h 342178"/>
                <a:gd name="connsiteX1" fmla="*/ 924491 w 924491"/>
                <a:gd name="connsiteY1" fmla="*/ 342178 h 342178"/>
                <a:gd name="connsiteX0" fmla="*/ 0 w 924491"/>
                <a:gd name="connsiteY0" fmla="*/ 1005 h 651245"/>
                <a:gd name="connsiteX1" fmla="*/ 924491 w 924491"/>
                <a:gd name="connsiteY1" fmla="*/ 651245 h 651245"/>
                <a:gd name="connsiteX0" fmla="*/ 0 w 924491"/>
                <a:gd name="connsiteY0" fmla="*/ 0 h 650240"/>
                <a:gd name="connsiteX1" fmla="*/ 924491 w 924491"/>
                <a:gd name="connsiteY1" fmla="*/ 650240 h 650240"/>
                <a:gd name="connsiteX0" fmla="*/ 0 w 924491"/>
                <a:gd name="connsiteY0" fmla="*/ 0 h 650240"/>
                <a:gd name="connsiteX1" fmla="*/ 924491 w 924491"/>
                <a:gd name="connsiteY1" fmla="*/ 650240 h 650240"/>
                <a:gd name="connsiteX0" fmla="*/ 0 w 889223"/>
                <a:gd name="connsiteY0" fmla="*/ 81354 h 326618"/>
                <a:gd name="connsiteX1" fmla="*/ 889223 w 889223"/>
                <a:gd name="connsiteY1" fmla="*/ 74 h 326618"/>
                <a:gd name="connsiteX0" fmla="*/ 0 w 889223"/>
                <a:gd name="connsiteY0" fmla="*/ 82866 h 82866"/>
                <a:gd name="connsiteX1" fmla="*/ 889223 w 889223"/>
                <a:gd name="connsiteY1" fmla="*/ 1586 h 82866"/>
                <a:gd name="connsiteX0" fmla="*/ 0 w 884185"/>
                <a:gd name="connsiteY0" fmla="*/ 741754 h 741754"/>
                <a:gd name="connsiteX1" fmla="*/ 884185 w 884185"/>
                <a:gd name="connsiteY1" fmla="*/ 74 h 741754"/>
                <a:gd name="connsiteX0" fmla="*/ 0 w 884185"/>
                <a:gd name="connsiteY0" fmla="*/ 741680 h 741680"/>
                <a:gd name="connsiteX1" fmla="*/ 884185 w 884185"/>
                <a:gd name="connsiteY1" fmla="*/ 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4185" h="741680">
                  <a:moveTo>
                    <a:pt x="0" y="741680"/>
                  </a:moveTo>
                  <a:cubicBezTo>
                    <a:pt x="455221" y="675640"/>
                    <a:pt x="638267" y="367665"/>
                    <a:pt x="884185" y="0"/>
                  </a:cubicBezTo>
                </a:path>
              </a:pathLst>
            </a:cu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2F626E-94DE-E7DA-AC82-A2713D29964F}"/>
                    </a:ext>
                  </a:extLst>
                </p:cNvPr>
                <p:cNvSpPr txBox="1"/>
                <p:nvPr/>
              </p:nvSpPr>
              <p:spPr>
                <a:xfrm>
                  <a:off x="1955085" y="1259305"/>
                  <a:ext cx="7720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2F626E-94DE-E7DA-AC82-A2713D299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085" y="1259305"/>
                  <a:ext cx="77200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691248-4237-867C-E1E7-F8A749BB94E5}"/>
              </a:ext>
            </a:extLst>
          </p:cNvPr>
          <p:cNvSpPr txBox="1"/>
          <p:nvPr/>
        </p:nvSpPr>
        <p:spPr>
          <a:xfrm>
            <a:off x="2258956" y="2383055"/>
            <a:ext cx="767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principle of indifference fails over continuous quantities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C4B50-7B4B-C316-2A72-BCD35CFE7386}"/>
              </a:ext>
            </a:extLst>
          </p:cNvPr>
          <p:cNvSpPr txBox="1"/>
          <p:nvPr/>
        </p:nvSpPr>
        <p:spPr>
          <a:xfrm>
            <a:off x="1494389" y="1368807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coordinate-invariant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D7552-57E3-F623-7091-9C9F2684A65B}"/>
              </a:ext>
            </a:extLst>
          </p:cNvPr>
          <p:cNvSpPr txBox="1"/>
          <p:nvPr/>
        </p:nvSpPr>
        <p:spPr>
          <a:xfrm>
            <a:off x="1406801" y="5161673"/>
            <a:ext cx="757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Conjugate quantities recover frame independence of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2DAB-30AF-D948-FF78-8DEBFD72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C0654-C01F-1688-2537-3E3B996B8E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06E5-5B8D-90D3-3C83-E5140CA0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5B48E-C672-BBA6-6214-C86EFF3766EE}"/>
              </a:ext>
            </a:extLst>
          </p:cNvPr>
          <p:cNvGrpSpPr/>
          <p:nvPr/>
        </p:nvGrpSpPr>
        <p:grpSpPr>
          <a:xfrm>
            <a:off x="2384209" y="1757880"/>
            <a:ext cx="4851480" cy="3201747"/>
            <a:chOff x="445273" y="1618920"/>
            <a:chExt cx="5764696" cy="3891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C913DC-413C-3022-F0F8-0CDBD67C2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5900C3-0A33-3242-2F7D-6F8672326D3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blipFill>
                  <a:blip r:embed="rId2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11A73A-DFF7-7576-8B2F-32173B7F17C8}"/>
              </a:ext>
            </a:extLst>
          </p:cNvPr>
          <p:cNvCxnSpPr>
            <a:cxnSpLocks/>
          </p:cNvCxnSpPr>
          <p:nvPr/>
        </p:nvCxnSpPr>
        <p:spPr>
          <a:xfrm flipH="1" flipV="1">
            <a:off x="7313545" y="3752660"/>
            <a:ext cx="622628" cy="38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4F1544-B8FC-CBCB-2402-BB287037E0D0}"/>
              </a:ext>
            </a:extLst>
          </p:cNvPr>
          <p:cNvSpPr txBox="1"/>
          <p:nvPr/>
        </p:nvSpPr>
        <p:spPr>
          <a:xfrm>
            <a:off x="7610820" y="41346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DC6D4-F579-8F4D-CC33-50C369A3AC40}"/>
              </a:ext>
            </a:extLst>
          </p:cNvPr>
          <p:cNvCxnSpPr/>
          <p:nvPr/>
        </p:nvCxnSpPr>
        <p:spPr>
          <a:xfrm flipV="1">
            <a:off x="4084984" y="2087219"/>
            <a:ext cx="646044" cy="16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140149-FD9B-6E67-AC71-9A885FC1013C}"/>
              </a:ext>
            </a:extLst>
          </p:cNvPr>
          <p:cNvSpPr txBox="1"/>
          <p:nvPr/>
        </p:nvSpPr>
        <p:spPr>
          <a:xfrm>
            <a:off x="3103668" y="225542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74C6A7-D1D4-3CE9-A95C-61FAE1CA7912}"/>
              </a:ext>
            </a:extLst>
          </p:cNvPr>
          <p:cNvSpPr/>
          <p:nvPr/>
        </p:nvSpPr>
        <p:spPr>
          <a:xfrm>
            <a:off x="5484747" y="2434471"/>
            <a:ext cx="1174471" cy="59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88C59F-22DF-64A7-862D-8AB38ED3F201}"/>
              </a:ext>
            </a:extLst>
          </p:cNvPr>
          <p:cNvCxnSpPr/>
          <p:nvPr/>
        </p:nvCxnSpPr>
        <p:spPr>
          <a:xfrm flipH="1">
            <a:off x="6856962" y="2066572"/>
            <a:ext cx="779605" cy="38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AA83B6-1CE1-46A2-039E-078A209EDA0D}"/>
              </a:ext>
            </a:extLst>
          </p:cNvPr>
          <p:cNvSpPr txBox="1"/>
          <p:nvPr/>
        </p:nvSpPr>
        <p:spPr>
          <a:xfrm>
            <a:off x="7636567" y="2122708"/>
            <a:ext cx="305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possible configurations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8DE05-6974-5C04-150A-42BB1D28914D}"/>
              </a:ext>
            </a:extLst>
          </p:cNvPr>
          <p:cNvSpPr txBox="1"/>
          <p:nvPr/>
        </p:nvSpPr>
        <p:spPr>
          <a:xfrm>
            <a:off x="0" y="9627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Each DOF is charted by two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/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𝑑𝑥𝑑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780D13-972F-E7AD-CBD3-95271146FD50}"/>
              </a:ext>
            </a:extLst>
          </p:cNvPr>
          <p:cNvSpPr txBox="1"/>
          <p:nvPr/>
        </p:nvSpPr>
        <p:spPr>
          <a:xfrm>
            <a:off x="8915401" y="2611218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conjugate)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33F44-3D63-AB96-6974-7756C2F4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7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7B760-CD8A-C2B1-2FF1-AC3107E74081}"/>
              </a:ext>
            </a:extLst>
          </p:cNvPr>
          <p:cNvSpPr txBox="1"/>
          <p:nvPr/>
        </p:nvSpPr>
        <p:spPr>
          <a:xfrm>
            <a:off x="0" y="9627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Angular momentum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21C2A3-0251-519D-53C2-BE9243F5B4DE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65C8EF-07AA-57FA-1174-D4A51B09185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3F265DA2-FDB1-F927-47CB-13175541C0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209E46-96A6-EC86-E1C6-C3D52F1304BF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CF811F-542C-A2F1-0DA5-D3214563E1A0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78E0B8-F53B-9FDF-6934-003FE5DC922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0DA5CA9C-0F74-474C-38E5-36F988676430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AB7B9E-418A-0EB9-2775-CBDF22F0C6AF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A4337B-20C8-6C60-DC1D-A2086AEC0C7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373202F6-6E5B-5887-84FE-451F0260FA3F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/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343ACAB-D2A1-885F-E242-CE0F5129DCB1}"/>
              </a:ext>
            </a:extLst>
          </p:cNvPr>
          <p:cNvSpPr txBox="1"/>
          <p:nvPr/>
        </p:nvSpPr>
        <p:spPr>
          <a:xfrm>
            <a:off x="4002771" y="4109864"/>
            <a:ext cx="4869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independent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from the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/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375848-6257-E3AC-4F41-E71DD3451AF9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176CA-EEA9-DC41-04CA-317EA5A7E760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0BD68-474B-A91C-6A58-D5D7D61C4EBA}"/>
              </a:ext>
            </a:extLst>
          </p:cNvPr>
          <p:cNvCxnSpPr/>
          <p:nvPr/>
        </p:nvCxnSpPr>
        <p:spPr>
          <a:xfrm>
            <a:off x="2271845" y="2974084"/>
            <a:ext cx="999675" cy="52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B8E777-AADC-8DF3-46BD-8DFF4212743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1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2B537078-41C2-B595-6966-3ED7E6B944EC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D9D94-71C2-03F3-0461-6CB3B583B53E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A2333777-E3ED-FA9A-3510-79F44F9B7997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595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8AF1F-C198-6993-5D1B-BBCEF365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2901-57BD-B8CC-EDBF-3386EB01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9">
            <a:extLst>
              <a:ext uri="{FF2B5EF4-FFF2-40B4-BE49-F238E27FC236}">
                <a16:creationId xmlns:a16="http://schemas.microsoft.com/office/drawing/2014/main" id="{8B2411A6-7027-E32F-3EAE-850E08A60874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72554-561A-622C-28B5-CB2621AC9700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32457D-E884-B666-E434-F5E330FDE75C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488389-98F8-D0AF-EC0B-E058BC15817E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806901A1-DC4A-67EF-16FC-F6C7859E61CA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9DD90E-AE36-ECD4-5610-0AA3D3DB50EE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B360BC-AA63-E7A4-49B2-F601FFB7E4F9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F47BB2-61BE-A25A-F7E0-CE1EF15F9C2F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5DD370FF-CFDA-FAE9-16B2-CD36AA841151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1F99FF-B0FD-A8FE-F5F5-9361FAD9B521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B9BBD6-4208-9762-5BDE-4177AB3EA9E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EA62F262-24E3-3848-96EC-AFC0501AC37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11CDF9-028D-0AE3-4644-DC1FA09510C4}"/>
              </a:ext>
            </a:extLst>
          </p:cNvPr>
          <p:cNvSpPr txBox="1"/>
          <p:nvPr/>
        </p:nvSpPr>
        <p:spPr>
          <a:xfrm>
            <a:off x="4350498" y="1419405"/>
            <a:ext cx="694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an independent DOF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120AC-D591-615F-D150-49BA17826560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70EA5-ED1C-2683-A5C8-C7B45A68A1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593732-C034-75B0-A31D-0E9BC42DADD2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F13E21-1CF2-48E9-BC84-2C42C2DDB3B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F63DB89-56CC-829E-54F0-44B580E17ECF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1C5DA-61AA-0D24-BE0F-C302824BEEAA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C7809551-5B85-19FD-E8FD-9EAE3D4AD935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/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However,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are not conjugate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blipFill>
                <a:blip r:embed="rId5"/>
                <a:stretch>
                  <a:fillRect l="-2352" t="-11765" r="-123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46F858-E835-05BD-8D6C-ED9BAD9BE8C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263449-8F1B-4CBC-EBE9-7C877C43445E}"/>
              </a:ext>
            </a:extLst>
          </p:cNvPr>
          <p:cNvSpPr/>
          <p:nvPr/>
        </p:nvSpPr>
        <p:spPr>
          <a:xfrm>
            <a:off x="1279484" y="1989709"/>
            <a:ext cx="120650" cy="150018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150018">
                <a:moveTo>
                  <a:pt x="0" y="75406"/>
                </a:moveTo>
                <a:cubicBezTo>
                  <a:pt x="31750" y="111126"/>
                  <a:pt x="29897" y="120120"/>
                  <a:pt x="54768" y="150018"/>
                </a:cubicBezTo>
                <a:cubicBezTo>
                  <a:pt x="81226" y="103716"/>
                  <a:pt x="81756" y="105569"/>
                  <a:pt x="120650" y="59531"/>
                </a:cubicBezTo>
                <a:cubicBezTo>
                  <a:pt x="101600" y="26988"/>
                  <a:pt x="89956" y="23018"/>
                  <a:pt x="80962" y="0"/>
                </a:cubicBezTo>
                <a:cubicBezTo>
                  <a:pt x="56092" y="26988"/>
                  <a:pt x="22225" y="46831"/>
                  <a:pt x="0" y="75406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9275E-8CAD-93B4-B181-7F8E9B02A1D1}"/>
              </a:ext>
            </a:extLst>
          </p:cNvPr>
          <p:cNvCxnSpPr>
            <a:cxnSpLocks/>
          </p:cNvCxnSpPr>
          <p:nvPr/>
        </p:nvCxnSpPr>
        <p:spPr>
          <a:xfrm flipH="1" flipV="1">
            <a:off x="1244600" y="3341269"/>
            <a:ext cx="3048441" cy="14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6065D-B88C-646E-33AF-817E63A0FD7E}"/>
              </a:ext>
            </a:extLst>
          </p:cNvPr>
          <p:cNvCxnSpPr>
            <a:cxnSpLocks/>
          </p:cNvCxnSpPr>
          <p:nvPr/>
        </p:nvCxnSpPr>
        <p:spPr>
          <a:xfrm flipH="1" flipV="1">
            <a:off x="1400134" y="2127291"/>
            <a:ext cx="2950364" cy="119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/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possible configurations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blipFill>
                <a:blip r:embed="rId6"/>
                <a:stretch>
                  <a:fillRect t="-8197" r="-1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2A792-07C6-F5F8-36D2-C4E74508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00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C066-62BB-D9C2-8F91-2D0F8926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A77AD-5773-54DC-3C86-B32ADDF590E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/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3200" dirty="0"/>
                  <a:t> are conjugate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blipFill>
                <a:blip r:embed="rId2"/>
                <a:stretch>
                  <a:fillRect t="-11765" r="-234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CE08E-0881-F2BC-3F49-6AE4D3075F2B}"/>
              </a:ext>
            </a:extLst>
          </p:cNvPr>
          <p:cNvCxnSpPr>
            <a:cxnSpLocks/>
          </p:cNvCxnSpPr>
          <p:nvPr/>
        </p:nvCxnSpPr>
        <p:spPr>
          <a:xfrm flipH="1">
            <a:off x="1193963" y="1961461"/>
            <a:ext cx="3353783" cy="130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D4A8BD-AF8E-EB6B-6749-ADB5216DC8FE}"/>
              </a:ext>
            </a:extLst>
          </p:cNvPr>
          <p:cNvCxnSpPr>
            <a:cxnSpLocks/>
          </p:cNvCxnSpPr>
          <p:nvPr/>
        </p:nvCxnSpPr>
        <p:spPr>
          <a:xfrm flipH="1">
            <a:off x="1495773" y="1812737"/>
            <a:ext cx="3051973" cy="22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/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/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E524E85-BD6F-36F7-E0ED-2C1AE32B2EE7}"/>
              </a:ext>
            </a:extLst>
          </p:cNvPr>
          <p:cNvSpPr txBox="1"/>
          <p:nvPr/>
        </p:nvSpPr>
        <p:spPr>
          <a:xfrm>
            <a:off x="4053512" y="3494671"/>
            <a:ext cx="5340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charted by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two conjugate quantities</a:t>
            </a:r>
          </a:p>
        </p:txBody>
      </p:sp>
      <p:sp>
        <p:nvSpPr>
          <p:cNvPr id="51" name="Oval 9">
            <a:extLst>
              <a:ext uri="{FF2B5EF4-FFF2-40B4-BE49-F238E27FC236}">
                <a16:creationId xmlns:a16="http://schemas.microsoft.com/office/drawing/2014/main" id="{05CC6355-8DEA-33A3-E91F-CCD2E940C1B3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D5FF09-A873-42C3-29D4-9A7BAC48A55B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4E10738-3B37-9D46-E59A-99D9EBD1BFC2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999E3F31-3BD3-B335-227F-E8EB99C2D1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02B4F4-4FAB-774D-A93C-F00BD43DA57C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2FFD33-DB29-9C04-E19C-1FEA09ED24CF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986E774-B9E6-C937-358A-84854DDDB5E0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D429A710-89AC-5F97-488B-034C3EBA7A3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5D54536-0F07-F800-56FC-D7CA4A2E4F8B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E465896-C17F-0164-4C8B-DA8C4B05BBD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93F04C87-0F10-037A-DF0A-021FD0BCE117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7D729C-89E0-933C-AB2D-2AD75CECC30F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0C80FD-980A-4ECE-7555-BAFF2BF6CB04}"/>
              </a:ext>
            </a:extLst>
          </p:cNvPr>
          <p:cNvCxnSpPr>
            <a:stCxn id="59" idx="0"/>
            <a:endCxn id="58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923FC2-48D5-A6F2-C62C-2B8ECF105809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6CC365-214F-6D39-924C-A5020E4E391D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EC7C38FA-3C8A-7DA5-C1C6-EB19E407D97E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67EDD1-A422-03E2-2E76-D8A2AB776DB3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8DB7F34C-7DA1-B10C-1CE3-F03A19E363FA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312939-8DAB-0175-6AD5-D9CB01F0A19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DE20D79-FE1C-CAF7-0348-3CFA23F6B1A1}"/>
              </a:ext>
            </a:extLst>
          </p:cNvPr>
          <p:cNvSpPr/>
          <p:nvPr/>
        </p:nvSpPr>
        <p:spPr>
          <a:xfrm>
            <a:off x="1279484" y="1927795"/>
            <a:ext cx="189706" cy="211931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  <a:gd name="connsiteX0" fmla="*/ 0 w 189706"/>
              <a:gd name="connsiteY0" fmla="*/ 94237 h 168849"/>
              <a:gd name="connsiteX1" fmla="*/ 54768 w 189706"/>
              <a:gd name="connsiteY1" fmla="*/ 168849 h 168849"/>
              <a:gd name="connsiteX2" fmla="*/ 189706 w 189706"/>
              <a:gd name="connsiteY2" fmla="*/ 9306 h 168849"/>
              <a:gd name="connsiteX3" fmla="*/ 80962 w 189706"/>
              <a:gd name="connsiteY3" fmla="*/ 18831 h 168849"/>
              <a:gd name="connsiteX4" fmla="*/ 0 w 189706"/>
              <a:gd name="connsiteY4" fmla="*/ 94237 h 168849"/>
              <a:gd name="connsiteX0" fmla="*/ 0 w 189706"/>
              <a:gd name="connsiteY0" fmla="*/ 137319 h 211931"/>
              <a:gd name="connsiteX1" fmla="*/ 54768 w 189706"/>
              <a:gd name="connsiteY1" fmla="*/ 211931 h 211931"/>
              <a:gd name="connsiteX2" fmla="*/ 189706 w 189706"/>
              <a:gd name="connsiteY2" fmla="*/ 52388 h 211931"/>
              <a:gd name="connsiteX3" fmla="*/ 150018 w 189706"/>
              <a:gd name="connsiteY3" fmla="*/ 0 h 211931"/>
              <a:gd name="connsiteX4" fmla="*/ 0 w 189706"/>
              <a:gd name="connsiteY4" fmla="*/ 137319 h 21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06" h="211931">
                <a:moveTo>
                  <a:pt x="0" y="137319"/>
                </a:moveTo>
                <a:cubicBezTo>
                  <a:pt x="31750" y="173039"/>
                  <a:pt x="29897" y="182033"/>
                  <a:pt x="54768" y="211931"/>
                </a:cubicBezTo>
                <a:cubicBezTo>
                  <a:pt x="81226" y="165629"/>
                  <a:pt x="150812" y="98426"/>
                  <a:pt x="189706" y="52388"/>
                </a:cubicBezTo>
                <a:cubicBezTo>
                  <a:pt x="170656" y="19845"/>
                  <a:pt x="159012" y="23018"/>
                  <a:pt x="150018" y="0"/>
                </a:cubicBezTo>
                <a:cubicBezTo>
                  <a:pt x="125148" y="26988"/>
                  <a:pt x="22225" y="108744"/>
                  <a:pt x="0" y="137319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/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Space is three dimensional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blipFill>
                <a:blip r:embed="rId7"/>
                <a:stretch>
                  <a:fillRect t="-16176" r="-3157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B268A-1850-4A82-229F-A125A97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7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2647-7EBE-D294-1CFF-F784206B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2335F2-1D39-A840-9231-F944C2A685EF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FDF3CE-7F31-4490-363D-6522DAE69206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2B610C-4C48-20EC-06AB-2C9981486E7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B849C88F-7D0A-1D0C-DF02-8B771E40BA02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05F354-2AB8-7416-A18D-3E833BE1B3D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C67BF3B-581C-26F7-9F95-05793C94033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968D367-52FA-02D8-A2EA-0E15947C1F2A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C8C4D43B-3F2E-20CB-999B-A0E3EDAB12C2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F7AD668-0814-CAA6-3B84-A25C86D8861B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96F47FD-E777-DB5E-29F4-DD45A65EE15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9571A0B8-452F-7031-9401-E9C04B92A12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6AB132-A111-DD99-B1A6-D22AA2F5AACB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0B8E9B-8E28-016D-89C6-141C823BA853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D633F5-F1D5-0021-BDCF-898201D8D025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967B36-007F-E4EA-C903-A62C3CB8896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AA43A7C-852A-F478-1489-FBED6E50460A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CB7647-23E1-22E4-61CC-90269D3A9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88D3034-2B8D-6F10-41B2-60B9857784CF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8F30AB9-723D-135F-8D46-A0D45C400B60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5490F-700A-1B4F-2EDC-30BFE2EDC92A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4B3DB8-DD1B-0304-DB11-A3E8A0FAADD0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8CC142-8039-0A49-EA2C-BEB4469A65B5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0B5BA6-6D16-34C9-E706-198DD1831882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F8AD38-32EF-8BEB-D61B-C2F266F21FA2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7ACFC2-BFD8-E668-0BBE-A54C3E301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892971-BD27-B4BE-7DFB-54645E70A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712844D-6F2B-B2FB-18D2-96D662D6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4385C05-4669-5D96-D44E-4457EA46142B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EAE981-BBB8-0E79-21C9-B82B32C49860}"/>
              </a:ext>
            </a:extLst>
          </p:cNvPr>
          <p:cNvCxnSpPr/>
          <p:nvPr/>
        </p:nvCxnSpPr>
        <p:spPr>
          <a:xfrm>
            <a:off x="4672853" y="658906"/>
            <a:ext cx="1196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2733A0-E472-0326-8877-C522FF94AE28}"/>
              </a:ext>
            </a:extLst>
          </p:cNvPr>
          <p:cNvCxnSpPr/>
          <p:nvPr/>
        </p:nvCxnSpPr>
        <p:spPr>
          <a:xfrm>
            <a:off x="4262718" y="4625788"/>
            <a:ext cx="147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CB9E8-E2A8-3E11-0561-BF11CA75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4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B4F9D-FFD2-56B8-142A-772C3BDA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1AA68-2570-6921-BC01-F0E5B72E3A85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5C33D-8561-762A-82E3-DE89EE061FD0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88941CE-8E6A-313F-F5E0-8F9B770DD513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C7714530-28B3-685B-5B48-8C82EAF09357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83C2B5D-6849-E4FA-401B-E5974CF414BA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06D8D1-6CAE-9DC8-9B14-757D16D63F44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FD6A8BE-05AB-8D9B-5414-8B9F844FD31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BA8CEF32-6C2A-3EDE-63B8-C16E2922AD3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CC9DB6B-A722-F802-C065-125B01DFF7A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36E26CC-88A7-454B-8233-8F9235D400C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A6B2E5A0-7BB0-B03C-B2DD-0B0C50AA42C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5F8949-7E03-3AD8-824F-F8AADFD099BD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09AE06-8EE3-8988-89CE-362B0ADB952B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29A519-B787-F5F1-B9ED-B45FFF097E07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3E0197-E0FF-FF5A-2893-F8681D4AB244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96DF986-4CD7-05F6-8B93-A1128B079392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EDB81F3-4253-B06D-55A3-9D1514C8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6B8B4BF-8D12-AF11-BD04-E64E5744C505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3665DB0-1BD3-1F4F-B7E9-2B4433028328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2B4CC-061B-1C87-AA24-E11BD617FA3E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988535-7C43-82EA-69C3-E965CBB5626E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F8A54-8177-41A7-65B7-4FA2277C3E73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322F2F-F87E-4A5D-3687-BFA29B0060FC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CE54D96-C9AF-944E-A6CE-32FA12F68334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4414DA2-2D4F-7ED8-48F4-71EE75D28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39BFE17-F11B-2CD0-E98A-F9AA485AB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972A8D7-D090-2712-ABD5-B1FC473A26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617A953-4EA8-65A0-2A4A-02FD1513D945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EA79BE-0AC1-48E3-2BFA-B1F9AFAF3FD3}"/>
              </a:ext>
            </a:extLst>
          </p:cNvPr>
          <p:cNvSpPr txBox="1"/>
          <p:nvPr/>
        </p:nvSpPr>
        <p:spPr>
          <a:xfrm>
            <a:off x="4613226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44AA-A448-480A-734D-70FCF01E755A}"/>
              </a:ext>
            </a:extLst>
          </p:cNvPr>
          <p:cNvSpPr txBox="1"/>
          <p:nvPr/>
        </p:nvSpPr>
        <p:spPr>
          <a:xfrm>
            <a:off x="4449356" y="396346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B99BC-6FE9-8523-398E-6D9C7048A9F2}"/>
              </a:ext>
            </a:extLst>
          </p:cNvPr>
          <p:cNvSpPr txBox="1"/>
          <p:nvPr/>
        </p:nvSpPr>
        <p:spPr>
          <a:xfrm>
            <a:off x="2968800" y="5616275"/>
            <a:ext cx="386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single directional DOF could be made</a:t>
            </a:r>
            <a:br>
              <a:rPr lang="en-US" dirty="0"/>
            </a:br>
            <a:r>
              <a:rPr lang="en-US" dirty="0"/>
              <a:t>of multiple independent DOF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D0C7-CF2B-65DA-4E48-4D18114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E18C-E115-BCB5-99F7-E0AEDA48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D3AB-88E2-C708-6497-21FECAF099D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Direction in multiple dimensions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0810C2-53FF-B75D-0AC9-95810EBC6BB8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02B650-CA3F-805B-7EEE-74DC34207BB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7FDDA58-21B3-2AD2-2B65-49C677795C1C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F16C29-33F6-3166-F3C6-C10FA4AEE891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30C48C-FF94-2826-5CC5-287031772895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DA5D94-08D6-2CF7-4C77-7715BE8461C2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82A979D8-6870-9EA1-B314-24583861AA5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307F19-57EF-233E-9E93-0D8B1187D938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CEB9D42-FF0F-A5A8-FD3C-A3626875D5FA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4693C338-2047-BD6C-0B9F-F17B426AA4A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45020D-F263-1935-9C8D-4266429F028B}"/>
              </a:ext>
            </a:extLst>
          </p:cNvPr>
          <p:cNvSpPr txBox="1"/>
          <p:nvPr/>
        </p:nvSpPr>
        <p:spPr>
          <a:xfrm>
            <a:off x="3904068" y="1419405"/>
            <a:ext cx="7832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 point on a hypersphere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1B4264-EAC3-9877-010D-1124E4668255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EF20EC5-87B5-4B64-FD58-9CF181C70F45}"/>
              </a:ext>
            </a:extLst>
          </p:cNvPr>
          <p:cNvSpPr txBox="1"/>
          <p:nvPr/>
        </p:nvSpPr>
        <p:spPr>
          <a:xfrm>
            <a:off x="9179212" y="3279258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/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6F7C7B-60C4-666F-349B-D5FCBBC8A925}"/>
              </a:ext>
            </a:extLst>
          </p:cNvPr>
          <p:cNvCxnSpPr>
            <a:cxnSpLocks/>
          </p:cNvCxnSpPr>
          <p:nvPr/>
        </p:nvCxnSpPr>
        <p:spPr>
          <a:xfrm flipH="1" flipV="1">
            <a:off x="9389660" y="2880595"/>
            <a:ext cx="530264" cy="4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911EF3-167A-6B73-DFA9-344E8F499F6A}"/>
              </a:ext>
            </a:extLst>
          </p:cNvPr>
          <p:cNvCxnSpPr>
            <a:cxnSpLocks/>
          </p:cNvCxnSpPr>
          <p:nvPr/>
        </p:nvCxnSpPr>
        <p:spPr>
          <a:xfrm flipV="1">
            <a:off x="6598692" y="2880595"/>
            <a:ext cx="1589965" cy="12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937371-3E6B-AD79-3BF7-7CEA9FBC3606}"/>
              </a:ext>
            </a:extLst>
          </p:cNvPr>
          <p:cNvSpPr txBox="1"/>
          <p:nvPr/>
        </p:nvSpPr>
        <p:spPr>
          <a:xfrm>
            <a:off x="2531020" y="4975760"/>
            <a:ext cx="5868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Direction cannot be described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by multiple independent DOFs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B6755-D3F9-739E-3E7F-685B824A6F34}"/>
              </a:ext>
            </a:extLst>
          </p:cNvPr>
          <p:cNvSpPr txBox="1"/>
          <p:nvPr/>
        </p:nvSpPr>
        <p:spPr>
          <a:xfrm>
            <a:off x="3321524" y="4212277"/>
            <a:ext cx="6068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2-sphere is the only symplectic manifold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37FC4-044D-A35B-1027-798B568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2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CA65-BA01-2FE7-143C-4DEE2A20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A1EB-ACA9-CADD-4FC0-5208E009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BD945-0FB9-A140-51A6-6C7FA4747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Invariant densities, entropy and count of states cannot be defined in general over the continuum</a:t>
                </a:r>
              </a:p>
              <a:p>
                <a:r>
                  <a:rPr lang="en-US" dirty="0"/>
                  <a:t>The additional structure required is exactly the structure of phase space (symplectic structure)</a:t>
                </a:r>
              </a:p>
              <a:p>
                <a:r>
                  <a:rPr lang="en-US" dirty="0"/>
                  <a:t>If a direction in space forms an independent DOF, then it must be a sphere that has the structure of phase space</a:t>
                </a:r>
              </a:p>
              <a:p>
                <a:r>
                  <a:rPr lang="en-US" dirty="0"/>
                  <a:t>But </a:t>
                </a:r>
                <a:r>
                  <a:rPr lang="en-US"/>
                  <a:t>the two-sphere </a:t>
                </a:r>
                <a:r>
                  <a:rPr lang="en-US" dirty="0"/>
                  <a:t>is the only one possible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Space has three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BD945-0FB9-A140-51A6-6C7FA4747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705FB-888F-F46F-8ED4-E7E4872B3A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53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core elements of classical mechanics can be rederived and understood using four physically meaningful assumptions</a:t>
            </a:r>
          </a:p>
          <a:p>
            <a:pPr lvl="1"/>
            <a:r>
              <a:rPr lang="en-US" dirty="0"/>
              <a:t>Infinitesimal Reducibility (IR), DOF independence (IND), Determinism and Reversibility (DR) and Kinematic Equivalence (KE)</a:t>
            </a:r>
          </a:p>
          <a:p>
            <a:r>
              <a:rPr lang="en-US" dirty="0"/>
              <a:t>Many physical ideas are a consequence of those assumptions</a:t>
            </a:r>
          </a:p>
          <a:p>
            <a:pPr lvl="1"/>
            <a:r>
              <a:rPr lang="en-US" dirty="0"/>
              <a:t>Principle of stationary action, massive particles under scalar/vector potential forces, relativistic mechanics, phase space (conjugate quantities), …</a:t>
            </a:r>
          </a:p>
          <a:p>
            <a:r>
              <a:rPr lang="en-US" dirty="0"/>
              <a:t>A great number of better insights from a theory that is generally</a:t>
            </a:r>
            <a:br>
              <a:rPr lang="en-US" dirty="0"/>
            </a:br>
            <a:r>
              <a:rPr lang="en-US" dirty="0"/>
              <a:t>considered as “understood”</a:t>
            </a:r>
          </a:p>
          <a:p>
            <a:pPr lvl="1"/>
            <a:r>
              <a:rPr lang="en-US" dirty="0"/>
              <a:t>Probably even better insights to be found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7363-6993-4292-7C17-6AD4E63E23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C6DA-E364-9507-9DF2-4A5E4CF2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0086-F907-A892-B295-B6B57D57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group?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EA6A-BA8E-4399-078D-FF34F628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there is interest, we can set up an online reading group, livestreamed on the research channel</a:t>
            </a:r>
          </a:p>
          <a:p>
            <a:pPr lvl="1"/>
            <a:r>
              <a:rPr lang="en-US" dirty="0"/>
              <a:t>Go through the book chapter on classical mechanics together, section by section, discuss and think of potential diagrams/figures that can help</a:t>
            </a:r>
          </a:p>
          <a:p>
            <a:r>
              <a:rPr lang="en-US" dirty="0"/>
              <a:t>I’d need one person to volunteer to organize</a:t>
            </a:r>
          </a:p>
          <a:p>
            <a:pPr lvl="1"/>
            <a:r>
              <a:rPr lang="en-US" dirty="0"/>
              <a:t>Help get list of interested people, find a time, send reminders, prepare thumbnail,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44C7-435C-8FD6-1F0A-3424685249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1621-E7FA-C39F-C7E1-C7D7C20B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ADE8CD3-F05E-B660-037D-97C65149F34B}"/>
              </a:ext>
            </a:extLst>
          </p:cNvPr>
          <p:cNvGrpSpPr/>
          <p:nvPr/>
        </p:nvGrpSpPr>
        <p:grpSpPr>
          <a:xfrm>
            <a:off x="-111122" y="1123501"/>
            <a:ext cx="5681320" cy="1462119"/>
            <a:chOff x="-111123" y="1282829"/>
            <a:chExt cx="6124447" cy="15761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B1F31-297F-1F7F-EB59-8F6BBF20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0964" y="1282829"/>
              <a:ext cx="6096000" cy="21235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6AFBE2-7197-2B8D-F1E9-1623F2577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2676" y="1486646"/>
              <a:ext cx="6096000" cy="2136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D710CF-1FF0-88D8-7C59-76C1641D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8790" y="1907299"/>
              <a:ext cx="6096018" cy="17322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5F6415-FB0E-E95D-8CF7-F11B0E81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2692" y="1703938"/>
              <a:ext cx="6096016" cy="18751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C70302-2B72-639C-1CE6-EA32B8552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0990" y="2083748"/>
              <a:ext cx="6096000" cy="17616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1DFB813-1429-E7A1-300E-DF0EF63C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0990" y="2276744"/>
              <a:ext cx="6096000" cy="18383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3FD831-70D6-1B7E-D796-63087B3D1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11123" y="2472444"/>
              <a:ext cx="6096000" cy="1909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7E91392-60E5-09E7-5B6C-C859F72A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88798" y="2652220"/>
              <a:ext cx="6096000" cy="206768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0B9F50A-8B27-412D-3C5B-D221EAF9E2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5944" y="1450020"/>
            <a:ext cx="5382768" cy="10997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2A8D59-4869-AEF2-A8B6-422966FA04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9952" y="575201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A8ABE6-DA88-1B93-0235-4D93AEDFFF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3068" y="739793"/>
            <a:ext cx="5636790" cy="555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2DAC1-84DF-CDBF-2A4C-FA1EF2B63A25}"/>
              </a:ext>
            </a:extLst>
          </p:cNvPr>
          <p:cNvSpPr txBox="1"/>
          <p:nvPr/>
        </p:nvSpPr>
        <p:spPr>
          <a:xfrm>
            <a:off x="1529721" y="44828"/>
            <a:ext cx="963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Each assumption can be expressed in multiple different but equivalent ways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E4796-2690-13E6-A668-9C00F23354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002" y="3444191"/>
            <a:ext cx="5054710" cy="338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80E92-7990-BC6C-DF36-8D86ECE0A9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1805" y="3820467"/>
            <a:ext cx="5036907" cy="3302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75766-3DE5-9E1F-7B51-60D7D564C3CE}"/>
              </a:ext>
            </a:extLst>
          </p:cNvPr>
          <p:cNvGrpSpPr/>
          <p:nvPr/>
        </p:nvGrpSpPr>
        <p:grpSpPr>
          <a:xfrm>
            <a:off x="250469" y="3188540"/>
            <a:ext cx="5333467" cy="3656117"/>
            <a:chOff x="250469" y="3517724"/>
            <a:chExt cx="5749218" cy="39411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7C7749F-8DB1-E0B0-E7B9-10C535C3F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0601" y="3517724"/>
              <a:ext cx="5734409" cy="36981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AB8A668-72A8-B1C9-A149-26CBAF43A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55922" y="3888346"/>
              <a:ext cx="5743765" cy="36044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5917CE1-24CE-C671-D8F2-0D87470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3878" y="4296581"/>
              <a:ext cx="5710999" cy="183969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A672227-EFF6-B86A-399F-7DFF855D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3878" y="6164798"/>
              <a:ext cx="5696957" cy="3464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0E8B6B-46B4-6352-A508-34A27A58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50469" y="7117117"/>
              <a:ext cx="5710992" cy="34172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B480AD9-BA49-0B5A-D9C5-EE5CEC17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73865" y="6537752"/>
              <a:ext cx="5696970" cy="1778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02CF350-19BD-1471-A1E0-DC700B1F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50469" y="6747306"/>
              <a:ext cx="5720366" cy="36981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CA1FA-F692-9072-A99C-2B1B8825FBB5}"/>
              </a:ext>
            </a:extLst>
          </p:cNvPr>
          <p:cNvGrpSpPr/>
          <p:nvPr/>
        </p:nvGrpSpPr>
        <p:grpSpPr>
          <a:xfrm>
            <a:off x="6312248" y="2644142"/>
            <a:ext cx="5617610" cy="749937"/>
            <a:chOff x="3695699" y="998340"/>
            <a:chExt cx="8138840" cy="1086515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2F9FBA9-265D-93B8-C518-FEE256E22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b="87022"/>
            <a:stretch>
              <a:fillRect/>
            </a:stretch>
          </p:blipFill>
          <p:spPr>
            <a:xfrm>
              <a:off x="3695699" y="998340"/>
              <a:ext cx="8138840" cy="58477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5574FB2-6142-A06D-FDA4-CF5247B2A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t="88166"/>
            <a:stretch>
              <a:fillRect/>
            </a:stretch>
          </p:blipFill>
          <p:spPr>
            <a:xfrm>
              <a:off x="3695699" y="1551655"/>
              <a:ext cx="8138840" cy="533200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09BD8B0-97A1-39E5-5D60-BFBA6F79653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0514" y="2639235"/>
            <a:ext cx="5583913" cy="5037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C1AA0-486C-BA42-C838-B34BA94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7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39A1-C4C5-0EC0-83D3-973EB01CE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56A4-9F8D-097D-7E6F-64CFD6FB8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28462-AB07-0749-CF8A-8E84BF9F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4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97-880F-E224-331F-4982903C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principle</a:t>
            </a:r>
            <a:br>
              <a:rPr lang="en-US" dirty="0"/>
            </a:br>
            <a:r>
              <a:rPr lang="en-US" dirty="0"/>
              <a:t>one DOF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E1B3-1771-D4B0-5205-E7C8C3651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F342B-F31A-F19E-691A-BDCB5DA1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B16-8FC0-30A2-79C5-E58FBC7E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012B2-ACF8-83F5-8A91-493322D84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Hamiltonian mechanics</a:t>
                </a:r>
              </a:p>
              <a:p>
                <a:pPr lvl="1"/>
                <a:r>
                  <a:rPr lang="en-US" dirty="0"/>
                  <a:t>Hamilton’s equations: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Lagrangian mechanics</a:t>
                </a:r>
              </a:p>
              <a:p>
                <a:pPr lvl="1"/>
                <a:r>
                  <a:rPr lang="en-US" dirty="0"/>
                  <a:t>Action is the integral of the Lagrangian over a given path: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Actual evolutions are the paths that make the action stationary: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Lagrangian is the Legendre transform of the Hamiltonian: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Vector calculus</a:t>
                </a:r>
              </a:p>
              <a:p>
                <a:pPr lvl="1"/>
                <a:r>
                  <a:rPr lang="en-US" dirty="0"/>
                  <a:t>Given a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 field line is a line always tangent to the field</a:t>
                </a:r>
              </a:p>
              <a:p>
                <a:pPr lvl="1"/>
                <a:r>
                  <a:rPr lang="en-US" dirty="0"/>
                  <a:t>The divergence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is the flow of the field</a:t>
                </a:r>
                <a:br>
                  <a:rPr lang="en-US" dirty="0"/>
                </a:br>
                <a:r>
                  <a:rPr lang="en-US" dirty="0"/>
                  <a:t>through an infinitesimal closed region</a:t>
                </a:r>
              </a:p>
              <a:p>
                <a:pPr lvl="1"/>
                <a:r>
                  <a:rPr lang="en-US" dirty="0"/>
                  <a:t>A divergence-free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admits a vector potential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br>
                  <a:rPr lang="en-US" dirty="0"/>
                </a:b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012B2-ACF8-83F5-8A91-493322D84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2BDF-299B-A690-43FF-B296CDDD65C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AE0635-C120-4A23-B7A2-A96EC40E5040}"/>
                  </a:ext>
                </a:extLst>
              </p:cNvPr>
              <p:cNvSpPr txBox="1"/>
              <p:nvPr/>
            </p:nvSpPr>
            <p:spPr>
              <a:xfrm>
                <a:off x="3345022" y="1538056"/>
                <a:ext cx="542263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Lagrangian: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AE0635-C120-4A23-B7A2-A96EC40E5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22" y="1538056"/>
                <a:ext cx="5422638" cy="769441"/>
              </a:xfrm>
              <a:prstGeom prst="rect">
                <a:avLst/>
              </a:prstGeom>
              <a:blipFill>
                <a:blip r:embed="rId2"/>
                <a:stretch>
                  <a:fillRect l="-4612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CEAB9-419E-06B0-C52D-3D6340159264}"/>
                  </a:ext>
                </a:extLst>
              </p:cNvPr>
              <p:cNvSpPr txBox="1"/>
              <p:nvPr/>
            </p:nvSpPr>
            <p:spPr>
              <a:xfrm>
                <a:off x="1726196" y="292202"/>
                <a:ext cx="8851462" cy="95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Action: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CEAB9-419E-06B0-C52D-3D634015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96" y="292202"/>
                <a:ext cx="8851462" cy="953787"/>
              </a:xfrm>
              <a:prstGeom prst="rect">
                <a:avLst/>
              </a:prstGeom>
              <a:blipFill>
                <a:blip r:embed="rId3"/>
                <a:stretch>
                  <a:fillRect l="-2755" t="-11538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8C6D86-2CEF-4B7A-8FFF-E15B9E9FDF11}"/>
              </a:ext>
            </a:extLst>
          </p:cNvPr>
          <p:cNvSpPr txBox="1"/>
          <p:nvPr/>
        </p:nvSpPr>
        <p:spPr>
          <a:xfrm>
            <a:off x="8979038" y="1326032"/>
            <a:ext cx="3002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Does not always work!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08E99-96B2-EDAA-63F7-AB7BED452F5E}"/>
              </a:ext>
            </a:extLst>
          </p:cNvPr>
          <p:cNvCxnSpPr/>
          <p:nvPr/>
        </p:nvCxnSpPr>
        <p:spPr>
          <a:xfrm flipH="1">
            <a:off x="8603220" y="1690042"/>
            <a:ext cx="243757" cy="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D94BF-83A9-401F-7573-72C4EC855ED1}"/>
                  </a:ext>
                </a:extLst>
              </p:cNvPr>
              <p:cNvSpPr txBox="1"/>
              <p:nvPr/>
            </p:nvSpPr>
            <p:spPr>
              <a:xfrm>
                <a:off x="773517" y="2987960"/>
                <a:ext cx="8692893" cy="203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4400" b="0" dirty="0"/>
                  <a:t>Lagrangian for particle with charge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𝔮</m:t>
                    </m:r>
                  </m:oMath>
                </a14:m>
                <a:r>
                  <a:rPr lang="en-US" sz="4400" b="0" dirty="0"/>
                  <a:t>:</a:t>
                </a:r>
                <a:br>
                  <a:rPr lang="en-US" sz="4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𝔮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D94BF-83A9-401F-7573-72C4EC85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17" y="2987960"/>
                <a:ext cx="8692893" cy="2037096"/>
              </a:xfrm>
              <a:prstGeom prst="rect">
                <a:avLst/>
              </a:prstGeom>
              <a:blipFill>
                <a:blip r:embed="rId4"/>
                <a:stretch>
                  <a:fillRect l="-2875" t="-5988" r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2A01BA-9AEF-E781-E7AE-D0686CE7C79C}"/>
              </a:ext>
            </a:extLst>
          </p:cNvPr>
          <p:cNvSpPr txBox="1"/>
          <p:nvPr/>
        </p:nvSpPr>
        <p:spPr>
          <a:xfrm>
            <a:off x="3048780" y="51870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183-CDC6-12D0-B749-C377C825073B}"/>
              </a:ext>
            </a:extLst>
          </p:cNvPr>
          <p:cNvSpPr txBox="1"/>
          <p:nvPr/>
        </p:nvSpPr>
        <p:spPr>
          <a:xfrm>
            <a:off x="6844114" y="518703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BDE65-26E8-E0D9-ECB2-1AAA5523B694}"/>
              </a:ext>
            </a:extLst>
          </p:cNvPr>
          <p:cNvSpPr txBox="1"/>
          <p:nvPr/>
        </p:nvSpPr>
        <p:spPr>
          <a:xfrm>
            <a:off x="5456228" y="51870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B7F2A-613E-D56A-F030-BA45393A1355}"/>
              </a:ext>
            </a:extLst>
          </p:cNvPr>
          <p:cNvCxnSpPr>
            <a:cxnSpLocks/>
          </p:cNvCxnSpPr>
          <p:nvPr/>
        </p:nvCxnSpPr>
        <p:spPr>
          <a:xfrm flipV="1">
            <a:off x="3671827" y="4764318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730EE-4623-96B2-1F14-0BC1CE3788EF}"/>
              </a:ext>
            </a:extLst>
          </p:cNvPr>
          <p:cNvCxnSpPr>
            <a:cxnSpLocks/>
          </p:cNvCxnSpPr>
          <p:nvPr/>
        </p:nvCxnSpPr>
        <p:spPr>
          <a:xfrm flipV="1">
            <a:off x="7368456" y="4764318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2A22E7-E82C-CFC8-FA1E-786BC6A8A597}"/>
              </a:ext>
            </a:extLst>
          </p:cNvPr>
          <p:cNvCxnSpPr>
            <a:cxnSpLocks/>
          </p:cNvCxnSpPr>
          <p:nvPr/>
        </p:nvCxnSpPr>
        <p:spPr>
          <a:xfrm flipV="1">
            <a:off x="5678404" y="4764318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C16414-8426-9DB3-F3B9-2EE017A5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BE801-D05A-12F9-9F67-B7503A1A2DF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6096000" y="770953"/>
            <a:chExt cx="5611703" cy="24852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6311729" y="1713844"/>
              <a:ext cx="5277608" cy="35026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6420990" y="1854378"/>
              <a:ext cx="5195662" cy="365728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6493831" y="1539177"/>
              <a:ext cx="5195662" cy="33233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6348149" y="2048079"/>
              <a:ext cx="5295818" cy="34274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6270756" y="1344445"/>
              <a:ext cx="5436947" cy="37680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77" y="1333863"/>
              <a:ext cx="228538" cy="1501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14" y="1564344"/>
              <a:ext cx="187565" cy="182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8669577" y="1848224"/>
              <a:ext cx="209602" cy="476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42" y="2096962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111" y="2318433"/>
              <a:ext cx="183012" cy="348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101" y="770953"/>
              <a:ext cx="0" cy="2485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6164013" y="1135636"/>
              <a:ext cx="2100488" cy="2100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21036"/>
              <a:ext cx="55734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blipFill>
                  <a:blip r:embed="rId5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771" y="1964944"/>
              <a:ext cx="216732" cy="495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17" y="1932026"/>
              <a:ext cx="208173" cy="55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016" y="2056823"/>
              <a:ext cx="202432" cy="10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09" y="2210992"/>
              <a:ext cx="198879" cy="97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35" y="1728507"/>
              <a:ext cx="208998" cy="3244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7" y="1853763"/>
              <a:ext cx="21521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78" y="2188491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8129522" y="2066929"/>
              <a:ext cx="207820" cy="333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160" y="1976977"/>
              <a:ext cx="176927" cy="4141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2076118"/>
              <a:ext cx="171432" cy="448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3409" y="2280587"/>
              <a:ext cx="180405" cy="329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7778" y="2140420"/>
              <a:ext cx="180210" cy="360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867" y="1919903"/>
              <a:ext cx="162593" cy="279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42" y="1784152"/>
              <a:ext cx="169330" cy="466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190" y="2056315"/>
              <a:ext cx="210556" cy="176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320" y="1874242"/>
              <a:ext cx="200789" cy="269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8" y="1571620"/>
              <a:ext cx="207251" cy="4859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688" y="1416059"/>
              <a:ext cx="224987" cy="438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752995" y="1703485"/>
              <a:ext cx="194876" cy="327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7076" y="1680993"/>
              <a:ext cx="177288" cy="208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1062" y="1581327"/>
              <a:ext cx="196891" cy="284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933745" y="1692195"/>
              <a:ext cx="194991" cy="460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50" y="1840084"/>
              <a:ext cx="220409" cy="333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1814676"/>
              <a:ext cx="171432" cy="263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012" y="1671242"/>
              <a:ext cx="159794" cy="3660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465" y="1534554"/>
              <a:ext cx="222550" cy="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343" y="1713844"/>
              <a:ext cx="205799" cy="241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/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/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5AD2927-0711-FB28-4137-EA894862D33E}"/>
              </a:ext>
            </a:extLst>
          </p:cNvPr>
          <p:cNvSpPr txBox="1"/>
          <p:nvPr/>
        </p:nvSpPr>
        <p:spPr>
          <a:xfrm>
            <a:off x="234546" y="323739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</a:t>
            </a:r>
            <a:br>
              <a:rPr lang="en-US" dirty="0"/>
            </a:br>
            <a:r>
              <a:rPr lang="en-US" dirty="0"/>
              <a:t>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/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A06BA81-3D67-4113-09F2-B19243A7573D}"/>
              </a:ext>
            </a:extLst>
          </p:cNvPr>
          <p:cNvSpPr txBox="1"/>
          <p:nvPr/>
        </p:nvSpPr>
        <p:spPr>
          <a:xfrm>
            <a:off x="210332" y="2192344"/>
            <a:ext cx="106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Evolution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FEDD4E-E43A-BDDF-8E47-1936DA80B19A}"/>
              </a:ext>
            </a:extLst>
          </p:cNvPr>
          <p:cNvSpPr txBox="1"/>
          <p:nvPr/>
        </p:nvSpPr>
        <p:spPr>
          <a:xfrm>
            <a:off x="407313" y="4568863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Evolutions are field lines</a:t>
            </a:r>
            <a:br>
              <a:rPr lang="en-US" sz="3600" dirty="0"/>
            </a:br>
            <a:r>
              <a:rPr lang="en-US" sz="3600" dirty="0"/>
              <a:t>of the displacement field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1EB3292-FA83-7023-63BB-7C384C72190A}"/>
              </a:ext>
            </a:extLst>
          </p:cNvPr>
          <p:cNvSpPr txBox="1"/>
          <p:nvPr/>
        </p:nvSpPr>
        <p:spPr>
          <a:xfrm>
            <a:off x="5885976" y="4639137"/>
            <a:ext cx="23993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Always tangent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to the field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2F7940-5A62-FE4C-B1D7-7F411C98EF3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789918" y="3244808"/>
            <a:ext cx="802368" cy="67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5AD95B-AA2B-189C-E3BB-9C0A68EAD95F}"/>
              </a:ext>
            </a:extLst>
          </p:cNvPr>
          <p:cNvCxnSpPr>
            <a:cxnSpLocks/>
          </p:cNvCxnSpPr>
          <p:nvPr/>
        </p:nvCxnSpPr>
        <p:spPr>
          <a:xfrm flipV="1">
            <a:off x="2494227" y="3244808"/>
            <a:ext cx="500900" cy="44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5B9F6A-759D-82C0-3D19-B39510627073}"/>
              </a:ext>
            </a:extLst>
          </p:cNvPr>
          <p:cNvSpPr txBox="1"/>
          <p:nvPr/>
        </p:nvSpPr>
        <p:spPr>
          <a:xfrm>
            <a:off x="334369" y="3629651"/>
            <a:ext cx="245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Time is both a parameter and a variable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68C3A-DF1D-2166-C161-E27343432F26}"/>
              </a:ext>
            </a:extLst>
          </p:cNvPr>
          <p:cNvCxnSpPr/>
          <p:nvPr/>
        </p:nvCxnSpPr>
        <p:spPr>
          <a:xfrm flipV="1">
            <a:off x="5180592" y="2561676"/>
            <a:ext cx="2227554" cy="23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9B0206-30D6-DCB0-1489-FE984B5A6F15}"/>
              </a:ext>
            </a:extLst>
          </p:cNvPr>
          <p:cNvSpPr txBox="1"/>
          <p:nvPr/>
        </p:nvSpPr>
        <p:spPr>
          <a:xfrm>
            <a:off x="2591707" y="388002"/>
            <a:ext cx="240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Tells us how states “move”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FE7A1E2-3652-7052-9378-A26865C3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65313</TotalTime>
  <Words>2784</Words>
  <Application>Microsoft Office PowerPoint</Application>
  <PresentationFormat>Widescreen</PresentationFormat>
  <Paragraphs>529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Assumptions of Physics Summer School 2025 Reverse Physics for classical mechanics</vt:lpstr>
      <vt:lpstr>Overview </vt:lpstr>
      <vt:lpstr>PowerPoint Presentation</vt:lpstr>
      <vt:lpstr>Assumptions of classical mechanics</vt:lpstr>
      <vt:lpstr>PowerPoint Presentation</vt:lpstr>
      <vt:lpstr>Action principle one DOF</vt:lpstr>
      <vt:lpstr>Required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principle multiple DOF</vt:lpstr>
      <vt:lpstr>Required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Relativistic mechanics </vt:lpstr>
      <vt:lpstr>Required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Directional DOF </vt:lpstr>
      <vt:lpstr>Why DOFs are charted by two conjugate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Wrapping it up</vt:lpstr>
      <vt:lpstr>Reading group?</vt:lpstr>
      <vt:lpstr>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241</cp:revision>
  <dcterms:created xsi:type="dcterms:W3CDTF">2021-04-07T15:17:47Z</dcterms:created>
  <dcterms:modified xsi:type="dcterms:W3CDTF">2025-06-24T18:37:49Z</dcterms:modified>
</cp:coreProperties>
</file>