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093F-2F09-431D-97AF-05FFF0645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C9030-4C42-42C2-926D-65C250327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7FB0-58A6-4B7B-960D-6A86B377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A7F1A-7A20-41AA-829B-42A4D1C7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AD09-9F1B-4CAF-8F77-8DF93782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6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2E42-47FA-4010-B251-10A966AB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3E960-D205-4A29-83EB-D9DAD89F6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6911E-03EA-4267-BCB8-3271A682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18A1A-7022-4194-8657-288FEBAC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AF47-3D09-43BB-9246-77C7D353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A43260-7705-48DA-A1C7-74C3FE3000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E73A6-1C27-49B4-AADE-23DDFD1ED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C4863-710E-434C-9431-CA689A25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5AE2B-B274-4DE0-9ACA-0B33C3A4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614E-4520-4653-8284-753F75EA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1D26-F1E6-4DBD-BE68-5640EE31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165A-95FE-4803-A350-0C1D35EB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72485-8055-4648-979B-D6B3613B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795C7-6A1F-4342-9C8D-A50E19FB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0DDD-8A69-4093-B389-0CAD1089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7933-1D23-4269-B59B-B4F5CD7C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94DC-371C-47A3-BB78-FBD0DBA5A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EF44-4EC5-487B-A5D6-E81EFF7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C1A6-452E-423F-A630-8A904C09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D7D6C-F786-41CF-9F75-04EEA661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8B7B-7770-4CAA-A08E-F77793C1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D938-C1AB-48EA-81DE-013827ABA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F4BC0-42D5-474C-B556-ED5750796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67364-A4ED-417F-A1BC-C71E95F1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20DA3-CB67-4981-AC03-11513230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5FF27-C554-420B-9AA0-B7102F8D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3FBC-6481-4961-A4A6-E2D98764B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17994-7E10-4058-9152-C2C820B43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91E41-CBDE-49F2-AB6F-AB6E88FCD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879D8-4510-4A6F-923D-DDD4CD51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9A74F-5DB3-4505-89AD-CDC07F33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D53F0-5340-4185-BAB6-ABAA14B1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6C1094-D3CA-4BE8-86F5-4D121327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F30DB-363F-49E5-B87E-11C39678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CEB0-6A33-41FE-BC9A-503F1531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DF00C-E6FB-4562-A963-EAEE8A0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02CC9-7283-4DDD-BB92-ABCFD830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C264B-0EE1-47FF-96B8-6A3AEF0C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3FCD8-C447-486E-A61C-0E352910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F8159-96D3-4B25-9394-356844F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32379-BFFC-443F-B001-28CA64AF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7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0F60-5DA2-4E35-BA60-1E856143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992E-132D-479C-B01C-3205A487A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92B21-08B5-4D99-A0EF-38BFFF18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D7CA4-8D52-45D7-989B-96295854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5A325-8781-419F-949F-E28FF48F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090FA-9028-4405-816B-DC9619F13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89C0-C211-4427-803D-7E9D3146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F45F7-9A93-416A-8A5F-4A77C16F6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04736-8C6B-4328-8F01-444EE543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2FDBB-0562-4E19-9A7A-6764969C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756A4-3151-4E37-8732-A1BCD83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AF876-5C1B-4172-81E8-5C95204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3DA79-DE87-4087-BB3F-F752C6BE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4028A-0875-466E-9992-A210B3965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FC575-672A-44A5-89E8-29AC2BBDF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8243-B5A4-4835-B8F8-268F515CADC0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83B5-8C79-424A-BA1E-1216AE4BB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EF27D-218E-4643-AAD5-83FFF33E4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0C9-CA41-4AE5-A07E-DF62D2F2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50007A-DB58-4061-8F01-F1649476C7B6}"/>
              </a:ext>
            </a:extLst>
          </p:cNvPr>
          <p:cNvSpPr/>
          <p:nvPr/>
        </p:nvSpPr>
        <p:spPr>
          <a:xfrm>
            <a:off x="4392310" y="110970"/>
            <a:ext cx="7563774" cy="6636058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5CCBC6-7855-46A6-BB93-6F4E08AA75D2}"/>
              </a:ext>
            </a:extLst>
          </p:cNvPr>
          <p:cNvGrpSpPr/>
          <p:nvPr/>
        </p:nvGrpSpPr>
        <p:grpSpPr>
          <a:xfrm>
            <a:off x="4675823" y="990481"/>
            <a:ext cx="5661374" cy="4675246"/>
            <a:chOff x="4840909" y="784521"/>
            <a:chExt cx="5661374" cy="46752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36CA82-C805-49AC-A5DB-0FA89322E5AB}"/>
                </a:ext>
              </a:extLst>
            </p:cNvPr>
            <p:cNvSpPr/>
            <p:nvPr/>
          </p:nvSpPr>
          <p:spPr>
            <a:xfrm>
              <a:off x="4840909" y="784521"/>
              <a:ext cx="5661374" cy="467524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CC2B40-626C-4224-BE86-18B3747CFD83}"/>
                </a:ext>
              </a:extLst>
            </p:cNvPr>
            <p:cNvSpPr txBox="1"/>
            <p:nvPr/>
          </p:nvSpPr>
          <p:spPr>
            <a:xfrm>
              <a:off x="7071111" y="828643"/>
              <a:ext cx="12009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Borel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sets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F56B88-6494-4D72-BAE9-CE0719769831}"/>
              </a:ext>
            </a:extLst>
          </p:cNvPr>
          <p:cNvGrpSpPr/>
          <p:nvPr/>
        </p:nvGrpSpPr>
        <p:grpSpPr>
          <a:xfrm>
            <a:off x="4979861" y="1560998"/>
            <a:ext cx="4106593" cy="3497802"/>
            <a:chOff x="5095526" y="1280520"/>
            <a:chExt cx="4106593" cy="349780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3DEE96C-8E9C-4D93-A96F-6278206A5BF2}"/>
                </a:ext>
              </a:extLst>
            </p:cNvPr>
            <p:cNvSpPr/>
            <p:nvPr/>
          </p:nvSpPr>
          <p:spPr>
            <a:xfrm>
              <a:off x="5095526" y="1280520"/>
              <a:ext cx="4106593" cy="349780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4609D0-E562-41C0-9CF4-02247DD59763}"/>
                </a:ext>
              </a:extLst>
            </p:cNvPr>
            <p:cNvSpPr txBox="1"/>
            <p:nvPr/>
          </p:nvSpPr>
          <p:spPr>
            <a:xfrm>
              <a:off x="6583603" y="1321282"/>
              <a:ext cx="1130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 sets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D037C-0FA8-4E55-B9E2-F03BED9FD9AE}"/>
                  </a:ext>
                </a:extLst>
              </p:cNvPr>
              <p:cNvSpPr txBox="1"/>
              <p:nvPr/>
            </p:nvSpPr>
            <p:spPr>
              <a:xfrm>
                <a:off x="7278021" y="6272331"/>
                <a:ext cx="17923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(powerset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ED037C-0FA8-4E55-B9E2-F03BED9FD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021" y="6272331"/>
                <a:ext cx="1792350" cy="400110"/>
              </a:xfrm>
              <a:prstGeom prst="rect">
                <a:avLst/>
              </a:prstGeom>
              <a:blipFill>
                <a:blip r:embed="rId2"/>
                <a:stretch>
                  <a:fillRect l="-3061" t="-9091" r="-340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2AFDA821-A4F1-4996-AD54-4F1AD24D3DD1}"/>
              </a:ext>
            </a:extLst>
          </p:cNvPr>
          <p:cNvSpPr/>
          <p:nvPr/>
        </p:nvSpPr>
        <p:spPr>
          <a:xfrm>
            <a:off x="105399" y="492133"/>
            <a:ext cx="4106593" cy="3227611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B67A44-ECA1-455C-A1BD-64EBE46C76A2}"/>
                  </a:ext>
                </a:extLst>
              </p:cNvPr>
              <p:cNvSpPr txBox="1"/>
              <p:nvPr/>
            </p:nvSpPr>
            <p:spPr>
              <a:xfrm>
                <a:off x="532305" y="1102400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B67A44-ECA1-455C-A1BD-64EBE46C7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05" y="1102400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7DC53C5-AA60-4CBD-9FD5-6BC6A5E4FCBB}"/>
              </a:ext>
            </a:extLst>
          </p:cNvPr>
          <p:cNvSpPr txBox="1"/>
          <p:nvPr/>
        </p:nvSpPr>
        <p:spPr>
          <a:xfrm>
            <a:off x="1094061" y="3024146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(topological space)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4938EA-2CA4-44B4-A5FB-4A8226E8B54E}"/>
                  </a:ext>
                </a:extLst>
              </p:cNvPr>
              <p:cNvSpPr txBox="1"/>
              <p:nvPr/>
            </p:nvSpPr>
            <p:spPr>
              <a:xfrm>
                <a:off x="9457455" y="786070"/>
                <a:ext cx="12135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4938EA-2CA4-44B4-A5FB-4A8226E8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455" y="786070"/>
                <a:ext cx="121353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E8625-7A58-4EEF-83A3-87BD52D1F0AA}"/>
                  </a:ext>
                </a:extLst>
              </p:cNvPr>
              <p:cNvSpPr txBox="1"/>
              <p:nvPr/>
            </p:nvSpPr>
            <p:spPr>
              <a:xfrm>
                <a:off x="7296456" y="149497"/>
                <a:ext cx="1755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subsets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E8625-7A58-4EEF-83A3-87BD52D1F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56" y="149497"/>
                <a:ext cx="1755481" cy="400110"/>
              </a:xfrm>
              <a:prstGeom prst="rect">
                <a:avLst/>
              </a:prstGeom>
              <a:blipFill>
                <a:blip r:embed="rId5"/>
                <a:stretch>
                  <a:fillRect l="-2778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A5B051-204E-4A85-A385-A46E2B350AF6}"/>
                  </a:ext>
                </a:extLst>
              </p:cNvPr>
              <p:cNvSpPr txBox="1"/>
              <p:nvPr/>
            </p:nvSpPr>
            <p:spPr>
              <a:xfrm>
                <a:off x="7942918" y="2377557"/>
                <a:ext cx="7508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A5B051-204E-4A85-A385-A46E2B350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18" y="2377557"/>
                <a:ext cx="75084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3B002C-3CD6-46B0-9BBE-3EC6DB19BE89}"/>
                  </a:ext>
                </a:extLst>
              </p:cNvPr>
              <p:cNvSpPr txBox="1"/>
              <p:nvPr/>
            </p:nvSpPr>
            <p:spPr>
              <a:xfrm>
                <a:off x="6831549" y="5177481"/>
                <a:ext cx="13499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-algebra)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3B002C-3CD6-46B0-9BBE-3EC6DB19B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549" y="5177481"/>
                <a:ext cx="1349921" cy="400110"/>
              </a:xfrm>
              <a:prstGeom prst="rect">
                <a:avLst/>
              </a:prstGeom>
              <a:blipFill>
                <a:blip r:embed="rId7"/>
                <a:stretch>
                  <a:fillRect l="-5430" t="-7576" r="-452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235E67-3D9F-4CCB-A768-A8E582244189}"/>
                  </a:ext>
                </a:extLst>
              </p:cNvPr>
              <p:cNvSpPr txBox="1"/>
              <p:nvPr/>
            </p:nvSpPr>
            <p:spPr>
              <a:xfrm>
                <a:off x="8874431" y="1766257"/>
                <a:ext cx="7251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235E67-3D9F-4CCB-A768-A8E58224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431" y="1766257"/>
                <a:ext cx="72519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14EB7FF-B828-44F9-ADDE-42A701C670F3}"/>
              </a:ext>
            </a:extLst>
          </p:cNvPr>
          <p:cNvSpPr txBox="1"/>
          <p:nvPr/>
        </p:nvSpPr>
        <p:spPr>
          <a:xfrm>
            <a:off x="6400612" y="4570877"/>
            <a:ext cx="1265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(topology)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56F557-6656-4D81-A9DC-67EED8C377F3}"/>
              </a:ext>
            </a:extLst>
          </p:cNvPr>
          <p:cNvSpPr txBox="1"/>
          <p:nvPr/>
        </p:nvSpPr>
        <p:spPr>
          <a:xfrm>
            <a:off x="235916" y="4282322"/>
            <a:ext cx="21788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distinguishable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(possibilities)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4079B-93A3-4A70-BDEE-2E0B0B353EFA}"/>
              </a:ext>
            </a:extLst>
          </p:cNvPr>
          <p:cNvSpPr txBox="1"/>
          <p:nvPr/>
        </p:nvSpPr>
        <p:spPr>
          <a:xfrm>
            <a:off x="1619902" y="5456825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verifiable statements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DD1688-0D0E-44F1-884E-0D742537C025}"/>
              </a:ext>
            </a:extLst>
          </p:cNvPr>
          <p:cNvSpPr txBox="1"/>
          <p:nvPr/>
        </p:nvSpPr>
        <p:spPr>
          <a:xfrm>
            <a:off x="2795362" y="6225572"/>
            <a:ext cx="2406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statements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FA54F3-EDAA-49BC-8CAC-BAD99B887A68}"/>
              </a:ext>
            </a:extLst>
          </p:cNvPr>
          <p:cNvSpPr txBox="1"/>
          <p:nvPr/>
        </p:nvSpPr>
        <p:spPr>
          <a:xfrm>
            <a:off x="1753776" y="493920"/>
            <a:ext cx="809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F9C32A-B182-4222-9D1B-131604881549}"/>
              </a:ext>
            </a:extLst>
          </p:cNvPr>
          <p:cNvSpPr/>
          <p:nvPr/>
        </p:nvSpPr>
        <p:spPr>
          <a:xfrm>
            <a:off x="1986205" y="1280548"/>
            <a:ext cx="1802189" cy="101746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F3DC4F-20FE-402C-A919-831B2A7B3850}"/>
              </a:ext>
            </a:extLst>
          </p:cNvPr>
          <p:cNvSpPr/>
          <p:nvPr/>
        </p:nvSpPr>
        <p:spPr>
          <a:xfrm>
            <a:off x="1385165" y="1008471"/>
            <a:ext cx="1345566" cy="117509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A5088CD-463F-4D12-B4D1-DF6622BE6768}"/>
              </a:ext>
            </a:extLst>
          </p:cNvPr>
          <p:cNvSpPr/>
          <p:nvPr/>
        </p:nvSpPr>
        <p:spPr>
          <a:xfrm>
            <a:off x="1002874" y="1707606"/>
            <a:ext cx="1940575" cy="112082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EB5613-0633-4D01-ACB7-80F98A6875DC}"/>
              </a:ext>
            </a:extLst>
          </p:cNvPr>
          <p:cNvCxnSpPr>
            <a:cxnSpLocks/>
            <a:stCxn id="51" idx="2"/>
            <a:endCxn id="58" idx="6"/>
          </p:cNvCxnSpPr>
          <p:nvPr/>
        </p:nvCxnSpPr>
        <p:spPr>
          <a:xfrm flipH="1">
            <a:off x="3812593" y="445800"/>
            <a:ext cx="3483863" cy="1305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2A6513-88D4-46AA-920B-DBBD9F31D1FB}"/>
              </a:ext>
            </a:extLst>
          </p:cNvPr>
          <p:cNvCxnSpPr>
            <a:cxnSpLocks/>
            <a:stCxn id="51" idx="2"/>
            <a:endCxn id="59" idx="6"/>
          </p:cNvCxnSpPr>
          <p:nvPr/>
        </p:nvCxnSpPr>
        <p:spPr>
          <a:xfrm flipH="1">
            <a:off x="2943449" y="445800"/>
            <a:ext cx="4353007" cy="1993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4778BC6-FC62-4993-9EE3-75C1354840B0}"/>
              </a:ext>
            </a:extLst>
          </p:cNvPr>
          <p:cNvCxnSpPr>
            <a:cxnSpLocks/>
            <a:stCxn id="51" idx="2"/>
            <a:endCxn id="55" idx="6"/>
          </p:cNvCxnSpPr>
          <p:nvPr/>
        </p:nvCxnSpPr>
        <p:spPr>
          <a:xfrm flipH="1">
            <a:off x="2581668" y="445800"/>
            <a:ext cx="4714788" cy="71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F1539C8-0111-4B06-BD48-1E85F1C71327}"/>
              </a:ext>
            </a:extLst>
          </p:cNvPr>
          <p:cNvSpPr/>
          <p:nvPr/>
        </p:nvSpPr>
        <p:spPr>
          <a:xfrm>
            <a:off x="7296456" y="362325"/>
            <a:ext cx="166950" cy="16695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4961A7C-6EAF-45A3-9A44-F36EDF2BE995}"/>
              </a:ext>
            </a:extLst>
          </p:cNvPr>
          <p:cNvSpPr/>
          <p:nvPr/>
        </p:nvSpPr>
        <p:spPr>
          <a:xfrm>
            <a:off x="2414718" y="1082111"/>
            <a:ext cx="166950" cy="16695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125E5F4-26B8-4D4B-B8A7-8147AC58A43D}"/>
              </a:ext>
            </a:extLst>
          </p:cNvPr>
          <p:cNvSpPr/>
          <p:nvPr/>
        </p:nvSpPr>
        <p:spPr>
          <a:xfrm>
            <a:off x="3645643" y="1667459"/>
            <a:ext cx="166950" cy="16695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4A2AF95-9533-4A1F-9AAB-D866F0208A54}"/>
              </a:ext>
            </a:extLst>
          </p:cNvPr>
          <p:cNvSpPr/>
          <p:nvPr/>
        </p:nvSpPr>
        <p:spPr>
          <a:xfrm>
            <a:off x="2776499" y="2355591"/>
            <a:ext cx="166950" cy="166950"/>
          </a:xfrm>
          <a:prstGeom prst="ellipse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2167F0E-84DB-420D-92E2-B4B78373F65C}"/>
              </a:ext>
            </a:extLst>
          </p:cNvPr>
          <p:cNvCxnSpPr>
            <a:cxnSpLocks/>
          </p:cNvCxnSpPr>
          <p:nvPr/>
        </p:nvCxnSpPr>
        <p:spPr>
          <a:xfrm flipH="1" flipV="1">
            <a:off x="1036273" y="3622089"/>
            <a:ext cx="27985" cy="613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1DE0B49-88D3-4924-9060-95C43CC86DC8}"/>
              </a:ext>
            </a:extLst>
          </p:cNvPr>
          <p:cNvCxnSpPr>
            <a:cxnSpLocks/>
          </p:cNvCxnSpPr>
          <p:nvPr/>
        </p:nvCxnSpPr>
        <p:spPr>
          <a:xfrm flipV="1">
            <a:off x="3071675" y="4304824"/>
            <a:ext cx="2130115" cy="115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26B779B-B7E2-4A19-940B-BBE6387D7E80}"/>
              </a:ext>
            </a:extLst>
          </p:cNvPr>
          <p:cNvCxnSpPr>
            <a:cxnSpLocks/>
          </p:cNvCxnSpPr>
          <p:nvPr/>
        </p:nvCxnSpPr>
        <p:spPr>
          <a:xfrm flipV="1">
            <a:off x="4466685" y="5377536"/>
            <a:ext cx="1392062" cy="856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65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10</cp:revision>
  <dcterms:created xsi:type="dcterms:W3CDTF">2020-10-19T13:58:23Z</dcterms:created>
  <dcterms:modified xsi:type="dcterms:W3CDTF">2021-02-22T14:01:50Z</dcterms:modified>
</cp:coreProperties>
</file>