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BA32-9868-41BF-9C07-511EB7848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981E4-35F3-4F34-9E4D-6DA8772D0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48FB5-0814-416D-BAEF-C62A5115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E3C0-9881-47C8-8C92-60F84B34A8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08383-0636-4C3B-A16D-0146D8A8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0EC8-02E3-4011-8A75-CB65AC18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A1A-6AC2-41B9-A356-5887F604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0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79CD-1F9D-40DB-AEC9-FE0677E3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CDAC0-A132-48BA-87FD-B33E21A5F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CD49-2A98-4D64-964F-5697CAF7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E3C0-9881-47C8-8C92-60F84B34A8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9718C-A7C1-4C48-8072-9F72E5CA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2CEFA-577E-4D43-8B72-0B3CC6C8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A1A-6AC2-41B9-A356-5887F604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1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0D3F5-85EC-4F82-AC4A-FF5C07D2E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73902-10D1-4569-9010-7E5043C4E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78B9-4D26-4509-9A3F-FBB1A324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E3C0-9881-47C8-8C92-60F84B34A8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6032F-34D7-4450-BA61-EBD9BA6E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81EDF-2926-40A6-AD4D-1E6D444A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A1A-6AC2-41B9-A356-5887F604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A772-6947-4868-A066-78E38BD2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78AF-7B66-4764-950B-1348BB29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C3FFD-6297-4024-9B60-BB728B68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E3C0-9881-47C8-8C92-60F84B34A8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8FE6A-5095-434C-B10F-BF61F657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F8BD-23D0-4560-8E2D-6CA1D45D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A1A-6AC2-41B9-A356-5887F604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0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27A0-D817-49A4-8F5C-BE3DD2BB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67CCD-E318-4CBE-ADA0-73582F96C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6B5C4-BE82-495B-9501-BCDCB8CD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E3C0-9881-47C8-8C92-60F84B34A8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B3FC7-8EF8-469E-ACE2-A5DD7B16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9644-0C50-47CA-9FFF-AB4C253B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A1A-6AC2-41B9-A356-5887F604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120B-F536-437C-B255-EFEDAAA8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E745-1A23-4F96-883E-1B31A5814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C19EE-CF46-4F03-BA6B-603CEFDC2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195C8-8B3D-4535-A671-B1D91C24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E3C0-9881-47C8-8C92-60F84B34A8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DFA3F-2C7A-405D-B18B-564FBB6E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61EDC-0369-4954-9D35-2A912942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A1A-6AC2-41B9-A356-5887F604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1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B0C4-B0B6-4918-AFAF-0623599E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62934-A5D7-497D-8221-8776DC2A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01466-E7CC-44AF-9186-9F8904BF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9ED44-CF96-41D4-A4D8-0538649C3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A325D-25D2-4CFE-81DB-349A9EA4E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0D9F6-E917-47AB-BE21-0F8C0703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E3C0-9881-47C8-8C92-60F84B34A8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E958E-08CE-4FCD-9DE1-E38B1D33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0B7D3-9205-4E01-B3A4-E1B4BEE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A1A-6AC2-41B9-A356-5887F604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5181-7471-4FD9-80D2-1D2E8D7C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8ED07-E496-41F0-B4D5-DCF6DFF2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E3C0-9881-47C8-8C92-60F84B34A8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5E2FA-5EA3-40D7-A121-418AD3E9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DCE8F-00F8-4458-A8A9-DD60EB7C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A1A-6AC2-41B9-A356-5887F604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9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4C63D-9DD3-4426-A4E3-D2634ED9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E3C0-9881-47C8-8C92-60F84B34A8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317CF-910A-41C6-A227-DA6C3440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29C1E-6DDA-4B92-A461-DD79D90F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A1A-6AC2-41B9-A356-5887F604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9A04-0C2F-44CF-9B5D-EE0BBAED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7236-3B82-446C-B121-F923BC62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0BDE-9E5B-4C4D-B55D-5BBDCBD8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39F39-E2FE-44CD-A760-6C791E2A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E3C0-9881-47C8-8C92-60F84B34A8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A4D8D-A2A5-4678-9BEB-C9A8B9CD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1C18C-6696-4BAA-A47B-A83A1F31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A1A-6AC2-41B9-A356-5887F604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2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59D5-908B-4537-A9D0-E20439D1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73133-CC1D-4F6A-A647-2A6FE205F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D3EEC-32AE-4C20-8DBA-015DBA939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2CDC0-22CF-448E-90C8-155790D7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E3C0-9881-47C8-8C92-60F84B34A8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9E9A5-F1D2-467A-AA23-6C158DAF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BC2ED-3156-4DEA-85F2-4CF35AA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1A1A-6AC2-41B9-A356-5887F604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E36C2-A9F7-4824-8203-16C94AFC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8C6CB-1F22-47A1-AB13-03A9C8396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3255-94FE-4F17-ABCE-3A3C6FCCE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E3C0-9881-47C8-8C92-60F84B34A87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50D1-4964-4375-B8CE-CB031A454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FB85B-ACB4-473C-8EDB-8F18899AC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1A1A-6AC2-41B9-A356-5887F6047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93EB-4B3A-4EFA-A767-4AE62D88F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5F19A-7D1C-4AB6-AB2E-CFAC79D95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0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5FC32E4-E8C2-4FE8-8876-39B1073099DC}"/>
              </a:ext>
            </a:extLst>
          </p:cNvPr>
          <p:cNvSpPr/>
          <p:nvPr/>
        </p:nvSpPr>
        <p:spPr>
          <a:xfrm>
            <a:off x="5065776" y="1737360"/>
            <a:ext cx="1097280" cy="109728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9F5023-6090-480A-BB21-D72B2B38D7AC}"/>
              </a:ext>
            </a:extLst>
          </p:cNvPr>
          <p:cNvCxnSpPr/>
          <p:nvPr/>
        </p:nvCxnSpPr>
        <p:spPr>
          <a:xfrm>
            <a:off x="4559808" y="2493264"/>
            <a:ext cx="1054608" cy="38404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551038-7277-4C7F-9745-97A68C49473C}"/>
              </a:ext>
            </a:extLst>
          </p:cNvPr>
          <p:cNvCxnSpPr>
            <a:cxnSpLocks/>
          </p:cNvCxnSpPr>
          <p:nvPr/>
        </p:nvCxnSpPr>
        <p:spPr>
          <a:xfrm flipH="1">
            <a:off x="5617464" y="2493264"/>
            <a:ext cx="1054608" cy="38404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C5D8A2-3F48-40D8-9652-4A4728527A03}"/>
              </a:ext>
            </a:extLst>
          </p:cNvPr>
          <p:cNvSpPr/>
          <p:nvPr/>
        </p:nvSpPr>
        <p:spPr>
          <a:xfrm>
            <a:off x="3767328" y="3340609"/>
            <a:ext cx="3870960" cy="2194904"/>
          </a:xfrm>
          <a:custGeom>
            <a:avLst/>
            <a:gdLst>
              <a:gd name="connsiteX0" fmla="*/ 3870960 w 3870960"/>
              <a:gd name="connsiteY0" fmla="*/ 36576 h 1988958"/>
              <a:gd name="connsiteX1" fmla="*/ 2859024 w 3870960"/>
              <a:gd name="connsiteY1" fmla="*/ 1987296 h 1988958"/>
              <a:gd name="connsiteX2" fmla="*/ 1914144 w 3870960"/>
              <a:gd name="connsiteY2" fmla="*/ 402336 h 1988958"/>
              <a:gd name="connsiteX3" fmla="*/ 1207008 w 3870960"/>
              <a:gd name="connsiteY3" fmla="*/ 1926336 h 1988958"/>
              <a:gd name="connsiteX4" fmla="*/ 0 w 3870960"/>
              <a:gd name="connsiteY4" fmla="*/ 0 h 1988958"/>
              <a:gd name="connsiteX0" fmla="*/ 3870960 w 3870960"/>
              <a:gd name="connsiteY0" fmla="*/ 36576 h 2330373"/>
              <a:gd name="connsiteX1" fmla="*/ 2859024 w 3870960"/>
              <a:gd name="connsiteY1" fmla="*/ 1987296 h 2330373"/>
              <a:gd name="connsiteX2" fmla="*/ 1914144 w 3870960"/>
              <a:gd name="connsiteY2" fmla="*/ 402336 h 2330373"/>
              <a:gd name="connsiteX3" fmla="*/ 908304 w 3870960"/>
              <a:gd name="connsiteY3" fmla="*/ 2328672 h 2330373"/>
              <a:gd name="connsiteX4" fmla="*/ 0 w 3870960"/>
              <a:gd name="connsiteY4" fmla="*/ 0 h 2330373"/>
              <a:gd name="connsiteX0" fmla="*/ 3870960 w 3870960"/>
              <a:gd name="connsiteY0" fmla="*/ 36576 h 2330373"/>
              <a:gd name="connsiteX1" fmla="*/ 2859024 w 3870960"/>
              <a:gd name="connsiteY1" fmla="*/ 1987296 h 2330373"/>
              <a:gd name="connsiteX2" fmla="*/ 1914144 w 3870960"/>
              <a:gd name="connsiteY2" fmla="*/ 402336 h 2330373"/>
              <a:gd name="connsiteX3" fmla="*/ 908304 w 3870960"/>
              <a:gd name="connsiteY3" fmla="*/ 2328672 h 2330373"/>
              <a:gd name="connsiteX4" fmla="*/ 0 w 3870960"/>
              <a:gd name="connsiteY4" fmla="*/ 0 h 2330373"/>
              <a:gd name="connsiteX0" fmla="*/ 3870960 w 3870960"/>
              <a:gd name="connsiteY0" fmla="*/ 36576 h 2329872"/>
              <a:gd name="connsiteX1" fmla="*/ 2859024 w 3870960"/>
              <a:gd name="connsiteY1" fmla="*/ 1987296 h 2329872"/>
              <a:gd name="connsiteX2" fmla="*/ 1914144 w 3870960"/>
              <a:gd name="connsiteY2" fmla="*/ 402336 h 2329872"/>
              <a:gd name="connsiteX3" fmla="*/ 908304 w 3870960"/>
              <a:gd name="connsiteY3" fmla="*/ 2328672 h 2329872"/>
              <a:gd name="connsiteX4" fmla="*/ 0 w 3870960"/>
              <a:gd name="connsiteY4" fmla="*/ 0 h 2329872"/>
              <a:gd name="connsiteX0" fmla="*/ 3870960 w 3870960"/>
              <a:gd name="connsiteY0" fmla="*/ 36576 h 2329872"/>
              <a:gd name="connsiteX1" fmla="*/ 2932176 w 3870960"/>
              <a:gd name="connsiteY1" fmla="*/ 2292096 h 2329872"/>
              <a:gd name="connsiteX2" fmla="*/ 1914144 w 3870960"/>
              <a:gd name="connsiteY2" fmla="*/ 402336 h 2329872"/>
              <a:gd name="connsiteX3" fmla="*/ 908304 w 3870960"/>
              <a:gd name="connsiteY3" fmla="*/ 2328672 h 2329872"/>
              <a:gd name="connsiteX4" fmla="*/ 0 w 3870960"/>
              <a:gd name="connsiteY4" fmla="*/ 0 h 2329872"/>
              <a:gd name="connsiteX0" fmla="*/ 3870960 w 3870960"/>
              <a:gd name="connsiteY0" fmla="*/ 36576 h 2329872"/>
              <a:gd name="connsiteX1" fmla="*/ 2932176 w 3870960"/>
              <a:gd name="connsiteY1" fmla="*/ 2292096 h 2329872"/>
              <a:gd name="connsiteX2" fmla="*/ 1914144 w 3870960"/>
              <a:gd name="connsiteY2" fmla="*/ 402336 h 2329872"/>
              <a:gd name="connsiteX3" fmla="*/ 908304 w 3870960"/>
              <a:gd name="connsiteY3" fmla="*/ 2328672 h 2329872"/>
              <a:gd name="connsiteX4" fmla="*/ 0 w 3870960"/>
              <a:gd name="connsiteY4" fmla="*/ 0 h 2329872"/>
              <a:gd name="connsiteX0" fmla="*/ 3870960 w 3870960"/>
              <a:gd name="connsiteY0" fmla="*/ 36576 h 2329872"/>
              <a:gd name="connsiteX1" fmla="*/ 2932176 w 3870960"/>
              <a:gd name="connsiteY1" fmla="*/ 2292096 h 2329872"/>
              <a:gd name="connsiteX2" fmla="*/ 1914144 w 3870960"/>
              <a:gd name="connsiteY2" fmla="*/ 402336 h 2329872"/>
              <a:gd name="connsiteX3" fmla="*/ 908304 w 3870960"/>
              <a:gd name="connsiteY3" fmla="*/ 2328672 h 2329872"/>
              <a:gd name="connsiteX4" fmla="*/ 0 w 3870960"/>
              <a:gd name="connsiteY4" fmla="*/ 0 h 2329872"/>
              <a:gd name="connsiteX0" fmla="*/ 3870960 w 3870960"/>
              <a:gd name="connsiteY0" fmla="*/ 36576 h 2330105"/>
              <a:gd name="connsiteX1" fmla="*/ 2932176 w 3870960"/>
              <a:gd name="connsiteY1" fmla="*/ 2292096 h 2330105"/>
              <a:gd name="connsiteX2" fmla="*/ 1914144 w 3870960"/>
              <a:gd name="connsiteY2" fmla="*/ 402336 h 2330105"/>
              <a:gd name="connsiteX3" fmla="*/ 908304 w 3870960"/>
              <a:gd name="connsiteY3" fmla="*/ 2328672 h 2330105"/>
              <a:gd name="connsiteX4" fmla="*/ 0 w 3870960"/>
              <a:gd name="connsiteY4" fmla="*/ 0 h 2330105"/>
              <a:gd name="connsiteX0" fmla="*/ 3870960 w 3870960"/>
              <a:gd name="connsiteY0" fmla="*/ 36576 h 2330105"/>
              <a:gd name="connsiteX1" fmla="*/ 2932176 w 3870960"/>
              <a:gd name="connsiteY1" fmla="*/ 2292096 h 2330105"/>
              <a:gd name="connsiteX2" fmla="*/ 1914144 w 3870960"/>
              <a:gd name="connsiteY2" fmla="*/ 402336 h 2330105"/>
              <a:gd name="connsiteX3" fmla="*/ 908304 w 3870960"/>
              <a:gd name="connsiteY3" fmla="*/ 2328672 h 2330105"/>
              <a:gd name="connsiteX4" fmla="*/ 0 w 3870960"/>
              <a:gd name="connsiteY4" fmla="*/ 0 h 2330105"/>
              <a:gd name="connsiteX0" fmla="*/ 3870960 w 3870960"/>
              <a:gd name="connsiteY0" fmla="*/ 36576 h 2330105"/>
              <a:gd name="connsiteX1" fmla="*/ 2932176 w 3870960"/>
              <a:gd name="connsiteY1" fmla="*/ 2292096 h 2330105"/>
              <a:gd name="connsiteX2" fmla="*/ 1914144 w 3870960"/>
              <a:gd name="connsiteY2" fmla="*/ 402336 h 2330105"/>
              <a:gd name="connsiteX3" fmla="*/ 749808 w 3870960"/>
              <a:gd name="connsiteY3" fmla="*/ 2328672 h 2330105"/>
              <a:gd name="connsiteX4" fmla="*/ 0 w 3870960"/>
              <a:gd name="connsiteY4" fmla="*/ 0 h 2330105"/>
              <a:gd name="connsiteX0" fmla="*/ 3870960 w 3870960"/>
              <a:gd name="connsiteY0" fmla="*/ 36576 h 2328672"/>
              <a:gd name="connsiteX1" fmla="*/ 2932176 w 3870960"/>
              <a:gd name="connsiteY1" fmla="*/ 2292096 h 2328672"/>
              <a:gd name="connsiteX2" fmla="*/ 1914144 w 3870960"/>
              <a:gd name="connsiteY2" fmla="*/ 402336 h 2328672"/>
              <a:gd name="connsiteX3" fmla="*/ 749808 w 3870960"/>
              <a:gd name="connsiteY3" fmla="*/ 2328672 h 2328672"/>
              <a:gd name="connsiteX4" fmla="*/ 0 w 3870960"/>
              <a:gd name="connsiteY4" fmla="*/ 0 h 2328672"/>
              <a:gd name="connsiteX0" fmla="*/ 3870960 w 3870960"/>
              <a:gd name="connsiteY0" fmla="*/ 36576 h 2292096"/>
              <a:gd name="connsiteX1" fmla="*/ 2932176 w 3870960"/>
              <a:gd name="connsiteY1" fmla="*/ 2292096 h 2292096"/>
              <a:gd name="connsiteX2" fmla="*/ 1914144 w 3870960"/>
              <a:gd name="connsiteY2" fmla="*/ 402336 h 2292096"/>
              <a:gd name="connsiteX3" fmla="*/ 804672 w 3870960"/>
              <a:gd name="connsiteY3" fmla="*/ 2194560 h 2292096"/>
              <a:gd name="connsiteX4" fmla="*/ 0 w 3870960"/>
              <a:gd name="connsiteY4" fmla="*/ 0 h 2292096"/>
              <a:gd name="connsiteX0" fmla="*/ 3870960 w 3870960"/>
              <a:gd name="connsiteY0" fmla="*/ 36576 h 2292096"/>
              <a:gd name="connsiteX1" fmla="*/ 2932176 w 3870960"/>
              <a:gd name="connsiteY1" fmla="*/ 2292096 h 2292096"/>
              <a:gd name="connsiteX2" fmla="*/ 1914144 w 3870960"/>
              <a:gd name="connsiteY2" fmla="*/ 402336 h 2292096"/>
              <a:gd name="connsiteX3" fmla="*/ 804672 w 3870960"/>
              <a:gd name="connsiteY3" fmla="*/ 2194560 h 2292096"/>
              <a:gd name="connsiteX4" fmla="*/ 0 w 3870960"/>
              <a:gd name="connsiteY4" fmla="*/ 0 h 2292096"/>
              <a:gd name="connsiteX0" fmla="*/ 3870960 w 3870960"/>
              <a:gd name="connsiteY0" fmla="*/ 36576 h 2292096"/>
              <a:gd name="connsiteX1" fmla="*/ 2932176 w 3870960"/>
              <a:gd name="connsiteY1" fmla="*/ 2292096 h 2292096"/>
              <a:gd name="connsiteX2" fmla="*/ 1914144 w 3870960"/>
              <a:gd name="connsiteY2" fmla="*/ 402336 h 2292096"/>
              <a:gd name="connsiteX3" fmla="*/ 804672 w 3870960"/>
              <a:gd name="connsiteY3" fmla="*/ 2194560 h 2292096"/>
              <a:gd name="connsiteX4" fmla="*/ 0 w 3870960"/>
              <a:gd name="connsiteY4" fmla="*/ 0 h 2292096"/>
              <a:gd name="connsiteX0" fmla="*/ 3870960 w 3870960"/>
              <a:gd name="connsiteY0" fmla="*/ 36576 h 2292096"/>
              <a:gd name="connsiteX1" fmla="*/ 2932176 w 3870960"/>
              <a:gd name="connsiteY1" fmla="*/ 2292096 h 2292096"/>
              <a:gd name="connsiteX2" fmla="*/ 1914144 w 3870960"/>
              <a:gd name="connsiteY2" fmla="*/ 402336 h 2292096"/>
              <a:gd name="connsiteX3" fmla="*/ 804672 w 3870960"/>
              <a:gd name="connsiteY3" fmla="*/ 2194560 h 2292096"/>
              <a:gd name="connsiteX4" fmla="*/ 0 w 3870960"/>
              <a:gd name="connsiteY4" fmla="*/ 0 h 2292096"/>
              <a:gd name="connsiteX0" fmla="*/ 3870960 w 3870960"/>
              <a:gd name="connsiteY0" fmla="*/ 36576 h 2195515"/>
              <a:gd name="connsiteX1" fmla="*/ 3005328 w 3870960"/>
              <a:gd name="connsiteY1" fmla="*/ 2157984 h 2195515"/>
              <a:gd name="connsiteX2" fmla="*/ 1914144 w 3870960"/>
              <a:gd name="connsiteY2" fmla="*/ 402336 h 2195515"/>
              <a:gd name="connsiteX3" fmla="*/ 804672 w 3870960"/>
              <a:gd name="connsiteY3" fmla="*/ 2194560 h 2195515"/>
              <a:gd name="connsiteX4" fmla="*/ 0 w 3870960"/>
              <a:gd name="connsiteY4" fmla="*/ 0 h 2195515"/>
              <a:gd name="connsiteX0" fmla="*/ 3870960 w 3870960"/>
              <a:gd name="connsiteY0" fmla="*/ 36576 h 2195515"/>
              <a:gd name="connsiteX1" fmla="*/ 3005328 w 3870960"/>
              <a:gd name="connsiteY1" fmla="*/ 2157984 h 2195515"/>
              <a:gd name="connsiteX2" fmla="*/ 1914144 w 3870960"/>
              <a:gd name="connsiteY2" fmla="*/ 402336 h 2195515"/>
              <a:gd name="connsiteX3" fmla="*/ 804672 w 3870960"/>
              <a:gd name="connsiteY3" fmla="*/ 2194560 h 2195515"/>
              <a:gd name="connsiteX4" fmla="*/ 0 w 3870960"/>
              <a:gd name="connsiteY4" fmla="*/ 0 h 2195515"/>
              <a:gd name="connsiteX0" fmla="*/ 3870960 w 3870960"/>
              <a:gd name="connsiteY0" fmla="*/ 36576 h 2199540"/>
              <a:gd name="connsiteX1" fmla="*/ 2944368 w 3870960"/>
              <a:gd name="connsiteY1" fmla="*/ 2176272 h 2199540"/>
              <a:gd name="connsiteX2" fmla="*/ 1914144 w 3870960"/>
              <a:gd name="connsiteY2" fmla="*/ 402336 h 2199540"/>
              <a:gd name="connsiteX3" fmla="*/ 804672 w 3870960"/>
              <a:gd name="connsiteY3" fmla="*/ 2194560 h 2199540"/>
              <a:gd name="connsiteX4" fmla="*/ 0 w 3870960"/>
              <a:gd name="connsiteY4" fmla="*/ 0 h 2199540"/>
              <a:gd name="connsiteX0" fmla="*/ 3870960 w 3870960"/>
              <a:gd name="connsiteY0" fmla="*/ 36576 h 2195772"/>
              <a:gd name="connsiteX1" fmla="*/ 2944368 w 3870960"/>
              <a:gd name="connsiteY1" fmla="*/ 2176272 h 2195772"/>
              <a:gd name="connsiteX2" fmla="*/ 1914144 w 3870960"/>
              <a:gd name="connsiteY2" fmla="*/ 402336 h 2195772"/>
              <a:gd name="connsiteX3" fmla="*/ 804672 w 3870960"/>
              <a:gd name="connsiteY3" fmla="*/ 2194560 h 2195772"/>
              <a:gd name="connsiteX4" fmla="*/ 0 w 3870960"/>
              <a:gd name="connsiteY4" fmla="*/ 0 h 2195772"/>
              <a:gd name="connsiteX0" fmla="*/ 3870960 w 3870960"/>
              <a:gd name="connsiteY0" fmla="*/ 36576 h 2196333"/>
              <a:gd name="connsiteX1" fmla="*/ 2944368 w 3870960"/>
              <a:gd name="connsiteY1" fmla="*/ 2176272 h 2196333"/>
              <a:gd name="connsiteX2" fmla="*/ 1871472 w 3870960"/>
              <a:gd name="connsiteY2" fmla="*/ 402336 h 2196333"/>
              <a:gd name="connsiteX3" fmla="*/ 804672 w 3870960"/>
              <a:gd name="connsiteY3" fmla="*/ 2194560 h 2196333"/>
              <a:gd name="connsiteX4" fmla="*/ 0 w 3870960"/>
              <a:gd name="connsiteY4" fmla="*/ 0 h 2196333"/>
              <a:gd name="connsiteX0" fmla="*/ 3870960 w 3870960"/>
              <a:gd name="connsiteY0" fmla="*/ 36576 h 2196333"/>
              <a:gd name="connsiteX1" fmla="*/ 2944368 w 3870960"/>
              <a:gd name="connsiteY1" fmla="*/ 2176272 h 2196333"/>
              <a:gd name="connsiteX2" fmla="*/ 1834896 w 3870960"/>
              <a:gd name="connsiteY2" fmla="*/ 402336 h 2196333"/>
              <a:gd name="connsiteX3" fmla="*/ 804672 w 3870960"/>
              <a:gd name="connsiteY3" fmla="*/ 2194560 h 2196333"/>
              <a:gd name="connsiteX4" fmla="*/ 0 w 3870960"/>
              <a:gd name="connsiteY4" fmla="*/ 0 h 2196333"/>
              <a:gd name="connsiteX0" fmla="*/ 3870960 w 3870960"/>
              <a:gd name="connsiteY0" fmla="*/ 36576 h 2196328"/>
              <a:gd name="connsiteX1" fmla="*/ 2944368 w 3870960"/>
              <a:gd name="connsiteY1" fmla="*/ 2176272 h 2196328"/>
              <a:gd name="connsiteX2" fmla="*/ 1834896 w 3870960"/>
              <a:gd name="connsiteY2" fmla="*/ 402336 h 2196328"/>
              <a:gd name="connsiteX3" fmla="*/ 804672 w 3870960"/>
              <a:gd name="connsiteY3" fmla="*/ 2194560 h 2196328"/>
              <a:gd name="connsiteX4" fmla="*/ 0 w 3870960"/>
              <a:gd name="connsiteY4" fmla="*/ 0 h 2196328"/>
              <a:gd name="connsiteX0" fmla="*/ 3870960 w 3870960"/>
              <a:gd name="connsiteY0" fmla="*/ 36576 h 2196333"/>
              <a:gd name="connsiteX1" fmla="*/ 2944368 w 3870960"/>
              <a:gd name="connsiteY1" fmla="*/ 2176272 h 2196333"/>
              <a:gd name="connsiteX2" fmla="*/ 1834896 w 3870960"/>
              <a:gd name="connsiteY2" fmla="*/ 402336 h 2196333"/>
              <a:gd name="connsiteX3" fmla="*/ 786384 w 3870960"/>
              <a:gd name="connsiteY3" fmla="*/ 2194560 h 2196333"/>
              <a:gd name="connsiteX4" fmla="*/ 0 w 3870960"/>
              <a:gd name="connsiteY4" fmla="*/ 0 h 2196333"/>
              <a:gd name="connsiteX0" fmla="*/ 3870960 w 3870960"/>
              <a:gd name="connsiteY0" fmla="*/ 36576 h 2194621"/>
              <a:gd name="connsiteX1" fmla="*/ 2944368 w 3870960"/>
              <a:gd name="connsiteY1" fmla="*/ 2176272 h 2194621"/>
              <a:gd name="connsiteX2" fmla="*/ 1834896 w 3870960"/>
              <a:gd name="connsiteY2" fmla="*/ 402336 h 2194621"/>
              <a:gd name="connsiteX3" fmla="*/ 786384 w 3870960"/>
              <a:gd name="connsiteY3" fmla="*/ 2194560 h 2194621"/>
              <a:gd name="connsiteX4" fmla="*/ 0 w 3870960"/>
              <a:gd name="connsiteY4" fmla="*/ 0 h 2194621"/>
              <a:gd name="connsiteX0" fmla="*/ 3870960 w 3870960"/>
              <a:gd name="connsiteY0" fmla="*/ 36576 h 2194621"/>
              <a:gd name="connsiteX1" fmla="*/ 2944368 w 3870960"/>
              <a:gd name="connsiteY1" fmla="*/ 2176272 h 2194621"/>
              <a:gd name="connsiteX2" fmla="*/ 1834896 w 3870960"/>
              <a:gd name="connsiteY2" fmla="*/ 402336 h 2194621"/>
              <a:gd name="connsiteX3" fmla="*/ 786384 w 3870960"/>
              <a:gd name="connsiteY3" fmla="*/ 2194560 h 2194621"/>
              <a:gd name="connsiteX4" fmla="*/ 0 w 3870960"/>
              <a:gd name="connsiteY4" fmla="*/ 0 h 2194621"/>
              <a:gd name="connsiteX0" fmla="*/ 3870960 w 3870960"/>
              <a:gd name="connsiteY0" fmla="*/ 36576 h 2194621"/>
              <a:gd name="connsiteX1" fmla="*/ 2919984 w 3870960"/>
              <a:gd name="connsiteY1" fmla="*/ 2188464 h 2194621"/>
              <a:gd name="connsiteX2" fmla="*/ 1834896 w 3870960"/>
              <a:gd name="connsiteY2" fmla="*/ 402336 h 2194621"/>
              <a:gd name="connsiteX3" fmla="*/ 786384 w 3870960"/>
              <a:gd name="connsiteY3" fmla="*/ 2194560 h 2194621"/>
              <a:gd name="connsiteX4" fmla="*/ 0 w 3870960"/>
              <a:gd name="connsiteY4" fmla="*/ 0 h 2194621"/>
              <a:gd name="connsiteX0" fmla="*/ 3870960 w 3870960"/>
              <a:gd name="connsiteY0" fmla="*/ 36576 h 2194621"/>
              <a:gd name="connsiteX1" fmla="*/ 2919984 w 3870960"/>
              <a:gd name="connsiteY1" fmla="*/ 2188464 h 2194621"/>
              <a:gd name="connsiteX2" fmla="*/ 1834896 w 3870960"/>
              <a:gd name="connsiteY2" fmla="*/ 402336 h 2194621"/>
              <a:gd name="connsiteX3" fmla="*/ 786384 w 3870960"/>
              <a:gd name="connsiteY3" fmla="*/ 2194560 h 2194621"/>
              <a:gd name="connsiteX4" fmla="*/ 0 w 3870960"/>
              <a:gd name="connsiteY4" fmla="*/ 0 h 2194621"/>
              <a:gd name="connsiteX0" fmla="*/ 3870960 w 3870960"/>
              <a:gd name="connsiteY0" fmla="*/ 36576 h 2195206"/>
              <a:gd name="connsiteX1" fmla="*/ 2919984 w 3870960"/>
              <a:gd name="connsiteY1" fmla="*/ 2188464 h 2195206"/>
              <a:gd name="connsiteX2" fmla="*/ 1834896 w 3870960"/>
              <a:gd name="connsiteY2" fmla="*/ 402336 h 2195206"/>
              <a:gd name="connsiteX3" fmla="*/ 786384 w 3870960"/>
              <a:gd name="connsiteY3" fmla="*/ 2194560 h 2195206"/>
              <a:gd name="connsiteX4" fmla="*/ 0 w 3870960"/>
              <a:gd name="connsiteY4" fmla="*/ 0 h 2195206"/>
              <a:gd name="connsiteX0" fmla="*/ 3870960 w 3870960"/>
              <a:gd name="connsiteY0" fmla="*/ 36576 h 2194904"/>
              <a:gd name="connsiteX1" fmla="*/ 2919984 w 3870960"/>
              <a:gd name="connsiteY1" fmla="*/ 2188464 h 2194904"/>
              <a:gd name="connsiteX2" fmla="*/ 1834896 w 3870960"/>
              <a:gd name="connsiteY2" fmla="*/ 402336 h 2194904"/>
              <a:gd name="connsiteX3" fmla="*/ 786384 w 3870960"/>
              <a:gd name="connsiteY3" fmla="*/ 2194560 h 2194904"/>
              <a:gd name="connsiteX4" fmla="*/ 0 w 3870960"/>
              <a:gd name="connsiteY4" fmla="*/ 0 h 2194904"/>
              <a:gd name="connsiteX0" fmla="*/ 3870960 w 3870960"/>
              <a:gd name="connsiteY0" fmla="*/ 36576 h 2194904"/>
              <a:gd name="connsiteX1" fmla="*/ 2919984 w 3870960"/>
              <a:gd name="connsiteY1" fmla="*/ 2188464 h 2194904"/>
              <a:gd name="connsiteX2" fmla="*/ 1834896 w 3870960"/>
              <a:gd name="connsiteY2" fmla="*/ 402336 h 2194904"/>
              <a:gd name="connsiteX3" fmla="*/ 786384 w 3870960"/>
              <a:gd name="connsiteY3" fmla="*/ 2194560 h 2194904"/>
              <a:gd name="connsiteX4" fmla="*/ 0 w 3870960"/>
              <a:gd name="connsiteY4" fmla="*/ 0 h 219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0960" h="2194904">
                <a:moveTo>
                  <a:pt x="3870960" y="36576"/>
                </a:moveTo>
                <a:cubicBezTo>
                  <a:pt x="3845052" y="499872"/>
                  <a:pt x="3759200" y="2121408"/>
                  <a:pt x="2919984" y="2188464"/>
                </a:cubicBezTo>
                <a:cubicBezTo>
                  <a:pt x="2080768" y="2255520"/>
                  <a:pt x="2190496" y="401320"/>
                  <a:pt x="1834896" y="402336"/>
                </a:cubicBezTo>
                <a:cubicBezTo>
                  <a:pt x="1479296" y="403352"/>
                  <a:pt x="1689608" y="2164080"/>
                  <a:pt x="786384" y="2194560"/>
                </a:cubicBezTo>
                <a:cubicBezTo>
                  <a:pt x="-116840" y="2225040"/>
                  <a:pt x="23368" y="222504"/>
                  <a:pt x="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B13F2F-2154-4D62-B57C-C9D02CAED9C0}"/>
              </a:ext>
            </a:extLst>
          </p:cNvPr>
          <p:cNvSpPr/>
          <p:nvPr/>
        </p:nvSpPr>
        <p:spPr>
          <a:xfrm>
            <a:off x="4011168" y="4419600"/>
            <a:ext cx="1097280" cy="1097280"/>
          </a:xfrm>
          <a:prstGeom prst="ellips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A2C514-5074-4AE0-8CC3-B41E2B4E361C}"/>
              </a:ext>
            </a:extLst>
          </p:cNvPr>
          <p:cNvSpPr/>
          <p:nvPr/>
        </p:nvSpPr>
        <p:spPr>
          <a:xfrm>
            <a:off x="6123432" y="4419600"/>
            <a:ext cx="1097280" cy="1097280"/>
          </a:xfrm>
          <a:prstGeom prst="ellips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06008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</cp:revision>
  <dcterms:created xsi:type="dcterms:W3CDTF">2021-02-11T15:51:11Z</dcterms:created>
  <dcterms:modified xsi:type="dcterms:W3CDTF">2021-02-11T19:30:54Z</dcterms:modified>
</cp:coreProperties>
</file>