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8243-B5A4-4835-B8F8-268F515CAD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16BB196-76DD-49C1-892C-AEADBC3A8363}"/>
              </a:ext>
            </a:extLst>
          </p:cNvPr>
          <p:cNvSpPr/>
          <p:nvPr/>
        </p:nvSpPr>
        <p:spPr>
          <a:xfrm>
            <a:off x="128818" y="95149"/>
            <a:ext cx="8995726" cy="5281798"/>
          </a:xfrm>
          <a:prstGeom prst="roundRect">
            <a:avLst>
              <a:gd name="adj" fmla="val 4299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1539C8-0111-4B06-BD48-1E85F1C71327}"/>
              </a:ext>
            </a:extLst>
          </p:cNvPr>
          <p:cNvSpPr/>
          <p:nvPr/>
        </p:nvSpPr>
        <p:spPr>
          <a:xfrm>
            <a:off x="7296456" y="354449"/>
            <a:ext cx="166950" cy="16695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235E67-3D9F-4CCB-A768-A8E582244189}"/>
                  </a:ext>
                </a:extLst>
              </p:cNvPr>
              <p:cNvSpPr txBox="1"/>
              <p:nvPr/>
            </p:nvSpPr>
            <p:spPr>
              <a:xfrm>
                <a:off x="176484" y="145537"/>
                <a:ext cx="7925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235E67-3D9F-4CCB-A768-A8E58224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4" y="145537"/>
                <a:ext cx="79252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358B963-F77B-4842-B7BD-8A6B6F67F2F2}"/>
              </a:ext>
            </a:extLst>
          </p:cNvPr>
          <p:cNvSpPr txBox="1"/>
          <p:nvPr/>
        </p:nvSpPr>
        <p:spPr>
          <a:xfrm>
            <a:off x="1437347" y="111102"/>
            <a:ext cx="637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statements: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statements associated with an experimental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4938EA-2CA4-44B4-A5FB-4A8226E8B54E}"/>
                  </a:ext>
                </a:extLst>
              </p:cNvPr>
              <p:cNvSpPr txBox="1"/>
              <p:nvPr/>
            </p:nvSpPr>
            <p:spPr>
              <a:xfrm>
                <a:off x="5911648" y="1215959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4938EA-2CA4-44B4-A5FB-4A8226E8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48" y="1215959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892EBA9B-B61E-4AD6-835E-FB0761C8FAFB}"/>
              </a:ext>
            </a:extLst>
          </p:cNvPr>
          <p:cNvSpPr/>
          <p:nvPr/>
        </p:nvSpPr>
        <p:spPr>
          <a:xfrm>
            <a:off x="5715476" y="1605446"/>
            <a:ext cx="2834741" cy="237294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3510A-1D3E-4FFB-AF6E-B6BF86418028}"/>
              </a:ext>
            </a:extLst>
          </p:cNvPr>
          <p:cNvSpPr txBox="1"/>
          <p:nvPr/>
        </p:nvSpPr>
        <p:spPr>
          <a:xfrm>
            <a:off x="6095169" y="2031695"/>
            <a:ext cx="2045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distinguishable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DEE96C-8E9C-4D93-A96F-6278206A5BF2}"/>
              </a:ext>
            </a:extLst>
          </p:cNvPr>
          <p:cNvSpPr/>
          <p:nvPr/>
        </p:nvSpPr>
        <p:spPr>
          <a:xfrm>
            <a:off x="614532" y="1673410"/>
            <a:ext cx="3921958" cy="326569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227EC9-23CA-446F-96F2-53229DBFAF48}"/>
                  </a:ext>
                </a:extLst>
              </p:cNvPr>
              <p:cNvSpPr txBox="1"/>
              <p:nvPr/>
            </p:nvSpPr>
            <p:spPr>
              <a:xfrm>
                <a:off x="751839" y="1320638"/>
                <a:ext cx="7925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𝒟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227EC9-23CA-446F-96F2-53229DBF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" y="1320638"/>
                <a:ext cx="79252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4BBFE8D-36B6-4B69-877E-1AED4DA48E13}"/>
              </a:ext>
            </a:extLst>
          </p:cNvPr>
          <p:cNvSpPr txBox="1"/>
          <p:nvPr/>
        </p:nvSpPr>
        <p:spPr>
          <a:xfrm>
            <a:off x="1148101" y="2706097"/>
            <a:ext cx="285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Verifiable statements: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true, test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terminates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B71040-57BB-4E06-A58B-7D74A4056ABB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313570" y="707468"/>
            <a:ext cx="1964032" cy="11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D9BAA6-6961-4618-BDE3-7E23951BBBFE}"/>
              </a:ext>
            </a:extLst>
          </p:cNvPr>
          <p:cNvSpPr txBox="1"/>
          <p:nvPr/>
        </p:nvSpPr>
        <p:spPr>
          <a:xfrm>
            <a:off x="8743621" y="4176621"/>
            <a:ext cx="3448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verifiable statement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an open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65D740-36EA-4D12-AE8E-79BAE8534FA9}"/>
              </a:ext>
            </a:extLst>
          </p:cNvPr>
          <p:cNvSpPr txBox="1"/>
          <p:nvPr/>
        </p:nvSpPr>
        <p:spPr>
          <a:xfrm>
            <a:off x="9595041" y="1499042"/>
            <a:ext cx="2052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algebra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statement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set of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CC323F-061B-4ED5-B36F-04AFB6B9D009}"/>
              </a:ext>
            </a:extLst>
          </p:cNvPr>
          <p:cNvSpPr txBox="1"/>
          <p:nvPr/>
        </p:nvSpPr>
        <p:spPr>
          <a:xfrm>
            <a:off x="10277603" y="47663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2BF244-D509-43BE-A5BA-CFEBB133019E}"/>
              </a:ext>
            </a:extLst>
          </p:cNvPr>
          <p:cNvCxnSpPr>
            <a:cxnSpLocks/>
          </p:cNvCxnSpPr>
          <p:nvPr/>
        </p:nvCxnSpPr>
        <p:spPr>
          <a:xfrm flipH="1" flipV="1">
            <a:off x="4494902" y="4101382"/>
            <a:ext cx="5252663" cy="29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55F689-8878-4E5B-A2EA-168C4CEAA1C4}"/>
              </a:ext>
            </a:extLst>
          </p:cNvPr>
          <p:cNvCxnSpPr>
            <a:cxnSpLocks/>
          </p:cNvCxnSpPr>
          <p:nvPr/>
        </p:nvCxnSpPr>
        <p:spPr>
          <a:xfrm flipH="1">
            <a:off x="9124545" y="1729874"/>
            <a:ext cx="551713" cy="7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6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59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16</cp:revision>
  <dcterms:created xsi:type="dcterms:W3CDTF">2020-10-19T13:58:23Z</dcterms:created>
  <dcterms:modified xsi:type="dcterms:W3CDTF">2021-03-05T20:55:46Z</dcterms:modified>
</cp:coreProperties>
</file>