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5" r:id="rId2"/>
    <p:sldId id="304" r:id="rId3"/>
    <p:sldId id="306" r:id="rId4"/>
    <p:sldId id="307" r:id="rId5"/>
    <p:sldId id="269" r:id="rId6"/>
    <p:sldId id="309" r:id="rId7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4" d="100"/>
          <a:sy n="174" d="100"/>
        </p:scale>
        <p:origin x="130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F72A8-F925-472B-8B77-649BE40F1BE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5753F-9057-46AD-B39B-650ADFE4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36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50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562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673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785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898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1709-B7CC-49DB-B50A-B705702D63C0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A7F9C4-CC18-4068-9C52-B05C8A51F5E8}"/>
              </a:ext>
            </a:extLst>
          </p:cNvPr>
          <p:cNvGrpSpPr/>
          <p:nvPr/>
        </p:nvGrpSpPr>
        <p:grpSpPr>
          <a:xfrm>
            <a:off x="578795" y="628717"/>
            <a:ext cx="7986409" cy="2555967"/>
            <a:chOff x="476657" y="1250303"/>
            <a:chExt cx="7986409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8F0B15-3931-4956-A022-E19B8B5D6B03}"/>
                </a:ext>
              </a:extLst>
            </p:cNvPr>
            <p:cNvSpPr/>
            <p:nvPr/>
          </p:nvSpPr>
          <p:spPr>
            <a:xfrm>
              <a:off x="476657" y="2009981"/>
              <a:ext cx="7986409" cy="812260"/>
            </a:xfrm>
            <a:custGeom>
              <a:avLst/>
              <a:gdLst>
                <a:gd name="connsiteX0" fmla="*/ 0 w 10648545"/>
                <a:gd name="connsiteY0" fmla="*/ 1083013 h 1083013"/>
                <a:gd name="connsiteX1" fmla="*/ 2075234 w 10648545"/>
                <a:gd name="connsiteY1" fmla="*/ 661481 h 1083013"/>
                <a:gd name="connsiteX2" fmla="*/ 4961107 w 10648545"/>
                <a:gd name="connsiteY2" fmla="*/ 337226 h 1083013"/>
                <a:gd name="connsiteX3" fmla="*/ 8508460 w 10648545"/>
                <a:gd name="connsiteY3" fmla="*/ 337226 h 1083013"/>
                <a:gd name="connsiteX4" fmla="*/ 10648545 w 10648545"/>
                <a:gd name="connsiteY4" fmla="*/ 0 h 108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8545" h="1083013">
                  <a:moveTo>
                    <a:pt x="0" y="1083013"/>
                  </a:moveTo>
                  <a:cubicBezTo>
                    <a:pt x="624191" y="934396"/>
                    <a:pt x="1248383" y="785779"/>
                    <a:pt x="2075234" y="661481"/>
                  </a:cubicBezTo>
                  <a:cubicBezTo>
                    <a:pt x="2902085" y="537183"/>
                    <a:pt x="3888903" y="391268"/>
                    <a:pt x="4961107" y="337226"/>
                  </a:cubicBezTo>
                  <a:cubicBezTo>
                    <a:pt x="6033311" y="283184"/>
                    <a:pt x="7560554" y="393430"/>
                    <a:pt x="8508460" y="337226"/>
                  </a:cubicBezTo>
                  <a:cubicBezTo>
                    <a:pt x="9456366" y="281022"/>
                    <a:pt x="10052455" y="140511"/>
                    <a:pt x="1064854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</p:spTree>
    <p:extLst>
      <p:ext uri="{BB962C8B-B14F-4D97-AF65-F5344CB8AC3E}">
        <p14:creationId xmlns:p14="http://schemas.microsoft.com/office/powerpoint/2010/main" val="226774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890B76D-2F1A-4CAC-8019-EE008E9BD55A}"/>
              </a:ext>
            </a:extLst>
          </p:cNvPr>
          <p:cNvGrpSpPr/>
          <p:nvPr/>
        </p:nvGrpSpPr>
        <p:grpSpPr>
          <a:xfrm>
            <a:off x="841953" y="628716"/>
            <a:ext cx="7829962" cy="2555967"/>
            <a:chOff x="740076" y="1250303"/>
            <a:chExt cx="7829962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7BC6F3D-85B4-4583-B5B2-0CF8E39C9DB4}"/>
                </a:ext>
              </a:extLst>
            </p:cNvPr>
            <p:cNvSpPr/>
            <p:nvPr/>
          </p:nvSpPr>
          <p:spPr>
            <a:xfrm>
              <a:off x="740076" y="1638650"/>
              <a:ext cx="7829962" cy="687010"/>
            </a:xfrm>
            <a:custGeom>
              <a:avLst/>
              <a:gdLst>
                <a:gd name="connsiteX0" fmla="*/ 0 w 10538625"/>
                <a:gd name="connsiteY0" fmla="*/ 652264 h 915103"/>
                <a:gd name="connsiteX1" fmla="*/ 2177456 w 10538625"/>
                <a:gd name="connsiteY1" fmla="*/ 336500 h 915103"/>
                <a:gd name="connsiteX2" fmla="*/ 5282469 w 10538625"/>
                <a:gd name="connsiteY2" fmla="*/ 14157 h 915103"/>
                <a:gd name="connsiteX3" fmla="*/ 8262492 w 10538625"/>
                <a:gd name="connsiteY3" fmla="*/ 829881 h 915103"/>
                <a:gd name="connsiteX4" fmla="*/ 10538625 w 10538625"/>
                <a:gd name="connsiteY4" fmla="*/ 849616 h 915103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949" h="916012">
                  <a:moveTo>
                    <a:pt x="0" y="791320"/>
                  </a:moveTo>
                  <a:cubicBezTo>
                    <a:pt x="694571" y="791867"/>
                    <a:pt x="1214815" y="466785"/>
                    <a:pt x="2078780" y="337409"/>
                  </a:cubicBezTo>
                  <a:cubicBezTo>
                    <a:pt x="2942746" y="208033"/>
                    <a:pt x="4169620" y="-67164"/>
                    <a:pt x="5183793" y="15066"/>
                  </a:cubicBezTo>
                  <a:cubicBezTo>
                    <a:pt x="6197966" y="97296"/>
                    <a:pt x="7287790" y="691547"/>
                    <a:pt x="8163816" y="830790"/>
                  </a:cubicBezTo>
                  <a:cubicBezTo>
                    <a:pt x="9039842" y="970033"/>
                    <a:pt x="9739895" y="910279"/>
                    <a:pt x="10439949" y="8505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08C880-F348-4A0C-A4CC-E37B91202CA9}"/>
                </a:ext>
              </a:extLst>
            </p:cNvPr>
            <p:cNvSpPr/>
            <p:nvPr/>
          </p:nvSpPr>
          <p:spPr>
            <a:xfrm>
              <a:off x="809078" y="1639821"/>
              <a:ext cx="7662281" cy="352298"/>
            </a:xfrm>
            <a:custGeom>
              <a:avLst/>
              <a:gdLst>
                <a:gd name="connsiteX0" fmla="*/ 0 w 10222860"/>
                <a:gd name="connsiteY0" fmla="*/ 362180 h 469745"/>
                <a:gd name="connsiteX1" fmla="*/ 1986682 w 10222860"/>
                <a:gd name="connsiteY1" fmla="*/ 335867 h 469745"/>
                <a:gd name="connsiteX2" fmla="*/ 5098273 w 10222860"/>
                <a:gd name="connsiteY2" fmla="*/ 368 h 469745"/>
                <a:gd name="connsiteX3" fmla="*/ 8308541 w 10222860"/>
                <a:gd name="connsiteY3" fmla="*/ 408229 h 469745"/>
                <a:gd name="connsiteX4" fmla="*/ 10222860 w 10222860"/>
                <a:gd name="connsiteY4" fmla="*/ 460857 h 469745"/>
                <a:gd name="connsiteX0" fmla="*/ 0 w 10216375"/>
                <a:gd name="connsiteY0" fmla="*/ 277859 h 469730"/>
                <a:gd name="connsiteX1" fmla="*/ 1980197 w 10216375"/>
                <a:gd name="connsiteY1" fmla="*/ 335852 h 469730"/>
                <a:gd name="connsiteX2" fmla="*/ 5091788 w 10216375"/>
                <a:gd name="connsiteY2" fmla="*/ 353 h 469730"/>
                <a:gd name="connsiteX3" fmla="*/ 8302056 w 10216375"/>
                <a:gd name="connsiteY3" fmla="*/ 408214 h 469730"/>
                <a:gd name="connsiteX4" fmla="*/ 10216375 w 10216375"/>
                <a:gd name="connsiteY4" fmla="*/ 460842 h 4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6375" h="469730">
                  <a:moveTo>
                    <a:pt x="0" y="277859"/>
                  </a:moveTo>
                  <a:cubicBezTo>
                    <a:pt x="568485" y="294853"/>
                    <a:pt x="1131566" y="382103"/>
                    <a:pt x="1980197" y="335852"/>
                  </a:cubicBezTo>
                  <a:cubicBezTo>
                    <a:pt x="2828828" y="289601"/>
                    <a:pt x="4038145" y="-11707"/>
                    <a:pt x="5091788" y="353"/>
                  </a:cubicBezTo>
                  <a:cubicBezTo>
                    <a:pt x="6145431" y="12413"/>
                    <a:pt x="7447958" y="331466"/>
                    <a:pt x="8302056" y="408214"/>
                  </a:cubicBezTo>
                  <a:cubicBezTo>
                    <a:pt x="9156154" y="484962"/>
                    <a:pt x="9686264" y="472902"/>
                    <a:pt x="10216375" y="460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BF93F3E-0524-433E-8677-66F65EEABE11}"/>
                </a:ext>
              </a:extLst>
            </p:cNvPr>
            <p:cNvSpPr/>
            <p:nvPr/>
          </p:nvSpPr>
          <p:spPr>
            <a:xfrm>
              <a:off x="759808" y="2172936"/>
              <a:ext cx="7741154" cy="429241"/>
            </a:xfrm>
            <a:custGeom>
              <a:avLst/>
              <a:gdLst>
                <a:gd name="connsiteX0" fmla="*/ 0 w 10321537"/>
                <a:gd name="connsiteY0" fmla="*/ 572322 h 572322"/>
                <a:gd name="connsiteX1" fmla="*/ 1657761 w 10321537"/>
                <a:gd name="connsiteY1" fmla="*/ 434175 h 572322"/>
                <a:gd name="connsiteX2" fmla="*/ 4585157 w 10321537"/>
                <a:gd name="connsiteY2" fmla="*/ 111833 h 572322"/>
                <a:gd name="connsiteX3" fmla="*/ 8144081 w 10321537"/>
                <a:gd name="connsiteY3" fmla="*/ 98676 h 572322"/>
                <a:gd name="connsiteX4" fmla="*/ 10321537 w 10321537"/>
                <a:gd name="connsiteY4" fmla="*/ 0 h 5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537" h="572322">
                  <a:moveTo>
                    <a:pt x="0" y="572322"/>
                  </a:moveTo>
                  <a:lnTo>
                    <a:pt x="1657761" y="434175"/>
                  </a:lnTo>
                  <a:cubicBezTo>
                    <a:pt x="2421954" y="357427"/>
                    <a:pt x="3504104" y="167750"/>
                    <a:pt x="4585157" y="111833"/>
                  </a:cubicBezTo>
                  <a:cubicBezTo>
                    <a:pt x="5666210" y="55916"/>
                    <a:pt x="7188018" y="117315"/>
                    <a:pt x="8144081" y="98676"/>
                  </a:cubicBezTo>
                  <a:cubicBezTo>
                    <a:pt x="9100144" y="80037"/>
                    <a:pt x="9710840" y="40018"/>
                    <a:pt x="103215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94C4CF-9F21-4A99-860E-F9CB56BDE7F2}"/>
                </a:ext>
              </a:extLst>
            </p:cNvPr>
            <p:cNvSpPr/>
            <p:nvPr/>
          </p:nvSpPr>
          <p:spPr>
            <a:xfrm>
              <a:off x="942360" y="2493095"/>
              <a:ext cx="7568468" cy="518586"/>
            </a:xfrm>
            <a:custGeom>
              <a:avLst/>
              <a:gdLst>
                <a:gd name="connsiteX0" fmla="*/ 0 w 10091292"/>
                <a:gd name="connsiteY0" fmla="*/ 684869 h 691448"/>
                <a:gd name="connsiteX1" fmla="*/ 1723545 w 10091292"/>
                <a:gd name="connsiteY1" fmla="*/ 428311 h 691448"/>
                <a:gd name="connsiteX2" fmla="*/ 4999597 w 10091292"/>
                <a:gd name="connsiteY2" fmla="*/ 714 h 691448"/>
                <a:gd name="connsiteX3" fmla="*/ 7769110 w 10091292"/>
                <a:gd name="connsiteY3" fmla="*/ 336213 h 691448"/>
                <a:gd name="connsiteX4" fmla="*/ 10091292 w 10091292"/>
                <a:gd name="connsiteY4" fmla="*/ 691448 h 69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292" h="691448">
                  <a:moveTo>
                    <a:pt x="0" y="684869"/>
                  </a:moveTo>
                  <a:cubicBezTo>
                    <a:pt x="445139" y="613603"/>
                    <a:pt x="1723545" y="428311"/>
                    <a:pt x="1723545" y="428311"/>
                  </a:cubicBezTo>
                  <a:cubicBezTo>
                    <a:pt x="2556811" y="314285"/>
                    <a:pt x="3992003" y="16064"/>
                    <a:pt x="4999597" y="714"/>
                  </a:cubicBezTo>
                  <a:cubicBezTo>
                    <a:pt x="6007191" y="-14636"/>
                    <a:pt x="6920494" y="221091"/>
                    <a:pt x="7769110" y="336213"/>
                  </a:cubicBezTo>
                  <a:cubicBezTo>
                    <a:pt x="8617726" y="451335"/>
                    <a:pt x="9354509" y="571391"/>
                    <a:pt x="10091292" y="6914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EE1CE6-667F-4C60-AB5F-9BD7702EA924}"/>
                </a:ext>
              </a:extLst>
            </p:cNvPr>
            <p:cNvSpPr/>
            <p:nvPr/>
          </p:nvSpPr>
          <p:spPr>
            <a:xfrm>
              <a:off x="1021303" y="2493128"/>
              <a:ext cx="7326713" cy="957665"/>
            </a:xfrm>
            <a:custGeom>
              <a:avLst/>
              <a:gdLst>
                <a:gd name="connsiteX0" fmla="*/ 0 w 9768950"/>
                <a:gd name="connsiteY0" fmla="*/ 1276886 h 1276886"/>
                <a:gd name="connsiteX1" fmla="*/ 1289370 w 9768950"/>
                <a:gd name="connsiteY1" fmla="*/ 750612 h 1276886"/>
                <a:gd name="connsiteX2" fmla="*/ 4874608 w 9768950"/>
                <a:gd name="connsiteY2" fmla="*/ 13830 h 1276886"/>
                <a:gd name="connsiteX3" fmla="*/ 7663856 w 9768950"/>
                <a:gd name="connsiteY3" fmla="*/ 316437 h 1276886"/>
                <a:gd name="connsiteX4" fmla="*/ 9768950 w 9768950"/>
                <a:gd name="connsiteY4" fmla="*/ 895337 h 127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8950" h="1276886">
                  <a:moveTo>
                    <a:pt x="0" y="1276886"/>
                  </a:moveTo>
                  <a:cubicBezTo>
                    <a:pt x="238467" y="1119003"/>
                    <a:pt x="476935" y="961121"/>
                    <a:pt x="1289370" y="750612"/>
                  </a:cubicBezTo>
                  <a:cubicBezTo>
                    <a:pt x="2101805" y="540103"/>
                    <a:pt x="3812194" y="86192"/>
                    <a:pt x="4874608" y="13830"/>
                  </a:cubicBezTo>
                  <a:cubicBezTo>
                    <a:pt x="5937022" y="-58533"/>
                    <a:pt x="6848132" y="169519"/>
                    <a:pt x="7663856" y="316437"/>
                  </a:cubicBezTo>
                  <a:cubicBezTo>
                    <a:pt x="8479580" y="463355"/>
                    <a:pt x="9124265" y="679346"/>
                    <a:pt x="9768950" y="89533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9F39F38-1CF7-4AEF-B854-6BE84E08BF61}"/>
                </a:ext>
              </a:extLst>
            </p:cNvPr>
            <p:cNvSpPr/>
            <p:nvPr/>
          </p:nvSpPr>
          <p:spPr>
            <a:xfrm>
              <a:off x="4534176" y="1555310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37FD157-DA26-4019-B7D9-9FFEB2D2BEDE}"/>
                </a:ext>
              </a:extLst>
            </p:cNvPr>
            <p:cNvSpPr/>
            <p:nvPr/>
          </p:nvSpPr>
          <p:spPr>
            <a:xfrm>
              <a:off x="6761795" y="2153197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0CD585B-29A2-4358-839C-A4C9E04B7E6C}"/>
                </a:ext>
              </a:extLst>
            </p:cNvPr>
            <p:cNvSpPr/>
            <p:nvPr/>
          </p:nvSpPr>
          <p:spPr>
            <a:xfrm>
              <a:off x="1933769" y="2404966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7D12A89-81F8-4172-A062-29C85623EC47}"/>
                    </a:ext>
                  </a:extLst>
                </p:cNvPr>
                <p:cNvSpPr txBox="1"/>
                <p:nvPr/>
              </p:nvSpPr>
              <p:spPr>
                <a:xfrm>
                  <a:off x="1778325" y="21873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7D12A89-81F8-4172-A062-29C85623E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325" y="218739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8BEEDCD-42BF-4FBA-B7AD-DB04DA82E136}"/>
                    </a:ext>
                  </a:extLst>
                </p:cNvPr>
                <p:cNvSpPr txBox="1"/>
                <p:nvPr/>
              </p:nvSpPr>
              <p:spPr>
                <a:xfrm>
                  <a:off x="4329523" y="13344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8BEEDCD-42BF-4FBA-B7AD-DB04DA82E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523" y="1334498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C8FC96B-5E61-41B0-8BB1-1002B680A636}"/>
                    </a:ext>
                  </a:extLst>
                </p:cNvPr>
                <p:cNvSpPr txBox="1"/>
                <p:nvPr/>
              </p:nvSpPr>
              <p:spPr>
                <a:xfrm>
                  <a:off x="6576373" y="2288007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C8FC96B-5E61-41B0-8BB1-1002B680A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373" y="2288007"/>
                  <a:ext cx="594906" cy="2768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52BBAC9-8247-4413-AA9D-38096AFC1A77}"/>
                    </a:ext>
                  </a:extLst>
                </p:cNvPr>
                <p:cNvSpPr txBox="1"/>
                <p:nvPr/>
              </p:nvSpPr>
              <p:spPr>
                <a:xfrm>
                  <a:off x="5777731" y="1581949"/>
                  <a:ext cx="813877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=50%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52BBAC9-8247-4413-AA9D-38096AFC1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731" y="1581949"/>
                  <a:ext cx="813877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68E4BA9-5AB8-4162-AE99-D9B6C81A9EA8}"/>
                    </a:ext>
                  </a:extLst>
                </p:cNvPr>
                <p:cNvSpPr txBox="1"/>
                <p:nvPr/>
              </p:nvSpPr>
              <p:spPr>
                <a:xfrm>
                  <a:off x="5309468" y="1832540"/>
                  <a:ext cx="813877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=50%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68E4BA9-5AB8-4162-AE99-D9B6C81A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468" y="1832540"/>
                  <a:ext cx="813877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BE0630-6E73-4532-9CC8-D2A3DE778923}"/>
                    </a:ext>
                  </a:extLst>
                </p:cNvPr>
                <p:cNvSpPr txBox="1"/>
                <p:nvPr/>
              </p:nvSpPr>
              <p:spPr>
                <a:xfrm>
                  <a:off x="5563889" y="2201811"/>
                  <a:ext cx="89883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=100%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BE0630-6E73-4532-9CC8-D2A3DE778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889" y="2201811"/>
                  <a:ext cx="898836" cy="2768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356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B335D84-26A5-46B0-8FCB-5400100CA4DC}"/>
              </a:ext>
            </a:extLst>
          </p:cNvPr>
          <p:cNvGrpSpPr/>
          <p:nvPr/>
        </p:nvGrpSpPr>
        <p:grpSpPr>
          <a:xfrm>
            <a:off x="699736" y="627871"/>
            <a:ext cx="7864496" cy="2555967"/>
            <a:chOff x="596994" y="1250303"/>
            <a:chExt cx="7864496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4350516-2107-4421-A40C-D1BC5F73F623}"/>
                </a:ext>
              </a:extLst>
            </p:cNvPr>
            <p:cNvSpPr/>
            <p:nvPr/>
          </p:nvSpPr>
          <p:spPr>
            <a:xfrm>
              <a:off x="596994" y="1590745"/>
              <a:ext cx="7711550" cy="716575"/>
            </a:xfrm>
            <a:custGeom>
              <a:avLst/>
              <a:gdLst>
                <a:gd name="connsiteX0" fmla="*/ 0 w 10282067"/>
                <a:gd name="connsiteY0" fmla="*/ 0 h 955433"/>
                <a:gd name="connsiteX1" fmla="*/ 1828800 w 10282067"/>
                <a:gd name="connsiteY1" fmla="*/ 85520 h 955433"/>
                <a:gd name="connsiteX2" fmla="*/ 5374567 w 10282067"/>
                <a:gd name="connsiteY2" fmla="*/ 85520 h 955433"/>
                <a:gd name="connsiteX3" fmla="*/ 8348012 w 10282067"/>
                <a:gd name="connsiteY3" fmla="*/ 894665 h 955433"/>
                <a:gd name="connsiteX4" fmla="*/ 10282067 w 10282067"/>
                <a:gd name="connsiteY4" fmla="*/ 835459 h 95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2067" h="955433">
                  <a:moveTo>
                    <a:pt x="0" y="0"/>
                  </a:moveTo>
                  <a:cubicBezTo>
                    <a:pt x="466519" y="35633"/>
                    <a:pt x="933039" y="71267"/>
                    <a:pt x="1828800" y="85520"/>
                  </a:cubicBezTo>
                  <a:cubicBezTo>
                    <a:pt x="2724561" y="99773"/>
                    <a:pt x="4288032" y="-49337"/>
                    <a:pt x="5374567" y="85520"/>
                  </a:cubicBezTo>
                  <a:cubicBezTo>
                    <a:pt x="6461102" y="220377"/>
                    <a:pt x="7530095" y="769675"/>
                    <a:pt x="8348012" y="894665"/>
                  </a:cubicBezTo>
                  <a:cubicBezTo>
                    <a:pt x="9165929" y="1019655"/>
                    <a:pt x="9723998" y="927557"/>
                    <a:pt x="10282067" y="83545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D4F2BBA-7D44-4341-AA68-239CBB2F1C9D}"/>
                </a:ext>
              </a:extLst>
            </p:cNvPr>
            <p:cNvSpPr/>
            <p:nvPr/>
          </p:nvSpPr>
          <p:spPr>
            <a:xfrm>
              <a:off x="774612" y="1645902"/>
              <a:ext cx="7538866" cy="653369"/>
            </a:xfrm>
            <a:custGeom>
              <a:avLst/>
              <a:gdLst>
                <a:gd name="connsiteX0" fmla="*/ 0 w 10051821"/>
                <a:gd name="connsiteY0" fmla="*/ 97496 h 871158"/>
                <a:gd name="connsiteX1" fmla="*/ 2026152 w 10051821"/>
                <a:gd name="connsiteY1" fmla="*/ 321162 h 871158"/>
                <a:gd name="connsiteX2" fmla="*/ 5137743 w 10051821"/>
                <a:gd name="connsiteY2" fmla="*/ 11977 h 871158"/>
                <a:gd name="connsiteX3" fmla="*/ 8117766 w 10051821"/>
                <a:gd name="connsiteY3" fmla="*/ 821122 h 871158"/>
                <a:gd name="connsiteX4" fmla="*/ 10051821 w 10051821"/>
                <a:gd name="connsiteY4" fmla="*/ 715867 h 87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1821" h="871158">
                  <a:moveTo>
                    <a:pt x="0" y="97496"/>
                  </a:moveTo>
                  <a:cubicBezTo>
                    <a:pt x="584931" y="216455"/>
                    <a:pt x="1169862" y="335415"/>
                    <a:pt x="2026152" y="321162"/>
                  </a:cubicBezTo>
                  <a:cubicBezTo>
                    <a:pt x="2882442" y="306909"/>
                    <a:pt x="4122474" y="-71350"/>
                    <a:pt x="5137743" y="11977"/>
                  </a:cubicBezTo>
                  <a:cubicBezTo>
                    <a:pt x="6153012" y="95304"/>
                    <a:pt x="7298753" y="703807"/>
                    <a:pt x="8117766" y="821122"/>
                  </a:cubicBezTo>
                  <a:cubicBezTo>
                    <a:pt x="8936779" y="938437"/>
                    <a:pt x="9494300" y="827152"/>
                    <a:pt x="10051821" y="7158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F17942F-0DFF-4BBE-B34C-C8A1D946753F}"/>
                </a:ext>
              </a:extLst>
            </p:cNvPr>
            <p:cNvSpPr/>
            <p:nvPr/>
          </p:nvSpPr>
          <p:spPr>
            <a:xfrm>
              <a:off x="917689" y="1472333"/>
              <a:ext cx="7385918" cy="463778"/>
            </a:xfrm>
            <a:custGeom>
              <a:avLst/>
              <a:gdLst>
                <a:gd name="connsiteX0" fmla="*/ 0 w 9847890"/>
                <a:gd name="connsiteY0" fmla="*/ 605215 h 618372"/>
                <a:gd name="connsiteX1" fmla="*/ 1039390 w 9847890"/>
                <a:gd name="connsiteY1" fmla="*/ 618372 h 618372"/>
                <a:gd name="connsiteX2" fmla="*/ 5407459 w 9847890"/>
                <a:gd name="connsiteY2" fmla="*/ 565744 h 618372"/>
                <a:gd name="connsiteX3" fmla="*/ 8486158 w 9847890"/>
                <a:gd name="connsiteY3" fmla="*/ 230245 h 618372"/>
                <a:gd name="connsiteX4" fmla="*/ 9847890 w 9847890"/>
                <a:gd name="connsiteY4" fmla="*/ 0 h 61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890" h="618372">
                  <a:moveTo>
                    <a:pt x="0" y="605215"/>
                  </a:moveTo>
                  <a:lnTo>
                    <a:pt x="1039390" y="618372"/>
                  </a:lnTo>
                  <a:lnTo>
                    <a:pt x="5407459" y="565744"/>
                  </a:lnTo>
                  <a:cubicBezTo>
                    <a:pt x="6648587" y="501056"/>
                    <a:pt x="7746086" y="324536"/>
                    <a:pt x="8486158" y="230245"/>
                  </a:cubicBezTo>
                  <a:cubicBezTo>
                    <a:pt x="9226230" y="135954"/>
                    <a:pt x="9537060" y="67977"/>
                    <a:pt x="984789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266048-7B75-4719-94F2-1B0BF85FE015}"/>
                </a:ext>
              </a:extLst>
            </p:cNvPr>
            <p:cNvSpPr/>
            <p:nvPr/>
          </p:nvSpPr>
          <p:spPr>
            <a:xfrm>
              <a:off x="902888" y="1917196"/>
              <a:ext cx="7558602" cy="482696"/>
            </a:xfrm>
            <a:custGeom>
              <a:avLst/>
              <a:gdLst>
                <a:gd name="connsiteX0" fmla="*/ 0 w 10078136"/>
                <a:gd name="connsiteY0" fmla="*/ 643593 h 643593"/>
                <a:gd name="connsiteX1" fmla="*/ 881508 w 10078136"/>
                <a:gd name="connsiteY1" fmla="*/ 459397 h 643593"/>
                <a:gd name="connsiteX2" fmla="*/ 4657520 w 10078136"/>
                <a:gd name="connsiteY2" fmla="*/ 44957 h 643593"/>
                <a:gd name="connsiteX3" fmla="*/ 8176973 w 10078136"/>
                <a:gd name="connsiteY3" fmla="*/ 25222 h 643593"/>
                <a:gd name="connsiteX4" fmla="*/ 10078136 w 10078136"/>
                <a:gd name="connsiteY4" fmla="*/ 169947 h 6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8136" h="643593">
                  <a:moveTo>
                    <a:pt x="0" y="643593"/>
                  </a:moveTo>
                  <a:cubicBezTo>
                    <a:pt x="52627" y="601381"/>
                    <a:pt x="105255" y="559170"/>
                    <a:pt x="881508" y="459397"/>
                  </a:cubicBezTo>
                  <a:cubicBezTo>
                    <a:pt x="1657761" y="359624"/>
                    <a:pt x="3441609" y="117319"/>
                    <a:pt x="4657520" y="44957"/>
                  </a:cubicBezTo>
                  <a:cubicBezTo>
                    <a:pt x="5873431" y="-27405"/>
                    <a:pt x="7273537" y="4390"/>
                    <a:pt x="8176973" y="25222"/>
                  </a:cubicBezTo>
                  <a:cubicBezTo>
                    <a:pt x="9080409" y="46054"/>
                    <a:pt x="9579272" y="108000"/>
                    <a:pt x="10078136" y="1699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2AF80B0-669C-46D8-96A1-B03C815A475F}"/>
                </a:ext>
              </a:extLst>
            </p:cNvPr>
            <p:cNvSpPr/>
            <p:nvPr/>
          </p:nvSpPr>
          <p:spPr>
            <a:xfrm>
              <a:off x="912759" y="2189793"/>
              <a:ext cx="7376050" cy="358507"/>
            </a:xfrm>
            <a:custGeom>
              <a:avLst/>
              <a:gdLst>
                <a:gd name="connsiteX0" fmla="*/ 0 w 9834734"/>
                <a:gd name="connsiteY0" fmla="*/ 467067 h 467593"/>
                <a:gd name="connsiteX1" fmla="*/ 1506458 w 9834734"/>
                <a:gd name="connsiteY1" fmla="*/ 407862 h 467593"/>
                <a:gd name="connsiteX2" fmla="*/ 4368069 w 9834734"/>
                <a:gd name="connsiteY2" fmla="*/ 92098 h 467593"/>
                <a:gd name="connsiteX3" fmla="*/ 7907258 w 9834734"/>
                <a:gd name="connsiteY3" fmla="*/ 72362 h 467593"/>
                <a:gd name="connsiteX4" fmla="*/ 9834734 w 9834734"/>
                <a:gd name="connsiteY4" fmla="*/ 0 h 467593"/>
                <a:gd name="connsiteX0" fmla="*/ 0 w 9834734"/>
                <a:gd name="connsiteY0" fmla="*/ 467067 h 467593"/>
                <a:gd name="connsiteX1" fmla="*/ 1506458 w 9834734"/>
                <a:gd name="connsiteY1" fmla="*/ 407862 h 467593"/>
                <a:gd name="connsiteX2" fmla="*/ 4368069 w 9834734"/>
                <a:gd name="connsiteY2" fmla="*/ 92098 h 467593"/>
                <a:gd name="connsiteX3" fmla="*/ 7907258 w 9834734"/>
                <a:gd name="connsiteY3" fmla="*/ 72362 h 467593"/>
                <a:gd name="connsiteX4" fmla="*/ 9834734 w 9834734"/>
                <a:gd name="connsiteY4" fmla="*/ 0 h 467593"/>
                <a:gd name="connsiteX0" fmla="*/ 0 w 9834734"/>
                <a:gd name="connsiteY0" fmla="*/ 477482 h 478008"/>
                <a:gd name="connsiteX1" fmla="*/ 1506458 w 9834734"/>
                <a:gd name="connsiteY1" fmla="*/ 418277 h 478008"/>
                <a:gd name="connsiteX2" fmla="*/ 4368069 w 9834734"/>
                <a:gd name="connsiteY2" fmla="*/ 102513 h 478008"/>
                <a:gd name="connsiteX3" fmla="*/ 7907258 w 9834734"/>
                <a:gd name="connsiteY3" fmla="*/ 82777 h 478008"/>
                <a:gd name="connsiteX4" fmla="*/ 9834734 w 9834734"/>
                <a:gd name="connsiteY4" fmla="*/ 10415 h 478008"/>
                <a:gd name="connsiteX0" fmla="*/ 0 w 9834734"/>
                <a:gd name="connsiteY0" fmla="*/ 477482 h 478008"/>
                <a:gd name="connsiteX1" fmla="*/ 1506458 w 9834734"/>
                <a:gd name="connsiteY1" fmla="*/ 418277 h 478008"/>
                <a:gd name="connsiteX2" fmla="*/ 4368069 w 9834734"/>
                <a:gd name="connsiteY2" fmla="*/ 102513 h 478008"/>
                <a:gd name="connsiteX3" fmla="*/ 7907258 w 9834734"/>
                <a:gd name="connsiteY3" fmla="*/ 82777 h 478008"/>
                <a:gd name="connsiteX4" fmla="*/ 9834734 w 9834734"/>
                <a:gd name="connsiteY4" fmla="*/ 10415 h 4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4734" h="478008">
                  <a:moveTo>
                    <a:pt x="0" y="477482"/>
                  </a:moveTo>
                  <a:cubicBezTo>
                    <a:pt x="389223" y="479127"/>
                    <a:pt x="778447" y="480772"/>
                    <a:pt x="1506458" y="418277"/>
                  </a:cubicBezTo>
                  <a:cubicBezTo>
                    <a:pt x="2234469" y="355782"/>
                    <a:pt x="3301269" y="158430"/>
                    <a:pt x="4368069" y="102513"/>
                  </a:cubicBezTo>
                  <a:cubicBezTo>
                    <a:pt x="5434869" y="46596"/>
                    <a:pt x="7048774" y="-86069"/>
                    <a:pt x="7907258" y="82777"/>
                  </a:cubicBezTo>
                  <a:cubicBezTo>
                    <a:pt x="8765742" y="251623"/>
                    <a:pt x="9339708" y="117862"/>
                    <a:pt x="9834734" y="1041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738E8E-2E9D-4CFA-A47E-8E2F96626C00}"/>
                </a:ext>
              </a:extLst>
            </p:cNvPr>
            <p:cNvSpPr/>
            <p:nvPr/>
          </p:nvSpPr>
          <p:spPr>
            <a:xfrm>
              <a:off x="996633" y="2656449"/>
              <a:ext cx="7410586" cy="414018"/>
            </a:xfrm>
            <a:custGeom>
              <a:avLst/>
              <a:gdLst>
                <a:gd name="connsiteX0" fmla="*/ 26096 w 10045025"/>
                <a:gd name="connsiteY0" fmla="*/ 273005 h 437970"/>
                <a:gd name="connsiteX1" fmla="*/ 749721 w 10045025"/>
                <a:gd name="connsiteY1" fmla="*/ 3290 h 437970"/>
                <a:gd name="connsiteX2" fmla="*/ 5005957 w 10045025"/>
                <a:gd name="connsiteY2" fmla="*/ 437466 h 437970"/>
                <a:gd name="connsiteX3" fmla="*/ 8900380 w 10045025"/>
                <a:gd name="connsiteY3" fmla="*/ 88810 h 437970"/>
                <a:gd name="connsiteX4" fmla="*/ 10045025 w 10045025"/>
                <a:gd name="connsiteY4" fmla="*/ 9869 h 437970"/>
                <a:gd name="connsiteX0" fmla="*/ 23697 w 10062361"/>
                <a:gd name="connsiteY0" fmla="*/ 103023 h 491654"/>
                <a:gd name="connsiteX1" fmla="*/ 767057 w 10062361"/>
                <a:gd name="connsiteY1" fmla="*/ 56974 h 491654"/>
                <a:gd name="connsiteX2" fmla="*/ 5023293 w 10062361"/>
                <a:gd name="connsiteY2" fmla="*/ 491150 h 491654"/>
                <a:gd name="connsiteX3" fmla="*/ 8917716 w 10062361"/>
                <a:gd name="connsiteY3" fmla="*/ 142494 h 491654"/>
                <a:gd name="connsiteX4" fmla="*/ 10062361 w 10062361"/>
                <a:gd name="connsiteY4" fmla="*/ 63553 h 491654"/>
                <a:gd name="connsiteX0" fmla="*/ 0 w 10038664"/>
                <a:gd name="connsiteY0" fmla="*/ 66795 h 455426"/>
                <a:gd name="connsiteX1" fmla="*/ 743360 w 10038664"/>
                <a:gd name="connsiteY1" fmla="*/ 20746 h 455426"/>
                <a:gd name="connsiteX2" fmla="*/ 4999596 w 10038664"/>
                <a:gd name="connsiteY2" fmla="*/ 454922 h 455426"/>
                <a:gd name="connsiteX3" fmla="*/ 8894019 w 10038664"/>
                <a:gd name="connsiteY3" fmla="*/ 106266 h 455426"/>
                <a:gd name="connsiteX4" fmla="*/ 10038664 w 10038664"/>
                <a:gd name="connsiteY4" fmla="*/ 27325 h 455426"/>
                <a:gd name="connsiteX0" fmla="*/ 0 w 10038664"/>
                <a:gd name="connsiteY0" fmla="*/ 95976 h 484607"/>
                <a:gd name="connsiteX1" fmla="*/ 743360 w 10038664"/>
                <a:gd name="connsiteY1" fmla="*/ 49927 h 484607"/>
                <a:gd name="connsiteX2" fmla="*/ 4999596 w 10038664"/>
                <a:gd name="connsiteY2" fmla="*/ 484103 h 484607"/>
                <a:gd name="connsiteX3" fmla="*/ 8894019 w 10038664"/>
                <a:gd name="connsiteY3" fmla="*/ 135447 h 484607"/>
                <a:gd name="connsiteX4" fmla="*/ 10038664 w 10038664"/>
                <a:gd name="connsiteY4" fmla="*/ 56506 h 484607"/>
                <a:gd name="connsiteX0" fmla="*/ 0 w 10038664"/>
                <a:gd name="connsiteY0" fmla="*/ 95976 h 484607"/>
                <a:gd name="connsiteX1" fmla="*/ 743360 w 10038664"/>
                <a:gd name="connsiteY1" fmla="*/ 49927 h 484607"/>
                <a:gd name="connsiteX2" fmla="*/ 4999596 w 10038664"/>
                <a:gd name="connsiteY2" fmla="*/ 484103 h 484607"/>
                <a:gd name="connsiteX3" fmla="*/ 8894019 w 10038664"/>
                <a:gd name="connsiteY3" fmla="*/ 135447 h 484607"/>
                <a:gd name="connsiteX4" fmla="*/ 10038664 w 10038664"/>
                <a:gd name="connsiteY4" fmla="*/ 56506 h 484607"/>
                <a:gd name="connsiteX0" fmla="*/ 0 w 10038664"/>
                <a:gd name="connsiteY0" fmla="*/ 70497 h 524912"/>
                <a:gd name="connsiteX1" fmla="*/ 743360 w 10038664"/>
                <a:gd name="connsiteY1" fmla="*/ 90232 h 524912"/>
                <a:gd name="connsiteX2" fmla="*/ 4999596 w 10038664"/>
                <a:gd name="connsiteY2" fmla="*/ 524408 h 524912"/>
                <a:gd name="connsiteX3" fmla="*/ 8894019 w 10038664"/>
                <a:gd name="connsiteY3" fmla="*/ 175752 h 524912"/>
                <a:gd name="connsiteX4" fmla="*/ 10038664 w 10038664"/>
                <a:gd name="connsiteY4" fmla="*/ 96811 h 524912"/>
                <a:gd name="connsiteX0" fmla="*/ 0 w 10038664"/>
                <a:gd name="connsiteY0" fmla="*/ 21034 h 475449"/>
                <a:gd name="connsiteX1" fmla="*/ 743360 w 10038664"/>
                <a:gd name="connsiteY1" fmla="*/ 40769 h 475449"/>
                <a:gd name="connsiteX2" fmla="*/ 4999596 w 10038664"/>
                <a:gd name="connsiteY2" fmla="*/ 474945 h 475449"/>
                <a:gd name="connsiteX3" fmla="*/ 8894019 w 10038664"/>
                <a:gd name="connsiteY3" fmla="*/ 126289 h 475449"/>
                <a:gd name="connsiteX4" fmla="*/ 10038664 w 10038664"/>
                <a:gd name="connsiteY4" fmla="*/ 47348 h 475449"/>
                <a:gd name="connsiteX0" fmla="*/ 0 w 10038664"/>
                <a:gd name="connsiteY0" fmla="*/ 21034 h 487049"/>
                <a:gd name="connsiteX1" fmla="*/ 743360 w 10038664"/>
                <a:gd name="connsiteY1" fmla="*/ 40769 h 487049"/>
                <a:gd name="connsiteX2" fmla="*/ 4999596 w 10038664"/>
                <a:gd name="connsiteY2" fmla="*/ 474945 h 487049"/>
                <a:gd name="connsiteX3" fmla="*/ 8894019 w 10038664"/>
                <a:gd name="connsiteY3" fmla="*/ 126289 h 487049"/>
                <a:gd name="connsiteX4" fmla="*/ 10038664 w 10038664"/>
                <a:gd name="connsiteY4" fmla="*/ 47348 h 487049"/>
                <a:gd name="connsiteX0" fmla="*/ 0 w 10038664"/>
                <a:gd name="connsiteY0" fmla="*/ 49677 h 517382"/>
                <a:gd name="connsiteX1" fmla="*/ 743360 w 10038664"/>
                <a:gd name="connsiteY1" fmla="*/ 69412 h 517382"/>
                <a:gd name="connsiteX2" fmla="*/ 4999596 w 10038664"/>
                <a:gd name="connsiteY2" fmla="*/ 503588 h 517382"/>
                <a:gd name="connsiteX3" fmla="*/ 8894019 w 10038664"/>
                <a:gd name="connsiteY3" fmla="*/ 154932 h 517382"/>
                <a:gd name="connsiteX4" fmla="*/ 10038664 w 10038664"/>
                <a:gd name="connsiteY4" fmla="*/ 75991 h 517382"/>
                <a:gd name="connsiteX0" fmla="*/ 0 w 10038664"/>
                <a:gd name="connsiteY0" fmla="*/ 61047 h 528752"/>
                <a:gd name="connsiteX1" fmla="*/ 743360 w 10038664"/>
                <a:gd name="connsiteY1" fmla="*/ 80782 h 528752"/>
                <a:gd name="connsiteX2" fmla="*/ 4999596 w 10038664"/>
                <a:gd name="connsiteY2" fmla="*/ 514958 h 528752"/>
                <a:gd name="connsiteX3" fmla="*/ 8894019 w 10038664"/>
                <a:gd name="connsiteY3" fmla="*/ 166302 h 528752"/>
                <a:gd name="connsiteX4" fmla="*/ 10038664 w 10038664"/>
                <a:gd name="connsiteY4" fmla="*/ 87361 h 528752"/>
                <a:gd name="connsiteX0" fmla="*/ 0 w 9880782"/>
                <a:gd name="connsiteY0" fmla="*/ 14561 h 566427"/>
                <a:gd name="connsiteX1" fmla="*/ 585478 w 9880782"/>
                <a:gd name="connsiteY1" fmla="*/ 119815 h 566427"/>
                <a:gd name="connsiteX2" fmla="*/ 4841714 w 9880782"/>
                <a:gd name="connsiteY2" fmla="*/ 553991 h 566427"/>
                <a:gd name="connsiteX3" fmla="*/ 8736137 w 9880782"/>
                <a:gd name="connsiteY3" fmla="*/ 205335 h 566427"/>
                <a:gd name="connsiteX4" fmla="*/ 9880782 w 9880782"/>
                <a:gd name="connsiteY4" fmla="*/ 126394 h 566427"/>
                <a:gd name="connsiteX0" fmla="*/ 0 w 9880782"/>
                <a:gd name="connsiteY0" fmla="*/ 0 h 551866"/>
                <a:gd name="connsiteX1" fmla="*/ 585478 w 9880782"/>
                <a:gd name="connsiteY1" fmla="*/ 105254 h 551866"/>
                <a:gd name="connsiteX2" fmla="*/ 4841714 w 9880782"/>
                <a:gd name="connsiteY2" fmla="*/ 539430 h 551866"/>
                <a:gd name="connsiteX3" fmla="*/ 8736137 w 9880782"/>
                <a:gd name="connsiteY3" fmla="*/ 190774 h 551866"/>
                <a:gd name="connsiteX4" fmla="*/ 9880782 w 9880782"/>
                <a:gd name="connsiteY4" fmla="*/ 111833 h 551866"/>
                <a:gd name="connsiteX0" fmla="*/ 0 w 9880782"/>
                <a:gd name="connsiteY0" fmla="*/ 0 h 551866"/>
                <a:gd name="connsiteX1" fmla="*/ 585478 w 9880782"/>
                <a:gd name="connsiteY1" fmla="*/ 105254 h 551866"/>
                <a:gd name="connsiteX2" fmla="*/ 4841714 w 9880782"/>
                <a:gd name="connsiteY2" fmla="*/ 539430 h 551866"/>
                <a:gd name="connsiteX3" fmla="*/ 8736137 w 9880782"/>
                <a:gd name="connsiteY3" fmla="*/ 190774 h 551866"/>
                <a:gd name="connsiteX4" fmla="*/ 9880782 w 9880782"/>
                <a:gd name="connsiteY4" fmla="*/ 111833 h 551866"/>
                <a:gd name="connsiteX0" fmla="*/ 0 w 9880782"/>
                <a:gd name="connsiteY0" fmla="*/ 0 h 552025"/>
                <a:gd name="connsiteX1" fmla="*/ 585478 w 9880782"/>
                <a:gd name="connsiteY1" fmla="*/ 105254 h 552025"/>
                <a:gd name="connsiteX2" fmla="*/ 4841714 w 9880782"/>
                <a:gd name="connsiteY2" fmla="*/ 539430 h 552025"/>
                <a:gd name="connsiteX3" fmla="*/ 8736137 w 9880782"/>
                <a:gd name="connsiteY3" fmla="*/ 190774 h 552025"/>
                <a:gd name="connsiteX4" fmla="*/ 9880782 w 9880782"/>
                <a:gd name="connsiteY4" fmla="*/ 111833 h 552025"/>
                <a:gd name="connsiteX0" fmla="*/ 0 w 9880782"/>
                <a:gd name="connsiteY0" fmla="*/ 0 h 552025"/>
                <a:gd name="connsiteX1" fmla="*/ 585478 w 9880782"/>
                <a:gd name="connsiteY1" fmla="*/ 105254 h 552025"/>
                <a:gd name="connsiteX2" fmla="*/ 4841714 w 9880782"/>
                <a:gd name="connsiteY2" fmla="*/ 539430 h 552025"/>
                <a:gd name="connsiteX3" fmla="*/ 8736137 w 9880782"/>
                <a:gd name="connsiteY3" fmla="*/ 190774 h 552025"/>
                <a:gd name="connsiteX4" fmla="*/ 9880782 w 9880782"/>
                <a:gd name="connsiteY4" fmla="*/ 111833 h 5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0782" h="552025">
                  <a:moveTo>
                    <a:pt x="0" y="0"/>
                  </a:moveTo>
                  <a:cubicBezTo>
                    <a:pt x="420469" y="42212"/>
                    <a:pt x="206123" y="8771"/>
                    <a:pt x="585478" y="105254"/>
                  </a:cubicBezTo>
                  <a:cubicBezTo>
                    <a:pt x="964833" y="201737"/>
                    <a:pt x="3489849" y="630432"/>
                    <a:pt x="4841714" y="539430"/>
                  </a:cubicBezTo>
                  <a:cubicBezTo>
                    <a:pt x="6193579" y="448428"/>
                    <a:pt x="7896292" y="262040"/>
                    <a:pt x="8736137" y="190774"/>
                  </a:cubicBezTo>
                  <a:cubicBezTo>
                    <a:pt x="9575982" y="119508"/>
                    <a:pt x="9728382" y="115670"/>
                    <a:pt x="9880782" y="11183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BF10F5-D403-4D55-98D3-7AC953765E35}"/>
                </a:ext>
              </a:extLst>
            </p:cNvPr>
            <p:cNvSpPr/>
            <p:nvPr/>
          </p:nvSpPr>
          <p:spPr>
            <a:xfrm>
              <a:off x="1031167" y="2512903"/>
              <a:ext cx="7400720" cy="567852"/>
            </a:xfrm>
            <a:custGeom>
              <a:avLst/>
              <a:gdLst>
                <a:gd name="connsiteX0" fmla="*/ 0 w 9867626"/>
                <a:gd name="connsiteY0" fmla="*/ 757136 h 757136"/>
                <a:gd name="connsiteX1" fmla="*/ 1591977 w 9867626"/>
                <a:gd name="connsiteY1" fmla="*/ 408480 h 757136"/>
                <a:gd name="connsiteX2" fmla="*/ 4868029 w 9867626"/>
                <a:gd name="connsiteY2" fmla="*/ 618 h 757136"/>
                <a:gd name="connsiteX3" fmla="*/ 7683592 w 9867626"/>
                <a:gd name="connsiteY3" fmla="*/ 309804 h 757136"/>
                <a:gd name="connsiteX4" fmla="*/ 9867626 w 9867626"/>
                <a:gd name="connsiteY4" fmla="*/ 53246 h 75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7626" h="757136">
                  <a:moveTo>
                    <a:pt x="0" y="757136"/>
                  </a:moveTo>
                  <a:cubicBezTo>
                    <a:pt x="390319" y="645851"/>
                    <a:pt x="780639" y="534566"/>
                    <a:pt x="1591977" y="408480"/>
                  </a:cubicBezTo>
                  <a:cubicBezTo>
                    <a:pt x="2403315" y="282394"/>
                    <a:pt x="3852760" y="17064"/>
                    <a:pt x="4868029" y="618"/>
                  </a:cubicBezTo>
                  <a:cubicBezTo>
                    <a:pt x="5883298" y="-15828"/>
                    <a:pt x="6850326" y="301033"/>
                    <a:pt x="7683592" y="309804"/>
                  </a:cubicBezTo>
                  <a:cubicBezTo>
                    <a:pt x="8516858" y="318575"/>
                    <a:pt x="9192242" y="185910"/>
                    <a:pt x="9867626" y="532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B43F008-B11F-4048-8104-63C3ED2F791A}"/>
                </a:ext>
              </a:extLst>
            </p:cNvPr>
            <p:cNvSpPr/>
            <p:nvPr/>
          </p:nvSpPr>
          <p:spPr>
            <a:xfrm>
              <a:off x="1129845" y="2497359"/>
              <a:ext cx="7292176" cy="913966"/>
            </a:xfrm>
            <a:custGeom>
              <a:avLst/>
              <a:gdLst>
                <a:gd name="connsiteX0" fmla="*/ 0 w 9722900"/>
                <a:gd name="connsiteY0" fmla="*/ 1218621 h 1218621"/>
                <a:gd name="connsiteX1" fmla="*/ 1157801 w 9722900"/>
                <a:gd name="connsiteY1" fmla="*/ 731818 h 1218621"/>
                <a:gd name="connsiteX2" fmla="*/ 4756195 w 9722900"/>
                <a:gd name="connsiteY2" fmla="*/ 8193 h 1218621"/>
                <a:gd name="connsiteX3" fmla="*/ 7512552 w 9722900"/>
                <a:gd name="connsiteY3" fmla="*/ 323957 h 1218621"/>
                <a:gd name="connsiteX4" fmla="*/ 9722900 w 9722900"/>
                <a:gd name="connsiteY4" fmla="*/ 47663 h 121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2900" h="1218621">
                  <a:moveTo>
                    <a:pt x="0" y="1218621"/>
                  </a:moveTo>
                  <a:cubicBezTo>
                    <a:pt x="182551" y="1076088"/>
                    <a:pt x="365102" y="933556"/>
                    <a:pt x="1157801" y="731818"/>
                  </a:cubicBezTo>
                  <a:cubicBezTo>
                    <a:pt x="1950500" y="530080"/>
                    <a:pt x="3697070" y="76170"/>
                    <a:pt x="4756195" y="8193"/>
                  </a:cubicBezTo>
                  <a:cubicBezTo>
                    <a:pt x="5815320" y="-59784"/>
                    <a:pt x="6684768" y="317379"/>
                    <a:pt x="7512552" y="323957"/>
                  </a:cubicBezTo>
                  <a:cubicBezTo>
                    <a:pt x="8340336" y="330535"/>
                    <a:pt x="9031618" y="189099"/>
                    <a:pt x="9722900" y="476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1EE90A0-0CCE-4E09-ACE4-580FFAE37CF7}"/>
                </a:ext>
              </a:extLst>
            </p:cNvPr>
            <p:cNvSpPr/>
            <p:nvPr/>
          </p:nvSpPr>
          <p:spPr>
            <a:xfrm>
              <a:off x="4534176" y="1555310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3B6F7F-C8B8-4229-B51E-113840EF532C}"/>
                </a:ext>
              </a:extLst>
            </p:cNvPr>
            <p:cNvSpPr/>
            <p:nvPr/>
          </p:nvSpPr>
          <p:spPr>
            <a:xfrm>
              <a:off x="6761795" y="2168231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D7B209F-0AB3-4555-AF36-2405BB4EEE82}"/>
                </a:ext>
              </a:extLst>
            </p:cNvPr>
            <p:cNvSpPr/>
            <p:nvPr/>
          </p:nvSpPr>
          <p:spPr>
            <a:xfrm>
              <a:off x="1869049" y="1567305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7859E1-2556-465E-B1A6-1B727CA12EBB}"/>
                    </a:ext>
                  </a:extLst>
                </p:cNvPr>
                <p:cNvSpPr txBox="1"/>
                <p:nvPr/>
              </p:nvSpPr>
              <p:spPr>
                <a:xfrm>
                  <a:off x="1665632" y="13411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7859E1-2556-465E-B1A6-1B727CA12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632" y="134119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B40C83-C6B3-4E26-B14A-9B69E7F14D92}"/>
                    </a:ext>
                  </a:extLst>
                </p:cNvPr>
                <p:cNvSpPr txBox="1"/>
                <p:nvPr/>
              </p:nvSpPr>
              <p:spPr>
                <a:xfrm>
                  <a:off x="4378627" y="1329059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B40C83-C6B3-4E26-B14A-9B69E7F14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627" y="1329059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1BB470-9D26-47C2-974C-7EB38B2B775B}"/>
                    </a:ext>
                  </a:extLst>
                </p:cNvPr>
                <p:cNvSpPr txBox="1"/>
                <p:nvPr/>
              </p:nvSpPr>
              <p:spPr>
                <a:xfrm>
                  <a:off x="6592695" y="2339312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1BB470-9D26-47C2-974C-7EB38B2B7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2695" y="2339312"/>
                  <a:ext cx="594906" cy="2768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EC8A418-C3D3-48BF-94A4-DF581FA1BB1D}"/>
                </a:ext>
              </a:extLst>
            </p:cNvPr>
            <p:cNvSpPr/>
            <p:nvPr/>
          </p:nvSpPr>
          <p:spPr>
            <a:xfrm>
              <a:off x="1933769" y="2407420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4165F29-D953-4FA8-90B8-98D3ED027C5C}"/>
                </a:ext>
              </a:extLst>
            </p:cNvPr>
            <p:cNvSpPr/>
            <p:nvPr/>
          </p:nvSpPr>
          <p:spPr>
            <a:xfrm>
              <a:off x="4097900" y="2161976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88CAAE-0189-4003-B4CA-C643ECC54B31}"/>
                    </a:ext>
                  </a:extLst>
                </p:cNvPr>
                <p:cNvSpPr txBox="1"/>
                <p:nvPr/>
              </p:nvSpPr>
              <p:spPr>
                <a:xfrm>
                  <a:off x="1762514" y="221063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88CAAE-0189-4003-B4CA-C643ECC54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14" y="221063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CED1A-0F8D-4A4E-9DB3-EAD0EA9D470A}"/>
                    </a:ext>
                  </a:extLst>
                </p:cNvPr>
                <p:cNvSpPr txBox="1"/>
                <p:nvPr/>
              </p:nvSpPr>
              <p:spPr>
                <a:xfrm>
                  <a:off x="3951634" y="1978511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CED1A-0F8D-4A4E-9DB3-EAD0EA9D4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634" y="1978511"/>
                  <a:ext cx="594906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07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FE34B78-6C5B-498D-A2D7-C51F345786A4}"/>
              </a:ext>
            </a:extLst>
          </p:cNvPr>
          <p:cNvGrpSpPr/>
          <p:nvPr/>
        </p:nvGrpSpPr>
        <p:grpSpPr>
          <a:xfrm>
            <a:off x="924729" y="628716"/>
            <a:ext cx="7621622" cy="2555967"/>
            <a:chOff x="821987" y="1250303"/>
            <a:chExt cx="7621622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7C3399C-CC9E-4EAE-A37A-04087B559F77}"/>
                </a:ext>
              </a:extLst>
            </p:cNvPr>
            <p:cNvSpPr/>
            <p:nvPr/>
          </p:nvSpPr>
          <p:spPr>
            <a:xfrm>
              <a:off x="821987" y="1567373"/>
              <a:ext cx="7290881" cy="535021"/>
            </a:xfrm>
            <a:custGeom>
              <a:avLst/>
              <a:gdLst>
                <a:gd name="connsiteX0" fmla="*/ 9721174 w 9721174"/>
                <a:gd name="connsiteY0" fmla="*/ 0 h 713361"/>
                <a:gd name="connsiteX1" fmla="*/ 8618706 w 9721174"/>
                <a:gd name="connsiteY1" fmla="*/ 110246 h 713361"/>
                <a:gd name="connsiteX2" fmla="*/ 5486400 w 9721174"/>
                <a:gd name="connsiteY2" fmla="*/ 428017 h 713361"/>
                <a:gd name="connsiteX3" fmla="*/ 1180289 w 9721174"/>
                <a:gd name="connsiteY3" fmla="*/ 512323 h 713361"/>
                <a:gd name="connsiteX4" fmla="*/ 0 w 9721174"/>
                <a:gd name="connsiteY4" fmla="*/ 713361 h 713361"/>
                <a:gd name="connsiteX5" fmla="*/ 0 w 9721174"/>
                <a:gd name="connsiteY5" fmla="*/ 713361 h 7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1174" h="713361">
                  <a:moveTo>
                    <a:pt x="9721174" y="0"/>
                  </a:moveTo>
                  <a:lnTo>
                    <a:pt x="8618706" y="110246"/>
                  </a:lnTo>
                  <a:cubicBezTo>
                    <a:pt x="7912910" y="181582"/>
                    <a:pt x="6726136" y="361004"/>
                    <a:pt x="5486400" y="428017"/>
                  </a:cubicBezTo>
                  <a:cubicBezTo>
                    <a:pt x="4246664" y="495030"/>
                    <a:pt x="2094689" y="464766"/>
                    <a:pt x="1180289" y="512323"/>
                  </a:cubicBezTo>
                  <a:cubicBezTo>
                    <a:pt x="265889" y="559880"/>
                    <a:pt x="0" y="713361"/>
                    <a:pt x="0" y="713361"/>
                  </a:cubicBezTo>
                  <a:lnTo>
                    <a:pt x="0" y="71336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BB31936-E767-48A7-8D22-D527FECEF2F3}"/>
                </a:ext>
              </a:extLst>
            </p:cNvPr>
            <p:cNvSpPr/>
            <p:nvPr/>
          </p:nvSpPr>
          <p:spPr>
            <a:xfrm>
              <a:off x="846307" y="1920520"/>
              <a:ext cx="7597302" cy="425065"/>
            </a:xfrm>
            <a:custGeom>
              <a:avLst/>
              <a:gdLst>
                <a:gd name="connsiteX0" fmla="*/ 10129736 w 10129736"/>
                <a:gd name="connsiteY0" fmla="*/ 462990 h 566752"/>
                <a:gd name="connsiteX1" fmla="*/ 8236085 w 10129736"/>
                <a:gd name="connsiteY1" fmla="*/ 47943 h 566752"/>
                <a:gd name="connsiteX2" fmla="*/ 4688731 w 10129736"/>
                <a:gd name="connsiteY2" fmla="*/ 54428 h 566752"/>
                <a:gd name="connsiteX3" fmla="*/ 894944 w 10129736"/>
                <a:gd name="connsiteY3" fmla="*/ 456505 h 566752"/>
                <a:gd name="connsiteX4" fmla="*/ 0 w 10129736"/>
                <a:gd name="connsiteY4" fmla="*/ 566752 h 56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736" h="566752">
                  <a:moveTo>
                    <a:pt x="10129736" y="462990"/>
                  </a:moveTo>
                  <a:cubicBezTo>
                    <a:pt x="9636327" y="289513"/>
                    <a:pt x="9142919" y="116037"/>
                    <a:pt x="8236085" y="47943"/>
                  </a:cubicBezTo>
                  <a:cubicBezTo>
                    <a:pt x="7329251" y="-20151"/>
                    <a:pt x="5912254" y="-13666"/>
                    <a:pt x="4688731" y="54428"/>
                  </a:cubicBezTo>
                  <a:cubicBezTo>
                    <a:pt x="3465208" y="122522"/>
                    <a:pt x="1676399" y="371118"/>
                    <a:pt x="894944" y="456505"/>
                  </a:cubicBezTo>
                  <a:cubicBezTo>
                    <a:pt x="113489" y="541892"/>
                    <a:pt x="56744" y="554322"/>
                    <a:pt x="0" y="5667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2EF8F4-84FB-45F6-BAAE-885EDB80AED9}"/>
                </a:ext>
              </a:extLst>
            </p:cNvPr>
            <p:cNvSpPr/>
            <p:nvPr/>
          </p:nvSpPr>
          <p:spPr>
            <a:xfrm>
              <a:off x="1031137" y="1650053"/>
              <a:ext cx="7286016" cy="260587"/>
            </a:xfrm>
            <a:custGeom>
              <a:avLst/>
              <a:gdLst>
                <a:gd name="connsiteX0" fmla="*/ 9675778 w 9675778"/>
                <a:gd name="connsiteY0" fmla="*/ 265893 h 341118"/>
                <a:gd name="connsiteX1" fmla="*/ 8826229 w 9675778"/>
                <a:gd name="connsiteY1" fmla="*/ 324259 h 341118"/>
                <a:gd name="connsiteX2" fmla="*/ 4811948 w 9675778"/>
                <a:gd name="connsiteY2" fmla="*/ 3 h 341118"/>
                <a:gd name="connsiteX3" fmla="*/ 1686127 w 9675778"/>
                <a:gd name="connsiteY3" fmla="*/ 317774 h 341118"/>
                <a:gd name="connsiteX4" fmla="*/ 0 w 9675778"/>
                <a:gd name="connsiteY4" fmla="*/ 220497 h 341118"/>
                <a:gd name="connsiteX0" fmla="*/ 9714689 w 9714689"/>
                <a:gd name="connsiteY0" fmla="*/ 317774 h 360320"/>
                <a:gd name="connsiteX1" fmla="*/ 8826229 w 9714689"/>
                <a:gd name="connsiteY1" fmla="*/ 324259 h 360320"/>
                <a:gd name="connsiteX2" fmla="*/ 4811948 w 9714689"/>
                <a:gd name="connsiteY2" fmla="*/ 3 h 360320"/>
                <a:gd name="connsiteX3" fmla="*/ 1686127 w 9714689"/>
                <a:gd name="connsiteY3" fmla="*/ 317774 h 360320"/>
                <a:gd name="connsiteX4" fmla="*/ 0 w 9714689"/>
                <a:gd name="connsiteY4" fmla="*/ 220497 h 360320"/>
                <a:gd name="connsiteX0" fmla="*/ 9714689 w 9714689"/>
                <a:gd name="connsiteY0" fmla="*/ 317774 h 347448"/>
                <a:gd name="connsiteX1" fmla="*/ 8826229 w 9714689"/>
                <a:gd name="connsiteY1" fmla="*/ 324259 h 347448"/>
                <a:gd name="connsiteX2" fmla="*/ 4811948 w 9714689"/>
                <a:gd name="connsiteY2" fmla="*/ 3 h 347448"/>
                <a:gd name="connsiteX3" fmla="*/ 1686127 w 9714689"/>
                <a:gd name="connsiteY3" fmla="*/ 317774 h 347448"/>
                <a:gd name="connsiteX4" fmla="*/ 0 w 9714689"/>
                <a:gd name="connsiteY4" fmla="*/ 220497 h 34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4689" h="347448">
                  <a:moveTo>
                    <a:pt x="9714689" y="317774"/>
                  </a:moveTo>
                  <a:cubicBezTo>
                    <a:pt x="9578501" y="323718"/>
                    <a:pt x="9643353" y="377221"/>
                    <a:pt x="8826229" y="324259"/>
                  </a:cubicBezTo>
                  <a:cubicBezTo>
                    <a:pt x="8009106" y="271297"/>
                    <a:pt x="6001965" y="1084"/>
                    <a:pt x="4811948" y="3"/>
                  </a:cubicBezTo>
                  <a:cubicBezTo>
                    <a:pt x="3621931" y="-1078"/>
                    <a:pt x="2488118" y="281025"/>
                    <a:pt x="1686127" y="317774"/>
                  </a:cubicBezTo>
                  <a:cubicBezTo>
                    <a:pt x="884136" y="354523"/>
                    <a:pt x="442068" y="287510"/>
                    <a:pt x="0" y="2204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9582918-9FEF-4C16-8190-9581246FA40B}"/>
                </a:ext>
              </a:extLst>
            </p:cNvPr>
            <p:cNvSpPr/>
            <p:nvPr/>
          </p:nvSpPr>
          <p:spPr>
            <a:xfrm>
              <a:off x="1021405" y="1637689"/>
              <a:ext cx="7324928" cy="931630"/>
            </a:xfrm>
            <a:custGeom>
              <a:avLst/>
              <a:gdLst>
                <a:gd name="connsiteX0" fmla="*/ 9766571 w 9766571"/>
                <a:gd name="connsiteY0" fmla="*/ 1242172 h 1242172"/>
                <a:gd name="connsiteX1" fmla="*/ 7788613 w 9766571"/>
                <a:gd name="connsiteY1" fmla="*/ 801185 h 1242172"/>
                <a:gd name="connsiteX2" fmla="*/ 4766554 w 9766571"/>
                <a:gd name="connsiteY2" fmla="*/ 10002 h 1242172"/>
                <a:gd name="connsiteX3" fmla="*/ 1712068 w 9766571"/>
                <a:gd name="connsiteY3" fmla="*/ 347228 h 1242172"/>
                <a:gd name="connsiteX4" fmla="*/ 0 w 9766571"/>
                <a:gd name="connsiteY4" fmla="*/ 224011 h 124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6571" h="1242172">
                  <a:moveTo>
                    <a:pt x="9766571" y="1242172"/>
                  </a:moveTo>
                  <a:cubicBezTo>
                    <a:pt x="9194260" y="1124359"/>
                    <a:pt x="8621949" y="1006547"/>
                    <a:pt x="7788613" y="801185"/>
                  </a:cubicBezTo>
                  <a:cubicBezTo>
                    <a:pt x="6955277" y="595823"/>
                    <a:pt x="5779311" y="85661"/>
                    <a:pt x="4766554" y="10002"/>
                  </a:cubicBezTo>
                  <a:cubicBezTo>
                    <a:pt x="3753797" y="-65657"/>
                    <a:pt x="2506494" y="311560"/>
                    <a:pt x="1712068" y="347228"/>
                  </a:cubicBezTo>
                  <a:cubicBezTo>
                    <a:pt x="917642" y="382896"/>
                    <a:pt x="458821" y="303453"/>
                    <a:pt x="0" y="2240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A3DEBDA-1B99-4A5A-8B31-4F77055D8F1C}"/>
                </a:ext>
              </a:extLst>
            </p:cNvPr>
            <p:cNvSpPr/>
            <p:nvPr/>
          </p:nvSpPr>
          <p:spPr>
            <a:xfrm>
              <a:off x="1026269" y="2245924"/>
              <a:ext cx="7251971" cy="829236"/>
            </a:xfrm>
            <a:custGeom>
              <a:avLst/>
              <a:gdLst>
                <a:gd name="connsiteX0" fmla="*/ 9669294 w 9669294"/>
                <a:gd name="connsiteY0" fmla="*/ 735997 h 1105649"/>
                <a:gd name="connsiteX1" fmla="*/ 8430639 w 9669294"/>
                <a:gd name="connsiteY1" fmla="*/ 353376 h 1105649"/>
                <a:gd name="connsiteX2" fmla="*/ 4208834 w 9669294"/>
                <a:gd name="connsiteY2" fmla="*/ 9666 h 1105649"/>
                <a:gd name="connsiteX3" fmla="*/ 1569396 w 9669294"/>
                <a:gd name="connsiteY3" fmla="*/ 748968 h 1105649"/>
                <a:gd name="connsiteX4" fmla="*/ 0 w 9669294"/>
                <a:gd name="connsiteY4" fmla="*/ 1105649 h 110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9294" h="1105649">
                  <a:moveTo>
                    <a:pt x="9669294" y="735997"/>
                  </a:moveTo>
                  <a:cubicBezTo>
                    <a:pt x="9505005" y="605214"/>
                    <a:pt x="9340716" y="474431"/>
                    <a:pt x="8430639" y="353376"/>
                  </a:cubicBezTo>
                  <a:cubicBezTo>
                    <a:pt x="7520562" y="232321"/>
                    <a:pt x="5352374" y="-56266"/>
                    <a:pt x="4208834" y="9666"/>
                  </a:cubicBezTo>
                  <a:cubicBezTo>
                    <a:pt x="3065294" y="75598"/>
                    <a:pt x="2270868" y="566304"/>
                    <a:pt x="1569396" y="748968"/>
                  </a:cubicBezTo>
                  <a:cubicBezTo>
                    <a:pt x="867924" y="931632"/>
                    <a:pt x="433962" y="1018640"/>
                    <a:pt x="0" y="11056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16AF217-AB86-4D1A-BCD6-A6DD4693AF7C}"/>
                </a:ext>
              </a:extLst>
            </p:cNvPr>
            <p:cNvSpPr/>
            <p:nvPr/>
          </p:nvSpPr>
          <p:spPr>
            <a:xfrm>
              <a:off x="1031133" y="2505295"/>
              <a:ext cx="7018507" cy="798464"/>
            </a:xfrm>
            <a:custGeom>
              <a:avLst/>
              <a:gdLst>
                <a:gd name="connsiteX0" fmla="*/ 9358008 w 9358008"/>
                <a:gd name="connsiteY0" fmla="*/ 1064617 h 1064617"/>
                <a:gd name="connsiteX1" fmla="*/ 7652425 w 9358008"/>
                <a:gd name="connsiteY1" fmla="*/ 312344 h 1064617"/>
                <a:gd name="connsiteX2" fmla="*/ 4883285 w 9358008"/>
                <a:gd name="connsiteY2" fmla="*/ 1059 h 1064617"/>
                <a:gd name="connsiteX3" fmla="*/ 1562910 w 9358008"/>
                <a:gd name="connsiteY3" fmla="*/ 403136 h 1064617"/>
                <a:gd name="connsiteX4" fmla="*/ 0 w 9358008"/>
                <a:gd name="connsiteY4" fmla="*/ 753331 h 10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8008" h="1064617">
                  <a:moveTo>
                    <a:pt x="9358008" y="1064617"/>
                  </a:moveTo>
                  <a:cubicBezTo>
                    <a:pt x="8878110" y="777110"/>
                    <a:pt x="8398212" y="489604"/>
                    <a:pt x="7652425" y="312344"/>
                  </a:cubicBezTo>
                  <a:cubicBezTo>
                    <a:pt x="6906638" y="135084"/>
                    <a:pt x="5898204" y="-14073"/>
                    <a:pt x="4883285" y="1059"/>
                  </a:cubicBezTo>
                  <a:cubicBezTo>
                    <a:pt x="3868366" y="16191"/>
                    <a:pt x="2376791" y="277757"/>
                    <a:pt x="1562910" y="403136"/>
                  </a:cubicBezTo>
                  <a:cubicBezTo>
                    <a:pt x="749029" y="528515"/>
                    <a:pt x="374514" y="640923"/>
                    <a:pt x="0" y="7533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D41022E-F088-45CD-AD76-C18978EE301B}"/>
                </a:ext>
              </a:extLst>
            </p:cNvPr>
            <p:cNvSpPr/>
            <p:nvPr/>
          </p:nvSpPr>
          <p:spPr>
            <a:xfrm>
              <a:off x="1055454" y="2506672"/>
              <a:ext cx="6906638" cy="928411"/>
            </a:xfrm>
            <a:custGeom>
              <a:avLst/>
              <a:gdLst>
                <a:gd name="connsiteX0" fmla="*/ 9208851 w 9208851"/>
                <a:gd name="connsiteY0" fmla="*/ 1237880 h 1237880"/>
                <a:gd name="connsiteX1" fmla="*/ 8281481 w 9208851"/>
                <a:gd name="connsiteY1" fmla="*/ 725557 h 1237880"/>
                <a:gd name="connsiteX2" fmla="*/ 4766553 w 9208851"/>
                <a:gd name="connsiteY2" fmla="*/ 5710 h 1237880"/>
                <a:gd name="connsiteX3" fmla="*/ 1569396 w 9208851"/>
                <a:gd name="connsiteY3" fmla="*/ 407787 h 1237880"/>
                <a:gd name="connsiteX4" fmla="*/ 0 w 9208851"/>
                <a:gd name="connsiteY4" fmla="*/ 757983 h 12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8851" h="1237880">
                  <a:moveTo>
                    <a:pt x="9208851" y="1237880"/>
                  </a:moveTo>
                  <a:cubicBezTo>
                    <a:pt x="9115357" y="1084399"/>
                    <a:pt x="9021864" y="930919"/>
                    <a:pt x="8281481" y="725557"/>
                  </a:cubicBezTo>
                  <a:cubicBezTo>
                    <a:pt x="7541098" y="520195"/>
                    <a:pt x="5885234" y="58672"/>
                    <a:pt x="4766553" y="5710"/>
                  </a:cubicBezTo>
                  <a:cubicBezTo>
                    <a:pt x="3647872" y="-47252"/>
                    <a:pt x="2363821" y="282408"/>
                    <a:pt x="1569396" y="407787"/>
                  </a:cubicBezTo>
                  <a:cubicBezTo>
                    <a:pt x="774971" y="533166"/>
                    <a:pt x="387485" y="645574"/>
                    <a:pt x="0" y="75798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F92562-E8AF-430F-BB91-30D1614F6490}"/>
                </a:ext>
              </a:extLst>
            </p:cNvPr>
            <p:cNvSpPr/>
            <p:nvPr/>
          </p:nvSpPr>
          <p:spPr>
            <a:xfrm>
              <a:off x="953310" y="2569319"/>
              <a:ext cx="7261700" cy="487976"/>
            </a:xfrm>
            <a:custGeom>
              <a:avLst/>
              <a:gdLst>
                <a:gd name="connsiteX0" fmla="*/ 9742436 w 9742436"/>
                <a:gd name="connsiteY0" fmla="*/ 564204 h 668296"/>
                <a:gd name="connsiteX1" fmla="*/ 8847491 w 9742436"/>
                <a:gd name="connsiteY1" fmla="*/ 350196 h 668296"/>
                <a:gd name="connsiteX2" fmla="*/ 4962912 w 9742436"/>
                <a:gd name="connsiteY2" fmla="*/ 667966 h 668296"/>
                <a:gd name="connsiteX3" fmla="*/ 728138 w 9742436"/>
                <a:gd name="connsiteY3" fmla="*/ 278859 h 668296"/>
                <a:gd name="connsiteX4" fmla="*/ 34231 w 9742436"/>
                <a:gd name="connsiteY4" fmla="*/ 0 h 668296"/>
                <a:gd name="connsiteX0" fmla="*/ 9708205 w 9708205"/>
                <a:gd name="connsiteY0" fmla="*/ 564204 h 668296"/>
                <a:gd name="connsiteX1" fmla="*/ 8813260 w 9708205"/>
                <a:gd name="connsiteY1" fmla="*/ 350196 h 668296"/>
                <a:gd name="connsiteX2" fmla="*/ 4928681 w 9708205"/>
                <a:gd name="connsiteY2" fmla="*/ 667966 h 668296"/>
                <a:gd name="connsiteX3" fmla="*/ 693907 w 9708205"/>
                <a:gd name="connsiteY3" fmla="*/ 278859 h 668296"/>
                <a:gd name="connsiteX4" fmla="*/ 0 w 9708205"/>
                <a:gd name="connsiteY4" fmla="*/ 0 h 668296"/>
                <a:gd name="connsiteX0" fmla="*/ 9740630 w 9740630"/>
                <a:gd name="connsiteY0" fmla="*/ 499353 h 603445"/>
                <a:gd name="connsiteX1" fmla="*/ 8845685 w 9740630"/>
                <a:gd name="connsiteY1" fmla="*/ 285345 h 603445"/>
                <a:gd name="connsiteX2" fmla="*/ 4961106 w 9740630"/>
                <a:gd name="connsiteY2" fmla="*/ 603115 h 603445"/>
                <a:gd name="connsiteX3" fmla="*/ 726332 w 9740630"/>
                <a:gd name="connsiteY3" fmla="*/ 214008 h 603445"/>
                <a:gd name="connsiteX4" fmla="*/ 0 w 9740630"/>
                <a:gd name="connsiteY4" fmla="*/ 0 h 603445"/>
                <a:gd name="connsiteX0" fmla="*/ 9740630 w 9740630"/>
                <a:gd name="connsiteY0" fmla="*/ 499353 h 603445"/>
                <a:gd name="connsiteX1" fmla="*/ 8845685 w 9740630"/>
                <a:gd name="connsiteY1" fmla="*/ 285345 h 603445"/>
                <a:gd name="connsiteX2" fmla="*/ 4961106 w 9740630"/>
                <a:gd name="connsiteY2" fmla="*/ 603115 h 603445"/>
                <a:gd name="connsiteX3" fmla="*/ 726332 w 9740630"/>
                <a:gd name="connsiteY3" fmla="*/ 214008 h 603445"/>
                <a:gd name="connsiteX4" fmla="*/ 0 w 9740630"/>
                <a:gd name="connsiteY4" fmla="*/ 0 h 603445"/>
                <a:gd name="connsiteX0" fmla="*/ 9779541 w 9779541"/>
                <a:gd name="connsiteY0" fmla="*/ 453957 h 558049"/>
                <a:gd name="connsiteX1" fmla="*/ 8884596 w 9779541"/>
                <a:gd name="connsiteY1" fmla="*/ 239949 h 558049"/>
                <a:gd name="connsiteX2" fmla="*/ 5000017 w 9779541"/>
                <a:gd name="connsiteY2" fmla="*/ 557719 h 558049"/>
                <a:gd name="connsiteX3" fmla="*/ 765243 w 9779541"/>
                <a:gd name="connsiteY3" fmla="*/ 168612 h 558049"/>
                <a:gd name="connsiteX4" fmla="*/ 0 w 9779541"/>
                <a:gd name="connsiteY4" fmla="*/ 0 h 558049"/>
                <a:gd name="connsiteX0" fmla="*/ 9779541 w 9779541"/>
                <a:gd name="connsiteY0" fmla="*/ 453957 h 558049"/>
                <a:gd name="connsiteX1" fmla="*/ 8884596 w 9779541"/>
                <a:gd name="connsiteY1" fmla="*/ 239949 h 558049"/>
                <a:gd name="connsiteX2" fmla="*/ 5000017 w 9779541"/>
                <a:gd name="connsiteY2" fmla="*/ 557719 h 558049"/>
                <a:gd name="connsiteX3" fmla="*/ 765243 w 9779541"/>
                <a:gd name="connsiteY3" fmla="*/ 168612 h 558049"/>
                <a:gd name="connsiteX4" fmla="*/ 0 w 9779541"/>
                <a:gd name="connsiteY4" fmla="*/ 0 h 558049"/>
                <a:gd name="connsiteX0" fmla="*/ 9779541 w 9779541"/>
                <a:gd name="connsiteY0" fmla="*/ 453957 h 558049"/>
                <a:gd name="connsiteX1" fmla="*/ 8884596 w 9779541"/>
                <a:gd name="connsiteY1" fmla="*/ 239949 h 558049"/>
                <a:gd name="connsiteX2" fmla="*/ 5000017 w 9779541"/>
                <a:gd name="connsiteY2" fmla="*/ 557719 h 558049"/>
                <a:gd name="connsiteX3" fmla="*/ 765243 w 9779541"/>
                <a:gd name="connsiteY3" fmla="*/ 168612 h 558049"/>
                <a:gd name="connsiteX4" fmla="*/ 0 w 9779541"/>
                <a:gd name="connsiteY4" fmla="*/ 0 h 558049"/>
                <a:gd name="connsiteX0" fmla="*/ 9779541 w 9779541"/>
                <a:gd name="connsiteY0" fmla="*/ 453957 h 574001"/>
                <a:gd name="connsiteX1" fmla="*/ 8884596 w 9779541"/>
                <a:gd name="connsiteY1" fmla="*/ 239949 h 574001"/>
                <a:gd name="connsiteX2" fmla="*/ 5000017 w 9779541"/>
                <a:gd name="connsiteY2" fmla="*/ 557719 h 574001"/>
                <a:gd name="connsiteX3" fmla="*/ 765243 w 9779541"/>
                <a:gd name="connsiteY3" fmla="*/ 168612 h 574001"/>
                <a:gd name="connsiteX4" fmla="*/ 0 w 9779541"/>
                <a:gd name="connsiteY4" fmla="*/ 0 h 574001"/>
                <a:gd name="connsiteX0" fmla="*/ 9779541 w 9779541"/>
                <a:gd name="connsiteY0" fmla="*/ 453957 h 569007"/>
                <a:gd name="connsiteX1" fmla="*/ 8884596 w 9779541"/>
                <a:gd name="connsiteY1" fmla="*/ 239949 h 569007"/>
                <a:gd name="connsiteX2" fmla="*/ 5000017 w 9779541"/>
                <a:gd name="connsiteY2" fmla="*/ 557719 h 569007"/>
                <a:gd name="connsiteX3" fmla="*/ 765243 w 9779541"/>
                <a:gd name="connsiteY3" fmla="*/ 168612 h 569007"/>
                <a:gd name="connsiteX4" fmla="*/ 0 w 9779541"/>
                <a:gd name="connsiteY4" fmla="*/ 0 h 569007"/>
                <a:gd name="connsiteX0" fmla="*/ 9779541 w 9779541"/>
                <a:gd name="connsiteY0" fmla="*/ 453957 h 569007"/>
                <a:gd name="connsiteX1" fmla="*/ 8884596 w 9779541"/>
                <a:gd name="connsiteY1" fmla="*/ 239949 h 569007"/>
                <a:gd name="connsiteX2" fmla="*/ 5000017 w 9779541"/>
                <a:gd name="connsiteY2" fmla="*/ 557719 h 569007"/>
                <a:gd name="connsiteX3" fmla="*/ 765243 w 9779541"/>
                <a:gd name="connsiteY3" fmla="*/ 168612 h 569007"/>
                <a:gd name="connsiteX4" fmla="*/ 0 w 9779541"/>
                <a:gd name="connsiteY4" fmla="*/ 0 h 569007"/>
                <a:gd name="connsiteX0" fmla="*/ 9779541 w 9779541"/>
                <a:gd name="connsiteY0" fmla="*/ 453957 h 570529"/>
                <a:gd name="connsiteX1" fmla="*/ 8884596 w 9779541"/>
                <a:gd name="connsiteY1" fmla="*/ 239949 h 570529"/>
                <a:gd name="connsiteX2" fmla="*/ 5000017 w 9779541"/>
                <a:gd name="connsiteY2" fmla="*/ 557719 h 570529"/>
                <a:gd name="connsiteX3" fmla="*/ 765243 w 9779541"/>
                <a:gd name="connsiteY3" fmla="*/ 168612 h 570529"/>
                <a:gd name="connsiteX4" fmla="*/ 0 w 9779541"/>
                <a:gd name="connsiteY4" fmla="*/ 0 h 570529"/>
                <a:gd name="connsiteX0" fmla="*/ 9747116 w 9747116"/>
                <a:gd name="connsiteY0" fmla="*/ 492868 h 607616"/>
                <a:gd name="connsiteX1" fmla="*/ 8852171 w 9747116"/>
                <a:gd name="connsiteY1" fmla="*/ 278860 h 607616"/>
                <a:gd name="connsiteX2" fmla="*/ 4967592 w 9747116"/>
                <a:gd name="connsiteY2" fmla="*/ 596630 h 607616"/>
                <a:gd name="connsiteX3" fmla="*/ 732818 w 9747116"/>
                <a:gd name="connsiteY3" fmla="*/ 207523 h 607616"/>
                <a:gd name="connsiteX4" fmla="*/ 0 w 9747116"/>
                <a:gd name="connsiteY4" fmla="*/ 0 h 607616"/>
                <a:gd name="connsiteX0" fmla="*/ 9747116 w 9747116"/>
                <a:gd name="connsiteY0" fmla="*/ 492868 h 607616"/>
                <a:gd name="connsiteX1" fmla="*/ 8852171 w 9747116"/>
                <a:gd name="connsiteY1" fmla="*/ 278860 h 607616"/>
                <a:gd name="connsiteX2" fmla="*/ 4967592 w 9747116"/>
                <a:gd name="connsiteY2" fmla="*/ 596630 h 607616"/>
                <a:gd name="connsiteX3" fmla="*/ 732818 w 9747116"/>
                <a:gd name="connsiteY3" fmla="*/ 207523 h 607616"/>
                <a:gd name="connsiteX4" fmla="*/ 0 w 9747116"/>
                <a:gd name="connsiteY4" fmla="*/ 0 h 607616"/>
                <a:gd name="connsiteX0" fmla="*/ 9753601 w 9753601"/>
                <a:gd name="connsiteY0" fmla="*/ 408562 h 522973"/>
                <a:gd name="connsiteX1" fmla="*/ 8858656 w 9753601"/>
                <a:gd name="connsiteY1" fmla="*/ 194554 h 522973"/>
                <a:gd name="connsiteX2" fmla="*/ 4974077 w 9753601"/>
                <a:gd name="connsiteY2" fmla="*/ 512324 h 522973"/>
                <a:gd name="connsiteX3" fmla="*/ 739303 w 9753601"/>
                <a:gd name="connsiteY3" fmla="*/ 123217 h 522973"/>
                <a:gd name="connsiteX4" fmla="*/ 0 w 9753601"/>
                <a:gd name="connsiteY4" fmla="*/ 0 h 522973"/>
                <a:gd name="connsiteX0" fmla="*/ 9753601 w 9753601"/>
                <a:gd name="connsiteY0" fmla="*/ 408562 h 522973"/>
                <a:gd name="connsiteX1" fmla="*/ 8858656 w 9753601"/>
                <a:gd name="connsiteY1" fmla="*/ 194554 h 522973"/>
                <a:gd name="connsiteX2" fmla="*/ 4974077 w 9753601"/>
                <a:gd name="connsiteY2" fmla="*/ 512324 h 522973"/>
                <a:gd name="connsiteX3" fmla="*/ 739303 w 9753601"/>
                <a:gd name="connsiteY3" fmla="*/ 123217 h 522973"/>
                <a:gd name="connsiteX4" fmla="*/ 0 w 9753601"/>
                <a:gd name="connsiteY4" fmla="*/ 0 h 522973"/>
                <a:gd name="connsiteX0" fmla="*/ 9760086 w 9760086"/>
                <a:gd name="connsiteY0" fmla="*/ 356682 h 470895"/>
                <a:gd name="connsiteX1" fmla="*/ 8865141 w 9760086"/>
                <a:gd name="connsiteY1" fmla="*/ 142674 h 470895"/>
                <a:gd name="connsiteX2" fmla="*/ 4980562 w 9760086"/>
                <a:gd name="connsiteY2" fmla="*/ 460444 h 470895"/>
                <a:gd name="connsiteX3" fmla="*/ 745788 w 9760086"/>
                <a:gd name="connsiteY3" fmla="*/ 71337 h 470895"/>
                <a:gd name="connsiteX4" fmla="*/ 0 w 9760086"/>
                <a:gd name="connsiteY4" fmla="*/ 0 h 470895"/>
                <a:gd name="connsiteX0" fmla="*/ 9760086 w 9760086"/>
                <a:gd name="connsiteY0" fmla="*/ 384489 h 501893"/>
                <a:gd name="connsiteX1" fmla="*/ 8865141 w 9760086"/>
                <a:gd name="connsiteY1" fmla="*/ 170481 h 501893"/>
                <a:gd name="connsiteX2" fmla="*/ 4980562 w 9760086"/>
                <a:gd name="connsiteY2" fmla="*/ 488251 h 501893"/>
                <a:gd name="connsiteX3" fmla="*/ 745788 w 9760086"/>
                <a:gd name="connsiteY3" fmla="*/ 99144 h 501893"/>
                <a:gd name="connsiteX4" fmla="*/ 0 w 9760086"/>
                <a:gd name="connsiteY4" fmla="*/ 27807 h 501893"/>
                <a:gd name="connsiteX0" fmla="*/ 9682265 w 9682265"/>
                <a:gd name="connsiteY0" fmla="*/ 531779 h 646690"/>
                <a:gd name="connsiteX1" fmla="*/ 8787320 w 9682265"/>
                <a:gd name="connsiteY1" fmla="*/ 317771 h 646690"/>
                <a:gd name="connsiteX2" fmla="*/ 4902741 w 9682265"/>
                <a:gd name="connsiteY2" fmla="*/ 635541 h 646690"/>
                <a:gd name="connsiteX3" fmla="*/ 667967 w 9682265"/>
                <a:gd name="connsiteY3" fmla="*/ 246434 h 646690"/>
                <a:gd name="connsiteX4" fmla="*/ 0 w 9682265"/>
                <a:gd name="connsiteY4" fmla="*/ 0 h 646690"/>
                <a:gd name="connsiteX0" fmla="*/ 9682265 w 9682265"/>
                <a:gd name="connsiteY0" fmla="*/ 531779 h 650635"/>
                <a:gd name="connsiteX1" fmla="*/ 8787320 w 9682265"/>
                <a:gd name="connsiteY1" fmla="*/ 317771 h 650635"/>
                <a:gd name="connsiteX2" fmla="*/ 4902741 w 9682265"/>
                <a:gd name="connsiteY2" fmla="*/ 635541 h 650635"/>
                <a:gd name="connsiteX3" fmla="*/ 667967 w 9682265"/>
                <a:gd name="connsiteY3" fmla="*/ 246434 h 650635"/>
                <a:gd name="connsiteX4" fmla="*/ 0 w 9682265"/>
                <a:gd name="connsiteY4" fmla="*/ 0 h 65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2265" h="650635">
                  <a:moveTo>
                    <a:pt x="9682265" y="531779"/>
                  </a:moveTo>
                  <a:cubicBezTo>
                    <a:pt x="9633086" y="416128"/>
                    <a:pt x="9583907" y="300477"/>
                    <a:pt x="8787320" y="317771"/>
                  </a:cubicBezTo>
                  <a:cubicBezTo>
                    <a:pt x="7990733" y="335065"/>
                    <a:pt x="6242996" y="556639"/>
                    <a:pt x="4902741" y="635541"/>
                  </a:cubicBezTo>
                  <a:cubicBezTo>
                    <a:pt x="3562486" y="714443"/>
                    <a:pt x="1251627" y="469089"/>
                    <a:pt x="667967" y="246434"/>
                  </a:cubicBezTo>
                  <a:cubicBezTo>
                    <a:pt x="84307" y="23779"/>
                    <a:pt x="248596" y="23779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9BFB0BE-CCF5-4221-8CB4-5186592F13D5}"/>
                </a:ext>
              </a:extLst>
            </p:cNvPr>
            <p:cNvSpPr/>
            <p:nvPr/>
          </p:nvSpPr>
          <p:spPr>
            <a:xfrm>
              <a:off x="4601753" y="2407511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3169A05-C62C-4DE6-9C7E-86A4189A205F}"/>
                </a:ext>
              </a:extLst>
            </p:cNvPr>
            <p:cNvSpPr/>
            <p:nvPr/>
          </p:nvSpPr>
          <p:spPr>
            <a:xfrm>
              <a:off x="2134973" y="2705483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91A227E-F763-4AAB-9DBF-A7D91994DB53}"/>
                </a:ext>
              </a:extLst>
            </p:cNvPr>
            <p:cNvSpPr/>
            <p:nvPr/>
          </p:nvSpPr>
          <p:spPr>
            <a:xfrm>
              <a:off x="4097900" y="2165894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4872B03-A9AA-4CF1-A64D-DB694222D8DF}"/>
                </a:ext>
              </a:extLst>
            </p:cNvPr>
            <p:cNvSpPr/>
            <p:nvPr/>
          </p:nvSpPr>
          <p:spPr>
            <a:xfrm>
              <a:off x="7261553" y="2416766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723CBA8-F610-4A04-A0F2-CD3ED9E71866}"/>
                </a:ext>
              </a:extLst>
            </p:cNvPr>
            <p:cNvSpPr/>
            <p:nvPr/>
          </p:nvSpPr>
          <p:spPr>
            <a:xfrm>
              <a:off x="7196835" y="2961087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B72D81-1E87-48E6-89DB-373F12DFAAFC}"/>
                    </a:ext>
                  </a:extLst>
                </p:cNvPr>
                <p:cNvSpPr txBox="1"/>
                <p:nvPr/>
              </p:nvSpPr>
              <p:spPr>
                <a:xfrm>
                  <a:off x="1965257" y="24882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B72D81-1E87-48E6-89DB-373F12DFA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257" y="248829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2CCFBB-56CE-475D-82EC-B467CF2FFA88}"/>
                    </a:ext>
                  </a:extLst>
                </p:cNvPr>
                <p:cNvSpPr txBox="1"/>
                <p:nvPr/>
              </p:nvSpPr>
              <p:spPr>
                <a:xfrm>
                  <a:off x="3923038" y="1981979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2CCFBB-56CE-475D-82EC-B467CF2FF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038" y="1981979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A9E8ED0-00BF-44FC-9FA6-ACF1C126DBE5}"/>
                    </a:ext>
                  </a:extLst>
                </p:cNvPr>
                <p:cNvSpPr txBox="1"/>
                <p:nvPr/>
              </p:nvSpPr>
              <p:spPr>
                <a:xfrm>
                  <a:off x="4410996" y="2547776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A9E8ED0-00BF-44FC-9FA6-ACF1C126D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996" y="2547776"/>
                  <a:ext cx="594906" cy="2768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D33D108-4E1F-48B5-8FDE-3942A74EF0C9}"/>
                    </a:ext>
                  </a:extLst>
                </p:cNvPr>
                <p:cNvSpPr txBox="1"/>
                <p:nvPr/>
              </p:nvSpPr>
              <p:spPr>
                <a:xfrm>
                  <a:off x="7083793" y="254674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D33D108-4E1F-48B5-8FDE-3942A74EF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793" y="2546748"/>
                  <a:ext cx="594906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4511F80-AD5D-4F88-B961-DB51B223060E}"/>
                    </a:ext>
                  </a:extLst>
                </p:cNvPr>
                <p:cNvSpPr txBox="1"/>
                <p:nvPr/>
              </p:nvSpPr>
              <p:spPr>
                <a:xfrm>
                  <a:off x="6993417" y="3103657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4511F80-AD5D-4F88-B961-DB51B2230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417" y="3103657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567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E8F6F3-F36E-4596-8037-578EADA4DB40}"/>
              </a:ext>
            </a:extLst>
          </p:cNvPr>
          <p:cNvGrpSpPr/>
          <p:nvPr/>
        </p:nvGrpSpPr>
        <p:grpSpPr>
          <a:xfrm>
            <a:off x="900382" y="628989"/>
            <a:ext cx="7456251" cy="2555968"/>
            <a:chOff x="1063557" y="2657668"/>
            <a:chExt cx="9941669" cy="34079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480454" y="2657668"/>
              <a:ext cx="2127381" cy="3079103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5032311" y="2657668"/>
              <a:ext cx="2127381" cy="3079103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8584167" y="2657668"/>
              <a:ext cx="2127381" cy="3079103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6660502" y="5756394"/>
                  <a:ext cx="346164" cy="309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502" y="5756394"/>
                  <a:ext cx="346164" cy="3092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10168815" y="5733797"/>
                  <a:ext cx="687967" cy="309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815" y="5733797"/>
                  <a:ext cx="687967" cy="309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3108647" y="5756394"/>
                  <a:ext cx="687967" cy="309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647" y="5756394"/>
                  <a:ext cx="687967" cy="309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209D62-0FAC-4E94-8BD3-96BE197EC029}"/>
                </a:ext>
              </a:extLst>
            </p:cNvPr>
            <p:cNvSpPr/>
            <p:nvPr/>
          </p:nvSpPr>
          <p:spPr>
            <a:xfrm>
              <a:off x="1556426" y="3086915"/>
              <a:ext cx="9448800" cy="570688"/>
            </a:xfrm>
            <a:custGeom>
              <a:avLst/>
              <a:gdLst>
                <a:gd name="connsiteX0" fmla="*/ 0 w 9448800"/>
                <a:gd name="connsiteY0" fmla="*/ 0 h 570689"/>
                <a:gd name="connsiteX1" fmla="*/ 1504544 w 9448800"/>
                <a:gd name="connsiteY1" fmla="*/ 421532 h 570689"/>
                <a:gd name="connsiteX2" fmla="*/ 4636851 w 9448800"/>
                <a:gd name="connsiteY2" fmla="*/ 90791 h 570689"/>
                <a:gd name="connsiteX3" fmla="*/ 8625191 w 9448800"/>
                <a:gd name="connsiteY3" fmla="*/ 434502 h 570689"/>
                <a:gd name="connsiteX4" fmla="*/ 9448800 w 9448800"/>
                <a:gd name="connsiteY4" fmla="*/ 570689 h 57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8800" h="570689">
                  <a:moveTo>
                    <a:pt x="0" y="0"/>
                  </a:moveTo>
                  <a:cubicBezTo>
                    <a:pt x="365868" y="203200"/>
                    <a:pt x="731736" y="406400"/>
                    <a:pt x="1504544" y="421532"/>
                  </a:cubicBezTo>
                  <a:cubicBezTo>
                    <a:pt x="2277352" y="436664"/>
                    <a:pt x="3450077" y="88629"/>
                    <a:pt x="4636851" y="90791"/>
                  </a:cubicBezTo>
                  <a:cubicBezTo>
                    <a:pt x="5823626" y="92953"/>
                    <a:pt x="7823199" y="354519"/>
                    <a:pt x="8625191" y="434502"/>
                  </a:cubicBezTo>
                  <a:cubicBezTo>
                    <a:pt x="9427183" y="514485"/>
                    <a:pt x="9437991" y="542587"/>
                    <a:pt x="9448800" y="5706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30637BC-C3BF-4318-97A0-E569C67B88B1}"/>
                </a:ext>
              </a:extLst>
            </p:cNvPr>
            <p:cNvSpPr/>
            <p:nvPr/>
          </p:nvSpPr>
          <p:spPr>
            <a:xfrm>
              <a:off x="1219200" y="3041515"/>
              <a:ext cx="9520136" cy="545151"/>
            </a:xfrm>
            <a:custGeom>
              <a:avLst/>
              <a:gdLst>
                <a:gd name="connsiteX0" fmla="*/ 0 w 9520136"/>
                <a:gd name="connsiteY0" fmla="*/ 486383 h 545150"/>
                <a:gd name="connsiteX1" fmla="*/ 1063557 w 9520136"/>
                <a:gd name="connsiteY1" fmla="*/ 544749 h 545150"/>
                <a:gd name="connsiteX2" fmla="*/ 5395609 w 9520136"/>
                <a:gd name="connsiteY2" fmla="*/ 460442 h 545150"/>
                <a:gd name="connsiteX3" fmla="*/ 8514945 w 9520136"/>
                <a:gd name="connsiteY3" fmla="*/ 155642 h 545150"/>
                <a:gd name="connsiteX4" fmla="*/ 9520136 w 9520136"/>
                <a:gd name="connsiteY4" fmla="*/ 0 h 545150"/>
                <a:gd name="connsiteX0" fmla="*/ 0 w 9520136"/>
                <a:gd name="connsiteY0" fmla="*/ 486383 h 545150"/>
                <a:gd name="connsiteX1" fmla="*/ 1063557 w 9520136"/>
                <a:gd name="connsiteY1" fmla="*/ 544749 h 545150"/>
                <a:gd name="connsiteX2" fmla="*/ 5395609 w 9520136"/>
                <a:gd name="connsiteY2" fmla="*/ 460442 h 545150"/>
                <a:gd name="connsiteX3" fmla="*/ 8514945 w 9520136"/>
                <a:gd name="connsiteY3" fmla="*/ 155642 h 545150"/>
                <a:gd name="connsiteX4" fmla="*/ 9520136 w 9520136"/>
                <a:gd name="connsiteY4" fmla="*/ 0 h 5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0136" h="545150">
                  <a:moveTo>
                    <a:pt x="0" y="486383"/>
                  </a:moveTo>
                  <a:cubicBezTo>
                    <a:pt x="82144" y="517727"/>
                    <a:pt x="164289" y="549072"/>
                    <a:pt x="1063557" y="544749"/>
                  </a:cubicBezTo>
                  <a:cubicBezTo>
                    <a:pt x="1962825" y="540426"/>
                    <a:pt x="4153711" y="469310"/>
                    <a:pt x="5395609" y="460442"/>
                  </a:cubicBezTo>
                  <a:cubicBezTo>
                    <a:pt x="6637507" y="451574"/>
                    <a:pt x="7827524" y="232382"/>
                    <a:pt x="8514945" y="155642"/>
                  </a:cubicBezTo>
                  <a:cubicBezTo>
                    <a:pt x="9202366" y="78902"/>
                    <a:pt x="9361251" y="39451"/>
                    <a:pt x="952013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2C70F19-E676-468D-8F82-4152E2F250C5}"/>
                </a:ext>
              </a:extLst>
            </p:cNvPr>
            <p:cNvSpPr/>
            <p:nvPr/>
          </p:nvSpPr>
          <p:spPr>
            <a:xfrm>
              <a:off x="1063557" y="3569103"/>
              <a:ext cx="9831422" cy="743496"/>
            </a:xfrm>
            <a:custGeom>
              <a:avLst/>
              <a:gdLst>
                <a:gd name="connsiteX0" fmla="*/ 0 w 9831422"/>
                <a:gd name="connsiteY0" fmla="*/ 764406 h 764406"/>
                <a:gd name="connsiteX1" fmla="*/ 979252 w 9831422"/>
                <a:gd name="connsiteY1" fmla="*/ 472576 h 764406"/>
                <a:gd name="connsiteX2" fmla="*/ 4760069 w 9831422"/>
                <a:gd name="connsiteY2" fmla="*/ 44559 h 764406"/>
                <a:gd name="connsiteX3" fmla="*/ 8320392 w 9831422"/>
                <a:gd name="connsiteY3" fmla="*/ 31589 h 764406"/>
                <a:gd name="connsiteX4" fmla="*/ 9831422 w 9831422"/>
                <a:gd name="connsiteY4" fmla="*/ 206687 h 764406"/>
                <a:gd name="connsiteX0" fmla="*/ 0 w 9831422"/>
                <a:gd name="connsiteY0" fmla="*/ 743495 h 743495"/>
                <a:gd name="connsiteX1" fmla="*/ 979252 w 9831422"/>
                <a:gd name="connsiteY1" fmla="*/ 451665 h 743495"/>
                <a:gd name="connsiteX2" fmla="*/ 4760069 w 9831422"/>
                <a:gd name="connsiteY2" fmla="*/ 23648 h 743495"/>
                <a:gd name="connsiteX3" fmla="*/ 8320392 w 9831422"/>
                <a:gd name="connsiteY3" fmla="*/ 10678 h 743495"/>
                <a:gd name="connsiteX4" fmla="*/ 9831422 w 9831422"/>
                <a:gd name="connsiteY4" fmla="*/ 185776 h 74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1422" h="743495">
                  <a:moveTo>
                    <a:pt x="0" y="743495"/>
                  </a:moveTo>
                  <a:cubicBezTo>
                    <a:pt x="92953" y="657567"/>
                    <a:pt x="185907" y="571639"/>
                    <a:pt x="979252" y="451665"/>
                  </a:cubicBezTo>
                  <a:cubicBezTo>
                    <a:pt x="1772597" y="331691"/>
                    <a:pt x="3536546" y="31831"/>
                    <a:pt x="4760069" y="23648"/>
                  </a:cubicBezTo>
                  <a:cubicBezTo>
                    <a:pt x="5983592" y="15465"/>
                    <a:pt x="7475167" y="-16343"/>
                    <a:pt x="8320392" y="10678"/>
                  </a:cubicBezTo>
                  <a:cubicBezTo>
                    <a:pt x="9165617" y="37699"/>
                    <a:pt x="9498519" y="111737"/>
                    <a:pt x="9831422" y="1857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7A90E2-C603-4297-8F79-0AC0B695B146}"/>
                </a:ext>
              </a:extLst>
            </p:cNvPr>
            <p:cNvSpPr/>
            <p:nvPr/>
          </p:nvSpPr>
          <p:spPr>
            <a:xfrm>
              <a:off x="1173806" y="3967717"/>
              <a:ext cx="9727659" cy="513493"/>
            </a:xfrm>
            <a:custGeom>
              <a:avLst/>
              <a:gdLst>
                <a:gd name="connsiteX0" fmla="*/ 0 w 9727660"/>
                <a:gd name="connsiteY0" fmla="*/ 513493 h 513493"/>
                <a:gd name="connsiteX1" fmla="*/ 1536970 w 9727660"/>
                <a:gd name="connsiteY1" fmla="*/ 370820 h 513493"/>
                <a:gd name="connsiteX2" fmla="*/ 4448783 w 9727660"/>
                <a:gd name="connsiteY2" fmla="*/ 46565 h 513493"/>
                <a:gd name="connsiteX3" fmla="*/ 7970196 w 9727660"/>
                <a:gd name="connsiteY3" fmla="*/ 14139 h 513493"/>
                <a:gd name="connsiteX4" fmla="*/ 9727660 w 9727660"/>
                <a:gd name="connsiteY4" fmla="*/ 163297 h 5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7660" h="513493">
                  <a:moveTo>
                    <a:pt x="0" y="513493"/>
                  </a:moveTo>
                  <a:lnTo>
                    <a:pt x="1536970" y="370820"/>
                  </a:lnTo>
                  <a:cubicBezTo>
                    <a:pt x="2278434" y="292999"/>
                    <a:pt x="3376579" y="106012"/>
                    <a:pt x="4448783" y="46565"/>
                  </a:cubicBezTo>
                  <a:cubicBezTo>
                    <a:pt x="5520987" y="-12882"/>
                    <a:pt x="7090383" y="-5316"/>
                    <a:pt x="7970196" y="14139"/>
                  </a:cubicBezTo>
                  <a:cubicBezTo>
                    <a:pt x="8850009" y="33594"/>
                    <a:pt x="9288834" y="98445"/>
                    <a:pt x="9727660" y="1632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8D68EB-D8CD-4128-8303-9F60FCA245B1}"/>
                </a:ext>
              </a:extLst>
            </p:cNvPr>
            <p:cNvSpPr/>
            <p:nvPr/>
          </p:nvSpPr>
          <p:spPr>
            <a:xfrm>
              <a:off x="1296458" y="4589492"/>
              <a:ext cx="9573221" cy="512498"/>
            </a:xfrm>
            <a:custGeom>
              <a:avLst/>
              <a:gdLst>
                <a:gd name="connsiteX0" fmla="*/ 7049 w 9573222"/>
                <a:gd name="connsiteY0" fmla="*/ 1964 h 482541"/>
                <a:gd name="connsiteX1" fmla="*/ 649075 w 9573222"/>
                <a:gd name="connsiteY1" fmla="*/ 53845 h 482541"/>
                <a:gd name="connsiteX2" fmla="*/ 4890334 w 9573222"/>
                <a:gd name="connsiteY2" fmla="*/ 481862 h 482541"/>
                <a:gd name="connsiteX3" fmla="*/ 8800854 w 9573222"/>
                <a:gd name="connsiteY3" fmla="*/ 151122 h 482541"/>
                <a:gd name="connsiteX4" fmla="*/ 9572581 w 9573222"/>
                <a:gd name="connsiteY4" fmla="*/ 73300 h 482541"/>
                <a:gd name="connsiteX0" fmla="*/ 7049 w 9573222"/>
                <a:gd name="connsiteY0" fmla="*/ 1964 h 512497"/>
                <a:gd name="connsiteX1" fmla="*/ 649075 w 9573222"/>
                <a:gd name="connsiteY1" fmla="*/ 53845 h 512497"/>
                <a:gd name="connsiteX2" fmla="*/ 4890334 w 9573222"/>
                <a:gd name="connsiteY2" fmla="*/ 481862 h 512497"/>
                <a:gd name="connsiteX3" fmla="*/ 8800854 w 9573222"/>
                <a:gd name="connsiteY3" fmla="*/ 151122 h 512497"/>
                <a:gd name="connsiteX4" fmla="*/ 9572581 w 9573222"/>
                <a:gd name="connsiteY4" fmla="*/ 73300 h 51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3222" h="512497">
                  <a:moveTo>
                    <a:pt x="7049" y="1964"/>
                  </a:moveTo>
                  <a:cubicBezTo>
                    <a:pt x="-78879" y="-12087"/>
                    <a:pt x="649075" y="53845"/>
                    <a:pt x="649075" y="53845"/>
                  </a:cubicBezTo>
                  <a:cubicBezTo>
                    <a:pt x="1462956" y="133828"/>
                    <a:pt x="3518734" y="640747"/>
                    <a:pt x="4890334" y="481862"/>
                  </a:cubicBezTo>
                  <a:cubicBezTo>
                    <a:pt x="6261934" y="322977"/>
                    <a:pt x="8020480" y="219216"/>
                    <a:pt x="8800854" y="151122"/>
                  </a:cubicBezTo>
                  <a:cubicBezTo>
                    <a:pt x="9581228" y="83028"/>
                    <a:pt x="9576904" y="78164"/>
                    <a:pt x="9572581" y="733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ACCECF6-644B-41A7-A049-D05153929670}"/>
                </a:ext>
              </a:extLst>
            </p:cNvPr>
            <p:cNvSpPr/>
            <p:nvPr/>
          </p:nvSpPr>
          <p:spPr>
            <a:xfrm>
              <a:off x="1465635" y="4318755"/>
              <a:ext cx="9429345" cy="940669"/>
            </a:xfrm>
            <a:custGeom>
              <a:avLst/>
              <a:gdLst>
                <a:gd name="connsiteX0" fmla="*/ 0 w 9429345"/>
                <a:gd name="connsiteY0" fmla="*/ 941016 h 941016"/>
                <a:gd name="connsiteX1" fmla="*/ 1530485 w 9429345"/>
                <a:gd name="connsiteY1" fmla="*/ 435178 h 941016"/>
                <a:gd name="connsiteX2" fmla="*/ 4837889 w 9429345"/>
                <a:gd name="connsiteY2" fmla="*/ 676 h 941016"/>
                <a:gd name="connsiteX3" fmla="*/ 7574604 w 9429345"/>
                <a:gd name="connsiteY3" fmla="*/ 331416 h 941016"/>
                <a:gd name="connsiteX4" fmla="*/ 9429345 w 9429345"/>
                <a:gd name="connsiteY4" fmla="*/ 169289 h 941016"/>
                <a:gd name="connsiteX0" fmla="*/ 0 w 9429345"/>
                <a:gd name="connsiteY0" fmla="*/ 940669 h 940669"/>
                <a:gd name="connsiteX1" fmla="*/ 1504545 w 9429345"/>
                <a:gd name="connsiteY1" fmla="*/ 402405 h 940669"/>
                <a:gd name="connsiteX2" fmla="*/ 4837889 w 9429345"/>
                <a:gd name="connsiteY2" fmla="*/ 329 h 940669"/>
                <a:gd name="connsiteX3" fmla="*/ 7574604 w 9429345"/>
                <a:gd name="connsiteY3" fmla="*/ 331069 h 940669"/>
                <a:gd name="connsiteX4" fmla="*/ 9429345 w 9429345"/>
                <a:gd name="connsiteY4" fmla="*/ 168942 h 94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345" h="940669">
                  <a:moveTo>
                    <a:pt x="0" y="940669"/>
                  </a:moveTo>
                  <a:cubicBezTo>
                    <a:pt x="362085" y="766111"/>
                    <a:pt x="698230" y="559128"/>
                    <a:pt x="1504545" y="402405"/>
                  </a:cubicBezTo>
                  <a:cubicBezTo>
                    <a:pt x="2310860" y="245682"/>
                    <a:pt x="3826213" y="12218"/>
                    <a:pt x="4837889" y="329"/>
                  </a:cubicBezTo>
                  <a:cubicBezTo>
                    <a:pt x="5849565" y="-11560"/>
                    <a:pt x="6809361" y="302967"/>
                    <a:pt x="7574604" y="331069"/>
                  </a:cubicBezTo>
                  <a:cubicBezTo>
                    <a:pt x="8339847" y="359171"/>
                    <a:pt x="8884596" y="264056"/>
                    <a:pt x="9429345" y="1689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</p:spTree>
    <p:extLst>
      <p:ext uri="{BB962C8B-B14F-4D97-AF65-F5344CB8AC3E}">
        <p14:creationId xmlns:p14="http://schemas.microsoft.com/office/powerpoint/2010/main" val="188074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1213055" y="628989"/>
            <a:ext cx="1595536" cy="2309327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76947" y="628989"/>
            <a:ext cx="1595536" cy="2309327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6540839" y="628989"/>
            <a:ext cx="1595536" cy="2309327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098090" y="2953034"/>
                <a:ext cx="259623" cy="231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907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90" y="2953034"/>
                <a:ext cx="259623" cy="231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48161A-38F3-4FD7-9184-46CE4223278A}"/>
                  </a:ext>
                </a:extLst>
              </p:cNvPr>
              <p:cNvSpPr txBox="1"/>
              <p:nvPr/>
            </p:nvSpPr>
            <p:spPr>
              <a:xfrm>
                <a:off x="7729325" y="2936086"/>
                <a:ext cx="515975" cy="231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7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907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907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48161A-38F3-4FD7-9184-46CE42232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25" y="2936086"/>
                <a:ext cx="515975" cy="231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2434199" y="2953034"/>
                <a:ext cx="515975" cy="231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7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907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907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99" y="2953034"/>
                <a:ext cx="515975" cy="231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E089D41-C123-48AC-99DF-69701D78DB2F}"/>
              </a:ext>
            </a:extLst>
          </p:cNvPr>
          <p:cNvSpPr/>
          <p:nvPr/>
        </p:nvSpPr>
        <p:spPr>
          <a:xfrm>
            <a:off x="1249968" y="666601"/>
            <a:ext cx="7074937" cy="393306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3249" h="524408">
                <a:moveTo>
                  <a:pt x="0" y="0"/>
                </a:moveTo>
                <a:cubicBezTo>
                  <a:pt x="163286" y="201385"/>
                  <a:pt x="326572" y="402771"/>
                  <a:pt x="1101013" y="485191"/>
                </a:cubicBezTo>
                <a:cubicBezTo>
                  <a:pt x="1875454" y="567611"/>
                  <a:pt x="4646645" y="494522"/>
                  <a:pt x="4646645" y="494522"/>
                </a:cubicBezTo>
                <a:lnTo>
                  <a:pt x="8192278" y="494522"/>
                </a:lnTo>
                <a:lnTo>
                  <a:pt x="9433249" y="4945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45BF0CB-C2E9-467D-80BC-E3521DA549C2}"/>
              </a:ext>
            </a:extLst>
          </p:cNvPr>
          <p:cNvSpPr/>
          <p:nvPr/>
        </p:nvSpPr>
        <p:spPr>
          <a:xfrm>
            <a:off x="956054" y="1013747"/>
            <a:ext cx="7368851" cy="632569"/>
          </a:xfrm>
          <a:custGeom>
            <a:avLst/>
            <a:gdLst>
              <a:gd name="connsiteX0" fmla="*/ 0 w 9825134"/>
              <a:gd name="connsiteY0" fmla="*/ 843425 h 843425"/>
              <a:gd name="connsiteX1" fmla="*/ 1147665 w 9825134"/>
              <a:gd name="connsiteY1" fmla="*/ 414217 h 843425"/>
              <a:gd name="connsiteX2" fmla="*/ 5038530 w 9825134"/>
              <a:gd name="connsiteY2" fmla="*/ 31662 h 843425"/>
              <a:gd name="connsiteX3" fmla="*/ 8602824 w 9825134"/>
              <a:gd name="connsiteY3" fmla="*/ 22331 h 843425"/>
              <a:gd name="connsiteX4" fmla="*/ 9825134 w 9825134"/>
              <a:gd name="connsiteY4" fmla="*/ 22331 h 8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5134" h="843425">
                <a:moveTo>
                  <a:pt x="0" y="843425"/>
                </a:moveTo>
                <a:cubicBezTo>
                  <a:pt x="153955" y="696468"/>
                  <a:pt x="307910" y="549511"/>
                  <a:pt x="1147665" y="414217"/>
                </a:cubicBezTo>
                <a:cubicBezTo>
                  <a:pt x="1987420" y="278923"/>
                  <a:pt x="3796004" y="96976"/>
                  <a:pt x="5038530" y="31662"/>
                </a:cubicBezTo>
                <a:cubicBezTo>
                  <a:pt x="6281056" y="-33652"/>
                  <a:pt x="8602824" y="22331"/>
                  <a:pt x="8602824" y="22331"/>
                </a:cubicBezTo>
                <a:lnTo>
                  <a:pt x="9825134" y="223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A6E699-38BB-45BA-AB42-D16D80A88FB7}"/>
              </a:ext>
            </a:extLst>
          </p:cNvPr>
          <p:cNvSpPr/>
          <p:nvPr/>
        </p:nvSpPr>
        <p:spPr>
          <a:xfrm>
            <a:off x="1158994" y="1020386"/>
            <a:ext cx="7172909" cy="248122"/>
          </a:xfrm>
          <a:custGeom>
            <a:avLst/>
            <a:gdLst>
              <a:gd name="connsiteX0" fmla="*/ 0 w 9563878"/>
              <a:gd name="connsiteY0" fmla="*/ 50800 h 330829"/>
              <a:gd name="connsiteX1" fmla="*/ 1651519 w 9563878"/>
              <a:gd name="connsiteY1" fmla="*/ 330718 h 330829"/>
              <a:gd name="connsiteX2" fmla="*/ 4777274 w 9563878"/>
              <a:gd name="connsiteY2" fmla="*/ 22808 h 330829"/>
              <a:gd name="connsiteX3" fmla="*/ 8332237 w 9563878"/>
              <a:gd name="connsiteY3" fmla="*/ 22808 h 330829"/>
              <a:gd name="connsiteX4" fmla="*/ 9563878 w 9563878"/>
              <a:gd name="connsiteY4" fmla="*/ 13477 h 33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3878" h="330829">
                <a:moveTo>
                  <a:pt x="0" y="50800"/>
                </a:moveTo>
                <a:cubicBezTo>
                  <a:pt x="427653" y="193091"/>
                  <a:pt x="855307" y="335383"/>
                  <a:pt x="1651519" y="330718"/>
                </a:cubicBezTo>
                <a:cubicBezTo>
                  <a:pt x="2447731" y="326053"/>
                  <a:pt x="3663821" y="74126"/>
                  <a:pt x="4777274" y="22808"/>
                </a:cubicBezTo>
                <a:cubicBezTo>
                  <a:pt x="5890727" y="-28510"/>
                  <a:pt x="8332237" y="22808"/>
                  <a:pt x="8332237" y="22808"/>
                </a:cubicBezTo>
                <a:lnTo>
                  <a:pt x="9563878" y="134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FFDB752-D762-480F-B56A-FCAE4732DB68}"/>
              </a:ext>
            </a:extLst>
          </p:cNvPr>
          <p:cNvSpPr/>
          <p:nvPr/>
        </p:nvSpPr>
        <p:spPr>
          <a:xfrm>
            <a:off x="1054025" y="984878"/>
            <a:ext cx="7263882" cy="836386"/>
          </a:xfrm>
          <a:custGeom>
            <a:avLst/>
            <a:gdLst>
              <a:gd name="connsiteX0" fmla="*/ 7011 w 9692187"/>
              <a:gd name="connsiteY0" fmla="*/ 1115181 h 1115181"/>
              <a:gd name="connsiteX1" fmla="*/ 781452 w 9692187"/>
              <a:gd name="connsiteY1" fmla="*/ 881915 h 1115181"/>
              <a:gd name="connsiteX2" fmla="*/ 4914913 w 9692187"/>
              <a:gd name="connsiteY2" fmla="*/ 60821 h 1115181"/>
              <a:gd name="connsiteX3" fmla="*/ 8469877 w 9692187"/>
              <a:gd name="connsiteY3" fmla="*/ 60821 h 1115181"/>
              <a:gd name="connsiteX4" fmla="*/ 9692187 w 9692187"/>
              <a:gd name="connsiteY4" fmla="*/ 60821 h 1115181"/>
              <a:gd name="connsiteX0" fmla="*/ 0 w 9685176"/>
              <a:gd name="connsiteY0" fmla="*/ 1115181 h 1115181"/>
              <a:gd name="connsiteX1" fmla="*/ 774441 w 9685176"/>
              <a:gd name="connsiteY1" fmla="*/ 881915 h 1115181"/>
              <a:gd name="connsiteX2" fmla="*/ 4907902 w 9685176"/>
              <a:gd name="connsiteY2" fmla="*/ 60821 h 1115181"/>
              <a:gd name="connsiteX3" fmla="*/ 8462866 w 9685176"/>
              <a:gd name="connsiteY3" fmla="*/ 60821 h 1115181"/>
              <a:gd name="connsiteX4" fmla="*/ 9685176 w 9685176"/>
              <a:gd name="connsiteY4" fmla="*/ 60821 h 11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5176" h="1115181">
                <a:moveTo>
                  <a:pt x="0" y="1115181"/>
                </a:moveTo>
                <a:cubicBezTo>
                  <a:pt x="314130" y="965113"/>
                  <a:pt x="-43543" y="1057642"/>
                  <a:pt x="774441" y="881915"/>
                </a:cubicBezTo>
                <a:cubicBezTo>
                  <a:pt x="1592425" y="706188"/>
                  <a:pt x="3626498" y="197670"/>
                  <a:pt x="4907902" y="60821"/>
                </a:cubicBezTo>
                <a:cubicBezTo>
                  <a:pt x="6189306" y="-76028"/>
                  <a:pt x="8462866" y="60821"/>
                  <a:pt x="8462866" y="60821"/>
                </a:cubicBezTo>
                <a:lnTo>
                  <a:pt x="9685176" y="608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6968C30-2C97-4363-B24A-BFACE1329B2F}"/>
              </a:ext>
            </a:extLst>
          </p:cNvPr>
          <p:cNvSpPr/>
          <p:nvPr/>
        </p:nvSpPr>
        <p:spPr>
          <a:xfrm>
            <a:off x="1117008" y="1840882"/>
            <a:ext cx="7242887" cy="1023079"/>
          </a:xfrm>
          <a:custGeom>
            <a:avLst/>
            <a:gdLst>
              <a:gd name="connsiteX0" fmla="*/ 0 w 9657183"/>
              <a:gd name="connsiteY0" fmla="*/ 1364105 h 1364105"/>
              <a:gd name="connsiteX1" fmla="*/ 1268963 w 9657183"/>
              <a:gd name="connsiteY1" fmla="*/ 794937 h 1364105"/>
              <a:gd name="connsiteX2" fmla="*/ 4917232 w 9657183"/>
              <a:gd name="connsiteY2" fmla="*/ 57819 h 1364105"/>
              <a:gd name="connsiteX3" fmla="*/ 8481526 w 9657183"/>
              <a:gd name="connsiteY3" fmla="*/ 48488 h 1364105"/>
              <a:gd name="connsiteX4" fmla="*/ 9657183 w 9657183"/>
              <a:gd name="connsiteY4" fmla="*/ 48488 h 136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7183" h="1364105">
                <a:moveTo>
                  <a:pt x="0" y="1364105"/>
                </a:moveTo>
                <a:cubicBezTo>
                  <a:pt x="224712" y="1188378"/>
                  <a:pt x="449424" y="1012651"/>
                  <a:pt x="1268963" y="794937"/>
                </a:cubicBezTo>
                <a:cubicBezTo>
                  <a:pt x="2088502" y="577223"/>
                  <a:pt x="3715138" y="182227"/>
                  <a:pt x="4917232" y="57819"/>
                </a:cubicBezTo>
                <a:cubicBezTo>
                  <a:pt x="6119326" y="-66589"/>
                  <a:pt x="8481526" y="48488"/>
                  <a:pt x="8481526" y="48488"/>
                </a:cubicBezTo>
                <a:lnTo>
                  <a:pt x="9657183" y="48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91EC8D0-0208-414F-BE21-829DB969C342}"/>
              </a:ext>
            </a:extLst>
          </p:cNvPr>
          <p:cNvSpPr/>
          <p:nvPr/>
        </p:nvSpPr>
        <p:spPr>
          <a:xfrm>
            <a:off x="1214979" y="1856644"/>
            <a:ext cx="7137919" cy="699407"/>
          </a:xfrm>
          <a:custGeom>
            <a:avLst/>
            <a:gdLst>
              <a:gd name="connsiteX0" fmla="*/ 0 w 9517225"/>
              <a:gd name="connsiteY0" fmla="*/ 932543 h 932543"/>
              <a:gd name="connsiteX1" fmla="*/ 1492898 w 9517225"/>
              <a:gd name="connsiteY1" fmla="*/ 438020 h 932543"/>
              <a:gd name="connsiteX2" fmla="*/ 4786604 w 9517225"/>
              <a:gd name="connsiteY2" fmla="*/ 36804 h 932543"/>
              <a:gd name="connsiteX3" fmla="*/ 8332237 w 9517225"/>
              <a:gd name="connsiteY3" fmla="*/ 18143 h 932543"/>
              <a:gd name="connsiteX4" fmla="*/ 9517225 w 9517225"/>
              <a:gd name="connsiteY4" fmla="*/ 27473 h 93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7225" h="932543">
                <a:moveTo>
                  <a:pt x="0" y="932543"/>
                </a:moveTo>
                <a:cubicBezTo>
                  <a:pt x="347565" y="759926"/>
                  <a:pt x="695131" y="587310"/>
                  <a:pt x="1492898" y="438020"/>
                </a:cubicBezTo>
                <a:cubicBezTo>
                  <a:pt x="2290665" y="288730"/>
                  <a:pt x="3646714" y="106784"/>
                  <a:pt x="4786604" y="36804"/>
                </a:cubicBezTo>
                <a:cubicBezTo>
                  <a:pt x="5926494" y="-33176"/>
                  <a:pt x="8332237" y="18143"/>
                  <a:pt x="8332237" y="18143"/>
                </a:cubicBezTo>
                <a:lnTo>
                  <a:pt x="9517225" y="274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08DC42C-FF39-4C43-9546-8E6205EA69F1}"/>
              </a:ext>
            </a:extLst>
          </p:cNvPr>
          <p:cNvSpPr/>
          <p:nvPr/>
        </p:nvSpPr>
        <p:spPr>
          <a:xfrm>
            <a:off x="1040030" y="1858068"/>
            <a:ext cx="7347857" cy="278108"/>
          </a:xfrm>
          <a:custGeom>
            <a:avLst/>
            <a:gdLst>
              <a:gd name="connsiteX0" fmla="*/ 45347 w 9842490"/>
              <a:gd name="connsiteY0" fmla="*/ 352144 h 398468"/>
              <a:gd name="connsiteX1" fmla="*/ 726482 w 9842490"/>
              <a:gd name="connsiteY1" fmla="*/ 370805 h 398468"/>
              <a:gd name="connsiteX2" fmla="*/ 5065216 w 9842490"/>
              <a:gd name="connsiteY2" fmla="*/ 25572 h 398468"/>
              <a:gd name="connsiteX3" fmla="*/ 8620180 w 9842490"/>
              <a:gd name="connsiteY3" fmla="*/ 25572 h 398468"/>
              <a:gd name="connsiteX4" fmla="*/ 9842490 w 9842490"/>
              <a:gd name="connsiteY4" fmla="*/ 16242 h 398468"/>
              <a:gd name="connsiteX0" fmla="*/ 743 w 9797886"/>
              <a:gd name="connsiteY0" fmla="*/ 352144 h 420143"/>
              <a:gd name="connsiteX1" fmla="*/ 681878 w 9797886"/>
              <a:gd name="connsiteY1" fmla="*/ 370805 h 420143"/>
              <a:gd name="connsiteX2" fmla="*/ 5020612 w 9797886"/>
              <a:gd name="connsiteY2" fmla="*/ 25572 h 420143"/>
              <a:gd name="connsiteX3" fmla="*/ 8575576 w 9797886"/>
              <a:gd name="connsiteY3" fmla="*/ 25572 h 420143"/>
              <a:gd name="connsiteX4" fmla="*/ 9797886 w 9797886"/>
              <a:gd name="connsiteY4" fmla="*/ 16242 h 420143"/>
              <a:gd name="connsiteX0" fmla="*/ 0 w 9797143"/>
              <a:gd name="connsiteY0" fmla="*/ 352144 h 394198"/>
              <a:gd name="connsiteX1" fmla="*/ 681135 w 9797143"/>
              <a:gd name="connsiteY1" fmla="*/ 370805 h 394198"/>
              <a:gd name="connsiteX2" fmla="*/ 5019869 w 9797143"/>
              <a:gd name="connsiteY2" fmla="*/ 25572 h 394198"/>
              <a:gd name="connsiteX3" fmla="*/ 8574833 w 9797143"/>
              <a:gd name="connsiteY3" fmla="*/ 25572 h 394198"/>
              <a:gd name="connsiteX4" fmla="*/ 9797143 w 9797143"/>
              <a:gd name="connsiteY4" fmla="*/ 16242 h 394198"/>
              <a:gd name="connsiteX0" fmla="*/ 0 w 9797143"/>
              <a:gd name="connsiteY0" fmla="*/ 352144 h 370811"/>
              <a:gd name="connsiteX1" fmla="*/ 681135 w 9797143"/>
              <a:gd name="connsiteY1" fmla="*/ 370805 h 370811"/>
              <a:gd name="connsiteX2" fmla="*/ 5019869 w 9797143"/>
              <a:gd name="connsiteY2" fmla="*/ 25572 h 370811"/>
              <a:gd name="connsiteX3" fmla="*/ 8574833 w 9797143"/>
              <a:gd name="connsiteY3" fmla="*/ 25572 h 370811"/>
              <a:gd name="connsiteX4" fmla="*/ 9797143 w 9797143"/>
              <a:gd name="connsiteY4" fmla="*/ 16242 h 3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43" h="370811">
                <a:moveTo>
                  <a:pt x="0" y="352144"/>
                </a:moveTo>
                <a:cubicBezTo>
                  <a:pt x="211494" y="370028"/>
                  <a:pt x="236376" y="369250"/>
                  <a:pt x="681135" y="370805"/>
                </a:cubicBezTo>
                <a:cubicBezTo>
                  <a:pt x="1125894" y="372360"/>
                  <a:pt x="3704253" y="83111"/>
                  <a:pt x="5019869" y="25572"/>
                </a:cubicBezTo>
                <a:cubicBezTo>
                  <a:pt x="6335485" y="-31967"/>
                  <a:pt x="8574833" y="25572"/>
                  <a:pt x="8574833" y="25572"/>
                </a:cubicBezTo>
                <a:lnTo>
                  <a:pt x="9797143" y="162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5483C4F-3278-4C72-97C8-2EABA845922D}"/>
              </a:ext>
            </a:extLst>
          </p:cNvPr>
          <p:cNvSpPr/>
          <p:nvPr/>
        </p:nvSpPr>
        <p:spPr>
          <a:xfrm>
            <a:off x="1158994" y="1847087"/>
            <a:ext cx="7214897" cy="506023"/>
          </a:xfrm>
          <a:custGeom>
            <a:avLst/>
            <a:gdLst>
              <a:gd name="connsiteX0" fmla="*/ 0 w 9619862"/>
              <a:gd name="connsiteY0" fmla="*/ 674697 h 674697"/>
              <a:gd name="connsiteX1" fmla="*/ 1296956 w 9619862"/>
              <a:gd name="connsiteY1" fmla="*/ 49546 h 674697"/>
              <a:gd name="connsiteX2" fmla="*/ 4870580 w 9619862"/>
              <a:gd name="connsiteY2" fmla="*/ 40215 h 674697"/>
              <a:gd name="connsiteX3" fmla="*/ 8416213 w 9619862"/>
              <a:gd name="connsiteY3" fmla="*/ 40215 h 674697"/>
              <a:gd name="connsiteX4" fmla="*/ 9619862 w 9619862"/>
              <a:gd name="connsiteY4" fmla="*/ 49546 h 67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9862" h="674697">
                <a:moveTo>
                  <a:pt x="0" y="674697"/>
                </a:moveTo>
                <a:cubicBezTo>
                  <a:pt x="242596" y="414995"/>
                  <a:pt x="485193" y="155293"/>
                  <a:pt x="1296956" y="49546"/>
                </a:cubicBezTo>
                <a:cubicBezTo>
                  <a:pt x="2108719" y="-56201"/>
                  <a:pt x="4870580" y="40215"/>
                  <a:pt x="4870580" y="40215"/>
                </a:cubicBezTo>
                <a:lnTo>
                  <a:pt x="8416213" y="40215"/>
                </a:lnTo>
                <a:lnTo>
                  <a:pt x="9619862" y="495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6341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7804</TotalTime>
  <Words>105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entropy???</dc:title>
  <dc:creator>Gabriele Carcassi</dc:creator>
  <cp:lastModifiedBy>Gabriele Carcassi</cp:lastModifiedBy>
  <cp:revision>129</cp:revision>
  <dcterms:created xsi:type="dcterms:W3CDTF">2019-08-11T08:18:44Z</dcterms:created>
  <dcterms:modified xsi:type="dcterms:W3CDTF">2020-12-02T20:52:30Z</dcterms:modified>
</cp:coreProperties>
</file>