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9" r:id="rId2"/>
    <p:sldId id="901" r:id="rId3"/>
    <p:sldId id="930" r:id="rId4"/>
    <p:sldId id="919" r:id="rId5"/>
    <p:sldId id="935" r:id="rId6"/>
    <p:sldId id="936" r:id="rId7"/>
    <p:sldId id="933" r:id="rId8"/>
    <p:sldId id="932" r:id="rId9"/>
    <p:sldId id="937" r:id="rId10"/>
    <p:sldId id="927" r:id="rId11"/>
    <p:sldId id="939" r:id="rId12"/>
    <p:sldId id="940" r:id="rId13"/>
    <p:sldId id="907" r:id="rId14"/>
    <p:sldId id="942" r:id="rId15"/>
    <p:sldId id="944" r:id="rId16"/>
    <p:sldId id="945" r:id="rId17"/>
    <p:sldId id="946" r:id="rId18"/>
    <p:sldId id="913" r:id="rId19"/>
    <p:sldId id="947" r:id="rId20"/>
    <p:sldId id="948" r:id="rId21"/>
    <p:sldId id="952" r:id="rId22"/>
    <p:sldId id="918" r:id="rId23"/>
    <p:sldId id="950" r:id="rId24"/>
    <p:sldId id="949" r:id="rId25"/>
    <p:sldId id="903" r:id="rId26"/>
    <p:sldId id="929" r:id="rId27"/>
    <p:sldId id="943" r:id="rId28"/>
    <p:sldId id="95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FF7979"/>
    <a:srgbClr val="7030A0"/>
    <a:srgbClr val="008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14" autoAdjust="0"/>
    <p:restoredTop sz="82653" autoAdjust="0"/>
  </p:normalViewPr>
  <p:slideViewPr>
    <p:cSldViewPr snapToGrid="0">
      <p:cViewPr varScale="1">
        <p:scale>
          <a:sx n="103" d="100"/>
          <a:sy n="103" d="100"/>
        </p:scale>
        <p:origin x="1363" y="91"/>
      </p:cViewPr>
      <p:guideLst/>
    </p:cSldViewPr>
  </p:slideViewPr>
  <p:outlineViewPr>
    <p:cViewPr>
      <p:scale>
        <a:sx n="33" d="100"/>
        <a:sy n="33" d="100"/>
      </p:scale>
      <p:origin x="0" y="-9029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9C704-B8F9-449B-B828-36D786A1FE73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4F452-85BD-4268-B680-C313DBFD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31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kinematics is not enough to reconstruct the dynamics</a:t>
            </a:r>
          </a:p>
          <a:p>
            <a:r>
              <a:rPr lang="en-US" dirty="0" err="1"/>
              <a:t>Lagrangian</a:t>
            </a:r>
            <a:r>
              <a:rPr lang="en-US" dirty="0"/>
              <a:t> hides the connection</a:t>
            </a:r>
          </a:p>
          <a:p>
            <a:r>
              <a:rPr lang="en-US" dirty="0"/>
              <a:t>Kinematics: what Galileo did, Newton did</a:t>
            </a:r>
          </a:p>
          <a:p>
            <a:endParaRPr lang="en-US" dirty="0"/>
          </a:p>
          <a:p>
            <a:r>
              <a:rPr lang="en-US" dirty="0"/>
              <a:t>Image sources: 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Galileo_Galilei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Isaac_Newton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146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Soon: create visual of the example (do with all) </a:t>
            </a:r>
          </a:p>
          <a:p>
            <a:r>
              <a:rPr lang="en-US" dirty="0"/>
              <a:t>make clear these are Newtonian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525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Soon: create visual of the example (do with all) </a:t>
            </a:r>
          </a:p>
          <a:p>
            <a:r>
              <a:rPr lang="en-US" dirty="0"/>
              <a:t>make clear these are Newtonian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26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transform it into a “Table”</a:t>
            </a:r>
          </a:p>
          <a:p>
            <a:r>
              <a:rPr lang="en-US" dirty="0"/>
              <a:t>Equations of motion (instead of Evolution of he system)</a:t>
            </a:r>
          </a:p>
          <a:p>
            <a:r>
              <a:rPr lang="en-US" dirty="0"/>
              <a:t>Mechanics are the rows</a:t>
            </a:r>
          </a:p>
          <a:p>
            <a:r>
              <a:rPr lang="en-US" dirty="0"/>
              <a:t>TODO: add </a:t>
            </a:r>
            <a:r>
              <a:rPr lang="en-US" dirty="0" err="1"/>
              <a:t>hyperregularity</a:t>
            </a:r>
            <a:r>
              <a:rPr lang="en-US" dirty="0"/>
              <a:t> of </a:t>
            </a:r>
            <a:r>
              <a:rPr lang="en-US" dirty="0" err="1"/>
              <a:t>Lagrangian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57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15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99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picture of a variable mass system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74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9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6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99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Image: draw a map of t to t^ (play around with t vs q and t^ vs q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05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FB9D-FE32-4608-A322-879EB604C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BEF24-38DB-414B-9143-835F94C54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49D3D-74DA-4CF4-9D8A-35BEC589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A1AE-5DAB-4E41-9E51-25C599575BB0}" type="datetime1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2A6A3-4127-48D5-9784-9FE0EA9F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A031F-D251-4900-90B5-0DBC5EEB8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AF2D39E-1CF2-6C35-A74E-C2E85F817FF0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3588DA-AF3D-0538-FED6-B91B80D9B0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405" y="4365482"/>
            <a:ext cx="1676403" cy="15237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EE5F5B-B632-2F49-E623-5C0F89CE0E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754" y="5933727"/>
            <a:ext cx="2229706" cy="7568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AE0316C-62B2-770F-A578-C8D4BEA5ED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2" y="4433212"/>
            <a:ext cx="1676403" cy="15237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0B28FF-2283-988B-15E2-3907B103BE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81" y="6001457"/>
            <a:ext cx="2229706" cy="75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53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1A85-F374-4F3F-BA0C-52075B07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497C3-0A16-4208-BEB3-607737FDD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ED635-7E11-4664-8FBC-36FEBFF2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3D80-C2D7-44EB-9453-9205AD76814F}" type="datetime1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9DE0C-6D6F-4D42-817A-BBD09369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3EC4-334C-45C4-A174-AFF5497F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3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97DE0-D863-4430-924C-3EB271CE8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8BD85-A68E-409D-B87F-BAD203419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AA6CF-52A1-4471-AFF7-79B37FEF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B4566-B9D7-4BAE-91BA-A6126A23E47D}" type="datetime1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4AF83-3843-42EB-A5A1-2BDCD43F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68DFD-8437-42AF-BA50-3290D8CD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9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083A-4E98-4B0F-9BE9-89B3801C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EDFED-B2F5-4E8E-B7CC-56CC10C1C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BC790-453E-4FDF-8576-041B1DF9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BC8FBAB-8131-440B-982D-5FFA7A53024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0EDE3E1-E2CD-4E00-ABD7-0F88148EC8AA}" type="datetime1">
              <a:rPr lang="en-US" smtClean="0"/>
              <a:t>4/25/2024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D6FF50-33B5-48AA-9106-E41AD3A7C7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1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CB5C-4D91-4CEE-A37D-A6D6EA77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2FF89-CC5E-4ECF-8587-C5477617E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5818F-79A2-4B99-9E93-0A0D3450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FD97-B171-4664-9387-6C1400880CCF}" type="datetime1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0A171-786D-4212-94DA-A3B5DDCB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C80CF-897E-4A36-9214-10EE125C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4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B1A4-D1EF-45A3-9791-016116AF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615B-3F88-41CF-8B1F-20FB3C7BE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55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97195-09DC-40DF-8642-91B5CEAE2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7FD46-DF3C-4CF1-8DB8-AE555EDA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F2BC1-FC8E-441B-854A-73B6F6F43270}" type="datetime1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A3C63-BDA7-4CD1-98D2-7B44F82B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C5504-0686-44F8-A23D-45B91F88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2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177B-A747-42FD-8F29-D1361B4E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EB389-9A95-4143-B34D-74A157C3E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FF914-FCFA-477B-964A-C59B91251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DC335-A7AE-4EBC-A953-CD7B08744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6B780-1F08-4E36-968D-D083275A4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C007B-DA08-41DC-96BA-9EDC62C1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EBD5-FA1A-404A-B962-DC2C3404E693}" type="datetime1">
              <a:rPr lang="en-US" smtClean="0"/>
              <a:t>4/25/2024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2FD71-2584-48F8-992F-EBA7CFFA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B88B5-3CD1-407E-B5B5-2FDF80D2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0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D30F-053D-46F9-9A37-D1DA8923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A0CFC-E613-4829-BB1E-23DC17F1F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4C9B1-38A7-4FCE-A708-FF38E3C03BD9}" type="datetime1">
              <a:rPr lang="en-US" smtClean="0"/>
              <a:t>4/25/2024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4F9ED-0DC1-499C-966A-67FA8369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F0D14-ECEA-4749-973A-35A78F79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3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7A8DE-26FB-44D4-A9F1-CB9FF422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1A25-79A9-4D3C-A8ED-6D7D1BE54EAB}" type="datetime1">
              <a:rPr lang="en-US" smtClean="0"/>
              <a:t>4/25/2024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6CC65-9693-4336-8892-7DBB0D428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92D98-AE7E-447E-AA93-A2032A1F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2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36F1-9482-436E-9974-452FA8C0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3F32D-85F2-44AA-81B0-6B60F5AE6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A3A79-53E7-4E9B-A70E-77106E56C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D5672-F891-4ED6-8D9F-0B8771B5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2462-D259-4B58-AEB3-225B8847BD20}" type="datetime1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72739-2C05-4A24-88F6-82BBE08F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75969-E211-4DE2-B886-5934860C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5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7BCD-8167-44E1-825E-012B6637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2A2AE-5BB8-4C31-9C94-6EDE7D578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1A6C8-B63C-47F8-8C8C-4DB028D4B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56164-D348-4A71-AE1D-E22897D3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5D2F-E7DD-4EDB-8F30-509996C69CA0}" type="datetime1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6AADB-3A05-424C-9F43-41572E84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28A14-221B-4635-AA55-72AC789D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5AE79D-67AF-4A6E-B20E-A13E2603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F892-5903-470F-A479-331C39379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55" y="1075038"/>
            <a:ext cx="11984090" cy="5381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86424-CA87-4045-BC8B-6EDDC11B3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4759" y="6580246"/>
            <a:ext cx="2229706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F5C6A-251B-4510-9AD3-59281DC647FA}" type="datetime1">
              <a:rPr lang="en-US" smtClean="0"/>
              <a:t>4/25/2024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D1E3F-305F-48EC-9661-A5555D6D9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730" y="6565529"/>
            <a:ext cx="5967867" cy="235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7172-52C7-47AA-A8CB-03E0DDB36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178" y="6572888"/>
            <a:ext cx="555908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AA285D-1676-8476-E3FF-1782C3DC601F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C0152C-5722-D560-A1D1-83330A0E1841}"/>
              </a:ext>
            </a:extLst>
          </p:cNvPr>
          <p:cNvSpPr txBox="1"/>
          <p:nvPr userDrawn="1"/>
        </p:nvSpPr>
        <p:spPr>
          <a:xfrm>
            <a:off x="9723330" y="5954370"/>
            <a:ext cx="215155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100" dirty="0"/>
              <a:t>https://assumptionsofphysics.org/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EABDBC-29F5-54A5-0B74-DE652EDCED6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201" y="5161572"/>
            <a:ext cx="755811" cy="6869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CDCAE5-166F-5A8D-47B6-2316E82EF1E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150" y="6274104"/>
            <a:ext cx="1313865" cy="44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776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11" Type="http://schemas.openxmlformats.org/officeDocument/2006/relationships/image" Target="../media/image550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0.png"/><Relationship Id="rId13" Type="http://schemas.openxmlformats.org/officeDocument/2006/relationships/image" Target="../media/image30.png"/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59.png"/><Relationship Id="rId15" Type="http://schemas.openxmlformats.org/officeDocument/2006/relationships/image" Target="../media/image62.png"/><Relationship Id="rId10" Type="http://schemas.openxmlformats.org/officeDocument/2006/relationships/image" Target="../media/image580.png"/><Relationship Id="rId9" Type="http://schemas.openxmlformats.org/officeDocument/2006/relationships/image" Target="../media/image570.png"/><Relationship Id="rId14" Type="http://schemas.openxmlformats.org/officeDocument/2006/relationships/image" Target="../media/image6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9.png"/><Relationship Id="rId3" Type="http://schemas.openxmlformats.org/officeDocument/2006/relationships/image" Target="../media/image67.png"/><Relationship Id="rId12" Type="http://schemas.openxmlformats.org/officeDocument/2006/relationships/image" Target="../media/image7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7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76.png"/><Relationship Id="rId7" Type="http://schemas.openxmlformats.org/officeDocument/2006/relationships/image" Target="../media/image8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5" Type="http://schemas.openxmlformats.org/officeDocument/2006/relationships/image" Target="../media/image89.png"/><Relationship Id="rId10" Type="http://schemas.openxmlformats.org/officeDocument/2006/relationships/image" Target="../media/image94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0.png"/><Relationship Id="rId13" Type="http://schemas.openxmlformats.org/officeDocument/2006/relationships/image" Target="../media/image30.png"/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74.png"/><Relationship Id="rId15" Type="http://schemas.openxmlformats.org/officeDocument/2006/relationships/image" Target="../media/image62.png"/><Relationship Id="rId10" Type="http://schemas.openxmlformats.org/officeDocument/2006/relationships/image" Target="../media/image580.png"/><Relationship Id="rId9" Type="http://schemas.openxmlformats.org/officeDocument/2006/relationships/image" Target="../media/image570.png"/><Relationship Id="rId14" Type="http://schemas.openxmlformats.org/officeDocument/2006/relationships/image" Target="../media/image6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75.png"/><Relationship Id="rId7" Type="http://schemas.openxmlformats.org/officeDocument/2006/relationships/image" Target="../media/image10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96.png"/><Relationship Id="rId9" Type="http://schemas.openxmlformats.org/officeDocument/2006/relationships/image" Target="../media/image10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0.png"/><Relationship Id="rId2" Type="http://schemas.openxmlformats.org/officeDocument/2006/relationships/image" Target="../media/image75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23.png"/><Relationship Id="rId7" Type="http://schemas.openxmlformats.org/officeDocument/2006/relationships/image" Target="../media/image270.png"/><Relationship Id="rId12" Type="http://schemas.openxmlformats.org/officeDocument/2006/relationships/image" Target="../media/image32.png"/><Relationship Id="rId17" Type="http://schemas.openxmlformats.org/officeDocument/2006/relationships/image" Target="../media/image370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60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0.png"/><Relationship Id="rId5" Type="http://schemas.openxmlformats.org/officeDocument/2006/relationships/image" Target="../media/image25.png"/><Relationship Id="rId15" Type="http://schemas.openxmlformats.org/officeDocument/2006/relationships/image" Target="../media/image350.png"/><Relationship Id="rId10" Type="http://schemas.openxmlformats.org/officeDocument/2006/relationships/image" Target="../media/image30.png"/><Relationship Id="rId19" Type="http://schemas.openxmlformats.org/officeDocument/2006/relationships/image" Target="../media/image39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0.png"/><Relationship Id="rId13" Type="http://schemas.openxmlformats.org/officeDocument/2006/relationships/image" Target="../media/image30.png"/><Relationship Id="rId3" Type="http://schemas.openxmlformats.org/officeDocument/2006/relationships/image" Target="../media/image511.png"/><Relationship Id="rId7" Type="http://schemas.openxmlformats.org/officeDocument/2006/relationships/image" Target="../media/image550.png"/><Relationship Id="rId12" Type="http://schemas.openxmlformats.org/officeDocument/2006/relationships/image" Target="../media/image600.png"/><Relationship Id="rId17" Type="http://schemas.openxmlformats.org/officeDocument/2006/relationships/image" Target="../media/image640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6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1.png"/><Relationship Id="rId11" Type="http://schemas.openxmlformats.org/officeDocument/2006/relationships/image" Target="../media/image590.png"/><Relationship Id="rId5" Type="http://schemas.openxmlformats.org/officeDocument/2006/relationships/image" Target="../media/image531.png"/><Relationship Id="rId15" Type="http://schemas.openxmlformats.org/officeDocument/2006/relationships/image" Target="../media/image62.png"/><Relationship Id="rId10" Type="http://schemas.openxmlformats.org/officeDocument/2006/relationships/image" Target="../media/image580.png"/><Relationship Id="rId4" Type="http://schemas.openxmlformats.org/officeDocument/2006/relationships/image" Target="../media/image521.png"/><Relationship Id="rId9" Type="http://schemas.openxmlformats.org/officeDocument/2006/relationships/image" Target="../media/image570.png"/><Relationship Id="rId14" Type="http://schemas.openxmlformats.org/officeDocument/2006/relationships/image" Target="../media/image6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0.png"/><Relationship Id="rId2" Type="http://schemas.openxmlformats.org/officeDocument/2006/relationships/image" Target="../media/image7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5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0.png"/><Relationship Id="rId2" Type="http://schemas.openxmlformats.org/officeDocument/2006/relationships/image" Target="../media/image7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5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8" Type="http://schemas.openxmlformats.org/officeDocument/2006/relationships/image" Target="../media/image38.png"/><Relationship Id="rId3" Type="http://schemas.openxmlformats.org/officeDocument/2006/relationships/image" Target="../media/image19.png"/><Relationship Id="rId7" Type="http://schemas.openxmlformats.org/officeDocument/2006/relationships/image" Target="../media/image24.png"/><Relationship Id="rId12" Type="http://schemas.openxmlformats.org/officeDocument/2006/relationships/image" Target="../media/image30.png"/><Relationship Id="rId2" Type="http://schemas.openxmlformats.org/officeDocument/2006/relationships/image" Target="../media/image181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9.png"/><Relationship Id="rId5" Type="http://schemas.openxmlformats.org/officeDocument/2006/relationships/image" Target="../media/image21.png"/><Relationship Id="rId10" Type="http://schemas.openxmlformats.org/officeDocument/2006/relationships/image" Target="../media/image28.png"/><Relationship Id="rId19" Type="http://schemas.openxmlformats.org/officeDocument/2006/relationships/image" Target="../media/image22.png"/><Relationship Id="rId4" Type="http://schemas.openxmlformats.org/officeDocument/2006/relationships/image" Target="../media/image20.png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.png"/><Relationship Id="rId3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180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31.png"/><Relationship Id="rId1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9CB09A4-A438-3C2F-7385-A9C475B83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Kinematics vs Dynamics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7526EB5-6349-1B82-B5F3-D13CA153F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Carcassi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624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033C8-7B42-7E16-B177-655DB2AF8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4A265A-20BF-0C77-528E-E266DF670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41671A-C264-F4E5-4EC0-D2509347C570}"/>
                  </a:ext>
                </a:extLst>
              </p:cNvPr>
              <p:cNvSpPr txBox="1"/>
              <p:nvPr/>
            </p:nvSpPr>
            <p:spPr>
              <a:xfrm>
                <a:off x="520446" y="1546802"/>
                <a:ext cx="3607078" cy="68909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41671A-C264-F4E5-4EC0-D2509347C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46" y="1546802"/>
                <a:ext cx="3607078" cy="6890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02F1489-374B-ACBD-AED3-4B07BE89DF13}"/>
                  </a:ext>
                </a:extLst>
              </p:cNvPr>
              <p:cNvSpPr txBox="1"/>
              <p:nvPr/>
            </p:nvSpPr>
            <p:spPr>
              <a:xfrm>
                <a:off x="520446" y="3148809"/>
                <a:ext cx="5023069" cy="100642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02F1489-374B-ACBD-AED3-4B07BE89D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46" y="3148809"/>
                <a:ext cx="5023069" cy="10064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A4112BC-F10F-53AF-AB2D-03D48BE55D2A}"/>
                  </a:ext>
                </a:extLst>
              </p:cNvPr>
              <p:cNvSpPr txBox="1"/>
              <p:nvPr/>
            </p:nvSpPr>
            <p:spPr>
              <a:xfrm>
                <a:off x="520446" y="342883"/>
                <a:ext cx="4312526" cy="10133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3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A4112BC-F10F-53AF-AB2D-03D48BE55D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46" y="342883"/>
                <a:ext cx="4312526" cy="10133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58477E0-1AE6-C57F-6792-6662BE46F1E3}"/>
                  </a:ext>
                </a:extLst>
              </p:cNvPr>
              <p:cNvSpPr txBox="1"/>
              <p:nvPr/>
            </p:nvSpPr>
            <p:spPr>
              <a:xfrm>
                <a:off x="520446" y="4646192"/>
                <a:ext cx="1961754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58477E0-1AE6-C57F-6792-6662BE46F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46" y="4646192"/>
                <a:ext cx="1961754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1CD048F-FD5D-706E-F7E7-EB35ECC241E3}"/>
                  </a:ext>
                </a:extLst>
              </p:cNvPr>
              <p:cNvSpPr txBox="1"/>
              <p:nvPr/>
            </p:nvSpPr>
            <p:spPr>
              <a:xfrm>
                <a:off x="8752286" y="342883"/>
                <a:ext cx="3203761" cy="12039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1CD048F-FD5D-706E-F7E7-EB35ECC24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2286" y="342883"/>
                <a:ext cx="3203761" cy="120391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406D3B7-82E4-0E66-61DA-9E4B9383A679}"/>
              </a:ext>
            </a:extLst>
          </p:cNvPr>
          <p:cNvSpPr txBox="1"/>
          <p:nvPr/>
        </p:nvSpPr>
        <p:spPr>
          <a:xfrm>
            <a:off x="657857" y="2942298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position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379537-9D49-079E-0444-B52FE4C33B40}"/>
              </a:ext>
            </a:extLst>
          </p:cNvPr>
          <p:cNvSpPr txBox="1"/>
          <p:nvPr/>
        </p:nvSpPr>
        <p:spPr>
          <a:xfrm>
            <a:off x="2181031" y="2367055"/>
            <a:ext cx="18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momentum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827399-77F8-69BF-7F40-4B46167F2E03}"/>
              </a:ext>
            </a:extLst>
          </p:cNvPr>
          <p:cNvCxnSpPr/>
          <p:nvPr/>
        </p:nvCxnSpPr>
        <p:spPr>
          <a:xfrm>
            <a:off x="3021887" y="2797198"/>
            <a:ext cx="0" cy="425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D2442E3-1FEB-535F-1A02-DDD6481F9AFC}"/>
              </a:ext>
            </a:extLst>
          </p:cNvPr>
          <p:cNvCxnSpPr/>
          <p:nvPr/>
        </p:nvCxnSpPr>
        <p:spPr>
          <a:xfrm>
            <a:off x="1767691" y="3311630"/>
            <a:ext cx="319668" cy="229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1C6C266-D60C-E910-7D7F-0A9919A064C5}"/>
              </a:ext>
            </a:extLst>
          </p:cNvPr>
          <p:cNvGrpSpPr/>
          <p:nvPr/>
        </p:nvGrpSpPr>
        <p:grpSpPr>
          <a:xfrm>
            <a:off x="5778272" y="2181383"/>
            <a:ext cx="3272895" cy="2277969"/>
            <a:chOff x="107831" y="1666782"/>
            <a:chExt cx="3272895" cy="22779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DF16448-0043-0A0E-3E8E-BF572C59D9B6}"/>
                    </a:ext>
                  </a:extLst>
                </p:cNvPr>
                <p:cNvSpPr txBox="1"/>
                <p:nvPr/>
              </p:nvSpPr>
              <p:spPr>
                <a:xfrm>
                  <a:off x="880968" y="1666782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DF16448-0043-0A0E-3E8E-BF572C59D9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968" y="1666782"/>
                  <a:ext cx="184731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6333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B015E6D-3659-5D26-41FA-36D7AD8CA768}"/>
                    </a:ext>
                  </a:extLst>
                </p:cNvPr>
                <p:cNvSpPr txBox="1"/>
                <p:nvPr/>
              </p:nvSpPr>
              <p:spPr>
                <a:xfrm>
                  <a:off x="107831" y="2018008"/>
                  <a:ext cx="1188432" cy="5666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B015E6D-3659-5D26-41FA-36D7AD8CA7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31" y="2018008"/>
                  <a:ext cx="1188432" cy="56669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5FA6F44-DFEE-A5DE-F812-63EC5640E151}"/>
                    </a:ext>
                  </a:extLst>
                </p:cNvPr>
                <p:cNvSpPr txBox="1"/>
                <p:nvPr/>
              </p:nvSpPr>
              <p:spPr>
                <a:xfrm>
                  <a:off x="884341" y="3102265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5FA6F44-DFEE-A5DE-F812-63EC5640E1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341" y="3102265"/>
                  <a:ext cx="184731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93548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Freeform 60">
              <a:extLst>
                <a:ext uri="{FF2B5EF4-FFF2-40B4-BE49-F238E27FC236}">
                  <a16:creationId xmlns:a16="http://schemas.microsoft.com/office/drawing/2014/main" id="{4651D540-8A41-48C3-09CF-E2B4D0A2122A}"/>
                </a:ext>
              </a:extLst>
            </p:cNvPr>
            <p:cNvSpPr/>
            <p:nvPr/>
          </p:nvSpPr>
          <p:spPr>
            <a:xfrm>
              <a:off x="1293124" y="2348056"/>
              <a:ext cx="2051776" cy="965200"/>
            </a:xfrm>
            <a:custGeom>
              <a:avLst/>
              <a:gdLst>
                <a:gd name="connsiteX0" fmla="*/ 2035175 w 2035175"/>
                <a:gd name="connsiteY0" fmla="*/ 0 h 981075"/>
                <a:gd name="connsiteX1" fmla="*/ 0 w 2035175"/>
                <a:gd name="connsiteY1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288925 w 2035175"/>
                <a:gd name="connsiteY3" fmla="*/ 552450 h 981075"/>
                <a:gd name="connsiteX4" fmla="*/ 0 w 2035175"/>
                <a:gd name="connsiteY4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1038225 w 2035175"/>
                <a:gd name="connsiteY2" fmla="*/ 123825 h 981075"/>
                <a:gd name="connsiteX3" fmla="*/ 692150 w 2035175"/>
                <a:gd name="connsiteY3" fmla="*/ 247650 h 981075"/>
                <a:gd name="connsiteX4" fmla="*/ 288925 w 2035175"/>
                <a:gd name="connsiteY4" fmla="*/ 552450 h 981075"/>
                <a:gd name="connsiteX5" fmla="*/ 0 w 2035175"/>
                <a:gd name="connsiteY5" fmla="*/ 981075 h 981075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0 w 2047875"/>
                <a:gd name="connsiteY5" fmla="*/ 971550 h 971550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117475 w 2047875"/>
                <a:gd name="connsiteY5" fmla="*/ 777875 h 971550"/>
                <a:gd name="connsiteX6" fmla="*/ 0 w 2047875"/>
                <a:gd name="connsiteY6" fmla="*/ 971550 h 9715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14300 w 2044700"/>
                <a:gd name="connsiteY5" fmla="*/ 777875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536574 w 2044700"/>
                <a:gd name="connsiteY4" fmla="*/ 342900 h 996950"/>
                <a:gd name="connsiteX5" fmla="*/ 298450 w 2044700"/>
                <a:gd name="connsiteY5" fmla="*/ 552450 h 996950"/>
                <a:gd name="connsiteX6" fmla="*/ 127000 w 2044700"/>
                <a:gd name="connsiteY6" fmla="*/ 781050 h 996950"/>
                <a:gd name="connsiteX7" fmla="*/ 0 w 2044700"/>
                <a:gd name="connsiteY7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200024 w 2044700"/>
                <a:gd name="connsiteY7" fmla="*/ 673100 h 996950"/>
                <a:gd name="connsiteX8" fmla="*/ 127000 w 2044700"/>
                <a:gd name="connsiteY8" fmla="*/ 781050 h 996950"/>
                <a:gd name="connsiteX9" fmla="*/ 0 w 2044700"/>
                <a:gd name="connsiteY9" fmla="*/ 996950 h 9969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396874 w 2032000"/>
                <a:gd name="connsiteY6" fmla="*/ 434976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403224 w 2032000"/>
                <a:gd name="connsiteY6" fmla="*/ 438151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714499 w 2032000"/>
                <a:gd name="connsiteY1" fmla="*/ 25401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32000 w 2032000"/>
                <a:gd name="connsiteY0" fmla="*/ 0 h 987425"/>
                <a:gd name="connsiteX1" fmla="*/ 1717674 w 2032000"/>
                <a:gd name="connsiteY1" fmla="*/ 15876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28825 w 2028825"/>
                <a:gd name="connsiteY0" fmla="*/ 0 h 987425"/>
                <a:gd name="connsiteX1" fmla="*/ 1714499 w 2028825"/>
                <a:gd name="connsiteY1" fmla="*/ 15876 h 987425"/>
                <a:gd name="connsiteX2" fmla="*/ 1381125 w 2028825"/>
                <a:gd name="connsiteY2" fmla="*/ 50800 h 987425"/>
                <a:gd name="connsiteX3" fmla="*/ 1028700 w 2028825"/>
                <a:gd name="connsiteY3" fmla="*/ 117475 h 987425"/>
                <a:gd name="connsiteX4" fmla="*/ 844549 w 2028825"/>
                <a:gd name="connsiteY4" fmla="*/ 174625 h 987425"/>
                <a:gd name="connsiteX5" fmla="*/ 685800 w 2028825"/>
                <a:gd name="connsiteY5" fmla="*/ 247650 h 987425"/>
                <a:gd name="connsiteX6" fmla="*/ 520699 w 2028825"/>
                <a:gd name="connsiteY6" fmla="*/ 342900 h 987425"/>
                <a:gd name="connsiteX7" fmla="*/ 400049 w 2028825"/>
                <a:gd name="connsiteY7" fmla="*/ 438151 h 987425"/>
                <a:gd name="connsiteX8" fmla="*/ 282575 w 2028825"/>
                <a:gd name="connsiteY8" fmla="*/ 552450 h 987425"/>
                <a:gd name="connsiteX9" fmla="*/ 184149 w 2028825"/>
                <a:gd name="connsiteY9" fmla="*/ 673100 h 987425"/>
                <a:gd name="connsiteX10" fmla="*/ 111125 w 2028825"/>
                <a:gd name="connsiteY10" fmla="*/ 781050 h 987425"/>
                <a:gd name="connsiteX11" fmla="*/ 0 w 2028825"/>
                <a:gd name="connsiteY11" fmla="*/ 987425 h 987425"/>
                <a:gd name="connsiteX0" fmla="*/ 2035175 w 2035175"/>
                <a:gd name="connsiteY0" fmla="*/ 0 h 977900"/>
                <a:gd name="connsiteX1" fmla="*/ 1720849 w 2035175"/>
                <a:gd name="connsiteY1" fmla="*/ 15876 h 977900"/>
                <a:gd name="connsiteX2" fmla="*/ 1387475 w 2035175"/>
                <a:gd name="connsiteY2" fmla="*/ 50800 h 977900"/>
                <a:gd name="connsiteX3" fmla="*/ 1035050 w 2035175"/>
                <a:gd name="connsiteY3" fmla="*/ 117475 h 977900"/>
                <a:gd name="connsiteX4" fmla="*/ 850899 w 2035175"/>
                <a:gd name="connsiteY4" fmla="*/ 174625 h 977900"/>
                <a:gd name="connsiteX5" fmla="*/ 692150 w 2035175"/>
                <a:gd name="connsiteY5" fmla="*/ 247650 h 977900"/>
                <a:gd name="connsiteX6" fmla="*/ 527049 w 2035175"/>
                <a:gd name="connsiteY6" fmla="*/ 342900 h 977900"/>
                <a:gd name="connsiteX7" fmla="*/ 406399 w 2035175"/>
                <a:gd name="connsiteY7" fmla="*/ 438151 h 977900"/>
                <a:gd name="connsiteX8" fmla="*/ 288925 w 2035175"/>
                <a:gd name="connsiteY8" fmla="*/ 552450 h 977900"/>
                <a:gd name="connsiteX9" fmla="*/ 190499 w 2035175"/>
                <a:gd name="connsiteY9" fmla="*/ 673100 h 977900"/>
                <a:gd name="connsiteX10" fmla="*/ 117475 w 2035175"/>
                <a:gd name="connsiteY10" fmla="*/ 781050 h 977900"/>
                <a:gd name="connsiteX11" fmla="*/ 0 w 2035175"/>
                <a:gd name="connsiteY11" fmla="*/ 977900 h 977900"/>
                <a:gd name="connsiteX0" fmla="*/ 2025650 w 2025650"/>
                <a:gd name="connsiteY0" fmla="*/ 0 h 984250"/>
                <a:gd name="connsiteX1" fmla="*/ 1711324 w 2025650"/>
                <a:gd name="connsiteY1" fmla="*/ 15876 h 984250"/>
                <a:gd name="connsiteX2" fmla="*/ 1377950 w 2025650"/>
                <a:gd name="connsiteY2" fmla="*/ 50800 h 984250"/>
                <a:gd name="connsiteX3" fmla="*/ 1025525 w 2025650"/>
                <a:gd name="connsiteY3" fmla="*/ 117475 h 984250"/>
                <a:gd name="connsiteX4" fmla="*/ 841374 w 2025650"/>
                <a:gd name="connsiteY4" fmla="*/ 174625 h 984250"/>
                <a:gd name="connsiteX5" fmla="*/ 682625 w 2025650"/>
                <a:gd name="connsiteY5" fmla="*/ 247650 h 984250"/>
                <a:gd name="connsiteX6" fmla="*/ 517524 w 2025650"/>
                <a:gd name="connsiteY6" fmla="*/ 342900 h 984250"/>
                <a:gd name="connsiteX7" fmla="*/ 396874 w 2025650"/>
                <a:gd name="connsiteY7" fmla="*/ 438151 h 984250"/>
                <a:gd name="connsiteX8" fmla="*/ 279400 w 2025650"/>
                <a:gd name="connsiteY8" fmla="*/ 552450 h 984250"/>
                <a:gd name="connsiteX9" fmla="*/ 180974 w 2025650"/>
                <a:gd name="connsiteY9" fmla="*/ 673100 h 984250"/>
                <a:gd name="connsiteX10" fmla="*/ 107950 w 2025650"/>
                <a:gd name="connsiteY10" fmla="*/ 781050 h 984250"/>
                <a:gd name="connsiteX11" fmla="*/ 0 w 2025650"/>
                <a:gd name="connsiteY11" fmla="*/ 984250 h 984250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93674 w 2032000"/>
                <a:gd name="connsiteY9" fmla="*/ 67945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20650 w 2032000"/>
                <a:gd name="connsiteY10" fmla="*/ 79057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747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81075"/>
                <a:gd name="connsiteX1" fmla="*/ 1720849 w 2032000"/>
                <a:gd name="connsiteY1" fmla="*/ 25401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384300 w 2032000"/>
                <a:gd name="connsiteY2" fmla="*/ 41275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476375 w 2032000"/>
                <a:gd name="connsiteY2" fmla="*/ 38100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58126 w 2058126"/>
                <a:gd name="connsiteY0" fmla="*/ 0 h 971550"/>
                <a:gd name="connsiteX1" fmla="*/ 1720849 w 2058126"/>
                <a:gd name="connsiteY1" fmla="*/ 15876 h 971550"/>
                <a:gd name="connsiteX2" fmla="*/ 1476375 w 2058126"/>
                <a:gd name="connsiteY2" fmla="*/ 38100 h 971550"/>
                <a:gd name="connsiteX3" fmla="*/ 1228724 w 2058126"/>
                <a:gd name="connsiteY3" fmla="*/ 69852 h 971550"/>
                <a:gd name="connsiteX4" fmla="*/ 1031875 w 2058126"/>
                <a:gd name="connsiteY4" fmla="*/ 107950 h 971550"/>
                <a:gd name="connsiteX5" fmla="*/ 847724 w 2058126"/>
                <a:gd name="connsiteY5" fmla="*/ 165100 h 971550"/>
                <a:gd name="connsiteX6" fmla="*/ 688975 w 2058126"/>
                <a:gd name="connsiteY6" fmla="*/ 238125 h 971550"/>
                <a:gd name="connsiteX7" fmla="*/ 523874 w 2058126"/>
                <a:gd name="connsiteY7" fmla="*/ 333375 h 971550"/>
                <a:gd name="connsiteX8" fmla="*/ 403224 w 2058126"/>
                <a:gd name="connsiteY8" fmla="*/ 428626 h 971550"/>
                <a:gd name="connsiteX9" fmla="*/ 285750 w 2058126"/>
                <a:gd name="connsiteY9" fmla="*/ 542925 h 971550"/>
                <a:gd name="connsiteX10" fmla="*/ 187324 w 2058126"/>
                <a:gd name="connsiteY10" fmla="*/ 663575 h 971550"/>
                <a:gd name="connsiteX11" fmla="*/ 111125 w 2058126"/>
                <a:gd name="connsiteY11" fmla="*/ 774700 h 971550"/>
                <a:gd name="connsiteX12" fmla="*/ 0 w 2058126"/>
                <a:gd name="connsiteY12" fmla="*/ 971550 h 971550"/>
                <a:gd name="connsiteX0" fmla="*/ 2051776 w 2051776"/>
                <a:gd name="connsiteY0" fmla="*/ 0 h 965200"/>
                <a:gd name="connsiteX1" fmla="*/ 1720849 w 2051776"/>
                <a:gd name="connsiteY1" fmla="*/ 9526 h 965200"/>
                <a:gd name="connsiteX2" fmla="*/ 1476375 w 2051776"/>
                <a:gd name="connsiteY2" fmla="*/ 31750 h 965200"/>
                <a:gd name="connsiteX3" fmla="*/ 1228724 w 2051776"/>
                <a:gd name="connsiteY3" fmla="*/ 63502 h 965200"/>
                <a:gd name="connsiteX4" fmla="*/ 1031875 w 2051776"/>
                <a:gd name="connsiteY4" fmla="*/ 101600 h 965200"/>
                <a:gd name="connsiteX5" fmla="*/ 847724 w 2051776"/>
                <a:gd name="connsiteY5" fmla="*/ 158750 h 965200"/>
                <a:gd name="connsiteX6" fmla="*/ 688975 w 2051776"/>
                <a:gd name="connsiteY6" fmla="*/ 231775 h 965200"/>
                <a:gd name="connsiteX7" fmla="*/ 523874 w 2051776"/>
                <a:gd name="connsiteY7" fmla="*/ 327025 h 965200"/>
                <a:gd name="connsiteX8" fmla="*/ 403224 w 2051776"/>
                <a:gd name="connsiteY8" fmla="*/ 422276 h 965200"/>
                <a:gd name="connsiteX9" fmla="*/ 285750 w 2051776"/>
                <a:gd name="connsiteY9" fmla="*/ 536575 h 965200"/>
                <a:gd name="connsiteX10" fmla="*/ 187324 w 2051776"/>
                <a:gd name="connsiteY10" fmla="*/ 657225 h 965200"/>
                <a:gd name="connsiteX11" fmla="*/ 111125 w 2051776"/>
                <a:gd name="connsiteY11" fmla="*/ 768350 h 965200"/>
                <a:gd name="connsiteX12" fmla="*/ 0 w 2051776"/>
                <a:gd name="connsiteY12" fmla="*/ 965200 h 96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1776" h="965200">
                  <a:moveTo>
                    <a:pt x="2051776" y="0"/>
                  </a:moveTo>
                  <a:cubicBezTo>
                    <a:pt x="1997272" y="2646"/>
                    <a:pt x="1828799" y="1059"/>
                    <a:pt x="1720849" y="9526"/>
                  </a:cubicBezTo>
                  <a:lnTo>
                    <a:pt x="1476375" y="31750"/>
                  </a:lnTo>
                  <a:cubicBezTo>
                    <a:pt x="1394354" y="40217"/>
                    <a:pt x="1287461" y="52390"/>
                    <a:pt x="1228724" y="63502"/>
                  </a:cubicBezTo>
                  <a:cubicBezTo>
                    <a:pt x="1169987" y="74614"/>
                    <a:pt x="1094846" y="83609"/>
                    <a:pt x="1031875" y="101600"/>
                  </a:cubicBezTo>
                  <a:cubicBezTo>
                    <a:pt x="942446" y="124354"/>
                    <a:pt x="905403" y="138113"/>
                    <a:pt x="847724" y="158750"/>
                  </a:cubicBezTo>
                  <a:cubicBezTo>
                    <a:pt x="790045" y="179387"/>
                    <a:pt x="742950" y="205846"/>
                    <a:pt x="688975" y="231775"/>
                  </a:cubicBezTo>
                  <a:cubicBezTo>
                    <a:pt x="635000" y="257704"/>
                    <a:pt x="572028" y="293687"/>
                    <a:pt x="523874" y="327025"/>
                  </a:cubicBezTo>
                  <a:cubicBezTo>
                    <a:pt x="475720" y="360363"/>
                    <a:pt x="442911" y="387351"/>
                    <a:pt x="403224" y="422276"/>
                  </a:cubicBezTo>
                  <a:cubicBezTo>
                    <a:pt x="363537" y="457201"/>
                    <a:pt x="321204" y="499004"/>
                    <a:pt x="285750" y="536575"/>
                  </a:cubicBezTo>
                  <a:cubicBezTo>
                    <a:pt x="250296" y="574146"/>
                    <a:pt x="215899" y="619125"/>
                    <a:pt x="187324" y="657225"/>
                  </a:cubicBezTo>
                  <a:cubicBezTo>
                    <a:pt x="158749" y="695325"/>
                    <a:pt x="146050" y="713317"/>
                    <a:pt x="111125" y="768350"/>
                  </a:cubicBezTo>
                  <a:cubicBezTo>
                    <a:pt x="60854" y="838200"/>
                    <a:pt x="48154" y="868892"/>
                    <a:pt x="0" y="965200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6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582CD5B-C155-F7CF-956E-082CEB1ADBCF}"/>
                    </a:ext>
                  </a:extLst>
                </p:cNvPr>
                <p:cNvSpPr txBox="1"/>
                <p:nvPr/>
              </p:nvSpPr>
              <p:spPr>
                <a:xfrm>
                  <a:off x="3195995" y="3575419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D8215A5A-47E4-4189-5506-9FF7CF6F7D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5995" y="3575419"/>
                  <a:ext cx="184731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31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ED92B543-8903-4DB3-7492-65294258CA3B}"/>
                </a:ext>
              </a:extLst>
            </p:cNvPr>
            <p:cNvSpPr/>
            <p:nvPr/>
          </p:nvSpPr>
          <p:spPr>
            <a:xfrm flipH="1">
              <a:off x="1250544" y="1918630"/>
              <a:ext cx="45719" cy="1598305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084F2A10-EA93-1364-7409-3595A2E988C8}"/>
                </a:ext>
              </a:extLst>
            </p:cNvPr>
            <p:cNvSpPr/>
            <p:nvPr/>
          </p:nvSpPr>
          <p:spPr>
            <a:xfrm rot="5400000" flipH="1">
              <a:off x="2278540" y="2477060"/>
              <a:ext cx="45719" cy="2034030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35C6A0C8-08B8-A222-28DB-401166C17E34}"/>
                </a:ext>
              </a:extLst>
            </p:cNvPr>
            <p:cNvSpPr/>
            <p:nvPr/>
          </p:nvSpPr>
          <p:spPr>
            <a:xfrm rot="5400000" flipH="1">
              <a:off x="2303947" y="1279079"/>
              <a:ext cx="45719" cy="2034030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chemeClr val="tx2">
                  <a:lumMod val="90000"/>
                </a:schemeClr>
              </a:solidFill>
              <a:prstDash val="das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EB16AA8-5233-F90C-6353-BB777A4CF400}"/>
              </a:ext>
            </a:extLst>
          </p:cNvPr>
          <p:cNvSpPr txBox="1"/>
          <p:nvPr/>
        </p:nvSpPr>
        <p:spPr>
          <a:xfrm>
            <a:off x="4570042" y="4523081"/>
            <a:ext cx="38427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Same kinematics!</a:t>
            </a:r>
          </a:p>
        </p:txBody>
      </p:sp>
    </p:spTree>
    <p:extLst>
      <p:ext uri="{BB962C8B-B14F-4D97-AF65-F5344CB8AC3E}">
        <p14:creationId xmlns:p14="http://schemas.microsoft.com/office/powerpoint/2010/main" val="3608110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2A54E7-1DD1-4BF2-B885-86D13EF12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4F42F6-798B-F424-A0A0-99ECA848E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559180-EC86-B58B-DF2E-FD48AB519379}"/>
                  </a:ext>
                </a:extLst>
              </p:cNvPr>
              <p:cNvSpPr txBox="1"/>
              <p:nvPr/>
            </p:nvSpPr>
            <p:spPr>
              <a:xfrm>
                <a:off x="648896" y="1917727"/>
                <a:ext cx="4262256" cy="11294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360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60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600" i="1">
                          <a:latin typeface="Cambria Math" panose="02040503050406030204" pitchFamily="18" charset="0"/>
                        </a:rPr>
                        <m:t>𝑚</m:t>
                      </m:r>
                      <m:sSubSup>
                        <m:sSub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−2</m:t>
                          </m:r>
                          <m:f>
                            <m:f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559180-EC86-B58B-DF2E-FD48AB519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96" y="1917727"/>
                <a:ext cx="4262256" cy="11294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E5B0878-310A-5740-3961-30B3D9D1173F}"/>
                  </a:ext>
                </a:extLst>
              </p:cNvPr>
              <p:cNvSpPr txBox="1"/>
              <p:nvPr/>
            </p:nvSpPr>
            <p:spPr>
              <a:xfrm>
                <a:off x="648896" y="3885646"/>
                <a:ext cx="364631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E5B0878-310A-5740-3961-30B3D9D11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96" y="3885646"/>
                <a:ext cx="3646319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9D253F96-5355-4A47-FF38-5A29B00A79D2}"/>
              </a:ext>
            </a:extLst>
          </p:cNvPr>
          <p:cNvSpPr txBox="1"/>
          <p:nvPr/>
        </p:nvSpPr>
        <p:spPr>
          <a:xfrm>
            <a:off x="9193126" y="1246109"/>
            <a:ext cx="24894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Mismatch in</a:t>
            </a:r>
          </a:p>
          <a:p>
            <a:r>
              <a:rPr lang="en-US" sz="3600" dirty="0">
                <a:solidFill>
                  <a:srgbClr val="C00000"/>
                </a:solidFill>
              </a:rPr>
              <a:t>dynamics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0CBB3B4-50E3-B6FD-A804-120731A260FA}"/>
              </a:ext>
            </a:extLst>
          </p:cNvPr>
          <p:cNvGrpSpPr/>
          <p:nvPr/>
        </p:nvGrpSpPr>
        <p:grpSpPr>
          <a:xfrm>
            <a:off x="5670115" y="390095"/>
            <a:ext cx="2578310" cy="2236776"/>
            <a:chOff x="7646750" y="1706642"/>
            <a:chExt cx="2578310" cy="22367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6C78D7B-3776-EFE1-549B-A199F50E5917}"/>
                    </a:ext>
                  </a:extLst>
                </p:cNvPr>
                <p:cNvSpPr txBox="1"/>
                <p:nvPr/>
              </p:nvSpPr>
              <p:spPr>
                <a:xfrm>
                  <a:off x="7646750" y="1997368"/>
                  <a:ext cx="296732" cy="557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f>
                              <m:f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EDC01266-6DF2-39D2-10C6-B13D231A7A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6750" y="1997368"/>
                  <a:ext cx="296732" cy="557397"/>
                </a:xfrm>
                <a:prstGeom prst="rect">
                  <a:avLst/>
                </a:prstGeom>
                <a:blipFill>
                  <a:blip r:embed="rId8"/>
                  <a:stretch>
                    <a:fillRect r="-4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2815E7E-F338-CE61-17C1-DCE688AA965A}"/>
                    </a:ext>
                  </a:extLst>
                </p:cNvPr>
                <p:cNvSpPr txBox="1"/>
                <p:nvPr/>
              </p:nvSpPr>
              <p:spPr>
                <a:xfrm>
                  <a:off x="7800973" y="1706642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C867423D-11B7-07EA-8838-77F6F12BF5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0973" y="1706642"/>
                  <a:ext cx="184731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6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310B475-8BA3-C92F-7F7F-F77CCA9B3774}"/>
                    </a:ext>
                  </a:extLst>
                </p:cNvPr>
                <p:cNvSpPr txBox="1"/>
                <p:nvPr/>
              </p:nvSpPr>
              <p:spPr>
                <a:xfrm>
                  <a:off x="10040329" y="3574086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193C8D65-DC43-AE60-7E0B-036CAC3F22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40329" y="3574086"/>
                  <a:ext cx="184731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Freeform 78">
              <a:extLst>
                <a:ext uri="{FF2B5EF4-FFF2-40B4-BE49-F238E27FC236}">
                  <a16:creationId xmlns:a16="http://schemas.microsoft.com/office/drawing/2014/main" id="{12084FE4-6733-4810-872F-7F801716A9FC}"/>
                </a:ext>
              </a:extLst>
            </p:cNvPr>
            <p:cNvSpPr/>
            <p:nvPr/>
          </p:nvSpPr>
          <p:spPr>
            <a:xfrm flipV="1">
              <a:off x="8114200" y="2380592"/>
              <a:ext cx="1677306" cy="1174683"/>
            </a:xfrm>
            <a:custGeom>
              <a:avLst/>
              <a:gdLst>
                <a:gd name="connsiteX0" fmla="*/ 2035175 w 2035175"/>
                <a:gd name="connsiteY0" fmla="*/ 0 h 981075"/>
                <a:gd name="connsiteX1" fmla="*/ 0 w 2035175"/>
                <a:gd name="connsiteY1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288925 w 2035175"/>
                <a:gd name="connsiteY3" fmla="*/ 552450 h 981075"/>
                <a:gd name="connsiteX4" fmla="*/ 0 w 2035175"/>
                <a:gd name="connsiteY4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1038225 w 2035175"/>
                <a:gd name="connsiteY2" fmla="*/ 123825 h 981075"/>
                <a:gd name="connsiteX3" fmla="*/ 692150 w 2035175"/>
                <a:gd name="connsiteY3" fmla="*/ 247650 h 981075"/>
                <a:gd name="connsiteX4" fmla="*/ 288925 w 2035175"/>
                <a:gd name="connsiteY4" fmla="*/ 552450 h 981075"/>
                <a:gd name="connsiteX5" fmla="*/ 0 w 2035175"/>
                <a:gd name="connsiteY5" fmla="*/ 981075 h 981075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0 w 2047875"/>
                <a:gd name="connsiteY5" fmla="*/ 971550 h 971550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117475 w 2047875"/>
                <a:gd name="connsiteY5" fmla="*/ 777875 h 971550"/>
                <a:gd name="connsiteX6" fmla="*/ 0 w 2047875"/>
                <a:gd name="connsiteY6" fmla="*/ 971550 h 9715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14300 w 2044700"/>
                <a:gd name="connsiteY5" fmla="*/ 777875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536574 w 2044700"/>
                <a:gd name="connsiteY4" fmla="*/ 342900 h 996950"/>
                <a:gd name="connsiteX5" fmla="*/ 298450 w 2044700"/>
                <a:gd name="connsiteY5" fmla="*/ 552450 h 996950"/>
                <a:gd name="connsiteX6" fmla="*/ 127000 w 2044700"/>
                <a:gd name="connsiteY6" fmla="*/ 781050 h 996950"/>
                <a:gd name="connsiteX7" fmla="*/ 0 w 2044700"/>
                <a:gd name="connsiteY7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200024 w 2044700"/>
                <a:gd name="connsiteY7" fmla="*/ 673100 h 996950"/>
                <a:gd name="connsiteX8" fmla="*/ 127000 w 2044700"/>
                <a:gd name="connsiteY8" fmla="*/ 781050 h 996950"/>
                <a:gd name="connsiteX9" fmla="*/ 0 w 2044700"/>
                <a:gd name="connsiteY9" fmla="*/ 996950 h 9969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396874 w 2032000"/>
                <a:gd name="connsiteY6" fmla="*/ 434976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403224 w 2032000"/>
                <a:gd name="connsiteY6" fmla="*/ 438151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714499 w 2032000"/>
                <a:gd name="connsiteY1" fmla="*/ 25401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32000 w 2032000"/>
                <a:gd name="connsiteY0" fmla="*/ 0 h 987425"/>
                <a:gd name="connsiteX1" fmla="*/ 1717674 w 2032000"/>
                <a:gd name="connsiteY1" fmla="*/ 15876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28825 w 2028825"/>
                <a:gd name="connsiteY0" fmla="*/ 0 h 987425"/>
                <a:gd name="connsiteX1" fmla="*/ 1714499 w 2028825"/>
                <a:gd name="connsiteY1" fmla="*/ 15876 h 987425"/>
                <a:gd name="connsiteX2" fmla="*/ 1381125 w 2028825"/>
                <a:gd name="connsiteY2" fmla="*/ 50800 h 987425"/>
                <a:gd name="connsiteX3" fmla="*/ 1028700 w 2028825"/>
                <a:gd name="connsiteY3" fmla="*/ 117475 h 987425"/>
                <a:gd name="connsiteX4" fmla="*/ 844549 w 2028825"/>
                <a:gd name="connsiteY4" fmla="*/ 174625 h 987425"/>
                <a:gd name="connsiteX5" fmla="*/ 685800 w 2028825"/>
                <a:gd name="connsiteY5" fmla="*/ 247650 h 987425"/>
                <a:gd name="connsiteX6" fmla="*/ 520699 w 2028825"/>
                <a:gd name="connsiteY6" fmla="*/ 342900 h 987425"/>
                <a:gd name="connsiteX7" fmla="*/ 400049 w 2028825"/>
                <a:gd name="connsiteY7" fmla="*/ 438151 h 987425"/>
                <a:gd name="connsiteX8" fmla="*/ 282575 w 2028825"/>
                <a:gd name="connsiteY8" fmla="*/ 552450 h 987425"/>
                <a:gd name="connsiteX9" fmla="*/ 184149 w 2028825"/>
                <a:gd name="connsiteY9" fmla="*/ 673100 h 987425"/>
                <a:gd name="connsiteX10" fmla="*/ 111125 w 2028825"/>
                <a:gd name="connsiteY10" fmla="*/ 781050 h 987425"/>
                <a:gd name="connsiteX11" fmla="*/ 0 w 2028825"/>
                <a:gd name="connsiteY11" fmla="*/ 987425 h 987425"/>
                <a:gd name="connsiteX0" fmla="*/ 2035175 w 2035175"/>
                <a:gd name="connsiteY0" fmla="*/ 0 h 977900"/>
                <a:gd name="connsiteX1" fmla="*/ 1720849 w 2035175"/>
                <a:gd name="connsiteY1" fmla="*/ 15876 h 977900"/>
                <a:gd name="connsiteX2" fmla="*/ 1387475 w 2035175"/>
                <a:gd name="connsiteY2" fmla="*/ 50800 h 977900"/>
                <a:gd name="connsiteX3" fmla="*/ 1035050 w 2035175"/>
                <a:gd name="connsiteY3" fmla="*/ 117475 h 977900"/>
                <a:gd name="connsiteX4" fmla="*/ 850899 w 2035175"/>
                <a:gd name="connsiteY4" fmla="*/ 174625 h 977900"/>
                <a:gd name="connsiteX5" fmla="*/ 692150 w 2035175"/>
                <a:gd name="connsiteY5" fmla="*/ 247650 h 977900"/>
                <a:gd name="connsiteX6" fmla="*/ 527049 w 2035175"/>
                <a:gd name="connsiteY6" fmla="*/ 342900 h 977900"/>
                <a:gd name="connsiteX7" fmla="*/ 406399 w 2035175"/>
                <a:gd name="connsiteY7" fmla="*/ 438151 h 977900"/>
                <a:gd name="connsiteX8" fmla="*/ 288925 w 2035175"/>
                <a:gd name="connsiteY8" fmla="*/ 552450 h 977900"/>
                <a:gd name="connsiteX9" fmla="*/ 190499 w 2035175"/>
                <a:gd name="connsiteY9" fmla="*/ 673100 h 977900"/>
                <a:gd name="connsiteX10" fmla="*/ 117475 w 2035175"/>
                <a:gd name="connsiteY10" fmla="*/ 781050 h 977900"/>
                <a:gd name="connsiteX11" fmla="*/ 0 w 2035175"/>
                <a:gd name="connsiteY11" fmla="*/ 977900 h 977900"/>
                <a:gd name="connsiteX0" fmla="*/ 2025650 w 2025650"/>
                <a:gd name="connsiteY0" fmla="*/ 0 h 984250"/>
                <a:gd name="connsiteX1" fmla="*/ 1711324 w 2025650"/>
                <a:gd name="connsiteY1" fmla="*/ 15876 h 984250"/>
                <a:gd name="connsiteX2" fmla="*/ 1377950 w 2025650"/>
                <a:gd name="connsiteY2" fmla="*/ 50800 h 984250"/>
                <a:gd name="connsiteX3" fmla="*/ 1025525 w 2025650"/>
                <a:gd name="connsiteY3" fmla="*/ 117475 h 984250"/>
                <a:gd name="connsiteX4" fmla="*/ 841374 w 2025650"/>
                <a:gd name="connsiteY4" fmla="*/ 174625 h 984250"/>
                <a:gd name="connsiteX5" fmla="*/ 682625 w 2025650"/>
                <a:gd name="connsiteY5" fmla="*/ 247650 h 984250"/>
                <a:gd name="connsiteX6" fmla="*/ 517524 w 2025650"/>
                <a:gd name="connsiteY6" fmla="*/ 342900 h 984250"/>
                <a:gd name="connsiteX7" fmla="*/ 396874 w 2025650"/>
                <a:gd name="connsiteY7" fmla="*/ 438151 h 984250"/>
                <a:gd name="connsiteX8" fmla="*/ 279400 w 2025650"/>
                <a:gd name="connsiteY8" fmla="*/ 552450 h 984250"/>
                <a:gd name="connsiteX9" fmla="*/ 180974 w 2025650"/>
                <a:gd name="connsiteY9" fmla="*/ 673100 h 984250"/>
                <a:gd name="connsiteX10" fmla="*/ 107950 w 2025650"/>
                <a:gd name="connsiteY10" fmla="*/ 781050 h 984250"/>
                <a:gd name="connsiteX11" fmla="*/ 0 w 2025650"/>
                <a:gd name="connsiteY11" fmla="*/ 984250 h 984250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93674 w 2032000"/>
                <a:gd name="connsiteY9" fmla="*/ 67945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20650 w 2032000"/>
                <a:gd name="connsiteY10" fmla="*/ 79057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747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81075"/>
                <a:gd name="connsiteX1" fmla="*/ 1720849 w 2032000"/>
                <a:gd name="connsiteY1" fmla="*/ 25401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384300 w 2032000"/>
                <a:gd name="connsiteY2" fmla="*/ 41275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476375 w 2032000"/>
                <a:gd name="connsiteY2" fmla="*/ 38100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766858 w 1951134"/>
                <a:gd name="connsiteY5" fmla="*/ 165100 h 1122013"/>
                <a:gd name="connsiteX6" fmla="*/ 608109 w 1951134"/>
                <a:gd name="connsiteY6" fmla="*/ 238125 h 1122013"/>
                <a:gd name="connsiteX7" fmla="*/ 443008 w 1951134"/>
                <a:gd name="connsiteY7" fmla="*/ 333375 h 1122013"/>
                <a:gd name="connsiteX8" fmla="*/ 322358 w 1951134"/>
                <a:gd name="connsiteY8" fmla="*/ 428626 h 1122013"/>
                <a:gd name="connsiteX9" fmla="*/ 204884 w 1951134"/>
                <a:gd name="connsiteY9" fmla="*/ 542925 h 1122013"/>
                <a:gd name="connsiteX10" fmla="*/ 106458 w 1951134"/>
                <a:gd name="connsiteY10" fmla="*/ 663575 h 1122013"/>
                <a:gd name="connsiteX11" fmla="*/ 30259 w 1951134"/>
                <a:gd name="connsiteY11" fmla="*/ 774700 h 1122013"/>
                <a:gd name="connsiteX12" fmla="*/ 0 w 1951134"/>
                <a:gd name="connsiteY12" fmla="*/ 1122013 h 1122013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766858 w 1951134"/>
                <a:gd name="connsiteY5" fmla="*/ 165100 h 1122013"/>
                <a:gd name="connsiteX6" fmla="*/ 608109 w 1951134"/>
                <a:gd name="connsiteY6" fmla="*/ 238125 h 1122013"/>
                <a:gd name="connsiteX7" fmla="*/ 443008 w 1951134"/>
                <a:gd name="connsiteY7" fmla="*/ 333375 h 1122013"/>
                <a:gd name="connsiteX8" fmla="*/ 322358 w 1951134"/>
                <a:gd name="connsiteY8" fmla="*/ 428626 h 1122013"/>
                <a:gd name="connsiteX9" fmla="*/ 204884 w 1951134"/>
                <a:gd name="connsiteY9" fmla="*/ 542925 h 1122013"/>
                <a:gd name="connsiteX10" fmla="*/ 106458 w 1951134"/>
                <a:gd name="connsiteY10" fmla="*/ 663575 h 1122013"/>
                <a:gd name="connsiteX11" fmla="*/ 92463 w 1951134"/>
                <a:gd name="connsiteY11" fmla="*/ 823063 h 1122013"/>
                <a:gd name="connsiteX12" fmla="*/ 0 w 1951134"/>
                <a:gd name="connsiteY12" fmla="*/ 1122013 h 1122013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766858 w 1951134"/>
                <a:gd name="connsiteY5" fmla="*/ 165100 h 1122013"/>
                <a:gd name="connsiteX6" fmla="*/ 608109 w 1951134"/>
                <a:gd name="connsiteY6" fmla="*/ 238125 h 1122013"/>
                <a:gd name="connsiteX7" fmla="*/ 443008 w 1951134"/>
                <a:gd name="connsiteY7" fmla="*/ 333375 h 1122013"/>
                <a:gd name="connsiteX8" fmla="*/ 322358 w 1951134"/>
                <a:gd name="connsiteY8" fmla="*/ 428626 h 1122013"/>
                <a:gd name="connsiteX9" fmla="*/ 204884 w 1951134"/>
                <a:gd name="connsiteY9" fmla="*/ 542925 h 1122013"/>
                <a:gd name="connsiteX10" fmla="*/ 106458 w 1951134"/>
                <a:gd name="connsiteY10" fmla="*/ 663575 h 1122013"/>
                <a:gd name="connsiteX11" fmla="*/ 73802 w 1951134"/>
                <a:gd name="connsiteY11" fmla="*/ 871427 h 1122013"/>
                <a:gd name="connsiteX12" fmla="*/ 0 w 1951134"/>
                <a:gd name="connsiteY12" fmla="*/ 1122013 h 1122013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766858 w 1951134"/>
                <a:gd name="connsiteY5" fmla="*/ 165100 h 1122013"/>
                <a:gd name="connsiteX6" fmla="*/ 608109 w 1951134"/>
                <a:gd name="connsiteY6" fmla="*/ 238125 h 1122013"/>
                <a:gd name="connsiteX7" fmla="*/ 443008 w 1951134"/>
                <a:gd name="connsiteY7" fmla="*/ 333375 h 1122013"/>
                <a:gd name="connsiteX8" fmla="*/ 322358 w 1951134"/>
                <a:gd name="connsiteY8" fmla="*/ 428626 h 1122013"/>
                <a:gd name="connsiteX9" fmla="*/ 204884 w 1951134"/>
                <a:gd name="connsiteY9" fmla="*/ 542925 h 1122013"/>
                <a:gd name="connsiteX10" fmla="*/ 131339 w 1951134"/>
                <a:gd name="connsiteY10" fmla="*/ 679696 h 1122013"/>
                <a:gd name="connsiteX11" fmla="*/ 73802 w 1951134"/>
                <a:gd name="connsiteY11" fmla="*/ 871427 h 1122013"/>
                <a:gd name="connsiteX12" fmla="*/ 0 w 1951134"/>
                <a:gd name="connsiteY12" fmla="*/ 1122013 h 1122013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766858 w 1951134"/>
                <a:gd name="connsiteY5" fmla="*/ 165100 h 1122013"/>
                <a:gd name="connsiteX6" fmla="*/ 608109 w 1951134"/>
                <a:gd name="connsiteY6" fmla="*/ 238125 h 1122013"/>
                <a:gd name="connsiteX7" fmla="*/ 443008 w 1951134"/>
                <a:gd name="connsiteY7" fmla="*/ 333375 h 1122013"/>
                <a:gd name="connsiteX8" fmla="*/ 322358 w 1951134"/>
                <a:gd name="connsiteY8" fmla="*/ 428626 h 1122013"/>
                <a:gd name="connsiteX9" fmla="*/ 204884 w 1951134"/>
                <a:gd name="connsiteY9" fmla="*/ 537552 h 1122013"/>
                <a:gd name="connsiteX10" fmla="*/ 131339 w 1951134"/>
                <a:gd name="connsiteY10" fmla="*/ 679696 h 1122013"/>
                <a:gd name="connsiteX11" fmla="*/ 73802 w 1951134"/>
                <a:gd name="connsiteY11" fmla="*/ 871427 h 1122013"/>
                <a:gd name="connsiteX12" fmla="*/ 0 w 1951134"/>
                <a:gd name="connsiteY12" fmla="*/ 1122013 h 1122013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766858 w 1951134"/>
                <a:gd name="connsiteY5" fmla="*/ 165100 h 1122013"/>
                <a:gd name="connsiteX6" fmla="*/ 608109 w 1951134"/>
                <a:gd name="connsiteY6" fmla="*/ 238125 h 1122013"/>
                <a:gd name="connsiteX7" fmla="*/ 443008 w 1951134"/>
                <a:gd name="connsiteY7" fmla="*/ 333375 h 1122013"/>
                <a:gd name="connsiteX8" fmla="*/ 303697 w 1951134"/>
                <a:gd name="connsiteY8" fmla="*/ 401758 h 1122013"/>
                <a:gd name="connsiteX9" fmla="*/ 204884 w 1951134"/>
                <a:gd name="connsiteY9" fmla="*/ 537552 h 1122013"/>
                <a:gd name="connsiteX10" fmla="*/ 131339 w 1951134"/>
                <a:gd name="connsiteY10" fmla="*/ 679696 h 1122013"/>
                <a:gd name="connsiteX11" fmla="*/ 73802 w 1951134"/>
                <a:gd name="connsiteY11" fmla="*/ 871427 h 1122013"/>
                <a:gd name="connsiteX12" fmla="*/ 0 w 1951134"/>
                <a:gd name="connsiteY12" fmla="*/ 1122013 h 1122013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766858 w 1951134"/>
                <a:gd name="connsiteY5" fmla="*/ 165100 h 1122013"/>
                <a:gd name="connsiteX6" fmla="*/ 608109 w 1951134"/>
                <a:gd name="connsiteY6" fmla="*/ 238125 h 1122013"/>
                <a:gd name="connsiteX7" fmla="*/ 430567 w 1951134"/>
                <a:gd name="connsiteY7" fmla="*/ 285011 h 1122013"/>
                <a:gd name="connsiteX8" fmla="*/ 303697 w 1951134"/>
                <a:gd name="connsiteY8" fmla="*/ 401758 h 1122013"/>
                <a:gd name="connsiteX9" fmla="*/ 204884 w 1951134"/>
                <a:gd name="connsiteY9" fmla="*/ 537552 h 1122013"/>
                <a:gd name="connsiteX10" fmla="*/ 131339 w 1951134"/>
                <a:gd name="connsiteY10" fmla="*/ 679696 h 1122013"/>
                <a:gd name="connsiteX11" fmla="*/ 73802 w 1951134"/>
                <a:gd name="connsiteY11" fmla="*/ 871427 h 1122013"/>
                <a:gd name="connsiteX12" fmla="*/ 0 w 1951134"/>
                <a:gd name="connsiteY12" fmla="*/ 1122013 h 1122013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766858 w 1951134"/>
                <a:gd name="connsiteY5" fmla="*/ 165100 h 1122013"/>
                <a:gd name="connsiteX6" fmla="*/ 614329 w 1951134"/>
                <a:gd name="connsiteY6" fmla="*/ 179015 h 1122013"/>
                <a:gd name="connsiteX7" fmla="*/ 430567 w 1951134"/>
                <a:gd name="connsiteY7" fmla="*/ 285011 h 1122013"/>
                <a:gd name="connsiteX8" fmla="*/ 303697 w 1951134"/>
                <a:gd name="connsiteY8" fmla="*/ 401758 h 1122013"/>
                <a:gd name="connsiteX9" fmla="*/ 204884 w 1951134"/>
                <a:gd name="connsiteY9" fmla="*/ 537552 h 1122013"/>
                <a:gd name="connsiteX10" fmla="*/ 131339 w 1951134"/>
                <a:gd name="connsiteY10" fmla="*/ 679696 h 1122013"/>
                <a:gd name="connsiteX11" fmla="*/ 73802 w 1951134"/>
                <a:gd name="connsiteY11" fmla="*/ 871427 h 1122013"/>
                <a:gd name="connsiteX12" fmla="*/ 0 w 1951134"/>
                <a:gd name="connsiteY12" fmla="*/ 1122013 h 1122013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810401 w 1951134"/>
                <a:gd name="connsiteY5" fmla="*/ 138232 h 1122013"/>
                <a:gd name="connsiteX6" fmla="*/ 614329 w 1951134"/>
                <a:gd name="connsiteY6" fmla="*/ 179015 h 1122013"/>
                <a:gd name="connsiteX7" fmla="*/ 430567 w 1951134"/>
                <a:gd name="connsiteY7" fmla="*/ 285011 h 1122013"/>
                <a:gd name="connsiteX8" fmla="*/ 303697 w 1951134"/>
                <a:gd name="connsiteY8" fmla="*/ 401758 h 1122013"/>
                <a:gd name="connsiteX9" fmla="*/ 204884 w 1951134"/>
                <a:gd name="connsiteY9" fmla="*/ 537552 h 1122013"/>
                <a:gd name="connsiteX10" fmla="*/ 131339 w 1951134"/>
                <a:gd name="connsiteY10" fmla="*/ 679696 h 1122013"/>
                <a:gd name="connsiteX11" fmla="*/ 73802 w 1951134"/>
                <a:gd name="connsiteY11" fmla="*/ 871427 h 1122013"/>
                <a:gd name="connsiteX12" fmla="*/ 0 w 1951134"/>
                <a:gd name="connsiteY12" fmla="*/ 1122013 h 1122013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810401 w 1951134"/>
                <a:gd name="connsiteY5" fmla="*/ 138232 h 1122013"/>
                <a:gd name="connsiteX6" fmla="*/ 595668 w 1951134"/>
                <a:gd name="connsiteY6" fmla="*/ 195137 h 1122013"/>
                <a:gd name="connsiteX7" fmla="*/ 430567 w 1951134"/>
                <a:gd name="connsiteY7" fmla="*/ 285011 h 1122013"/>
                <a:gd name="connsiteX8" fmla="*/ 303697 w 1951134"/>
                <a:gd name="connsiteY8" fmla="*/ 401758 h 1122013"/>
                <a:gd name="connsiteX9" fmla="*/ 204884 w 1951134"/>
                <a:gd name="connsiteY9" fmla="*/ 537552 h 1122013"/>
                <a:gd name="connsiteX10" fmla="*/ 131339 w 1951134"/>
                <a:gd name="connsiteY10" fmla="*/ 679696 h 1122013"/>
                <a:gd name="connsiteX11" fmla="*/ 73802 w 1951134"/>
                <a:gd name="connsiteY11" fmla="*/ 871427 h 1122013"/>
                <a:gd name="connsiteX12" fmla="*/ 0 w 1951134"/>
                <a:gd name="connsiteY12" fmla="*/ 1122013 h 1122013"/>
                <a:gd name="connsiteX0" fmla="*/ 1988457 w 1988457"/>
                <a:gd name="connsiteY0" fmla="*/ 97445 h 1106610"/>
                <a:gd name="connsiteX1" fmla="*/ 1639983 w 1988457"/>
                <a:gd name="connsiteY1" fmla="*/ 473 h 1106610"/>
                <a:gd name="connsiteX2" fmla="*/ 1395509 w 1988457"/>
                <a:gd name="connsiteY2" fmla="*/ 22697 h 1106610"/>
                <a:gd name="connsiteX3" fmla="*/ 1147858 w 1988457"/>
                <a:gd name="connsiteY3" fmla="*/ 54449 h 1106610"/>
                <a:gd name="connsiteX4" fmla="*/ 951009 w 1988457"/>
                <a:gd name="connsiteY4" fmla="*/ 92547 h 1106610"/>
                <a:gd name="connsiteX5" fmla="*/ 810401 w 1988457"/>
                <a:gd name="connsiteY5" fmla="*/ 122829 h 1106610"/>
                <a:gd name="connsiteX6" fmla="*/ 595668 w 1988457"/>
                <a:gd name="connsiteY6" fmla="*/ 179734 h 1106610"/>
                <a:gd name="connsiteX7" fmla="*/ 430567 w 1988457"/>
                <a:gd name="connsiteY7" fmla="*/ 269608 h 1106610"/>
                <a:gd name="connsiteX8" fmla="*/ 303697 w 1988457"/>
                <a:gd name="connsiteY8" fmla="*/ 386355 h 1106610"/>
                <a:gd name="connsiteX9" fmla="*/ 204884 w 1988457"/>
                <a:gd name="connsiteY9" fmla="*/ 522149 h 1106610"/>
                <a:gd name="connsiteX10" fmla="*/ 131339 w 1988457"/>
                <a:gd name="connsiteY10" fmla="*/ 664293 h 1106610"/>
                <a:gd name="connsiteX11" fmla="*/ 73802 w 1988457"/>
                <a:gd name="connsiteY11" fmla="*/ 856024 h 1106610"/>
                <a:gd name="connsiteX12" fmla="*/ 0 w 1988457"/>
                <a:gd name="connsiteY12" fmla="*/ 1106610 h 1106610"/>
                <a:gd name="connsiteX0" fmla="*/ 1988457 w 1988457"/>
                <a:gd name="connsiteY0" fmla="*/ 74748 h 1083913"/>
                <a:gd name="connsiteX1" fmla="*/ 1671085 w 1988457"/>
                <a:gd name="connsiteY1" fmla="*/ 79877 h 1083913"/>
                <a:gd name="connsiteX2" fmla="*/ 1395509 w 1988457"/>
                <a:gd name="connsiteY2" fmla="*/ 0 h 1083913"/>
                <a:gd name="connsiteX3" fmla="*/ 1147858 w 1988457"/>
                <a:gd name="connsiteY3" fmla="*/ 31752 h 1083913"/>
                <a:gd name="connsiteX4" fmla="*/ 951009 w 1988457"/>
                <a:gd name="connsiteY4" fmla="*/ 69850 h 1083913"/>
                <a:gd name="connsiteX5" fmla="*/ 810401 w 1988457"/>
                <a:gd name="connsiteY5" fmla="*/ 100132 h 1083913"/>
                <a:gd name="connsiteX6" fmla="*/ 595668 w 1988457"/>
                <a:gd name="connsiteY6" fmla="*/ 157037 h 1083913"/>
                <a:gd name="connsiteX7" fmla="*/ 430567 w 1988457"/>
                <a:gd name="connsiteY7" fmla="*/ 246911 h 1083913"/>
                <a:gd name="connsiteX8" fmla="*/ 303697 w 1988457"/>
                <a:gd name="connsiteY8" fmla="*/ 363658 h 1083913"/>
                <a:gd name="connsiteX9" fmla="*/ 204884 w 1988457"/>
                <a:gd name="connsiteY9" fmla="*/ 499452 h 1083913"/>
                <a:gd name="connsiteX10" fmla="*/ 131339 w 1988457"/>
                <a:gd name="connsiteY10" fmla="*/ 641596 h 1083913"/>
                <a:gd name="connsiteX11" fmla="*/ 73802 w 1988457"/>
                <a:gd name="connsiteY11" fmla="*/ 833327 h 1083913"/>
                <a:gd name="connsiteX12" fmla="*/ 0 w 1988457"/>
                <a:gd name="connsiteY12" fmla="*/ 1083913 h 1083913"/>
                <a:gd name="connsiteX0" fmla="*/ 1988457 w 1988457"/>
                <a:gd name="connsiteY0" fmla="*/ 44220 h 1053385"/>
                <a:gd name="connsiteX1" fmla="*/ 1671085 w 1988457"/>
                <a:gd name="connsiteY1" fmla="*/ 49349 h 1053385"/>
                <a:gd name="connsiteX2" fmla="*/ 1395509 w 1988457"/>
                <a:gd name="connsiteY2" fmla="*/ 50077 h 1053385"/>
                <a:gd name="connsiteX3" fmla="*/ 1147858 w 1988457"/>
                <a:gd name="connsiteY3" fmla="*/ 1224 h 1053385"/>
                <a:gd name="connsiteX4" fmla="*/ 951009 w 1988457"/>
                <a:gd name="connsiteY4" fmla="*/ 39322 h 1053385"/>
                <a:gd name="connsiteX5" fmla="*/ 810401 w 1988457"/>
                <a:gd name="connsiteY5" fmla="*/ 69604 h 1053385"/>
                <a:gd name="connsiteX6" fmla="*/ 595668 w 1988457"/>
                <a:gd name="connsiteY6" fmla="*/ 126509 h 1053385"/>
                <a:gd name="connsiteX7" fmla="*/ 430567 w 1988457"/>
                <a:gd name="connsiteY7" fmla="*/ 216383 h 1053385"/>
                <a:gd name="connsiteX8" fmla="*/ 303697 w 1988457"/>
                <a:gd name="connsiteY8" fmla="*/ 333130 h 1053385"/>
                <a:gd name="connsiteX9" fmla="*/ 204884 w 1988457"/>
                <a:gd name="connsiteY9" fmla="*/ 468924 h 1053385"/>
                <a:gd name="connsiteX10" fmla="*/ 131339 w 1988457"/>
                <a:gd name="connsiteY10" fmla="*/ 611068 h 1053385"/>
                <a:gd name="connsiteX11" fmla="*/ 73802 w 1988457"/>
                <a:gd name="connsiteY11" fmla="*/ 802799 h 1053385"/>
                <a:gd name="connsiteX12" fmla="*/ 0 w 1988457"/>
                <a:gd name="connsiteY12" fmla="*/ 1053385 h 1053385"/>
                <a:gd name="connsiteX0" fmla="*/ 1988457 w 1988457"/>
                <a:gd name="connsiteY0" fmla="*/ 10259 h 1019424"/>
                <a:gd name="connsiteX1" fmla="*/ 1671085 w 1988457"/>
                <a:gd name="connsiteY1" fmla="*/ 15388 h 1019424"/>
                <a:gd name="connsiteX2" fmla="*/ 1395509 w 1988457"/>
                <a:gd name="connsiteY2" fmla="*/ 16116 h 1019424"/>
                <a:gd name="connsiteX3" fmla="*/ 1154078 w 1988457"/>
                <a:gd name="connsiteY3" fmla="*/ 10252 h 1019424"/>
                <a:gd name="connsiteX4" fmla="*/ 951009 w 1988457"/>
                <a:gd name="connsiteY4" fmla="*/ 5361 h 1019424"/>
                <a:gd name="connsiteX5" fmla="*/ 810401 w 1988457"/>
                <a:gd name="connsiteY5" fmla="*/ 35643 h 1019424"/>
                <a:gd name="connsiteX6" fmla="*/ 595668 w 1988457"/>
                <a:gd name="connsiteY6" fmla="*/ 92548 h 1019424"/>
                <a:gd name="connsiteX7" fmla="*/ 430567 w 1988457"/>
                <a:gd name="connsiteY7" fmla="*/ 182422 h 1019424"/>
                <a:gd name="connsiteX8" fmla="*/ 303697 w 1988457"/>
                <a:gd name="connsiteY8" fmla="*/ 299169 h 1019424"/>
                <a:gd name="connsiteX9" fmla="*/ 204884 w 1988457"/>
                <a:gd name="connsiteY9" fmla="*/ 434963 h 1019424"/>
                <a:gd name="connsiteX10" fmla="*/ 131339 w 1988457"/>
                <a:gd name="connsiteY10" fmla="*/ 577107 h 1019424"/>
                <a:gd name="connsiteX11" fmla="*/ 73802 w 1988457"/>
                <a:gd name="connsiteY11" fmla="*/ 768838 h 1019424"/>
                <a:gd name="connsiteX12" fmla="*/ 0 w 1988457"/>
                <a:gd name="connsiteY12" fmla="*/ 1019424 h 1019424"/>
                <a:gd name="connsiteX0" fmla="*/ 1988457 w 1988457"/>
                <a:gd name="connsiteY0" fmla="*/ 5627 h 1014792"/>
                <a:gd name="connsiteX1" fmla="*/ 1671085 w 1988457"/>
                <a:gd name="connsiteY1" fmla="*/ 10756 h 1014792"/>
                <a:gd name="connsiteX2" fmla="*/ 1395509 w 1988457"/>
                <a:gd name="connsiteY2" fmla="*/ 11484 h 1014792"/>
                <a:gd name="connsiteX3" fmla="*/ 1154078 w 1988457"/>
                <a:gd name="connsiteY3" fmla="*/ 5620 h 1014792"/>
                <a:gd name="connsiteX4" fmla="*/ 957230 w 1988457"/>
                <a:gd name="connsiteY4" fmla="*/ 6103 h 1014792"/>
                <a:gd name="connsiteX5" fmla="*/ 810401 w 1988457"/>
                <a:gd name="connsiteY5" fmla="*/ 31011 h 1014792"/>
                <a:gd name="connsiteX6" fmla="*/ 595668 w 1988457"/>
                <a:gd name="connsiteY6" fmla="*/ 87916 h 1014792"/>
                <a:gd name="connsiteX7" fmla="*/ 430567 w 1988457"/>
                <a:gd name="connsiteY7" fmla="*/ 177790 h 1014792"/>
                <a:gd name="connsiteX8" fmla="*/ 303697 w 1988457"/>
                <a:gd name="connsiteY8" fmla="*/ 294537 h 1014792"/>
                <a:gd name="connsiteX9" fmla="*/ 204884 w 1988457"/>
                <a:gd name="connsiteY9" fmla="*/ 430331 h 1014792"/>
                <a:gd name="connsiteX10" fmla="*/ 131339 w 1988457"/>
                <a:gd name="connsiteY10" fmla="*/ 572475 h 1014792"/>
                <a:gd name="connsiteX11" fmla="*/ 73802 w 1988457"/>
                <a:gd name="connsiteY11" fmla="*/ 764206 h 1014792"/>
                <a:gd name="connsiteX12" fmla="*/ 0 w 1988457"/>
                <a:gd name="connsiteY12" fmla="*/ 1014792 h 1014792"/>
                <a:gd name="connsiteX0" fmla="*/ 1988457 w 1988457"/>
                <a:gd name="connsiteY0" fmla="*/ 15637 h 1024802"/>
                <a:gd name="connsiteX1" fmla="*/ 1671085 w 1988457"/>
                <a:gd name="connsiteY1" fmla="*/ 20766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57230 w 1988457"/>
                <a:gd name="connsiteY4" fmla="*/ 16113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31339 w 1988457"/>
                <a:gd name="connsiteY10" fmla="*/ 582485 h 1024802"/>
                <a:gd name="connsiteX11" fmla="*/ 73802 w 1988457"/>
                <a:gd name="connsiteY11" fmla="*/ 774216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57230 w 1988457"/>
                <a:gd name="connsiteY4" fmla="*/ 16113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31339 w 1988457"/>
                <a:gd name="connsiteY10" fmla="*/ 582485 h 1024802"/>
                <a:gd name="connsiteX11" fmla="*/ 73802 w 1988457"/>
                <a:gd name="connsiteY11" fmla="*/ 774216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31339 w 1988457"/>
                <a:gd name="connsiteY10" fmla="*/ 582485 h 1024802"/>
                <a:gd name="connsiteX11" fmla="*/ 73802 w 1988457"/>
                <a:gd name="connsiteY11" fmla="*/ 774216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313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313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313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313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11234 w 1988457"/>
                <a:gd name="connsiteY9" fmla="*/ 443084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11234 w 1988457"/>
                <a:gd name="connsiteY9" fmla="*/ 443084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11234 w 1988457"/>
                <a:gd name="connsiteY9" fmla="*/ 443084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11234 w 1988457"/>
                <a:gd name="connsiteY9" fmla="*/ 443084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11234 w 1988457"/>
                <a:gd name="connsiteY9" fmla="*/ 443084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11234 w 1988457"/>
                <a:gd name="connsiteY9" fmla="*/ 443084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11234 w 1988457"/>
                <a:gd name="connsiteY9" fmla="*/ 443084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11234 w 1988457"/>
                <a:gd name="connsiteY9" fmla="*/ 443084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8034 h 1017199"/>
                <a:gd name="connsiteX1" fmla="*/ 1677306 w 1988457"/>
                <a:gd name="connsiteY1" fmla="*/ 2415 h 1017199"/>
                <a:gd name="connsiteX2" fmla="*/ 1392334 w 1988457"/>
                <a:gd name="connsiteY2" fmla="*/ 3368 h 1017199"/>
                <a:gd name="connsiteX3" fmla="*/ 1154078 w 1988457"/>
                <a:gd name="connsiteY3" fmla="*/ 8027 h 1017199"/>
                <a:gd name="connsiteX4" fmla="*/ 969671 w 1988457"/>
                <a:gd name="connsiteY4" fmla="*/ 13883 h 1017199"/>
                <a:gd name="connsiteX5" fmla="*/ 810401 w 1988457"/>
                <a:gd name="connsiteY5" fmla="*/ 33418 h 1017199"/>
                <a:gd name="connsiteX6" fmla="*/ 595668 w 1988457"/>
                <a:gd name="connsiteY6" fmla="*/ 90323 h 1017199"/>
                <a:gd name="connsiteX7" fmla="*/ 430567 w 1988457"/>
                <a:gd name="connsiteY7" fmla="*/ 180197 h 1017199"/>
                <a:gd name="connsiteX8" fmla="*/ 303697 w 1988457"/>
                <a:gd name="connsiteY8" fmla="*/ 296944 h 1017199"/>
                <a:gd name="connsiteX9" fmla="*/ 211234 w 1988457"/>
                <a:gd name="connsiteY9" fmla="*/ 435481 h 1017199"/>
                <a:gd name="connsiteX10" fmla="*/ 144039 w 1988457"/>
                <a:gd name="connsiteY10" fmla="*/ 574882 h 1017199"/>
                <a:gd name="connsiteX11" fmla="*/ 70627 w 1988457"/>
                <a:gd name="connsiteY11" fmla="*/ 758384 h 1017199"/>
                <a:gd name="connsiteX12" fmla="*/ 0 w 1988457"/>
                <a:gd name="connsiteY12" fmla="*/ 1017199 h 1017199"/>
                <a:gd name="connsiteX0" fmla="*/ 1988457 w 1988457"/>
                <a:gd name="connsiteY0" fmla="*/ 8034 h 1017199"/>
                <a:gd name="connsiteX1" fmla="*/ 1677306 w 1988457"/>
                <a:gd name="connsiteY1" fmla="*/ 2415 h 1017199"/>
                <a:gd name="connsiteX2" fmla="*/ 1392334 w 1988457"/>
                <a:gd name="connsiteY2" fmla="*/ 3368 h 1017199"/>
                <a:gd name="connsiteX3" fmla="*/ 1154078 w 1988457"/>
                <a:gd name="connsiteY3" fmla="*/ 8027 h 1017199"/>
                <a:gd name="connsiteX4" fmla="*/ 969671 w 1988457"/>
                <a:gd name="connsiteY4" fmla="*/ 13883 h 1017199"/>
                <a:gd name="connsiteX5" fmla="*/ 810401 w 1988457"/>
                <a:gd name="connsiteY5" fmla="*/ 33418 h 1017199"/>
                <a:gd name="connsiteX6" fmla="*/ 595668 w 1988457"/>
                <a:gd name="connsiteY6" fmla="*/ 90323 h 1017199"/>
                <a:gd name="connsiteX7" fmla="*/ 430567 w 1988457"/>
                <a:gd name="connsiteY7" fmla="*/ 180197 h 1017199"/>
                <a:gd name="connsiteX8" fmla="*/ 303697 w 1988457"/>
                <a:gd name="connsiteY8" fmla="*/ 296944 h 1017199"/>
                <a:gd name="connsiteX9" fmla="*/ 211234 w 1988457"/>
                <a:gd name="connsiteY9" fmla="*/ 435481 h 1017199"/>
                <a:gd name="connsiteX10" fmla="*/ 144039 w 1988457"/>
                <a:gd name="connsiteY10" fmla="*/ 574882 h 1017199"/>
                <a:gd name="connsiteX11" fmla="*/ 70627 w 1988457"/>
                <a:gd name="connsiteY11" fmla="*/ 758384 h 1017199"/>
                <a:gd name="connsiteX12" fmla="*/ 0 w 1988457"/>
                <a:gd name="connsiteY12" fmla="*/ 1017199 h 101719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1154078 w 1988457"/>
                <a:gd name="connsiteY3" fmla="*/ 13707 h 1022879"/>
                <a:gd name="connsiteX4" fmla="*/ 969671 w 1988457"/>
                <a:gd name="connsiteY4" fmla="*/ 19563 h 1022879"/>
                <a:gd name="connsiteX5" fmla="*/ 810401 w 1988457"/>
                <a:gd name="connsiteY5" fmla="*/ 39098 h 1022879"/>
                <a:gd name="connsiteX6" fmla="*/ 595668 w 1988457"/>
                <a:gd name="connsiteY6" fmla="*/ 96003 h 1022879"/>
                <a:gd name="connsiteX7" fmla="*/ 430567 w 1988457"/>
                <a:gd name="connsiteY7" fmla="*/ 185877 h 1022879"/>
                <a:gd name="connsiteX8" fmla="*/ 303697 w 1988457"/>
                <a:gd name="connsiteY8" fmla="*/ 302624 h 1022879"/>
                <a:gd name="connsiteX9" fmla="*/ 211234 w 1988457"/>
                <a:gd name="connsiteY9" fmla="*/ 441161 h 1022879"/>
                <a:gd name="connsiteX10" fmla="*/ 144039 w 1988457"/>
                <a:gd name="connsiteY10" fmla="*/ 580562 h 1022879"/>
                <a:gd name="connsiteX11" fmla="*/ 70627 w 1988457"/>
                <a:gd name="connsiteY11" fmla="*/ 764064 h 1022879"/>
                <a:gd name="connsiteX12" fmla="*/ 0 w 1988457"/>
                <a:gd name="connsiteY12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1154078 w 1988457"/>
                <a:gd name="connsiteY3" fmla="*/ 13707 h 1022879"/>
                <a:gd name="connsiteX4" fmla="*/ 969671 w 1988457"/>
                <a:gd name="connsiteY4" fmla="*/ 19563 h 1022879"/>
                <a:gd name="connsiteX5" fmla="*/ 810401 w 1988457"/>
                <a:gd name="connsiteY5" fmla="*/ 39098 h 1022879"/>
                <a:gd name="connsiteX6" fmla="*/ 595668 w 1988457"/>
                <a:gd name="connsiteY6" fmla="*/ 96003 h 1022879"/>
                <a:gd name="connsiteX7" fmla="*/ 433742 w 1988457"/>
                <a:gd name="connsiteY7" fmla="*/ 180391 h 1022879"/>
                <a:gd name="connsiteX8" fmla="*/ 303697 w 1988457"/>
                <a:gd name="connsiteY8" fmla="*/ 302624 h 1022879"/>
                <a:gd name="connsiteX9" fmla="*/ 211234 w 1988457"/>
                <a:gd name="connsiteY9" fmla="*/ 441161 h 1022879"/>
                <a:gd name="connsiteX10" fmla="*/ 144039 w 1988457"/>
                <a:gd name="connsiteY10" fmla="*/ 580562 h 1022879"/>
                <a:gd name="connsiteX11" fmla="*/ 70627 w 1988457"/>
                <a:gd name="connsiteY11" fmla="*/ 764064 h 1022879"/>
                <a:gd name="connsiteX12" fmla="*/ 0 w 1988457"/>
                <a:gd name="connsiteY12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1154078 w 1988457"/>
                <a:gd name="connsiteY3" fmla="*/ 13707 h 1022879"/>
                <a:gd name="connsiteX4" fmla="*/ 969671 w 1988457"/>
                <a:gd name="connsiteY4" fmla="*/ 19563 h 1022879"/>
                <a:gd name="connsiteX5" fmla="*/ 810401 w 1988457"/>
                <a:gd name="connsiteY5" fmla="*/ 39098 h 1022879"/>
                <a:gd name="connsiteX6" fmla="*/ 595668 w 1988457"/>
                <a:gd name="connsiteY6" fmla="*/ 96003 h 1022879"/>
                <a:gd name="connsiteX7" fmla="*/ 433742 w 1988457"/>
                <a:gd name="connsiteY7" fmla="*/ 180391 h 1022879"/>
                <a:gd name="connsiteX8" fmla="*/ 303697 w 1988457"/>
                <a:gd name="connsiteY8" fmla="*/ 302624 h 1022879"/>
                <a:gd name="connsiteX9" fmla="*/ 211234 w 1988457"/>
                <a:gd name="connsiteY9" fmla="*/ 441161 h 1022879"/>
                <a:gd name="connsiteX10" fmla="*/ 144039 w 1988457"/>
                <a:gd name="connsiteY10" fmla="*/ 580562 h 1022879"/>
                <a:gd name="connsiteX11" fmla="*/ 70627 w 1988457"/>
                <a:gd name="connsiteY11" fmla="*/ 764064 h 1022879"/>
                <a:gd name="connsiteX12" fmla="*/ 0 w 1988457"/>
                <a:gd name="connsiteY12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1154078 w 1988457"/>
                <a:gd name="connsiteY3" fmla="*/ 13707 h 1022879"/>
                <a:gd name="connsiteX4" fmla="*/ 969671 w 1988457"/>
                <a:gd name="connsiteY4" fmla="*/ 19563 h 1022879"/>
                <a:gd name="connsiteX5" fmla="*/ 810401 w 1988457"/>
                <a:gd name="connsiteY5" fmla="*/ 39098 h 1022879"/>
                <a:gd name="connsiteX6" fmla="*/ 595668 w 1988457"/>
                <a:gd name="connsiteY6" fmla="*/ 96003 h 1022879"/>
                <a:gd name="connsiteX7" fmla="*/ 433742 w 1988457"/>
                <a:gd name="connsiteY7" fmla="*/ 180391 h 1022879"/>
                <a:gd name="connsiteX8" fmla="*/ 303697 w 1988457"/>
                <a:gd name="connsiteY8" fmla="*/ 302624 h 1022879"/>
                <a:gd name="connsiteX9" fmla="*/ 211234 w 1988457"/>
                <a:gd name="connsiteY9" fmla="*/ 441161 h 1022879"/>
                <a:gd name="connsiteX10" fmla="*/ 144039 w 1988457"/>
                <a:gd name="connsiteY10" fmla="*/ 580562 h 1022879"/>
                <a:gd name="connsiteX11" fmla="*/ 70627 w 1988457"/>
                <a:gd name="connsiteY11" fmla="*/ 764064 h 1022879"/>
                <a:gd name="connsiteX12" fmla="*/ 0 w 1988457"/>
                <a:gd name="connsiteY12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1154078 w 1988457"/>
                <a:gd name="connsiteY3" fmla="*/ 13707 h 1022879"/>
                <a:gd name="connsiteX4" fmla="*/ 969671 w 1988457"/>
                <a:gd name="connsiteY4" fmla="*/ 19563 h 1022879"/>
                <a:gd name="connsiteX5" fmla="*/ 810401 w 1988457"/>
                <a:gd name="connsiteY5" fmla="*/ 39098 h 1022879"/>
                <a:gd name="connsiteX6" fmla="*/ 595668 w 1988457"/>
                <a:gd name="connsiteY6" fmla="*/ 96003 h 1022879"/>
                <a:gd name="connsiteX7" fmla="*/ 433742 w 1988457"/>
                <a:gd name="connsiteY7" fmla="*/ 180391 h 1022879"/>
                <a:gd name="connsiteX8" fmla="*/ 303697 w 1988457"/>
                <a:gd name="connsiteY8" fmla="*/ 302624 h 1022879"/>
                <a:gd name="connsiteX9" fmla="*/ 211234 w 1988457"/>
                <a:gd name="connsiteY9" fmla="*/ 441161 h 1022879"/>
                <a:gd name="connsiteX10" fmla="*/ 144039 w 1988457"/>
                <a:gd name="connsiteY10" fmla="*/ 580562 h 1022879"/>
                <a:gd name="connsiteX11" fmla="*/ 70627 w 1988457"/>
                <a:gd name="connsiteY11" fmla="*/ 764064 h 1022879"/>
                <a:gd name="connsiteX12" fmla="*/ 0 w 1988457"/>
                <a:gd name="connsiteY12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810401 w 1988457"/>
                <a:gd name="connsiteY4" fmla="*/ 39098 h 1022879"/>
                <a:gd name="connsiteX5" fmla="*/ 595668 w 1988457"/>
                <a:gd name="connsiteY5" fmla="*/ 96003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50076 w 1988457"/>
                <a:gd name="connsiteY4" fmla="*/ 47327 h 1022879"/>
                <a:gd name="connsiteX5" fmla="*/ 595668 w 1988457"/>
                <a:gd name="connsiteY5" fmla="*/ 96003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95668 w 1988457"/>
                <a:gd name="connsiteY5" fmla="*/ 96003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268772 w 1988457"/>
                <a:gd name="connsiteY7" fmla="*/ 351995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34385 w 1988457"/>
                <a:gd name="connsiteY7" fmla="*/ 255101 h 1022879"/>
                <a:gd name="connsiteX8" fmla="*/ 268772 w 1988457"/>
                <a:gd name="connsiteY8" fmla="*/ 351995 h 1022879"/>
                <a:gd name="connsiteX9" fmla="*/ 211234 w 1988457"/>
                <a:gd name="connsiteY9" fmla="*/ 441161 h 1022879"/>
                <a:gd name="connsiteX10" fmla="*/ 144039 w 1988457"/>
                <a:gd name="connsiteY10" fmla="*/ 580562 h 1022879"/>
                <a:gd name="connsiteX11" fmla="*/ 70627 w 1988457"/>
                <a:gd name="connsiteY11" fmla="*/ 764064 h 1022879"/>
                <a:gd name="connsiteX12" fmla="*/ 0 w 1988457"/>
                <a:gd name="connsiteY12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34385 w 1988457"/>
                <a:gd name="connsiteY7" fmla="*/ 255101 h 1022879"/>
                <a:gd name="connsiteX8" fmla="*/ 259247 w 1988457"/>
                <a:gd name="connsiteY8" fmla="*/ 349253 h 1022879"/>
                <a:gd name="connsiteX9" fmla="*/ 211234 w 1988457"/>
                <a:gd name="connsiteY9" fmla="*/ 441161 h 1022879"/>
                <a:gd name="connsiteX10" fmla="*/ 144039 w 1988457"/>
                <a:gd name="connsiteY10" fmla="*/ 580562 h 1022879"/>
                <a:gd name="connsiteX11" fmla="*/ 70627 w 1988457"/>
                <a:gd name="connsiteY11" fmla="*/ 764064 h 1022879"/>
                <a:gd name="connsiteX12" fmla="*/ 0 w 1988457"/>
                <a:gd name="connsiteY12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34385 w 1988457"/>
                <a:gd name="connsiteY7" fmla="*/ 255101 h 1022879"/>
                <a:gd name="connsiteX8" fmla="*/ 259247 w 1988457"/>
                <a:gd name="connsiteY8" fmla="*/ 349253 h 1022879"/>
                <a:gd name="connsiteX9" fmla="*/ 189009 w 1988457"/>
                <a:gd name="connsiteY9" fmla="*/ 471332 h 1022879"/>
                <a:gd name="connsiteX10" fmla="*/ 144039 w 1988457"/>
                <a:gd name="connsiteY10" fmla="*/ 580562 h 1022879"/>
                <a:gd name="connsiteX11" fmla="*/ 70627 w 1988457"/>
                <a:gd name="connsiteY11" fmla="*/ 764064 h 1022879"/>
                <a:gd name="connsiteX12" fmla="*/ 0 w 1988457"/>
                <a:gd name="connsiteY12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34385 w 1988457"/>
                <a:gd name="connsiteY7" fmla="*/ 255101 h 1022879"/>
                <a:gd name="connsiteX8" fmla="*/ 259247 w 1988457"/>
                <a:gd name="connsiteY8" fmla="*/ 349253 h 1022879"/>
                <a:gd name="connsiteX9" fmla="*/ 189009 w 1988457"/>
                <a:gd name="connsiteY9" fmla="*/ 471332 h 1022879"/>
                <a:gd name="connsiteX10" fmla="*/ 121814 w 1988457"/>
                <a:gd name="connsiteY10" fmla="*/ 616219 h 1022879"/>
                <a:gd name="connsiteX11" fmla="*/ 70627 w 1988457"/>
                <a:gd name="connsiteY11" fmla="*/ 764064 h 1022879"/>
                <a:gd name="connsiteX12" fmla="*/ 0 w 1988457"/>
                <a:gd name="connsiteY12" fmla="*/ 1022879 h 1022879"/>
                <a:gd name="connsiteX0" fmla="*/ 1978932 w 1978932"/>
                <a:gd name="connsiteY0" fmla="*/ 0 h 1020136"/>
                <a:gd name="connsiteX1" fmla="*/ 1677306 w 1978932"/>
                <a:gd name="connsiteY1" fmla="*/ 5352 h 1020136"/>
                <a:gd name="connsiteX2" fmla="*/ 1392334 w 1978932"/>
                <a:gd name="connsiteY2" fmla="*/ 6305 h 1020136"/>
                <a:gd name="connsiteX3" fmla="*/ 969671 w 1978932"/>
                <a:gd name="connsiteY3" fmla="*/ 16820 h 1020136"/>
                <a:gd name="connsiteX4" fmla="*/ 731026 w 1978932"/>
                <a:gd name="connsiteY4" fmla="*/ 55555 h 1020136"/>
                <a:gd name="connsiteX5" fmla="*/ 557568 w 1978932"/>
                <a:gd name="connsiteY5" fmla="*/ 109717 h 1020136"/>
                <a:gd name="connsiteX6" fmla="*/ 433742 w 1978932"/>
                <a:gd name="connsiteY6" fmla="*/ 177648 h 1020136"/>
                <a:gd name="connsiteX7" fmla="*/ 334385 w 1978932"/>
                <a:gd name="connsiteY7" fmla="*/ 252358 h 1020136"/>
                <a:gd name="connsiteX8" fmla="*/ 259247 w 1978932"/>
                <a:gd name="connsiteY8" fmla="*/ 346510 h 1020136"/>
                <a:gd name="connsiteX9" fmla="*/ 189009 w 1978932"/>
                <a:gd name="connsiteY9" fmla="*/ 468589 h 1020136"/>
                <a:gd name="connsiteX10" fmla="*/ 121814 w 1978932"/>
                <a:gd name="connsiteY10" fmla="*/ 613476 h 1020136"/>
                <a:gd name="connsiteX11" fmla="*/ 70627 w 1978932"/>
                <a:gd name="connsiteY11" fmla="*/ 761321 h 1020136"/>
                <a:gd name="connsiteX12" fmla="*/ 0 w 1978932"/>
                <a:gd name="connsiteY12" fmla="*/ 1020136 h 1020136"/>
                <a:gd name="connsiteX0" fmla="*/ 1988457 w 1988457"/>
                <a:gd name="connsiteY0" fmla="*/ 0 h 1017393"/>
                <a:gd name="connsiteX1" fmla="*/ 1677306 w 1988457"/>
                <a:gd name="connsiteY1" fmla="*/ 2609 h 1017393"/>
                <a:gd name="connsiteX2" fmla="*/ 1392334 w 1988457"/>
                <a:gd name="connsiteY2" fmla="*/ 3562 h 1017393"/>
                <a:gd name="connsiteX3" fmla="*/ 969671 w 1988457"/>
                <a:gd name="connsiteY3" fmla="*/ 14077 h 1017393"/>
                <a:gd name="connsiteX4" fmla="*/ 731026 w 1988457"/>
                <a:gd name="connsiteY4" fmla="*/ 52812 h 1017393"/>
                <a:gd name="connsiteX5" fmla="*/ 557568 w 1988457"/>
                <a:gd name="connsiteY5" fmla="*/ 106974 h 1017393"/>
                <a:gd name="connsiteX6" fmla="*/ 433742 w 1988457"/>
                <a:gd name="connsiteY6" fmla="*/ 174905 h 1017393"/>
                <a:gd name="connsiteX7" fmla="*/ 334385 w 1988457"/>
                <a:gd name="connsiteY7" fmla="*/ 249615 h 1017393"/>
                <a:gd name="connsiteX8" fmla="*/ 259247 w 1988457"/>
                <a:gd name="connsiteY8" fmla="*/ 343767 h 1017393"/>
                <a:gd name="connsiteX9" fmla="*/ 189009 w 1988457"/>
                <a:gd name="connsiteY9" fmla="*/ 465846 h 1017393"/>
                <a:gd name="connsiteX10" fmla="*/ 121814 w 1988457"/>
                <a:gd name="connsiteY10" fmla="*/ 610733 h 1017393"/>
                <a:gd name="connsiteX11" fmla="*/ 70627 w 1988457"/>
                <a:gd name="connsiteY11" fmla="*/ 758578 h 1017393"/>
                <a:gd name="connsiteX12" fmla="*/ 0 w 1988457"/>
                <a:gd name="connsiteY12" fmla="*/ 1017393 h 1017393"/>
                <a:gd name="connsiteX0" fmla="*/ 1985282 w 1985282"/>
                <a:gd name="connsiteY0" fmla="*/ 2877 h 1014784"/>
                <a:gd name="connsiteX1" fmla="*/ 1677306 w 1985282"/>
                <a:gd name="connsiteY1" fmla="*/ 0 h 1014784"/>
                <a:gd name="connsiteX2" fmla="*/ 1392334 w 1985282"/>
                <a:gd name="connsiteY2" fmla="*/ 953 h 1014784"/>
                <a:gd name="connsiteX3" fmla="*/ 969671 w 1985282"/>
                <a:gd name="connsiteY3" fmla="*/ 11468 h 1014784"/>
                <a:gd name="connsiteX4" fmla="*/ 731026 w 1985282"/>
                <a:gd name="connsiteY4" fmla="*/ 50203 h 1014784"/>
                <a:gd name="connsiteX5" fmla="*/ 557568 w 1985282"/>
                <a:gd name="connsiteY5" fmla="*/ 104365 h 1014784"/>
                <a:gd name="connsiteX6" fmla="*/ 433742 w 1985282"/>
                <a:gd name="connsiteY6" fmla="*/ 172296 h 1014784"/>
                <a:gd name="connsiteX7" fmla="*/ 334385 w 1985282"/>
                <a:gd name="connsiteY7" fmla="*/ 247006 h 1014784"/>
                <a:gd name="connsiteX8" fmla="*/ 259247 w 1985282"/>
                <a:gd name="connsiteY8" fmla="*/ 341158 h 1014784"/>
                <a:gd name="connsiteX9" fmla="*/ 189009 w 1985282"/>
                <a:gd name="connsiteY9" fmla="*/ 463237 h 1014784"/>
                <a:gd name="connsiteX10" fmla="*/ 121814 w 1985282"/>
                <a:gd name="connsiteY10" fmla="*/ 608124 h 1014784"/>
                <a:gd name="connsiteX11" fmla="*/ 70627 w 1985282"/>
                <a:gd name="connsiteY11" fmla="*/ 755969 h 1014784"/>
                <a:gd name="connsiteX12" fmla="*/ 0 w 1985282"/>
                <a:gd name="connsiteY12" fmla="*/ 1014784 h 1014784"/>
                <a:gd name="connsiteX0" fmla="*/ 1677306 w 1677306"/>
                <a:gd name="connsiteY0" fmla="*/ 0 h 1014784"/>
                <a:gd name="connsiteX1" fmla="*/ 1392334 w 1677306"/>
                <a:gd name="connsiteY1" fmla="*/ 953 h 1014784"/>
                <a:gd name="connsiteX2" fmla="*/ 969671 w 1677306"/>
                <a:gd name="connsiteY2" fmla="*/ 11468 h 1014784"/>
                <a:gd name="connsiteX3" fmla="*/ 731026 w 1677306"/>
                <a:gd name="connsiteY3" fmla="*/ 50203 h 1014784"/>
                <a:gd name="connsiteX4" fmla="*/ 557568 w 1677306"/>
                <a:gd name="connsiteY4" fmla="*/ 104365 h 1014784"/>
                <a:gd name="connsiteX5" fmla="*/ 433742 w 1677306"/>
                <a:gd name="connsiteY5" fmla="*/ 172296 h 1014784"/>
                <a:gd name="connsiteX6" fmla="*/ 334385 w 1677306"/>
                <a:gd name="connsiteY6" fmla="*/ 247006 h 1014784"/>
                <a:gd name="connsiteX7" fmla="*/ 259247 w 1677306"/>
                <a:gd name="connsiteY7" fmla="*/ 341158 h 1014784"/>
                <a:gd name="connsiteX8" fmla="*/ 189009 w 1677306"/>
                <a:gd name="connsiteY8" fmla="*/ 463237 h 1014784"/>
                <a:gd name="connsiteX9" fmla="*/ 121814 w 1677306"/>
                <a:gd name="connsiteY9" fmla="*/ 608124 h 1014784"/>
                <a:gd name="connsiteX10" fmla="*/ 70627 w 1677306"/>
                <a:gd name="connsiteY10" fmla="*/ 755969 h 1014784"/>
                <a:gd name="connsiteX11" fmla="*/ 0 w 1677306"/>
                <a:gd name="connsiteY11" fmla="*/ 1014784 h 1014784"/>
                <a:gd name="connsiteX0" fmla="*/ 1677306 w 1677306"/>
                <a:gd name="connsiteY0" fmla="*/ 0 h 1014784"/>
                <a:gd name="connsiteX1" fmla="*/ 1392334 w 1677306"/>
                <a:gd name="connsiteY1" fmla="*/ 953 h 1014784"/>
                <a:gd name="connsiteX2" fmla="*/ 969671 w 1677306"/>
                <a:gd name="connsiteY2" fmla="*/ 11468 h 1014784"/>
                <a:gd name="connsiteX3" fmla="*/ 731026 w 1677306"/>
                <a:gd name="connsiteY3" fmla="*/ 50203 h 1014784"/>
                <a:gd name="connsiteX4" fmla="*/ 557568 w 1677306"/>
                <a:gd name="connsiteY4" fmla="*/ 104365 h 1014784"/>
                <a:gd name="connsiteX5" fmla="*/ 433742 w 1677306"/>
                <a:gd name="connsiteY5" fmla="*/ 172296 h 1014784"/>
                <a:gd name="connsiteX6" fmla="*/ 354615 w 1677306"/>
                <a:gd name="connsiteY6" fmla="*/ 243511 h 1014784"/>
                <a:gd name="connsiteX7" fmla="*/ 259247 w 1677306"/>
                <a:gd name="connsiteY7" fmla="*/ 341158 h 1014784"/>
                <a:gd name="connsiteX8" fmla="*/ 189009 w 1677306"/>
                <a:gd name="connsiteY8" fmla="*/ 463237 h 1014784"/>
                <a:gd name="connsiteX9" fmla="*/ 121814 w 1677306"/>
                <a:gd name="connsiteY9" fmla="*/ 608124 h 1014784"/>
                <a:gd name="connsiteX10" fmla="*/ 70627 w 1677306"/>
                <a:gd name="connsiteY10" fmla="*/ 755969 h 1014784"/>
                <a:gd name="connsiteX11" fmla="*/ 0 w 1677306"/>
                <a:gd name="connsiteY11" fmla="*/ 1014784 h 1014784"/>
                <a:gd name="connsiteX0" fmla="*/ 1677306 w 1677306"/>
                <a:gd name="connsiteY0" fmla="*/ 0 h 1014784"/>
                <a:gd name="connsiteX1" fmla="*/ 1392334 w 1677306"/>
                <a:gd name="connsiteY1" fmla="*/ 953 h 1014784"/>
                <a:gd name="connsiteX2" fmla="*/ 969671 w 1677306"/>
                <a:gd name="connsiteY2" fmla="*/ 11468 h 1014784"/>
                <a:gd name="connsiteX3" fmla="*/ 731026 w 1677306"/>
                <a:gd name="connsiteY3" fmla="*/ 50203 h 1014784"/>
                <a:gd name="connsiteX4" fmla="*/ 557568 w 1677306"/>
                <a:gd name="connsiteY4" fmla="*/ 104365 h 1014784"/>
                <a:gd name="connsiteX5" fmla="*/ 441834 w 1677306"/>
                <a:gd name="connsiteY5" fmla="*/ 172296 h 1014784"/>
                <a:gd name="connsiteX6" fmla="*/ 354615 w 1677306"/>
                <a:gd name="connsiteY6" fmla="*/ 243511 h 1014784"/>
                <a:gd name="connsiteX7" fmla="*/ 259247 w 1677306"/>
                <a:gd name="connsiteY7" fmla="*/ 341158 h 1014784"/>
                <a:gd name="connsiteX8" fmla="*/ 189009 w 1677306"/>
                <a:gd name="connsiteY8" fmla="*/ 463237 h 1014784"/>
                <a:gd name="connsiteX9" fmla="*/ 121814 w 1677306"/>
                <a:gd name="connsiteY9" fmla="*/ 608124 h 1014784"/>
                <a:gd name="connsiteX10" fmla="*/ 70627 w 1677306"/>
                <a:gd name="connsiteY10" fmla="*/ 755969 h 1014784"/>
                <a:gd name="connsiteX11" fmla="*/ 0 w 1677306"/>
                <a:gd name="connsiteY11" fmla="*/ 1014784 h 1014784"/>
                <a:gd name="connsiteX0" fmla="*/ 1677306 w 1677306"/>
                <a:gd name="connsiteY0" fmla="*/ 0 h 1014784"/>
                <a:gd name="connsiteX1" fmla="*/ 1392334 w 1677306"/>
                <a:gd name="connsiteY1" fmla="*/ 953 h 1014784"/>
                <a:gd name="connsiteX2" fmla="*/ 969671 w 1677306"/>
                <a:gd name="connsiteY2" fmla="*/ 11468 h 1014784"/>
                <a:gd name="connsiteX3" fmla="*/ 731026 w 1677306"/>
                <a:gd name="connsiteY3" fmla="*/ 50203 h 1014784"/>
                <a:gd name="connsiteX4" fmla="*/ 557568 w 1677306"/>
                <a:gd name="connsiteY4" fmla="*/ 104365 h 1014784"/>
                <a:gd name="connsiteX5" fmla="*/ 441834 w 1677306"/>
                <a:gd name="connsiteY5" fmla="*/ 172296 h 1014784"/>
                <a:gd name="connsiteX6" fmla="*/ 354615 w 1677306"/>
                <a:gd name="connsiteY6" fmla="*/ 243511 h 1014784"/>
                <a:gd name="connsiteX7" fmla="*/ 259247 w 1677306"/>
                <a:gd name="connsiteY7" fmla="*/ 351644 h 1014784"/>
                <a:gd name="connsiteX8" fmla="*/ 189009 w 1677306"/>
                <a:gd name="connsiteY8" fmla="*/ 463237 h 1014784"/>
                <a:gd name="connsiteX9" fmla="*/ 121814 w 1677306"/>
                <a:gd name="connsiteY9" fmla="*/ 608124 h 1014784"/>
                <a:gd name="connsiteX10" fmla="*/ 70627 w 1677306"/>
                <a:gd name="connsiteY10" fmla="*/ 755969 h 1014784"/>
                <a:gd name="connsiteX11" fmla="*/ 0 w 1677306"/>
                <a:gd name="connsiteY11" fmla="*/ 1014784 h 101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77306" h="1014784">
                  <a:moveTo>
                    <a:pt x="1677306" y="0"/>
                  </a:moveTo>
                  <a:lnTo>
                    <a:pt x="1392334" y="953"/>
                  </a:lnTo>
                  <a:cubicBezTo>
                    <a:pt x="1297343" y="1271"/>
                    <a:pt x="1079889" y="3260"/>
                    <a:pt x="969671" y="11468"/>
                  </a:cubicBezTo>
                  <a:cubicBezTo>
                    <a:pt x="859453" y="19676"/>
                    <a:pt x="799710" y="34720"/>
                    <a:pt x="731026" y="50203"/>
                  </a:cubicBezTo>
                  <a:cubicBezTo>
                    <a:pt x="670172" y="62611"/>
                    <a:pt x="605767" y="84016"/>
                    <a:pt x="557568" y="104365"/>
                  </a:cubicBezTo>
                  <a:cubicBezTo>
                    <a:pt x="509369" y="124714"/>
                    <a:pt x="475659" y="149105"/>
                    <a:pt x="441834" y="172296"/>
                  </a:cubicBezTo>
                  <a:cubicBezTo>
                    <a:pt x="408009" y="195487"/>
                    <a:pt x="382110" y="214910"/>
                    <a:pt x="354615" y="243511"/>
                  </a:cubicBezTo>
                  <a:cubicBezTo>
                    <a:pt x="327120" y="272112"/>
                    <a:pt x="286848" y="315023"/>
                    <a:pt x="259247" y="351644"/>
                  </a:cubicBezTo>
                  <a:cubicBezTo>
                    <a:pt x="231646" y="388265"/>
                    <a:pt x="211914" y="420490"/>
                    <a:pt x="189009" y="463237"/>
                  </a:cubicBezTo>
                  <a:cubicBezTo>
                    <a:pt x="166104" y="505984"/>
                    <a:pt x="141544" y="559335"/>
                    <a:pt x="121814" y="608124"/>
                  </a:cubicBezTo>
                  <a:cubicBezTo>
                    <a:pt x="102084" y="656913"/>
                    <a:pt x="90929" y="688192"/>
                    <a:pt x="70627" y="755969"/>
                  </a:cubicBezTo>
                  <a:cubicBezTo>
                    <a:pt x="50325" y="823746"/>
                    <a:pt x="32279" y="904762"/>
                    <a:pt x="0" y="1014784"/>
                  </a:cubicBezTo>
                </a:path>
              </a:pathLst>
            </a:custGeom>
            <a:noFill/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 81">
              <a:extLst>
                <a:ext uri="{FF2B5EF4-FFF2-40B4-BE49-F238E27FC236}">
                  <a16:creationId xmlns:a16="http://schemas.microsoft.com/office/drawing/2014/main" id="{291DEFF7-22D1-8287-38F9-3944F8296160}"/>
                </a:ext>
              </a:extLst>
            </p:cNvPr>
            <p:cNvSpPr/>
            <p:nvPr/>
          </p:nvSpPr>
          <p:spPr>
            <a:xfrm flipV="1">
              <a:off x="8110508" y="2379172"/>
              <a:ext cx="1995758" cy="1143037"/>
            </a:xfrm>
            <a:custGeom>
              <a:avLst/>
              <a:gdLst>
                <a:gd name="connsiteX0" fmla="*/ 2035175 w 2035175"/>
                <a:gd name="connsiteY0" fmla="*/ 0 h 981075"/>
                <a:gd name="connsiteX1" fmla="*/ 0 w 2035175"/>
                <a:gd name="connsiteY1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288925 w 2035175"/>
                <a:gd name="connsiteY3" fmla="*/ 552450 h 981075"/>
                <a:gd name="connsiteX4" fmla="*/ 0 w 2035175"/>
                <a:gd name="connsiteY4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1038225 w 2035175"/>
                <a:gd name="connsiteY2" fmla="*/ 123825 h 981075"/>
                <a:gd name="connsiteX3" fmla="*/ 692150 w 2035175"/>
                <a:gd name="connsiteY3" fmla="*/ 247650 h 981075"/>
                <a:gd name="connsiteX4" fmla="*/ 288925 w 2035175"/>
                <a:gd name="connsiteY4" fmla="*/ 552450 h 981075"/>
                <a:gd name="connsiteX5" fmla="*/ 0 w 2035175"/>
                <a:gd name="connsiteY5" fmla="*/ 981075 h 981075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0 w 2047875"/>
                <a:gd name="connsiteY5" fmla="*/ 971550 h 971550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117475 w 2047875"/>
                <a:gd name="connsiteY5" fmla="*/ 777875 h 971550"/>
                <a:gd name="connsiteX6" fmla="*/ 0 w 2047875"/>
                <a:gd name="connsiteY6" fmla="*/ 971550 h 9715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14300 w 2044700"/>
                <a:gd name="connsiteY5" fmla="*/ 777875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536574 w 2044700"/>
                <a:gd name="connsiteY4" fmla="*/ 342900 h 996950"/>
                <a:gd name="connsiteX5" fmla="*/ 298450 w 2044700"/>
                <a:gd name="connsiteY5" fmla="*/ 552450 h 996950"/>
                <a:gd name="connsiteX6" fmla="*/ 127000 w 2044700"/>
                <a:gd name="connsiteY6" fmla="*/ 781050 h 996950"/>
                <a:gd name="connsiteX7" fmla="*/ 0 w 2044700"/>
                <a:gd name="connsiteY7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200024 w 2044700"/>
                <a:gd name="connsiteY7" fmla="*/ 673100 h 996950"/>
                <a:gd name="connsiteX8" fmla="*/ 127000 w 2044700"/>
                <a:gd name="connsiteY8" fmla="*/ 781050 h 996950"/>
                <a:gd name="connsiteX9" fmla="*/ 0 w 2044700"/>
                <a:gd name="connsiteY9" fmla="*/ 996950 h 9969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396874 w 2032000"/>
                <a:gd name="connsiteY6" fmla="*/ 434976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403224 w 2032000"/>
                <a:gd name="connsiteY6" fmla="*/ 438151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714499 w 2032000"/>
                <a:gd name="connsiteY1" fmla="*/ 25401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32000 w 2032000"/>
                <a:gd name="connsiteY0" fmla="*/ 0 h 987425"/>
                <a:gd name="connsiteX1" fmla="*/ 1717674 w 2032000"/>
                <a:gd name="connsiteY1" fmla="*/ 15876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28825 w 2028825"/>
                <a:gd name="connsiteY0" fmla="*/ 0 h 987425"/>
                <a:gd name="connsiteX1" fmla="*/ 1714499 w 2028825"/>
                <a:gd name="connsiteY1" fmla="*/ 15876 h 987425"/>
                <a:gd name="connsiteX2" fmla="*/ 1381125 w 2028825"/>
                <a:gd name="connsiteY2" fmla="*/ 50800 h 987425"/>
                <a:gd name="connsiteX3" fmla="*/ 1028700 w 2028825"/>
                <a:gd name="connsiteY3" fmla="*/ 117475 h 987425"/>
                <a:gd name="connsiteX4" fmla="*/ 844549 w 2028825"/>
                <a:gd name="connsiteY4" fmla="*/ 174625 h 987425"/>
                <a:gd name="connsiteX5" fmla="*/ 685800 w 2028825"/>
                <a:gd name="connsiteY5" fmla="*/ 247650 h 987425"/>
                <a:gd name="connsiteX6" fmla="*/ 520699 w 2028825"/>
                <a:gd name="connsiteY6" fmla="*/ 342900 h 987425"/>
                <a:gd name="connsiteX7" fmla="*/ 400049 w 2028825"/>
                <a:gd name="connsiteY7" fmla="*/ 438151 h 987425"/>
                <a:gd name="connsiteX8" fmla="*/ 282575 w 2028825"/>
                <a:gd name="connsiteY8" fmla="*/ 552450 h 987425"/>
                <a:gd name="connsiteX9" fmla="*/ 184149 w 2028825"/>
                <a:gd name="connsiteY9" fmla="*/ 673100 h 987425"/>
                <a:gd name="connsiteX10" fmla="*/ 111125 w 2028825"/>
                <a:gd name="connsiteY10" fmla="*/ 781050 h 987425"/>
                <a:gd name="connsiteX11" fmla="*/ 0 w 2028825"/>
                <a:gd name="connsiteY11" fmla="*/ 987425 h 987425"/>
                <a:gd name="connsiteX0" fmla="*/ 2035175 w 2035175"/>
                <a:gd name="connsiteY0" fmla="*/ 0 h 977900"/>
                <a:gd name="connsiteX1" fmla="*/ 1720849 w 2035175"/>
                <a:gd name="connsiteY1" fmla="*/ 15876 h 977900"/>
                <a:gd name="connsiteX2" fmla="*/ 1387475 w 2035175"/>
                <a:gd name="connsiteY2" fmla="*/ 50800 h 977900"/>
                <a:gd name="connsiteX3" fmla="*/ 1035050 w 2035175"/>
                <a:gd name="connsiteY3" fmla="*/ 117475 h 977900"/>
                <a:gd name="connsiteX4" fmla="*/ 850899 w 2035175"/>
                <a:gd name="connsiteY4" fmla="*/ 174625 h 977900"/>
                <a:gd name="connsiteX5" fmla="*/ 692150 w 2035175"/>
                <a:gd name="connsiteY5" fmla="*/ 247650 h 977900"/>
                <a:gd name="connsiteX6" fmla="*/ 527049 w 2035175"/>
                <a:gd name="connsiteY6" fmla="*/ 342900 h 977900"/>
                <a:gd name="connsiteX7" fmla="*/ 406399 w 2035175"/>
                <a:gd name="connsiteY7" fmla="*/ 438151 h 977900"/>
                <a:gd name="connsiteX8" fmla="*/ 288925 w 2035175"/>
                <a:gd name="connsiteY8" fmla="*/ 552450 h 977900"/>
                <a:gd name="connsiteX9" fmla="*/ 190499 w 2035175"/>
                <a:gd name="connsiteY9" fmla="*/ 673100 h 977900"/>
                <a:gd name="connsiteX10" fmla="*/ 117475 w 2035175"/>
                <a:gd name="connsiteY10" fmla="*/ 781050 h 977900"/>
                <a:gd name="connsiteX11" fmla="*/ 0 w 2035175"/>
                <a:gd name="connsiteY11" fmla="*/ 977900 h 977900"/>
                <a:gd name="connsiteX0" fmla="*/ 2025650 w 2025650"/>
                <a:gd name="connsiteY0" fmla="*/ 0 h 984250"/>
                <a:gd name="connsiteX1" fmla="*/ 1711324 w 2025650"/>
                <a:gd name="connsiteY1" fmla="*/ 15876 h 984250"/>
                <a:gd name="connsiteX2" fmla="*/ 1377950 w 2025650"/>
                <a:gd name="connsiteY2" fmla="*/ 50800 h 984250"/>
                <a:gd name="connsiteX3" fmla="*/ 1025525 w 2025650"/>
                <a:gd name="connsiteY3" fmla="*/ 117475 h 984250"/>
                <a:gd name="connsiteX4" fmla="*/ 841374 w 2025650"/>
                <a:gd name="connsiteY4" fmla="*/ 174625 h 984250"/>
                <a:gd name="connsiteX5" fmla="*/ 682625 w 2025650"/>
                <a:gd name="connsiteY5" fmla="*/ 247650 h 984250"/>
                <a:gd name="connsiteX6" fmla="*/ 517524 w 2025650"/>
                <a:gd name="connsiteY6" fmla="*/ 342900 h 984250"/>
                <a:gd name="connsiteX7" fmla="*/ 396874 w 2025650"/>
                <a:gd name="connsiteY7" fmla="*/ 438151 h 984250"/>
                <a:gd name="connsiteX8" fmla="*/ 279400 w 2025650"/>
                <a:gd name="connsiteY8" fmla="*/ 552450 h 984250"/>
                <a:gd name="connsiteX9" fmla="*/ 180974 w 2025650"/>
                <a:gd name="connsiteY9" fmla="*/ 673100 h 984250"/>
                <a:gd name="connsiteX10" fmla="*/ 107950 w 2025650"/>
                <a:gd name="connsiteY10" fmla="*/ 781050 h 984250"/>
                <a:gd name="connsiteX11" fmla="*/ 0 w 2025650"/>
                <a:gd name="connsiteY11" fmla="*/ 984250 h 984250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93674 w 2032000"/>
                <a:gd name="connsiteY9" fmla="*/ 67945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20650 w 2032000"/>
                <a:gd name="connsiteY10" fmla="*/ 79057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747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81075"/>
                <a:gd name="connsiteX1" fmla="*/ 1720849 w 2032000"/>
                <a:gd name="connsiteY1" fmla="*/ 25401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384300 w 2032000"/>
                <a:gd name="connsiteY2" fmla="*/ 41275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476375 w 2032000"/>
                <a:gd name="connsiteY2" fmla="*/ 38100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70600 w 2070600"/>
                <a:gd name="connsiteY0" fmla="*/ 0 h 998418"/>
                <a:gd name="connsiteX1" fmla="*/ 1759449 w 2070600"/>
                <a:gd name="connsiteY1" fmla="*/ 15876 h 998418"/>
                <a:gd name="connsiteX2" fmla="*/ 1514975 w 2070600"/>
                <a:gd name="connsiteY2" fmla="*/ 38100 h 998418"/>
                <a:gd name="connsiteX3" fmla="*/ 1267324 w 2070600"/>
                <a:gd name="connsiteY3" fmla="*/ 69852 h 998418"/>
                <a:gd name="connsiteX4" fmla="*/ 1070475 w 2070600"/>
                <a:gd name="connsiteY4" fmla="*/ 107950 h 998418"/>
                <a:gd name="connsiteX5" fmla="*/ 886324 w 2070600"/>
                <a:gd name="connsiteY5" fmla="*/ 165100 h 998418"/>
                <a:gd name="connsiteX6" fmla="*/ 727575 w 2070600"/>
                <a:gd name="connsiteY6" fmla="*/ 238125 h 998418"/>
                <a:gd name="connsiteX7" fmla="*/ 562474 w 2070600"/>
                <a:gd name="connsiteY7" fmla="*/ 333375 h 998418"/>
                <a:gd name="connsiteX8" fmla="*/ 441824 w 2070600"/>
                <a:gd name="connsiteY8" fmla="*/ 428626 h 998418"/>
                <a:gd name="connsiteX9" fmla="*/ 324350 w 2070600"/>
                <a:gd name="connsiteY9" fmla="*/ 542925 h 998418"/>
                <a:gd name="connsiteX10" fmla="*/ 225924 w 2070600"/>
                <a:gd name="connsiteY10" fmla="*/ 663575 h 998418"/>
                <a:gd name="connsiteX11" fmla="*/ 149725 w 2070600"/>
                <a:gd name="connsiteY11" fmla="*/ 774700 h 998418"/>
                <a:gd name="connsiteX12" fmla="*/ 0 w 2070600"/>
                <a:gd name="connsiteY12" fmla="*/ 998418 h 998418"/>
                <a:gd name="connsiteX0" fmla="*/ 2070600 w 2070600"/>
                <a:gd name="connsiteY0" fmla="*/ 0 h 998418"/>
                <a:gd name="connsiteX1" fmla="*/ 1759449 w 2070600"/>
                <a:gd name="connsiteY1" fmla="*/ 15876 h 998418"/>
                <a:gd name="connsiteX2" fmla="*/ 1514975 w 2070600"/>
                <a:gd name="connsiteY2" fmla="*/ 38100 h 998418"/>
                <a:gd name="connsiteX3" fmla="*/ 1267324 w 2070600"/>
                <a:gd name="connsiteY3" fmla="*/ 69852 h 998418"/>
                <a:gd name="connsiteX4" fmla="*/ 1070475 w 2070600"/>
                <a:gd name="connsiteY4" fmla="*/ 107950 h 998418"/>
                <a:gd name="connsiteX5" fmla="*/ 886324 w 2070600"/>
                <a:gd name="connsiteY5" fmla="*/ 165100 h 998418"/>
                <a:gd name="connsiteX6" fmla="*/ 727575 w 2070600"/>
                <a:gd name="connsiteY6" fmla="*/ 238125 h 998418"/>
                <a:gd name="connsiteX7" fmla="*/ 562474 w 2070600"/>
                <a:gd name="connsiteY7" fmla="*/ 333375 h 998418"/>
                <a:gd name="connsiteX8" fmla="*/ 441824 w 2070600"/>
                <a:gd name="connsiteY8" fmla="*/ 428626 h 998418"/>
                <a:gd name="connsiteX9" fmla="*/ 324350 w 2070600"/>
                <a:gd name="connsiteY9" fmla="*/ 542925 h 998418"/>
                <a:gd name="connsiteX10" fmla="*/ 225924 w 2070600"/>
                <a:gd name="connsiteY10" fmla="*/ 663575 h 998418"/>
                <a:gd name="connsiteX11" fmla="*/ 149725 w 2070600"/>
                <a:gd name="connsiteY11" fmla="*/ 774700 h 998418"/>
                <a:gd name="connsiteX12" fmla="*/ 0 w 2070600"/>
                <a:gd name="connsiteY12" fmla="*/ 998418 h 998418"/>
                <a:gd name="connsiteX0" fmla="*/ 2054182 w 2054182"/>
                <a:gd name="connsiteY0" fmla="*/ 0 h 979218"/>
                <a:gd name="connsiteX1" fmla="*/ 1743031 w 2054182"/>
                <a:gd name="connsiteY1" fmla="*/ 15876 h 979218"/>
                <a:gd name="connsiteX2" fmla="*/ 1498557 w 2054182"/>
                <a:gd name="connsiteY2" fmla="*/ 38100 h 979218"/>
                <a:gd name="connsiteX3" fmla="*/ 1250906 w 2054182"/>
                <a:gd name="connsiteY3" fmla="*/ 69852 h 979218"/>
                <a:gd name="connsiteX4" fmla="*/ 1054057 w 2054182"/>
                <a:gd name="connsiteY4" fmla="*/ 107950 h 979218"/>
                <a:gd name="connsiteX5" fmla="*/ 869906 w 2054182"/>
                <a:gd name="connsiteY5" fmla="*/ 165100 h 979218"/>
                <a:gd name="connsiteX6" fmla="*/ 711157 w 2054182"/>
                <a:gd name="connsiteY6" fmla="*/ 238125 h 979218"/>
                <a:gd name="connsiteX7" fmla="*/ 546056 w 2054182"/>
                <a:gd name="connsiteY7" fmla="*/ 333375 h 979218"/>
                <a:gd name="connsiteX8" fmla="*/ 425406 w 2054182"/>
                <a:gd name="connsiteY8" fmla="*/ 428626 h 979218"/>
                <a:gd name="connsiteX9" fmla="*/ 307932 w 2054182"/>
                <a:gd name="connsiteY9" fmla="*/ 542925 h 979218"/>
                <a:gd name="connsiteX10" fmla="*/ 209506 w 2054182"/>
                <a:gd name="connsiteY10" fmla="*/ 663575 h 979218"/>
                <a:gd name="connsiteX11" fmla="*/ 133307 w 2054182"/>
                <a:gd name="connsiteY11" fmla="*/ 774700 h 979218"/>
                <a:gd name="connsiteX12" fmla="*/ 0 w 2054182"/>
                <a:gd name="connsiteY12" fmla="*/ 979218 h 979218"/>
                <a:gd name="connsiteX0" fmla="*/ 2064033 w 2064033"/>
                <a:gd name="connsiteY0" fmla="*/ 0 h 987446"/>
                <a:gd name="connsiteX1" fmla="*/ 1752882 w 2064033"/>
                <a:gd name="connsiteY1" fmla="*/ 15876 h 987446"/>
                <a:gd name="connsiteX2" fmla="*/ 1508408 w 2064033"/>
                <a:gd name="connsiteY2" fmla="*/ 38100 h 987446"/>
                <a:gd name="connsiteX3" fmla="*/ 1260757 w 2064033"/>
                <a:gd name="connsiteY3" fmla="*/ 69852 h 987446"/>
                <a:gd name="connsiteX4" fmla="*/ 1063908 w 2064033"/>
                <a:gd name="connsiteY4" fmla="*/ 107950 h 987446"/>
                <a:gd name="connsiteX5" fmla="*/ 879757 w 2064033"/>
                <a:gd name="connsiteY5" fmla="*/ 165100 h 987446"/>
                <a:gd name="connsiteX6" fmla="*/ 721008 w 2064033"/>
                <a:gd name="connsiteY6" fmla="*/ 238125 h 987446"/>
                <a:gd name="connsiteX7" fmla="*/ 555907 w 2064033"/>
                <a:gd name="connsiteY7" fmla="*/ 333375 h 987446"/>
                <a:gd name="connsiteX8" fmla="*/ 435257 w 2064033"/>
                <a:gd name="connsiteY8" fmla="*/ 428626 h 987446"/>
                <a:gd name="connsiteX9" fmla="*/ 317783 w 2064033"/>
                <a:gd name="connsiteY9" fmla="*/ 542925 h 987446"/>
                <a:gd name="connsiteX10" fmla="*/ 219357 w 2064033"/>
                <a:gd name="connsiteY10" fmla="*/ 663575 h 987446"/>
                <a:gd name="connsiteX11" fmla="*/ 143158 w 2064033"/>
                <a:gd name="connsiteY11" fmla="*/ 774700 h 987446"/>
                <a:gd name="connsiteX12" fmla="*/ 0 w 2064033"/>
                <a:gd name="connsiteY12" fmla="*/ 987446 h 987446"/>
                <a:gd name="connsiteX0" fmla="*/ 2064033 w 2064033"/>
                <a:gd name="connsiteY0" fmla="*/ 0 h 987446"/>
                <a:gd name="connsiteX1" fmla="*/ 1752882 w 2064033"/>
                <a:gd name="connsiteY1" fmla="*/ 15876 h 987446"/>
                <a:gd name="connsiteX2" fmla="*/ 1508408 w 2064033"/>
                <a:gd name="connsiteY2" fmla="*/ 38100 h 987446"/>
                <a:gd name="connsiteX3" fmla="*/ 1260757 w 2064033"/>
                <a:gd name="connsiteY3" fmla="*/ 69852 h 987446"/>
                <a:gd name="connsiteX4" fmla="*/ 1063908 w 2064033"/>
                <a:gd name="connsiteY4" fmla="*/ 107950 h 987446"/>
                <a:gd name="connsiteX5" fmla="*/ 879757 w 2064033"/>
                <a:gd name="connsiteY5" fmla="*/ 165100 h 987446"/>
                <a:gd name="connsiteX6" fmla="*/ 721008 w 2064033"/>
                <a:gd name="connsiteY6" fmla="*/ 238125 h 987446"/>
                <a:gd name="connsiteX7" fmla="*/ 555907 w 2064033"/>
                <a:gd name="connsiteY7" fmla="*/ 333375 h 987446"/>
                <a:gd name="connsiteX8" fmla="*/ 435257 w 2064033"/>
                <a:gd name="connsiteY8" fmla="*/ 428626 h 987446"/>
                <a:gd name="connsiteX9" fmla="*/ 317783 w 2064033"/>
                <a:gd name="connsiteY9" fmla="*/ 542925 h 987446"/>
                <a:gd name="connsiteX10" fmla="*/ 219357 w 2064033"/>
                <a:gd name="connsiteY10" fmla="*/ 663575 h 987446"/>
                <a:gd name="connsiteX11" fmla="*/ 103755 w 2064033"/>
                <a:gd name="connsiteY11" fmla="*/ 802912 h 987446"/>
                <a:gd name="connsiteX12" fmla="*/ 0 w 2064033"/>
                <a:gd name="connsiteY12" fmla="*/ 987446 h 987446"/>
                <a:gd name="connsiteX0" fmla="*/ 2064033 w 2064033"/>
                <a:gd name="connsiteY0" fmla="*/ 0 h 987446"/>
                <a:gd name="connsiteX1" fmla="*/ 1752882 w 2064033"/>
                <a:gd name="connsiteY1" fmla="*/ 15876 h 987446"/>
                <a:gd name="connsiteX2" fmla="*/ 1508408 w 2064033"/>
                <a:gd name="connsiteY2" fmla="*/ 38100 h 987446"/>
                <a:gd name="connsiteX3" fmla="*/ 1260757 w 2064033"/>
                <a:gd name="connsiteY3" fmla="*/ 69852 h 987446"/>
                <a:gd name="connsiteX4" fmla="*/ 1063908 w 2064033"/>
                <a:gd name="connsiteY4" fmla="*/ 107950 h 987446"/>
                <a:gd name="connsiteX5" fmla="*/ 879757 w 2064033"/>
                <a:gd name="connsiteY5" fmla="*/ 165100 h 987446"/>
                <a:gd name="connsiteX6" fmla="*/ 721008 w 2064033"/>
                <a:gd name="connsiteY6" fmla="*/ 238125 h 987446"/>
                <a:gd name="connsiteX7" fmla="*/ 555907 w 2064033"/>
                <a:gd name="connsiteY7" fmla="*/ 333375 h 987446"/>
                <a:gd name="connsiteX8" fmla="*/ 435257 w 2064033"/>
                <a:gd name="connsiteY8" fmla="*/ 428626 h 987446"/>
                <a:gd name="connsiteX9" fmla="*/ 317783 w 2064033"/>
                <a:gd name="connsiteY9" fmla="*/ 542925 h 987446"/>
                <a:gd name="connsiteX10" fmla="*/ 219357 w 2064033"/>
                <a:gd name="connsiteY10" fmla="*/ 654171 h 987446"/>
                <a:gd name="connsiteX11" fmla="*/ 103755 w 2064033"/>
                <a:gd name="connsiteY11" fmla="*/ 802912 h 987446"/>
                <a:gd name="connsiteX12" fmla="*/ 0 w 2064033"/>
                <a:gd name="connsiteY12" fmla="*/ 987446 h 987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64033" h="987446">
                  <a:moveTo>
                    <a:pt x="2064033" y="0"/>
                  </a:moveTo>
                  <a:cubicBezTo>
                    <a:pt x="2009529" y="2646"/>
                    <a:pt x="1860832" y="7409"/>
                    <a:pt x="1752882" y="15876"/>
                  </a:cubicBezTo>
                  <a:lnTo>
                    <a:pt x="1508408" y="38100"/>
                  </a:lnTo>
                  <a:cubicBezTo>
                    <a:pt x="1426387" y="46567"/>
                    <a:pt x="1319494" y="58740"/>
                    <a:pt x="1260757" y="69852"/>
                  </a:cubicBezTo>
                  <a:cubicBezTo>
                    <a:pt x="1202020" y="80964"/>
                    <a:pt x="1126879" y="89959"/>
                    <a:pt x="1063908" y="107950"/>
                  </a:cubicBezTo>
                  <a:cubicBezTo>
                    <a:pt x="974479" y="130704"/>
                    <a:pt x="937436" y="144463"/>
                    <a:pt x="879757" y="165100"/>
                  </a:cubicBezTo>
                  <a:cubicBezTo>
                    <a:pt x="822078" y="185737"/>
                    <a:pt x="774983" y="212196"/>
                    <a:pt x="721008" y="238125"/>
                  </a:cubicBezTo>
                  <a:cubicBezTo>
                    <a:pt x="667033" y="264054"/>
                    <a:pt x="604061" y="300037"/>
                    <a:pt x="555907" y="333375"/>
                  </a:cubicBezTo>
                  <a:cubicBezTo>
                    <a:pt x="507753" y="366713"/>
                    <a:pt x="474944" y="393701"/>
                    <a:pt x="435257" y="428626"/>
                  </a:cubicBezTo>
                  <a:cubicBezTo>
                    <a:pt x="395570" y="463551"/>
                    <a:pt x="353237" y="505354"/>
                    <a:pt x="317783" y="542925"/>
                  </a:cubicBezTo>
                  <a:cubicBezTo>
                    <a:pt x="282329" y="580496"/>
                    <a:pt x="247932" y="616071"/>
                    <a:pt x="219357" y="654171"/>
                  </a:cubicBezTo>
                  <a:cubicBezTo>
                    <a:pt x="190782" y="692271"/>
                    <a:pt x="140314" y="747366"/>
                    <a:pt x="103755" y="802912"/>
                  </a:cubicBezTo>
                  <a:cubicBezTo>
                    <a:pt x="67196" y="858458"/>
                    <a:pt x="48154" y="891138"/>
                    <a:pt x="0" y="987446"/>
                  </a:cubicBezTo>
                </a:path>
              </a:pathLst>
            </a:custGeom>
            <a:noFill/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 75">
              <a:extLst>
                <a:ext uri="{FF2B5EF4-FFF2-40B4-BE49-F238E27FC236}">
                  <a16:creationId xmlns:a16="http://schemas.microsoft.com/office/drawing/2014/main" id="{B2B29753-5166-43A8-4945-76E67C6385BE}"/>
                </a:ext>
              </a:extLst>
            </p:cNvPr>
            <p:cNvSpPr/>
            <p:nvPr/>
          </p:nvSpPr>
          <p:spPr>
            <a:xfrm flipH="1">
              <a:off x="8065359" y="1956116"/>
              <a:ext cx="45719" cy="1598305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7" name="Freeform 76">
              <a:extLst>
                <a:ext uri="{FF2B5EF4-FFF2-40B4-BE49-F238E27FC236}">
                  <a16:creationId xmlns:a16="http://schemas.microsoft.com/office/drawing/2014/main" id="{73E9D1E9-9C5B-97FB-3340-DCD997FF709C}"/>
                </a:ext>
              </a:extLst>
            </p:cNvPr>
            <p:cNvSpPr/>
            <p:nvPr/>
          </p:nvSpPr>
          <p:spPr>
            <a:xfrm rot="5400000" flipH="1">
              <a:off x="9093355" y="2514546"/>
              <a:ext cx="45719" cy="2034030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86C992E-CD7C-982E-CAE6-D2C541187AC1}"/>
                  </a:ext>
                </a:extLst>
              </p:cNvPr>
              <p:cNvSpPr txBox="1"/>
              <p:nvPr/>
            </p:nvSpPr>
            <p:spPr>
              <a:xfrm>
                <a:off x="648896" y="476302"/>
                <a:ext cx="3782509" cy="1212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6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6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86C992E-CD7C-982E-CAE6-D2C541187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96" y="476302"/>
                <a:ext cx="3782509" cy="121257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762A8234-639A-B9C8-DAA2-742C329C6C5E}"/>
              </a:ext>
            </a:extLst>
          </p:cNvPr>
          <p:cNvGrpSpPr/>
          <p:nvPr/>
        </p:nvGrpSpPr>
        <p:grpSpPr>
          <a:xfrm>
            <a:off x="5674861" y="3630514"/>
            <a:ext cx="2461183" cy="2124726"/>
            <a:chOff x="4434681" y="1643880"/>
            <a:chExt cx="2461183" cy="21247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09E7226B-A922-A6D3-937B-A3EAE51DEA67}"/>
                    </a:ext>
                  </a:extLst>
                </p:cNvPr>
                <p:cNvSpPr txBox="1"/>
                <p:nvPr/>
              </p:nvSpPr>
              <p:spPr>
                <a:xfrm>
                  <a:off x="6646865" y="3399274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B5D304DE-C0CE-5162-ED93-D575D91D19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6865" y="3399274"/>
                  <a:ext cx="184731" cy="369332"/>
                </a:xfrm>
                <a:prstGeom prst="rect">
                  <a:avLst/>
                </a:prstGeom>
                <a:blipFill>
                  <a:blip r:embed="rId13"/>
                  <a:stretch>
                    <a:fillRect r="-31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8F09F28-CF79-33A6-2319-98658ECF7A50}"/>
                    </a:ext>
                  </a:extLst>
                </p:cNvPr>
                <p:cNvSpPr txBox="1"/>
                <p:nvPr/>
              </p:nvSpPr>
              <p:spPr>
                <a:xfrm>
                  <a:off x="4434681" y="2103412"/>
                  <a:ext cx="2967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792BB867-61C5-2F61-4692-8D70166A7D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4681" y="2103412"/>
                  <a:ext cx="296732" cy="369332"/>
                </a:xfrm>
                <a:prstGeom prst="rect">
                  <a:avLst/>
                </a:prstGeom>
                <a:blipFill>
                  <a:blip r:embed="rId14"/>
                  <a:stretch>
                    <a:fillRect r="-2083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0A07F6C4-BEFF-F3A2-0580-B3FB24CEC130}"/>
                    </a:ext>
                  </a:extLst>
                </p:cNvPr>
                <p:cNvSpPr txBox="1"/>
                <p:nvPr/>
              </p:nvSpPr>
              <p:spPr>
                <a:xfrm>
                  <a:off x="4545058" y="1643880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9EFA59EB-8AC0-2425-1EFC-E316C25FD8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5058" y="1643880"/>
                  <a:ext cx="184731" cy="369332"/>
                </a:xfrm>
                <a:prstGeom prst="rect">
                  <a:avLst/>
                </a:prstGeom>
                <a:blipFill>
                  <a:blip r:embed="rId15"/>
                  <a:stretch>
                    <a:fillRect r="-6666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Freeform 67">
              <a:extLst>
                <a:ext uri="{FF2B5EF4-FFF2-40B4-BE49-F238E27FC236}">
                  <a16:creationId xmlns:a16="http://schemas.microsoft.com/office/drawing/2014/main" id="{B44235F2-CE54-AE66-F18C-CE4CE16BAA38}"/>
                </a:ext>
              </a:extLst>
            </p:cNvPr>
            <p:cNvSpPr/>
            <p:nvPr/>
          </p:nvSpPr>
          <p:spPr>
            <a:xfrm rot="5400000" flipH="1">
              <a:off x="5844004" y="1275991"/>
              <a:ext cx="45719" cy="2034030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C00000"/>
              </a:solidFill>
              <a:prstDash val="soli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0" name="Freeform 70">
              <a:extLst>
                <a:ext uri="{FF2B5EF4-FFF2-40B4-BE49-F238E27FC236}">
                  <a16:creationId xmlns:a16="http://schemas.microsoft.com/office/drawing/2014/main" id="{2D47466D-6284-5C1C-27A0-F186E92FDC89}"/>
                </a:ext>
              </a:extLst>
            </p:cNvPr>
            <p:cNvSpPr/>
            <p:nvPr/>
          </p:nvSpPr>
          <p:spPr>
            <a:xfrm flipV="1">
              <a:off x="4872064" y="2323661"/>
              <a:ext cx="2023800" cy="1145138"/>
            </a:xfrm>
            <a:custGeom>
              <a:avLst/>
              <a:gdLst>
                <a:gd name="connsiteX0" fmla="*/ 2035175 w 2035175"/>
                <a:gd name="connsiteY0" fmla="*/ 0 h 981075"/>
                <a:gd name="connsiteX1" fmla="*/ 0 w 2035175"/>
                <a:gd name="connsiteY1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288925 w 2035175"/>
                <a:gd name="connsiteY3" fmla="*/ 552450 h 981075"/>
                <a:gd name="connsiteX4" fmla="*/ 0 w 2035175"/>
                <a:gd name="connsiteY4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1038225 w 2035175"/>
                <a:gd name="connsiteY2" fmla="*/ 123825 h 981075"/>
                <a:gd name="connsiteX3" fmla="*/ 692150 w 2035175"/>
                <a:gd name="connsiteY3" fmla="*/ 247650 h 981075"/>
                <a:gd name="connsiteX4" fmla="*/ 288925 w 2035175"/>
                <a:gd name="connsiteY4" fmla="*/ 552450 h 981075"/>
                <a:gd name="connsiteX5" fmla="*/ 0 w 2035175"/>
                <a:gd name="connsiteY5" fmla="*/ 981075 h 981075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0 w 2047875"/>
                <a:gd name="connsiteY5" fmla="*/ 971550 h 971550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117475 w 2047875"/>
                <a:gd name="connsiteY5" fmla="*/ 777875 h 971550"/>
                <a:gd name="connsiteX6" fmla="*/ 0 w 2047875"/>
                <a:gd name="connsiteY6" fmla="*/ 971550 h 9715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14300 w 2044700"/>
                <a:gd name="connsiteY5" fmla="*/ 777875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536574 w 2044700"/>
                <a:gd name="connsiteY4" fmla="*/ 342900 h 996950"/>
                <a:gd name="connsiteX5" fmla="*/ 298450 w 2044700"/>
                <a:gd name="connsiteY5" fmla="*/ 552450 h 996950"/>
                <a:gd name="connsiteX6" fmla="*/ 127000 w 2044700"/>
                <a:gd name="connsiteY6" fmla="*/ 781050 h 996950"/>
                <a:gd name="connsiteX7" fmla="*/ 0 w 2044700"/>
                <a:gd name="connsiteY7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200024 w 2044700"/>
                <a:gd name="connsiteY7" fmla="*/ 673100 h 996950"/>
                <a:gd name="connsiteX8" fmla="*/ 127000 w 2044700"/>
                <a:gd name="connsiteY8" fmla="*/ 781050 h 996950"/>
                <a:gd name="connsiteX9" fmla="*/ 0 w 2044700"/>
                <a:gd name="connsiteY9" fmla="*/ 996950 h 9969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396874 w 2032000"/>
                <a:gd name="connsiteY6" fmla="*/ 434976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403224 w 2032000"/>
                <a:gd name="connsiteY6" fmla="*/ 438151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714499 w 2032000"/>
                <a:gd name="connsiteY1" fmla="*/ 25401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32000 w 2032000"/>
                <a:gd name="connsiteY0" fmla="*/ 0 h 987425"/>
                <a:gd name="connsiteX1" fmla="*/ 1717674 w 2032000"/>
                <a:gd name="connsiteY1" fmla="*/ 15876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28825 w 2028825"/>
                <a:gd name="connsiteY0" fmla="*/ 0 h 987425"/>
                <a:gd name="connsiteX1" fmla="*/ 1714499 w 2028825"/>
                <a:gd name="connsiteY1" fmla="*/ 15876 h 987425"/>
                <a:gd name="connsiteX2" fmla="*/ 1381125 w 2028825"/>
                <a:gd name="connsiteY2" fmla="*/ 50800 h 987425"/>
                <a:gd name="connsiteX3" fmla="*/ 1028700 w 2028825"/>
                <a:gd name="connsiteY3" fmla="*/ 117475 h 987425"/>
                <a:gd name="connsiteX4" fmla="*/ 844549 w 2028825"/>
                <a:gd name="connsiteY4" fmla="*/ 174625 h 987425"/>
                <a:gd name="connsiteX5" fmla="*/ 685800 w 2028825"/>
                <a:gd name="connsiteY5" fmla="*/ 247650 h 987425"/>
                <a:gd name="connsiteX6" fmla="*/ 520699 w 2028825"/>
                <a:gd name="connsiteY6" fmla="*/ 342900 h 987425"/>
                <a:gd name="connsiteX7" fmla="*/ 400049 w 2028825"/>
                <a:gd name="connsiteY7" fmla="*/ 438151 h 987425"/>
                <a:gd name="connsiteX8" fmla="*/ 282575 w 2028825"/>
                <a:gd name="connsiteY8" fmla="*/ 552450 h 987425"/>
                <a:gd name="connsiteX9" fmla="*/ 184149 w 2028825"/>
                <a:gd name="connsiteY9" fmla="*/ 673100 h 987425"/>
                <a:gd name="connsiteX10" fmla="*/ 111125 w 2028825"/>
                <a:gd name="connsiteY10" fmla="*/ 781050 h 987425"/>
                <a:gd name="connsiteX11" fmla="*/ 0 w 2028825"/>
                <a:gd name="connsiteY11" fmla="*/ 987425 h 987425"/>
                <a:gd name="connsiteX0" fmla="*/ 2035175 w 2035175"/>
                <a:gd name="connsiteY0" fmla="*/ 0 h 977900"/>
                <a:gd name="connsiteX1" fmla="*/ 1720849 w 2035175"/>
                <a:gd name="connsiteY1" fmla="*/ 15876 h 977900"/>
                <a:gd name="connsiteX2" fmla="*/ 1387475 w 2035175"/>
                <a:gd name="connsiteY2" fmla="*/ 50800 h 977900"/>
                <a:gd name="connsiteX3" fmla="*/ 1035050 w 2035175"/>
                <a:gd name="connsiteY3" fmla="*/ 117475 h 977900"/>
                <a:gd name="connsiteX4" fmla="*/ 850899 w 2035175"/>
                <a:gd name="connsiteY4" fmla="*/ 174625 h 977900"/>
                <a:gd name="connsiteX5" fmla="*/ 692150 w 2035175"/>
                <a:gd name="connsiteY5" fmla="*/ 247650 h 977900"/>
                <a:gd name="connsiteX6" fmla="*/ 527049 w 2035175"/>
                <a:gd name="connsiteY6" fmla="*/ 342900 h 977900"/>
                <a:gd name="connsiteX7" fmla="*/ 406399 w 2035175"/>
                <a:gd name="connsiteY7" fmla="*/ 438151 h 977900"/>
                <a:gd name="connsiteX8" fmla="*/ 288925 w 2035175"/>
                <a:gd name="connsiteY8" fmla="*/ 552450 h 977900"/>
                <a:gd name="connsiteX9" fmla="*/ 190499 w 2035175"/>
                <a:gd name="connsiteY9" fmla="*/ 673100 h 977900"/>
                <a:gd name="connsiteX10" fmla="*/ 117475 w 2035175"/>
                <a:gd name="connsiteY10" fmla="*/ 781050 h 977900"/>
                <a:gd name="connsiteX11" fmla="*/ 0 w 2035175"/>
                <a:gd name="connsiteY11" fmla="*/ 977900 h 977900"/>
                <a:gd name="connsiteX0" fmla="*/ 2025650 w 2025650"/>
                <a:gd name="connsiteY0" fmla="*/ 0 h 984250"/>
                <a:gd name="connsiteX1" fmla="*/ 1711324 w 2025650"/>
                <a:gd name="connsiteY1" fmla="*/ 15876 h 984250"/>
                <a:gd name="connsiteX2" fmla="*/ 1377950 w 2025650"/>
                <a:gd name="connsiteY2" fmla="*/ 50800 h 984250"/>
                <a:gd name="connsiteX3" fmla="*/ 1025525 w 2025650"/>
                <a:gd name="connsiteY3" fmla="*/ 117475 h 984250"/>
                <a:gd name="connsiteX4" fmla="*/ 841374 w 2025650"/>
                <a:gd name="connsiteY4" fmla="*/ 174625 h 984250"/>
                <a:gd name="connsiteX5" fmla="*/ 682625 w 2025650"/>
                <a:gd name="connsiteY5" fmla="*/ 247650 h 984250"/>
                <a:gd name="connsiteX6" fmla="*/ 517524 w 2025650"/>
                <a:gd name="connsiteY6" fmla="*/ 342900 h 984250"/>
                <a:gd name="connsiteX7" fmla="*/ 396874 w 2025650"/>
                <a:gd name="connsiteY7" fmla="*/ 438151 h 984250"/>
                <a:gd name="connsiteX8" fmla="*/ 279400 w 2025650"/>
                <a:gd name="connsiteY8" fmla="*/ 552450 h 984250"/>
                <a:gd name="connsiteX9" fmla="*/ 180974 w 2025650"/>
                <a:gd name="connsiteY9" fmla="*/ 673100 h 984250"/>
                <a:gd name="connsiteX10" fmla="*/ 107950 w 2025650"/>
                <a:gd name="connsiteY10" fmla="*/ 781050 h 984250"/>
                <a:gd name="connsiteX11" fmla="*/ 0 w 2025650"/>
                <a:gd name="connsiteY11" fmla="*/ 984250 h 984250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93674 w 2032000"/>
                <a:gd name="connsiteY9" fmla="*/ 67945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20650 w 2032000"/>
                <a:gd name="connsiteY10" fmla="*/ 79057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747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81075"/>
                <a:gd name="connsiteX1" fmla="*/ 1720849 w 2032000"/>
                <a:gd name="connsiteY1" fmla="*/ 25401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384300 w 2032000"/>
                <a:gd name="connsiteY2" fmla="*/ 41275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476375 w 2032000"/>
                <a:gd name="connsiteY2" fmla="*/ 38100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15674 w 2023800"/>
                <a:gd name="connsiteY7" fmla="*/ 333375 h 996346"/>
                <a:gd name="connsiteX8" fmla="*/ 395024 w 2023800"/>
                <a:gd name="connsiteY8" fmla="*/ 428626 h 996346"/>
                <a:gd name="connsiteX9" fmla="*/ 277550 w 2023800"/>
                <a:gd name="connsiteY9" fmla="*/ 542925 h 996346"/>
                <a:gd name="connsiteX10" fmla="*/ 179124 w 2023800"/>
                <a:gd name="connsiteY10" fmla="*/ 663575 h 996346"/>
                <a:gd name="connsiteX11" fmla="*/ 102925 w 2023800"/>
                <a:gd name="connsiteY11" fmla="*/ 774700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15674 w 2023800"/>
                <a:gd name="connsiteY7" fmla="*/ 333375 h 996346"/>
                <a:gd name="connsiteX8" fmla="*/ 395024 w 2023800"/>
                <a:gd name="connsiteY8" fmla="*/ 428626 h 996346"/>
                <a:gd name="connsiteX9" fmla="*/ 277550 w 2023800"/>
                <a:gd name="connsiteY9" fmla="*/ 542925 h 996346"/>
                <a:gd name="connsiteX10" fmla="*/ 179124 w 2023800"/>
                <a:gd name="connsiteY10" fmla="*/ 663575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15674 w 2023800"/>
                <a:gd name="connsiteY7" fmla="*/ 333375 h 996346"/>
                <a:gd name="connsiteX8" fmla="*/ 395024 w 2023800"/>
                <a:gd name="connsiteY8" fmla="*/ 428626 h 996346"/>
                <a:gd name="connsiteX9" fmla="*/ 298052 w 2023800"/>
                <a:gd name="connsiteY9" fmla="*/ 557094 h 996346"/>
                <a:gd name="connsiteX10" fmla="*/ 179124 w 2023800"/>
                <a:gd name="connsiteY10" fmla="*/ 663575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15674 w 2023800"/>
                <a:gd name="connsiteY7" fmla="*/ 333375 h 996346"/>
                <a:gd name="connsiteX8" fmla="*/ 395024 w 2023800"/>
                <a:gd name="connsiteY8" fmla="*/ 428626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15674 w 2023800"/>
                <a:gd name="connsiteY7" fmla="*/ 333375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55926 w 2023800"/>
                <a:gd name="connsiteY5" fmla="*/ 168643 h 996346"/>
                <a:gd name="connsiteX6" fmla="*/ 680775 w 2023800"/>
                <a:gd name="connsiteY6" fmla="*/ 238125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55926 w 2023800"/>
                <a:gd name="connsiteY5" fmla="*/ 168643 h 996346"/>
                <a:gd name="connsiteX6" fmla="*/ 697177 w 2023800"/>
                <a:gd name="connsiteY6" fmla="*/ 245210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35976 w 2023800"/>
                <a:gd name="connsiteY4" fmla="*/ 122120 h 996346"/>
                <a:gd name="connsiteX5" fmla="*/ 855926 w 2023800"/>
                <a:gd name="connsiteY5" fmla="*/ 168643 h 996346"/>
                <a:gd name="connsiteX6" fmla="*/ 697177 w 2023800"/>
                <a:gd name="connsiteY6" fmla="*/ 245210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35976 w 2023800"/>
                <a:gd name="connsiteY4" fmla="*/ 122120 h 996346"/>
                <a:gd name="connsiteX5" fmla="*/ 864127 w 2023800"/>
                <a:gd name="connsiteY5" fmla="*/ 172186 h 996346"/>
                <a:gd name="connsiteX6" fmla="*/ 697177 w 2023800"/>
                <a:gd name="connsiteY6" fmla="*/ 245210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32825 w 2023800"/>
                <a:gd name="connsiteY3" fmla="*/ 73394 h 996346"/>
                <a:gd name="connsiteX4" fmla="*/ 1035976 w 2023800"/>
                <a:gd name="connsiteY4" fmla="*/ 122120 h 996346"/>
                <a:gd name="connsiteX5" fmla="*/ 864127 w 2023800"/>
                <a:gd name="connsiteY5" fmla="*/ 172186 h 996346"/>
                <a:gd name="connsiteX6" fmla="*/ 697177 w 2023800"/>
                <a:gd name="connsiteY6" fmla="*/ 245210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9419 h 996346"/>
                <a:gd name="connsiteX2" fmla="*/ 1468175 w 2023800"/>
                <a:gd name="connsiteY2" fmla="*/ 38100 h 996346"/>
                <a:gd name="connsiteX3" fmla="*/ 1232825 w 2023800"/>
                <a:gd name="connsiteY3" fmla="*/ 73394 h 996346"/>
                <a:gd name="connsiteX4" fmla="*/ 1035976 w 2023800"/>
                <a:gd name="connsiteY4" fmla="*/ 122120 h 996346"/>
                <a:gd name="connsiteX5" fmla="*/ 864127 w 2023800"/>
                <a:gd name="connsiteY5" fmla="*/ 172186 h 996346"/>
                <a:gd name="connsiteX6" fmla="*/ 697177 w 2023800"/>
                <a:gd name="connsiteY6" fmla="*/ 245210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89261"/>
                <a:gd name="connsiteX1" fmla="*/ 1712649 w 2023800"/>
                <a:gd name="connsiteY1" fmla="*/ 12334 h 989261"/>
                <a:gd name="connsiteX2" fmla="*/ 1468175 w 2023800"/>
                <a:gd name="connsiteY2" fmla="*/ 31015 h 989261"/>
                <a:gd name="connsiteX3" fmla="*/ 1232825 w 2023800"/>
                <a:gd name="connsiteY3" fmla="*/ 66309 h 989261"/>
                <a:gd name="connsiteX4" fmla="*/ 1035976 w 2023800"/>
                <a:gd name="connsiteY4" fmla="*/ 115035 h 989261"/>
                <a:gd name="connsiteX5" fmla="*/ 864127 w 2023800"/>
                <a:gd name="connsiteY5" fmla="*/ 165101 h 989261"/>
                <a:gd name="connsiteX6" fmla="*/ 697177 w 2023800"/>
                <a:gd name="connsiteY6" fmla="*/ 238125 h 989261"/>
                <a:gd name="connsiteX7" fmla="*/ 536176 w 2023800"/>
                <a:gd name="connsiteY7" fmla="*/ 329831 h 989261"/>
                <a:gd name="connsiteX8" fmla="*/ 415526 w 2023800"/>
                <a:gd name="connsiteY8" fmla="*/ 428626 h 989261"/>
                <a:gd name="connsiteX9" fmla="*/ 298052 w 2023800"/>
                <a:gd name="connsiteY9" fmla="*/ 550009 h 989261"/>
                <a:gd name="connsiteX10" fmla="*/ 199626 w 2023800"/>
                <a:gd name="connsiteY10" fmla="*/ 660033 h 989261"/>
                <a:gd name="connsiteX11" fmla="*/ 123428 w 2023800"/>
                <a:gd name="connsiteY11" fmla="*/ 778242 h 989261"/>
                <a:gd name="connsiteX12" fmla="*/ 0 w 2023800"/>
                <a:gd name="connsiteY12" fmla="*/ 989261 h 989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23800" h="989261">
                  <a:moveTo>
                    <a:pt x="2023800" y="0"/>
                  </a:moveTo>
                  <a:cubicBezTo>
                    <a:pt x="1969296" y="2646"/>
                    <a:pt x="1820599" y="3867"/>
                    <a:pt x="1712649" y="12334"/>
                  </a:cubicBezTo>
                  <a:lnTo>
                    <a:pt x="1468175" y="31015"/>
                  </a:lnTo>
                  <a:cubicBezTo>
                    <a:pt x="1386154" y="39482"/>
                    <a:pt x="1291562" y="55197"/>
                    <a:pt x="1232825" y="66309"/>
                  </a:cubicBezTo>
                  <a:cubicBezTo>
                    <a:pt x="1174088" y="77421"/>
                    <a:pt x="1098947" y="97044"/>
                    <a:pt x="1035976" y="115035"/>
                  </a:cubicBezTo>
                  <a:cubicBezTo>
                    <a:pt x="946547" y="137789"/>
                    <a:pt x="921806" y="144464"/>
                    <a:pt x="864127" y="165101"/>
                  </a:cubicBezTo>
                  <a:cubicBezTo>
                    <a:pt x="806448" y="185738"/>
                    <a:pt x="751152" y="212196"/>
                    <a:pt x="697177" y="238125"/>
                  </a:cubicBezTo>
                  <a:cubicBezTo>
                    <a:pt x="643202" y="264054"/>
                    <a:pt x="584330" y="296493"/>
                    <a:pt x="536176" y="329831"/>
                  </a:cubicBezTo>
                  <a:cubicBezTo>
                    <a:pt x="488022" y="363169"/>
                    <a:pt x="455213" y="393701"/>
                    <a:pt x="415526" y="428626"/>
                  </a:cubicBezTo>
                  <a:cubicBezTo>
                    <a:pt x="375839" y="463551"/>
                    <a:pt x="333506" y="512438"/>
                    <a:pt x="298052" y="550009"/>
                  </a:cubicBezTo>
                  <a:cubicBezTo>
                    <a:pt x="262598" y="587580"/>
                    <a:pt x="228201" y="621933"/>
                    <a:pt x="199626" y="660033"/>
                  </a:cubicBezTo>
                  <a:cubicBezTo>
                    <a:pt x="171051" y="698133"/>
                    <a:pt x="158353" y="723209"/>
                    <a:pt x="123428" y="778242"/>
                  </a:cubicBezTo>
                  <a:cubicBezTo>
                    <a:pt x="73157" y="848092"/>
                    <a:pt x="48154" y="892953"/>
                    <a:pt x="0" y="989261"/>
                  </a:cubicBezTo>
                </a:path>
              </a:pathLst>
            </a:custGeom>
            <a:noFill/>
            <a:ln w="25400">
              <a:solidFill>
                <a:srgbClr val="FF797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 65">
              <a:extLst>
                <a:ext uri="{FF2B5EF4-FFF2-40B4-BE49-F238E27FC236}">
                  <a16:creationId xmlns:a16="http://schemas.microsoft.com/office/drawing/2014/main" id="{9D5F93D4-29DA-B36C-0278-8068BADDDC12}"/>
                </a:ext>
              </a:extLst>
            </p:cNvPr>
            <p:cNvSpPr/>
            <p:nvPr/>
          </p:nvSpPr>
          <p:spPr>
            <a:xfrm flipH="1">
              <a:off x="4809444" y="1893354"/>
              <a:ext cx="45719" cy="1598305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3" name="Freeform 66">
              <a:extLst>
                <a:ext uri="{FF2B5EF4-FFF2-40B4-BE49-F238E27FC236}">
                  <a16:creationId xmlns:a16="http://schemas.microsoft.com/office/drawing/2014/main" id="{33905F5B-92AE-9792-17A3-9873C2B76559}"/>
                </a:ext>
              </a:extLst>
            </p:cNvPr>
            <p:cNvSpPr/>
            <p:nvPr/>
          </p:nvSpPr>
          <p:spPr>
            <a:xfrm rot="5400000" flipH="1">
              <a:off x="5837440" y="2451784"/>
              <a:ext cx="45719" cy="2034030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F4A86C2-5BAC-7B55-ACDB-2488C3832313}"/>
                  </a:ext>
                </a:extLst>
              </p:cNvPr>
              <p:cNvSpPr txBox="1"/>
              <p:nvPr/>
            </p:nvSpPr>
            <p:spPr>
              <a:xfrm>
                <a:off x="648896" y="4864904"/>
                <a:ext cx="4046749" cy="9105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FF7979"/>
                          </a:solidFill>
                          <a:latin typeface="Cambria Math" panose="02040503050406030204" pitchFamily="18" charset="0"/>
                        </a:rPr>
                        <m:t>𝑚𝑣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rgbClr val="FF797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rgbClr val="FF797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F4A86C2-5BAC-7B55-ACDB-2488C3832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96" y="4864904"/>
                <a:ext cx="4046749" cy="91050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0527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C60427-7A4B-3DCA-15B5-2FF9B114D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67A5FC-5C22-1C32-6ECA-2FFC4ED5C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541AE5-7798-5E32-72D7-EDF8A375C166}"/>
                  </a:ext>
                </a:extLst>
              </p:cNvPr>
              <p:cNvSpPr txBox="1"/>
              <p:nvPr/>
            </p:nvSpPr>
            <p:spPr>
              <a:xfrm>
                <a:off x="448174" y="451070"/>
                <a:ext cx="364631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541AE5-7798-5E32-72D7-EDF8A375C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74" y="451070"/>
                <a:ext cx="3646319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E874E3-178E-64CC-F6A8-9D315B861CF2}"/>
                  </a:ext>
                </a:extLst>
              </p:cNvPr>
              <p:cNvSpPr txBox="1"/>
              <p:nvPr/>
            </p:nvSpPr>
            <p:spPr>
              <a:xfrm>
                <a:off x="448174" y="1430328"/>
                <a:ext cx="4046749" cy="9105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FF7979"/>
                          </a:solidFill>
                          <a:latin typeface="Cambria Math" panose="02040503050406030204" pitchFamily="18" charset="0"/>
                        </a:rPr>
                        <m:t>𝑚𝑣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rgbClr val="FF797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rgbClr val="FF797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E874E3-178E-64CC-F6A8-9D315B861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74" y="1430328"/>
                <a:ext cx="4046749" cy="9105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CD85D09-510E-AD42-1005-73BAAFBD7471}"/>
              </a:ext>
            </a:extLst>
          </p:cNvPr>
          <p:cNvSpPr txBox="1"/>
          <p:nvPr/>
        </p:nvSpPr>
        <p:spPr>
          <a:xfrm>
            <a:off x="5874652" y="936848"/>
            <a:ext cx="17203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Impose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D51671-2CAA-6ABE-EF3C-A791FF5951DB}"/>
                  </a:ext>
                </a:extLst>
              </p:cNvPr>
              <p:cNvSpPr txBox="1"/>
              <p:nvPr/>
            </p:nvSpPr>
            <p:spPr>
              <a:xfrm>
                <a:off x="3139865" y="3039248"/>
                <a:ext cx="4525791" cy="1245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D51671-2CAA-6ABE-EF3C-A791FF595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865" y="3039248"/>
                <a:ext cx="4525791" cy="12457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49C92B2-078B-1EEE-65BE-1330D4074586}"/>
                  </a:ext>
                </a:extLst>
              </p:cNvPr>
              <p:cNvSpPr txBox="1"/>
              <p:nvPr/>
            </p:nvSpPr>
            <p:spPr>
              <a:xfrm>
                <a:off x="7995425" y="967626"/>
                <a:ext cx="354475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49C92B2-078B-1EEE-65BE-1330D4074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5425" y="967626"/>
                <a:ext cx="3544753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A1854B6-BFCE-35A0-AC56-1812F628C847}"/>
              </a:ext>
            </a:extLst>
          </p:cNvPr>
          <p:cNvSpPr txBox="1"/>
          <p:nvPr/>
        </p:nvSpPr>
        <p:spPr>
          <a:xfrm>
            <a:off x="3795428" y="4474643"/>
            <a:ext cx="32146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Variable mass!</a:t>
            </a:r>
          </a:p>
        </p:txBody>
      </p:sp>
    </p:spTree>
    <p:extLst>
      <p:ext uri="{BB962C8B-B14F-4D97-AF65-F5344CB8AC3E}">
        <p14:creationId xmlns:p14="http://schemas.microsoft.com/office/powerpoint/2010/main" val="3070764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BF2ECC9-532F-26EC-BC1D-446682F94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Carcassi</a:t>
            </a:r>
            <a:r>
              <a:rPr lang="en-US" dirty="0"/>
              <a:t>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7126FC-6786-A88E-203D-CB43DAA79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FF6D53-C7E1-D0D7-4F58-4F6E6B9F765F}"/>
              </a:ext>
            </a:extLst>
          </p:cNvPr>
          <p:cNvSpPr txBox="1"/>
          <p:nvPr/>
        </p:nvSpPr>
        <p:spPr>
          <a:xfrm>
            <a:off x="3913411" y="56504"/>
            <a:ext cx="4348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Variable Mass System:</a:t>
            </a:r>
          </a:p>
        </p:txBody>
      </p:sp>
      <p:sp>
        <p:nvSpPr>
          <p:cNvPr id="50" name="Down Arrow 49">
            <a:extLst>
              <a:ext uri="{FF2B5EF4-FFF2-40B4-BE49-F238E27FC236}">
                <a16:creationId xmlns:a16="http://schemas.microsoft.com/office/drawing/2014/main" id="{506271AE-C995-B710-7C67-9D60E6D42CB7}"/>
              </a:ext>
            </a:extLst>
          </p:cNvPr>
          <p:cNvSpPr/>
          <p:nvPr/>
        </p:nvSpPr>
        <p:spPr>
          <a:xfrm rot="16200000">
            <a:off x="3843274" y="269633"/>
            <a:ext cx="390228" cy="1592841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FD4A041-2898-00BF-9723-6C08B41BC628}"/>
              </a:ext>
            </a:extLst>
          </p:cNvPr>
          <p:cNvSpPr txBox="1"/>
          <p:nvPr/>
        </p:nvSpPr>
        <p:spPr>
          <a:xfrm>
            <a:off x="445537" y="841003"/>
            <a:ext cx="1042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Mass: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C05CE97-55FF-70F8-4649-FBC7232307AD}"/>
              </a:ext>
            </a:extLst>
          </p:cNvPr>
          <p:cNvCxnSpPr>
            <a:cxnSpLocks/>
          </p:cNvCxnSpPr>
          <p:nvPr/>
        </p:nvCxnSpPr>
        <p:spPr>
          <a:xfrm>
            <a:off x="1578210" y="1146194"/>
            <a:ext cx="866397" cy="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Down Arrow 119">
            <a:extLst>
              <a:ext uri="{FF2B5EF4-FFF2-40B4-BE49-F238E27FC236}">
                <a16:creationId xmlns:a16="http://schemas.microsoft.com/office/drawing/2014/main" id="{76495139-7CE6-AB63-E248-7EB3CBE03C79}"/>
              </a:ext>
            </a:extLst>
          </p:cNvPr>
          <p:cNvSpPr/>
          <p:nvPr/>
        </p:nvSpPr>
        <p:spPr>
          <a:xfrm rot="16200000">
            <a:off x="7501589" y="269632"/>
            <a:ext cx="390228" cy="1592841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F0FC6E9-5E65-FDC1-53D7-D10705D61F13}"/>
              </a:ext>
            </a:extLst>
          </p:cNvPr>
          <p:cNvSpPr txBox="1"/>
          <p:nvPr/>
        </p:nvSpPr>
        <p:spPr>
          <a:xfrm>
            <a:off x="446936" y="223196"/>
            <a:ext cx="1431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Velocity: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C49B6AAD-5DE6-49D3-548D-643680E8EDA4}"/>
              </a:ext>
            </a:extLst>
          </p:cNvPr>
          <p:cNvCxnSpPr>
            <a:cxnSpLocks/>
          </p:cNvCxnSpPr>
          <p:nvPr/>
        </p:nvCxnSpPr>
        <p:spPr>
          <a:xfrm>
            <a:off x="1985100" y="517871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407C4E4-59DC-B870-FAF8-9C6C0D04093A}"/>
                  </a:ext>
                </a:extLst>
              </p:cNvPr>
              <p:cNvSpPr txBox="1"/>
              <p:nvPr/>
            </p:nvSpPr>
            <p:spPr>
              <a:xfrm>
                <a:off x="1057128" y="4674086"/>
                <a:ext cx="4525791" cy="1245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407C4E4-59DC-B870-FAF8-9C6C0D040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128" y="4674086"/>
                <a:ext cx="4525791" cy="12457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D943D372-5ACD-7A31-D1C7-5F85C7D67514}"/>
              </a:ext>
            </a:extLst>
          </p:cNvPr>
          <p:cNvGrpSpPr/>
          <p:nvPr/>
        </p:nvGrpSpPr>
        <p:grpSpPr>
          <a:xfrm>
            <a:off x="599376" y="1883781"/>
            <a:ext cx="2771447" cy="2006894"/>
            <a:chOff x="445537" y="1562848"/>
            <a:chExt cx="2771447" cy="2006894"/>
          </a:xfrm>
        </p:grpSpPr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D3957F7F-3B75-4AEF-BD72-7A23D08714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23006" y="2993670"/>
              <a:ext cx="0" cy="57607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C35CC6D2-085D-C859-A786-616AF6EBF68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469567" y="2267896"/>
              <a:ext cx="0" cy="57607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E89CCA73-33D0-B293-7C83-AA04CAB7878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213473" y="1562848"/>
              <a:ext cx="0" cy="57607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6A37F717-7185-601B-A7EF-7FF683C5BAD2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928948" y="2264509"/>
              <a:ext cx="0" cy="57607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C1BA8F43-A93A-2FBC-1E75-72C4062B0D77}"/>
                </a:ext>
              </a:extLst>
            </p:cNvPr>
            <p:cNvCxnSpPr>
              <a:cxnSpLocks/>
            </p:cNvCxnSpPr>
            <p:nvPr/>
          </p:nvCxnSpPr>
          <p:spPr>
            <a:xfrm>
              <a:off x="1172885" y="2101410"/>
              <a:ext cx="641935" cy="0"/>
            </a:xfrm>
            <a:prstGeom prst="straightConnector1">
              <a:avLst/>
            </a:prstGeom>
            <a:ln w="38100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1221D520-634F-2C95-33F7-02735B1EBF79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68" y="2359094"/>
              <a:ext cx="641935" cy="0"/>
            </a:xfrm>
            <a:prstGeom prst="straightConnector1">
              <a:avLst/>
            </a:prstGeom>
            <a:ln w="38100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8AED966F-17CB-B4B7-9139-D147EAF5796E}"/>
                </a:ext>
              </a:extLst>
            </p:cNvPr>
            <p:cNvCxnSpPr>
              <a:cxnSpLocks/>
            </p:cNvCxnSpPr>
            <p:nvPr/>
          </p:nvCxnSpPr>
          <p:spPr>
            <a:xfrm>
              <a:off x="445537" y="2576585"/>
              <a:ext cx="641935" cy="0"/>
            </a:xfrm>
            <a:prstGeom prst="straightConnector1">
              <a:avLst/>
            </a:prstGeom>
            <a:ln w="38100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23F7D76F-DCF3-9870-7D9B-30D49998F07F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68" y="2812448"/>
              <a:ext cx="641935" cy="0"/>
            </a:xfrm>
            <a:prstGeom prst="straightConnector1">
              <a:avLst/>
            </a:prstGeom>
            <a:ln w="38100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C489B6A9-F8F6-3288-6CFD-40EF09DAE92D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68" y="3052285"/>
              <a:ext cx="641935" cy="0"/>
            </a:xfrm>
            <a:prstGeom prst="straightConnector1">
              <a:avLst/>
            </a:prstGeom>
            <a:ln w="38100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DB5A1A6-8A85-C25F-887E-DDD50283F7D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854313" y="2209246"/>
              <a:ext cx="736067" cy="692769"/>
              <a:chOff x="862715" y="1371364"/>
              <a:chExt cx="1065738" cy="1003047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3A9C01C2-E5A2-782E-E919-F247FD32BF44}"/>
                  </a:ext>
                </a:extLst>
              </p:cNvPr>
              <p:cNvSpPr/>
              <p:nvPr/>
            </p:nvSpPr>
            <p:spPr>
              <a:xfrm>
                <a:off x="862776" y="1371364"/>
                <a:ext cx="1065677" cy="1002989"/>
              </a:xfrm>
              <a:prstGeom prst="ellipse">
                <a:avLst/>
              </a:prstGeom>
              <a:solidFill>
                <a:schemeClr val="accent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1" name="Chord 5">
                <a:extLst>
                  <a:ext uri="{FF2B5EF4-FFF2-40B4-BE49-F238E27FC236}">
                    <a16:creationId xmlns:a16="http://schemas.microsoft.com/office/drawing/2014/main" id="{D723CFB3-4FE2-AE22-2914-96915BCB8007}"/>
                  </a:ext>
                </a:extLst>
              </p:cNvPr>
              <p:cNvSpPr/>
              <p:nvPr/>
            </p:nvSpPr>
            <p:spPr>
              <a:xfrm>
                <a:off x="862715" y="1455361"/>
                <a:ext cx="672369" cy="919050"/>
              </a:xfrm>
              <a:custGeom>
                <a:avLst/>
                <a:gdLst>
                  <a:gd name="connsiteX0" fmla="*/ 817235 w 1295400"/>
                  <a:gd name="connsiteY0" fmla="*/ 1197947 h 1219200"/>
                  <a:gd name="connsiteX1" fmla="*/ 70854 w 1295400"/>
                  <a:gd name="connsiteY1" fmla="*/ 886831 h 1219200"/>
                  <a:gd name="connsiteX2" fmla="*/ 288864 w 1295400"/>
                  <a:gd name="connsiteY2" fmla="*/ 102104 h 1219200"/>
                  <a:gd name="connsiteX3" fmla="*/ 817235 w 1295400"/>
                  <a:gd name="connsiteY3" fmla="*/ 1197947 h 1219200"/>
                  <a:gd name="connsiteX0" fmla="*/ 817308 w 817308"/>
                  <a:gd name="connsiteY0" fmla="*/ 1095843 h 1117166"/>
                  <a:gd name="connsiteX1" fmla="*/ 70927 w 817308"/>
                  <a:gd name="connsiteY1" fmla="*/ 784727 h 1117166"/>
                  <a:gd name="connsiteX2" fmla="*/ 288937 w 817308"/>
                  <a:gd name="connsiteY2" fmla="*/ 0 h 1117166"/>
                  <a:gd name="connsiteX3" fmla="*/ 817308 w 817308"/>
                  <a:gd name="connsiteY3" fmla="*/ 1095843 h 1117166"/>
                  <a:gd name="connsiteX0" fmla="*/ 817308 w 817308"/>
                  <a:gd name="connsiteY0" fmla="*/ 1095843 h 1117166"/>
                  <a:gd name="connsiteX1" fmla="*/ 70927 w 817308"/>
                  <a:gd name="connsiteY1" fmla="*/ 784727 h 1117166"/>
                  <a:gd name="connsiteX2" fmla="*/ 288937 w 817308"/>
                  <a:gd name="connsiteY2" fmla="*/ 0 h 1117166"/>
                  <a:gd name="connsiteX3" fmla="*/ 817308 w 817308"/>
                  <a:gd name="connsiteY3" fmla="*/ 1095843 h 1117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7308" h="1117166">
                    <a:moveTo>
                      <a:pt x="817308" y="1095843"/>
                    </a:moveTo>
                    <a:cubicBezTo>
                      <a:pt x="521648" y="1171311"/>
                      <a:pt x="210243" y="1041507"/>
                      <a:pt x="70927" y="784727"/>
                    </a:cubicBezTo>
                    <a:cubicBezTo>
                      <a:pt x="-78669" y="508999"/>
                      <a:pt x="15088" y="171521"/>
                      <a:pt x="288937" y="0"/>
                    </a:cubicBezTo>
                    <a:cubicBezTo>
                      <a:pt x="73901" y="563401"/>
                      <a:pt x="336384" y="989642"/>
                      <a:pt x="817308" y="109584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96261CF-3DC8-F4AB-BC6B-78090B6370B6}"/>
              </a:ext>
            </a:extLst>
          </p:cNvPr>
          <p:cNvGrpSpPr/>
          <p:nvPr/>
        </p:nvGrpSpPr>
        <p:grpSpPr>
          <a:xfrm>
            <a:off x="4113174" y="1601697"/>
            <a:ext cx="3377772" cy="2491595"/>
            <a:chOff x="3654393" y="1280764"/>
            <a:chExt cx="3377772" cy="2491595"/>
          </a:xfrm>
        </p:grpSpPr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A108E92E-CD84-F1CA-F7A4-C53E67E806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4043" y="3193572"/>
              <a:ext cx="0" cy="578787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CB650835-4477-3CF2-8191-7206CD3AFC58}"/>
                </a:ext>
              </a:extLst>
            </p:cNvPr>
            <p:cNvCxnSpPr>
              <a:cxnSpLocks/>
            </p:cNvCxnSpPr>
            <p:nvPr/>
          </p:nvCxnSpPr>
          <p:spPr>
            <a:xfrm rot="2700000" flipV="1">
              <a:off x="4944655" y="3008279"/>
              <a:ext cx="0" cy="57607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FF75A9F0-5758-B3CC-393B-41BBD1425C0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4740982" y="2237468"/>
              <a:ext cx="0" cy="57607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BF7FB219-D866-905D-AA7B-87D50037AD0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17433" y="1280764"/>
              <a:ext cx="0" cy="57607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F788530A-94CE-E0F1-FB79-C3D36553CCFD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744129" y="2267596"/>
              <a:ext cx="0" cy="57607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1DE0D002-423F-7254-AAB8-AC9246226C0B}"/>
                </a:ext>
              </a:extLst>
            </p:cNvPr>
            <p:cNvCxnSpPr>
              <a:cxnSpLocks/>
            </p:cNvCxnSpPr>
            <p:nvPr/>
          </p:nvCxnSpPr>
          <p:spPr>
            <a:xfrm rot="8100000" flipV="1">
              <a:off x="4977137" y="1609701"/>
              <a:ext cx="0" cy="57607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D9DCF761-AE22-A0CE-AE7D-45385B1919E1}"/>
                </a:ext>
              </a:extLst>
            </p:cNvPr>
            <p:cNvCxnSpPr>
              <a:cxnSpLocks/>
            </p:cNvCxnSpPr>
            <p:nvPr/>
          </p:nvCxnSpPr>
          <p:spPr>
            <a:xfrm rot="13500000" flipV="1">
              <a:off x="6391410" y="1531664"/>
              <a:ext cx="0" cy="57607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D7FC43A3-5D9C-CD22-38A3-D2DE91FCB361}"/>
                </a:ext>
              </a:extLst>
            </p:cNvPr>
            <p:cNvCxnSpPr>
              <a:cxnSpLocks/>
            </p:cNvCxnSpPr>
            <p:nvPr/>
          </p:nvCxnSpPr>
          <p:spPr>
            <a:xfrm rot="-2700000" flipV="1">
              <a:off x="6598773" y="2991257"/>
              <a:ext cx="0" cy="57607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78CE3E18-3A82-E62A-BE54-2FD0F0E2383F}"/>
                </a:ext>
              </a:extLst>
            </p:cNvPr>
            <p:cNvCxnSpPr>
              <a:cxnSpLocks/>
            </p:cNvCxnSpPr>
            <p:nvPr/>
          </p:nvCxnSpPr>
          <p:spPr>
            <a:xfrm>
              <a:off x="4296328" y="2239474"/>
              <a:ext cx="641935" cy="0"/>
            </a:xfrm>
            <a:prstGeom prst="straightConnector1">
              <a:avLst/>
            </a:prstGeom>
            <a:ln w="38100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D2B3B2D5-12BF-2ADD-10BE-F06682FDB22F}"/>
                </a:ext>
              </a:extLst>
            </p:cNvPr>
            <p:cNvCxnSpPr>
              <a:cxnSpLocks/>
            </p:cNvCxnSpPr>
            <p:nvPr/>
          </p:nvCxnSpPr>
          <p:spPr>
            <a:xfrm>
              <a:off x="3654393" y="2525505"/>
              <a:ext cx="641935" cy="0"/>
            </a:xfrm>
            <a:prstGeom prst="straightConnector1">
              <a:avLst/>
            </a:prstGeom>
            <a:ln w="38100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B7C24C27-E4BD-F351-BFA8-385A01B9ED40}"/>
                </a:ext>
              </a:extLst>
            </p:cNvPr>
            <p:cNvCxnSpPr>
              <a:cxnSpLocks/>
            </p:cNvCxnSpPr>
            <p:nvPr/>
          </p:nvCxnSpPr>
          <p:spPr>
            <a:xfrm>
              <a:off x="4296328" y="2812448"/>
              <a:ext cx="641935" cy="0"/>
            </a:xfrm>
            <a:prstGeom prst="straightConnector1">
              <a:avLst/>
            </a:prstGeom>
            <a:ln w="38100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87F457C-6E74-AC5A-9E61-44844C6607B5}"/>
                </a:ext>
              </a:extLst>
            </p:cNvPr>
            <p:cNvGrpSpPr/>
            <p:nvPr/>
          </p:nvGrpSpPr>
          <p:grpSpPr>
            <a:xfrm>
              <a:off x="5184193" y="2061751"/>
              <a:ext cx="1065738" cy="1003047"/>
              <a:chOff x="862715" y="1371364"/>
              <a:chExt cx="1065738" cy="1003047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9D4F971-6BD2-9923-20F7-6538CDFFC5ED}"/>
                  </a:ext>
                </a:extLst>
              </p:cNvPr>
              <p:cNvSpPr/>
              <p:nvPr/>
            </p:nvSpPr>
            <p:spPr>
              <a:xfrm>
                <a:off x="862776" y="1371364"/>
                <a:ext cx="1065677" cy="1002989"/>
              </a:xfrm>
              <a:prstGeom prst="ellipse">
                <a:avLst/>
              </a:prstGeom>
              <a:solidFill>
                <a:schemeClr val="accent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4" name="Chord 5">
                <a:extLst>
                  <a:ext uri="{FF2B5EF4-FFF2-40B4-BE49-F238E27FC236}">
                    <a16:creationId xmlns:a16="http://schemas.microsoft.com/office/drawing/2014/main" id="{73D34DA8-5365-ACB0-DABE-8BBF73A26C8E}"/>
                  </a:ext>
                </a:extLst>
              </p:cNvPr>
              <p:cNvSpPr/>
              <p:nvPr/>
            </p:nvSpPr>
            <p:spPr>
              <a:xfrm>
                <a:off x="862715" y="1455361"/>
                <a:ext cx="672369" cy="919050"/>
              </a:xfrm>
              <a:custGeom>
                <a:avLst/>
                <a:gdLst>
                  <a:gd name="connsiteX0" fmla="*/ 817235 w 1295400"/>
                  <a:gd name="connsiteY0" fmla="*/ 1197947 h 1219200"/>
                  <a:gd name="connsiteX1" fmla="*/ 70854 w 1295400"/>
                  <a:gd name="connsiteY1" fmla="*/ 886831 h 1219200"/>
                  <a:gd name="connsiteX2" fmla="*/ 288864 w 1295400"/>
                  <a:gd name="connsiteY2" fmla="*/ 102104 h 1219200"/>
                  <a:gd name="connsiteX3" fmla="*/ 817235 w 1295400"/>
                  <a:gd name="connsiteY3" fmla="*/ 1197947 h 1219200"/>
                  <a:gd name="connsiteX0" fmla="*/ 817308 w 817308"/>
                  <a:gd name="connsiteY0" fmla="*/ 1095843 h 1117166"/>
                  <a:gd name="connsiteX1" fmla="*/ 70927 w 817308"/>
                  <a:gd name="connsiteY1" fmla="*/ 784727 h 1117166"/>
                  <a:gd name="connsiteX2" fmla="*/ 288937 w 817308"/>
                  <a:gd name="connsiteY2" fmla="*/ 0 h 1117166"/>
                  <a:gd name="connsiteX3" fmla="*/ 817308 w 817308"/>
                  <a:gd name="connsiteY3" fmla="*/ 1095843 h 1117166"/>
                  <a:gd name="connsiteX0" fmla="*/ 817308 w 817308"/>
                  <a:gd name="connsiteY0" fmla="*/ 1095843 h 1117166"/>
                  <a:gd name="connsiteX1" fmla="*/ 70927 w 817308"/>
                  <a:gd name="connsiteY1" fmla="*/ 784727 h 1117166"/>
                  <a:gd name="connsiteX2" fmla="*/ 288937 w 817308"/>
                  <a:gd name="connsiteY2" fmla="*/ 0 h 1117166"/>
                  <a:gd name="connsiteX3" fmla="*/ 817308 w 817308"/>
                  <a:gd name="connsiteY3" fmla="*/ 1095843 h 1117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7308" h="1117166">
                    <a:moveTo>
                      <a:pt x="817308" y="1095843"/>
                    </a:moveTo>
                    <a:cubicBezTo>
                      <a:pt x="521648" y="1171311"/>
                      <a:pt x="210243" y="1041507"/>
                      <a:pt x="70927" y="784727"/>
                    </a:cubicBezTo>
                    <a:cubicBezTo>
                      <a:pt x="-78669" y="508999"/>
                      <a:pt x="15088" y="171521"/>
                      <a:pt x="288937" y="0"/>
                    </a:cubicBezTo>
                    <a:cubicBezTo>
                      <a:pt x="73901" y="563401"/>
                      <a:pt x="336384" y="989642"/>
                      <a:pt x="817308" y="109584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13912FA-D29D-EA8B-8659-21255461ED30}"/>
              </a:ext>
            </a:extLst>
          </p:cNvPr>
          <p:cNvGrpSpPr/>
          <p:nvPr/>
        </p:nvGrpSpPr>
        <p:grpSpPr>
          <a:xfrm>
            <a:off x="8233297" y="1538806"/>
            <a:ext cx="3073379" cy="2687516"/>
            <a:chOff x="8294713" y="1217873"/>
            <a:chExt cx="3073379" cy="2687516"/>
          </a:xfrm>
        </p:grpSpPr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37D0B868-B1DB-DB6D-DFF5-397EE0B0D9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99571" y="3326602"/>
              <a:ext cx="0" cy="578787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C2F55E55-95D5-B4CF-C1B1-C91F0FCCB642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8903717" y="2277887"/>
              <a:ext cx="0" cy="57607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98A0D790-198B-89CC-7546-FB6D2542071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999571" y="1217873"/>
              <a:ext cx="0" cy="57607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9AF5316D-19EE-A944-194D-0DCEB189A40B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1080056" y="2311715"/>
              <a:ext cx="0" cy="57607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6714F6F9-A07A-3D35-C059-C4CC69305E89}"/>
                </a:ext>
              </a:extLst>
            </p:cNvPr>
            <p:cNvCxnSpPr>
              <a:cxnSpLocks/>
            </p:cNvCxnSpPr>
            <p:nvPr/>
          </p:nvCxnSpPr>
          <p:spPr>
            <a:xfrm rot="2700000" flipV="1">
              <a:off x="9213608" y="3124287"/>
              <a:ext cx="0" cy="57607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E5FBFA4F-1517-FEC7-BC7E-6E937500ACB8}"/>
                </a:ext>
              </a:extLst>
            </p:cNvPr>
            <p:cNvCxnSpPr>
              <a:cxnSpLocks/>
            </p:cNvCxnSpPr>
            <p:nvPr/>
          </p:nvCxnSpPr>
          <p:spPr>
            <a:xfrm rot="8100000" flipV="1">
              <a:off x="9153709" y="1484436"/>
              <a:ext cx="0" cy="57607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022D6FF5-60EC-08FE-0A34-4238BAA9AF37}"/>
                </a:ext>
              </a:extLst>
            </p:cNvPr>
            <p:cNvCxnSpPr>
              <a:cxnSpLocks/>
            </p:cNvCxnSpPr>
            <p:nvPr/>
          </p:nvCxnSpPr>
          <p:spPr>
            <a:xfrm rot="13500000" flipV="1">
              <a:off x="10845433" y="1492021"/>
              <a:ext cx="0" cy="57607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78C34021-C1B5-8FBA-9401-4845DD5BD3B4}"/>
                </a:ext>
              </a:extLst>
            </p:cNvPr>
            <p:cNvCxnSpPr>
              <a:cxnSpLocks/>
            </p:cNvCxnSpPr>
            <p:nvPr/>
          </p:nvCxnSpPr>
          <p:spPr>
            <a:xfrm rot="-2700000" flipV="1">
              <a:off x="10773230" y="3024373"/>
              <a:ext cx="0" cy="57607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0B21EF8A-E5C4-F695-6679-EA4BF4E95867}"/>
                </a:ext>
              </a:extLst>
            </p:cNvPr>
            <p:cNvCxnSpPr>
              <a:cxnSpLocks/>
            </p:cNvCxnSpPr>
            <p:nvPr/>
          </p:nvCxnSpPr>
          <p:spPr>
            <a:xfrm rot="1320000" flipV="1">
              <a:off x="9584365" y="3280349"/>
              <a:ext cx="0" cy="578787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4EBD7F06-C3FB-D889-4AC7-FFDEB71005FF}"/>
                </a:ext>
              </a:extLst>
            </p:cNvPr>
            <p:cNvCxnSpPr>
              <a:cxnSpLocks/>
            </p:cNvCxnSpPr>
            <p:nvPr/>
          </p:nvCxnSpPr>
          <p:spPr>
            <a:xfrm rot="-1320000" flipV="1">
              <a:off x="10400846" y="3258221"/>
              <a:ext cx="0" cy="578787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723E1094-02D9-8045-8AFC-32284D1EED29}"/>
                </a:ext>
              </a:extLst>
            </p:cNvPr>
            <p:cNvCxnSpPr>
              <a:cxnSpLocks/>
            </p:cNvCxnSpPr>
            <p:nvPr/>
          </p:nvCxnSpPr>
          <p:spPr>
            <a:xfrm rot="4020000" flipV="1">
              <a:off x="8928388" y="2755426"/>
              <a:ext cx="0" cy="578787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EAFBA392-C883-C8A7-BF73-B63102FA2901}"/>
                </a:ext>
              </a:extLst>
            </p:cNvPr>
            <p:cNvCxnSpPr>
              <a:cxnSpLocks/>
            </p:cNvCxnSpPr>
            <p:nvPr/>
          </p:nvCxnSpPr>
          <p:spPr>
            <a:xfrm rot="-4020000" flipV="1">
              <a:off x="11017184" y="2762891"/>
              <a:ext cx="0" cy="578787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8C7FB4D8-475D-5200-77B7-9D29E61044EC}"/>
                </a:ext>
              </a:extLst>
            </p:cNvPr>
            <p:cNvCxnSpPr>
              <a:cxnSpLocks/>
            </p:cNvCxnSpPr>
            <p:nvPr/>
          </p:nvCxnSpPr>
          <p:spPr>
            <a:xfrm rot="6720000" flipV="1">
              <a:off x="9027161" y="1858689"/>
              <a:ext cx="0" cy="578787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CF57B84C-2036-C1BF-5947-0ADE0B113305}"/>
                </a:ext>
              </a:extLst>
            </p:cNvPr>
            <p:cNvCxnSpPr>
              <a:cxnSpLocks/>
            </p:cNvCxnSpPr>
            <p:nvPr/>
          </p:nvCxnSpPr>
          <p:spPr>
            <a:xfrm rot="-6720000" flipV="1">
              <a:off x="11019116" y="1873044"/>
              <a:ext cx="0" cy="578787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2CC7573A-726C-FE6A-0FF0-9AE69302E6E2}"/>
                </a:ext>
              </a:extLst>
            </p:cNvPr>
            <p:cNvCxnSpPr>
              <a:cxnSpLocks/>
            </p:cNvCxnSpPr>
            <p:nvPr/>
          </p:nvCxnSpPr>
          <p:spPr>
            <a:xfrm rot="9420000" flipV="1">
              <a:off x="9592225" y="1238163"/>
              <a:ext cx="0" cy="578787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5002D547-4FC9-2051-8793-5427F0C8136A}"/>
                </a:ext>
              </a:extLst>
            </p:cNvPr>
            <p:cNvCxnSpPr>
              <a:cxnSpLocks/>
            </p:cNvCxnSpPr>
            <p:nvPr/>
          </p:nvCxnSpPr>
          <p:spPr>
            <a:xfrm rot="-9420000" flipV="1">
              <a:off x="10456482" y="1273452"/>
              <a:ext cx="0" cy="578787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878A7B2-F803-4137-57E0-2452FFF6825F}"/>
                </a:ext>
              </a:extLst>
            </p:cNvPr>
            <p:cNvCxnSpPr>
              <a:cxnSpLocks/>
            </p:cNvCxnSpPr>
            <p:nvPr/>
          </p:nvCxnSpPr>
          <p:spPr>
            <a:xfrm>
              <a:off x="8294713" y="2359094"/>
              <a:ext cx="641935" cy="0"/>
            </a:xfrm>
            <a:prstGeom prst="straightConnector1">
              <a:avLst/>
            </a:prstGeom>
            <a:ln w="38100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881BF68-D68C-1BE8-B4B8-C98235D15C60}"/>
                </a:ext>
              </a:extLst>
            </p:cNvPr>
            <p:cNvCxnSpPr>
              <a:cxnSpLocks/>
            </p:cNvCxnSpPr>
            <p:nvPr/>
          </p:nvCxnSpPr>
          <p:spPr>
            <a:xfrm>
              <a:off x="8294713" y="2812448"/>
              <a:ext cx="641935" cy="0"/>
            </a:xfrm>
            <a:prstGeom prst="straightConnector1">
              <a:avLst/>
            </a:prstGeom>
            <a:ln w="38100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1253A65-8E64-5C59-9C16-D4D33D36D72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267215" y="1924290"/>
              <a:ext cx="1422626" cy="1338942"/>
              <a:chOff x="862715" y="1371364"/>
              <a:chExt cx="1065738" cy="1003047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8F99EE0-E982-F1A1-AB84-639FDCCD2420}"/>
                  </a:ext>
                </a:extLst>
              </p:cNvPr>
              <p:cNvSpPr/>
              <p:nvPr/>
            </p:nvSpPr>
            <p:spPr>
              <a:xfrm>
                <a:off x="862776" y="1371364"/>
                <a:ext cx="1065677" cy="1002989"/>
              </a:xfrm>
              <a:prstGeom prst="ellipse">
                <a:avLst/>
              </a:prstGeom>
              <a:solidFill>
                <a:schemeClr val="accent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7" name="Chord 5">
                <a:extLst>
                  <a:ext uri="{FF2B5EF4-FFF2-40B4-BE49-F238E27FC236}">
                    <a16:creationId xmlns:a16="http://schemas.microsoft.com/office/drawing/2014/main" id="{CD207389-30EB-5203-71D7-0F40D98E1F54}"/>
                  </a:ext>
                </a:extLst>
              </p:cNvPr>
              <p:cNvSpPr/>
              <p:nvPr/>
            </p:nvSpPr>
            <p:spPr>
              <a:xfrm>
                <a:off x="862715" y="1455361"/>
                <a:ext cx="672369" cy="919050"/>
              </a:xfrm>
              <a:custGeom>
                <a:avLst/>
                <a:gdLst>
                  <a:gd name="connsiteX0" fmla="*/ 817235 w 1295400"/>
                  <a:gd name="connsiteY0" fmla="*/ 1197947 h 1219200"/>
                  <a:gd name="connsiteX1" fmla="*/ 70854 w 1295400"/>
                  <a:gd name="connsiteY1" fmla="*/ 886831 h 1219200"/>
                  <a:gd name="connsiteX2" fmla="*/ 288864 w 1295400"/>
                  <a:gd name="connsiteY2" fmla="*/ 102104 h 1219200"/>
                  <a:gd name="connsiteX3" fmla="*/ 817235 w 1295400"/>
                  <a:gd name="connsiteY3" fmla="*/ 1197947 h 1219200"/>
                  <a:gd name="connsiteX0" fmla="*/ 817308 w 817308"/>
                  <a:gd name="connsiteY0" fmla="*/ 1095843 h 1117166"/>
                  <a:gd name="connsiteX1" fmla="*/ 70927 w 817308"/>
                  <a:gd name="connsiteY1" fmla="*/ 784727 h 1117166"/>
                  <a:gd name="connsiteX2" fmla="*/ 288937 w 817308"/>
                  <a:gd name="connsiteY2" fmla="*/ 0 h 1117166"/>
                  <a:gd name="connsiteX3" fmla="*/ 817308 w 817308"/>
                  <a:gd name="connsiteY3" fmla="*/ 1095843 h 1117166"/>
                  <a:gd name="connsiteX0" fmla="*/ 817308 w 817308"/>
                  <a:gd name="connsiteY0" fmla="*/ 1095843 h 1117166"/>
                  <a:gd name="connsiteX1" fmla="*/ 70927 w 817308"/>
                  <a:gd name="connsiteY1" fmla="*/ 784727 h 1117166"/>
                  <a:gd name="connsiteX2" fmla="*/ 288937 w 817308"/>
                  <a:gd name="connsiteY2" fmla="*/ 0 h 1117166"/>
                  <a:gd name="connsiteX3" fmla="*/ 817308 w 817308"/>
                  <a:gd name="connsiteY3" fmla="*/ 1095843 h 1117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7308" h="1117166">
                    <a:moveTo>
                      <a:pt x="817308" y="1095843"/>
                    </a:moveTo>
                    <a:cubicBezTo>
                      <a:pt x="521648" y="1171311"/>
                      <a:pt x="210243" y="1041507"/>
                      <a:pt x="70927" y="784727"/>
                    </a:cubicBezTo>
                    <a:cubicBezTo>
                      <a:pt x="-78669" y="508999"/>
                      <a:pt x="15088" y="171521"/>
                      <a:pt x="288937" y="0"/>
                    </a:cubicBezTo>
                    <a:cubicBezTo>
                      <a:pt x="73901" y="563401"/>
                      <a:pt x="336384" y="989642"/>
                      <a:pt x="817308" y="109584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B0C384B-D194-E96C-F974-E97D0CCBE343}"/>
              </a:ext>
            </a:extLst>
          </p:cNvPr>
          <p:cNvGrpSpPr>
            <a:grpSpLocks noChangeAspect="1"/>
          </p:cNvGrpSpPr>
          <p:nvPr/>
        </p:nvGrpSpPr>
        <p:grpSpPr>
          <a:xfrm>
            <a:off x="6113379" y="4039043"/>
            <a:ext cx="2918723" cy="2644469"/>
            <a:chOff x="7116400" y="45672"/>
            <a:chExt cx="2496385" cy="22618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D2A3DAA-958C-102B-FAE4-73ADB9590204}"/>
                    </a:ext>
                  </a:extLst>
                </p:cNvPr>
                <p:cNvSpPr txBox="1"/>
                <p:nvPr/>
              </p:nvSpPr>
              <p:spPr>
                <a:xfrm>
                  <a:off x="7148726" y="45672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DBA1C593-EF08-A967-A90C-FBB5868335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8726" y="45672"/>
                  <a:ext cx="184731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5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BFA63C5-8E99-5A75-0DAA-E02AAF6410F6}"/>
                    </a:ext>
                  </a:extLst>
                </p:cNvPr>
                <p:cNvSpPr txBox="1"/>
                <p:nvPr/>
              </p:nvSpPr>
              <p:spPr>
                <a:xfrm>
                  <a:off x="9428054" y="1938156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2686D58D-AE15-E7CF-9B46-D4AC5D3555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8054" y="1938156"/>
                  <a:ext cx="184731" cy="369332"/>
                </a:xfrm>
                <a:prstGeom prst="rect">
                  <a:avLst/>
                </a:prstGeom>
                <a:blipFill>
                  <a:blip r:embed="rId12"/>
                  <a:stretch>
                    <a:fillRect r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FA19936-E2DE-F582-FF58-E1B5BD9A9D49}"/>
                    </a:ext>
                  </a:extLst>
                </p:cNvPr>
                <p:cNvSpPr txBox="1"/>
                <p:nvPr/>
              </p:nvSpPr>
              <p:spPr>
                <a:xfrm>
                  <a:off x="7116400" y="1465002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5270ED20-F9FD-7FAE-8CD3-188BA34964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6400" y="1465002"/>
                  <a:ext cx="184731" cy="369332"/>
                </a:xfrm>
                <a:prstGeom prst="rect">
                  <a:avLst/>
                </a:prstGeom>
                <a:blipFill>
                  <a:blip r:embed="rId13"/>
                  <a:stretch>
                    <a:fillRect r="-5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44C4DDD3-A632-2D79-8048-030AF2ECFF2B}"/>
                </a:ext>
              </a:extLst>
            </p:cNvPr>
            <p:cNvSpPr/>
            <p:nvPr/>
          </p:nvSpPr>
          <p:spPr>
            <a:xfrm rot="10800000">
              <a:off x="7514573" y="473232"/>
              <a:ext cx="1693756" cy="1403538"/>
            </a:xfrm>
            <a:custGeom>
              <a:avLst/>
              <a:gdLst>
                <a:gd name="connsiteX0" fmla="*/ 2035175 w 2035175"/>
                <a:gd name="connsiteY0" fmla="*/ 0 h 981075"/>
                <a:gd name="connsiteX1" fmla="*/ 0 w 2035175"/>
                <a:gd name="connsiteY1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288925 w 2035175"/>
                <a:gd name="connsiteY3" fmla="*/ 552450 h 981075"/>
                <a:gd name="connsiteX4" fmla="*/ 0 w 2035175"/>
                <a:gd name="connsiteY4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1038225 w 2035175"/>
                <a:gd name="connsiteY2" fmla="*/ 123825 h 981075"/>
                <a:gd name="connsiteX3" fmla="*/ 692150 w 2035175"/>
                <a:gd name="connsiteY3" fmla="*/ 247650 h 981075"/>
                <a:gd name="connsiteX4" fmla="*/ 288925 w 2035175"/>
                <a:gd name="connsiteY4" fmla="*/ 552450 h 981075"/>
                <a:gd name="connsiteX5" fmla="*/ 0 w 2035175"/>
                <a:gd name="connsiteY5" fmla="*/ 981075 h 981075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0 w 2047875"/>
                <a:gd name="connsiteY5" fmla="*/ 971550 h 971550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117475 w 2047875"/>
                <a:gd name="connsiteY5" fmla="*/ 777875 h 971550"/>
                <a:gd name="connsiteX6" fmla="*/ 0 w 2047875"/>
                <a:gd name="connsiteY6" fmla="*/ 971550 h 9715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14300 w 2044700"/>
                <a:gd name="connsiteY5" fmla="*/ 777875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536574 w 2044700"/>
                <a:gd name="connsiteY4" fmla="*/ 342900 h 996950"/>
                <a:gd name="connsiteX5" fmla="*/ 298450 w 2044700"/>
                <a:gd name="connsiteY5" fmla="*/ 552450 h 996950"/>
                <a:gd name="connsiteX6" fmla="*/ 127000 w 2044700"/>
                <a:gd name="connsiteY6" fmla="*/ 781050 h 996950"/>
                <a:gd name="connsiteX7" fmla="*/ 0 w 2044700"/>
                <a:gd name="connsiteY7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200024 w 2044700"/>
                <a:gd name="connsiteY7" fmla="*/ 673100 h 996950"/>
                <a:gd name="connsiteX8" fmla="*/ 127000 w 2044700"/>
                <a:gd name="connsiteY8" fmla="*/ 781050 h 996950"/>
                <a:gd name="connsiteX9" fmla="*/ 0 w 2044700"/>
                <a:gd name="connsiteY9" fmla="*/ 996950 h 9969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396874 w 2032000"/>
                <a:gd name="connsiteY6" fmla="*/ 434976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403224 w 2032000"/>
                <a:gd name="connsiteY6" fmla="*/ 438151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714499 w 2032000"/>
                <a:gd name="connsiteY1" fmla="*/ 25401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32000 w 2032000"/>
                <a:gd name="connsiteY0" fmla="*/ 0 h 987425"/>
                <a:gd name="connsiteX1" fmla="*/ 1717674 w 2032000"/>
                <a:gd name="connsiteY1" fmla="*/ 15876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28825 w 2028825"/>
                <a:gd name="connsiteY0" fmla="*/ 0 h 987425"/>
                <a:gd name="connsiteX1" fmla="*/ 1714499 w 2028825"/>
                <a:gd name="connsiteY1" fmla="*/ 15876 h 987425"/>
                <a:gd name="connsiteX2" fmla="*/ 1381125 w 2028825"/>
                <a:gd name="connsiteY2" fmla="*/ 50800 h 987425"/>
                <a:gd name="connsiteX3" fmla="*/ 1028700 w 2028825"/>
                <a:gd name="connsiteY3" fmla="*/ 117475 h 987425"/>
                <a:gd name="connsiteX4" fmla="*/ 844549 w 2028825"/>
                <a:gd name="connsiteY4" fmla="*/ 174625 h 987425"/>
                <a:gd name="connsiteX5" fmla="*/ 685800 w 2028825"/>
                <a:gd name="connsiteY5" fmla="*/ 247650 h 987425"/>
                <a:gd name="connsiteX6" fmla="*/ 520699 w 2028825"/>
                <a:gd name="connsiteY6" fmla="*/ 342900 h 987425"/>
                <a:gd name="connsiteX7" fmla="*/ 400049 w 2028825"/>
                <a:gd name="connsiteY7" fmla="*/ 438151 h 987425"/>
                <a:gd name="connsiteX8" fmla="*/ 282575 w 2028825"/>
                <a:gd name="connsiteY8" fmla="*/ 552450 h 987425"/>
                <a:gd name="connsiteX9" fmla="*/ 184149 w 2028825"/>
                <a:gd name="connsiteY9" fmla="*/ 673100 h 987425"/>
                <a:gd name="connsiteX10" fmla="*/ 111125 w 2028825"/>
                <a:gd name="connsiteY10" fmla="*/ 781050 h 987425"/>
                <a:gd name="connsiteX11" fmla="*/ 0 w 2028825"/>
                <a:gd name="connsiteY11" fmla="*/ 987425 h 987425"/>
                <a:gd name="connsiteX0" fmla="*/ 2035175 w 2035175"/>
                <a:gd name="connsiteY0" fmla="*/ 0 h 977900"/>
                <a:gd name="connsiteX1" fmla="*/ 1720849 w 2035175"/>
                <a:gd name="connsiteY1" fmla="*/ 15876 h 977900"/>
                <a:gd name="connsiteX2" fmla="*/ 1387475 w 2035175"/>
                <a:gd name="connsiteY2" fmla="*/ 50800 h 977900"/>
                <a:gd name="connsiteX3" fmla="*/ 1035050 w 2035175"/>
                <a:gd name="connsiteY3" fmla="*/ 117475 h 977900"/>
                <a:gd name="connsiteX4" fmla="*/ 850899 w 2035175"/>
                <a:gd name="connsiteY4" fmla="*/ 174625 h 977900"/>
                <a:gd name="connsiteX5" fmla="*/ 692150 w 2035175"/>
                <a:gd name="connsiteY5" fmla="*/ 247650 h 977900"/>
                <a:gd name="connsiteX6" fmla="*/ 527049 w 2035175"/>
                <a:gd name="connsiteY6" fmla="*/ 342900 h 977900"/>
                <a:gd name="connsiteX7" fmla="*/ 406399 w 2035175"/>
                <a:gd name="connsiteY7" fmla="*/ 438151 h 977900"/>
                <a:gd name="connsiteX8" fmla="*/ 288925 w 2035175"/>
                <a:gd name="connsiteY8" fmla="*/ 552450 h 977900"/>
                <a:gd name="connsiteX9" fmla="*/ 190499 w 2035175"/>
                <a:gd name="connsiteY9" fmla="*/ 673100 h 977900"/>
                <a:gd name="connsiteX10" fmla="*/ 117475 w 2035175"/>
                <a:gd name="connsiteY10" fmla="*/ 781050 h 977900"/>
                <a:gd name="connsiteX11" fmla="*/ 0 w 2035175"/>
                <a:gd name="connsiteY11" fmla="*/ 977900 h 977900"/>
                <a:gd name="connsiteX0" fmla="*/ 2025650 w 2025650"/>
                <a:gd name="connsiteY0" fmla="*/ 0 h 984250"/>
                <a:gd name="connsiteX1" fmla="*/ 1711324 w 2025650"/>
                <a:gd name="connsiteY1" fmla="*/ 15876 h 984250"/>
                <a:gd name="connsiteX2" fmla="*/ 1377950 w 2025650"/>
                <a:gd name="connsiteY2" fmla="*/ 50800 h 984250"/>
                <a:gd name="connsiteX3" fmla="*/ 1025525 w 2025650"/>
                <a:gd name="connsiteY3" fmla="*/ 117475 h 984250"/>
                <a:gd name="connsiteX4" fmla="*/ 841374 w 2025650"/>
                <a:gd name="connsiteY4" fmla="*/ 174625 h 984250"/>
                <a:gd name="connsiteX5" fmla="*/ 682625 w 2025650"/>
                <a:gd name="connsiteY5" fmla="*/ 247650 h 984250"/>
                <a:gd name="connsiteX6" fmla="*/ 517524 w 2025650"/>
                <a:gd name="connsiteY6" fmla="*/ 342900 h 984250"/>
                <a:gd name="connsiteX7" fmla="*/ 396874 w 2025650"/>
                <a:gd name="connsiteY7" fmla="*/ 438151 h 984250"/>
                <a:gd name="connsiteX8" fmla="*/ 279400 w 2025650"/>
                <a:gd name="connsiteY8" fmla="*/ 552450 h 984250"/>
                <a:gd name="connsiteX9" fmla="*/ 180974 w 2025650"/>
                <a:gd name="connsiteY9" fmla="*/ 673100 h 984250"/>
                <a:gd name="connsiteX10" fmla="*/ 107950 w 2025650"/>
                <a:gd name="connsiteY10" fmla="*/ 781050 h 984250"/>
                <a:gd name="connsiteX11" fmla="*/ 0 w 2025650"/>
                <a:gd name="connsiteY11" fmla="*/ 984250 h 984250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93674 w 2032000"/>
                <a:gd name="connsiteY9" fmla="*/ 67945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20650 w 2032000"/>
                <a:gd name="connsiteY10" fmla="*/ 79057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747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81075"/>
                <a:gd name="connsiteX1" fmla="*/ 1720849 w 2032000"/>
                <a:gd name="connsiteY1" fmla="*/ 25401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384300 w 2032000"/>
                <a:gd name="connsiteY2" fmla="*/ 41275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476375 w 2032000"/>
                <a:gd name="connsiteY2" fmla="*/ 38100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58126 w 2058126"/>
                <a:gd name="connsiteY0" fmla="*/ 0 h 971550"/>
                <a:gd name="connsiteX1" fmla="*/ 1720849 w 2058126"/>
                <a:gd name="connsiteY1" fmla="*/ 15876 h 971550"/>
                <a:gd name="connsiteX2" fmla="*/ 1476375 w 2058126"/>
                <a:gd name="connsiteY2" fmla="*/ 38100 h 971550"/>
                <a:gd name="connsiteX3" fmla="*/ 1228724 w 2058126"/>
                <a:gd name="connsiteY3" fmla="*/ 69852 h 971550"/>
                <a:gd name="connsiteX4" fmla="*/ 1031875 w 2058126"/>
                <a:gd name="connsiteY4" fmla="*/ 107950 h 971550"/>
                <a:gd name="connsiteX5" fmla="*/ 847724 w 2058126"/>
                <a:gd name="connsiteY5" fmla="*/ 165100 h 971550"/>
                <a:gd name="connsiteX6" fmla="*/ 688975 w 2058126"/>
                <a:gd name="connsiteY6" fmla="*/ 238125 h 971550"/>
                <a:gd name="connsiteX7" fmla="*/ 523874 w 2058126"/>
                <a:gd name="connsiteY7" fmla="*/ 333375 h 971550"/>
                <a:gd name="connsiteX8" fmla="*/ 403224 w 2058126"/>
                <a:gd name="connsiteY8" fmla="*/ 428626 h 971550"/>
                <a:gd name="connsiteX9" fmla="*/ 285750 w 2058126"/>
                <a:gd name="connsiteY9" fmla="*/ 542925 h 971550"/>
                <a:gd name="connsiteX10" fmla="*/ 187324 w 2058126"/>
                <a:gd name="connsiteY10" fmla="*/ 663575 h 971550"/>
                <a:gd name="connsiteX11" fmla="*/ 111125 w 2058126"/>
                <a:gd name="connsiteY11" fmla="*/ 774700 h 971550"/>
                <a:gd name="connsiteX12" fmla="*/ 0 w 2058126"/>
                <a:gd name="connsiteY12" fmla="*/ 971550 h 971550"/>
                <a:gd name="connsiteX0" fmla="*/ 2051776 w 2051776"/>
                <a:gd name="connsiteY0" fmla="*/ 0 h 965200"/>
                <a:gd name="connsiteX1" fmla="*/ 1720849 w 2051776"/>
                <a:gd name="connsiteY1" fmla="*/ 9526 h 965200"/>
                <a:gd name="connsiteX2" fmla="*/ 1476375 w 2051776"/>
                <a:gd name="connsiteY2" fmla="*/ 31750 h 965200"/>
                <a:gd name="connsiteX3" fmla="*/ 1228724 w 2051776"/>
                <a:gd name="connsiteY3" fmla="*/ 63502 h 965200"/>
                <a:gd name="connsiteX4" fmla="*/ 1031875 w 2051776"/>
                <a:gd name="connsiteY4" fmla="*/ 101600 h 965200"/>
                <a:gd name="connsiteX5" fmla="*/ 847724 w 2051776"/>
                <a:gd name="connsiteY5" fmla="*/ 158750 h 965200"/>
                <a:gd name="connsiteX6" fmla="*/ 688975 w 2051776"/>
                <a:gd name="connsiteY6" fmla="*/ 231775 h 965200"/>
                <a:gd name="connsiteX7" fmla="*/ 523874 w 2051776"/>
                <a:gd name="connsiteY7" fmla="*/ 327025 h 965200"/>
                <a:gd name="connsiteX8" fmla="*/ 403224 w 2051776"/>
                <a:gd name="connsiteY8" fmla="*/ 422276 h 965200"/>
                <a:gd name="connsiteX9" fmla="*/ 285750 w 2051776"/>
                <a:gd name="connsiteY9" fmla="*/ 536575 h 965200"/>
                <a:gd name="connsiteX10" fmla="*/ 187324 w 2051776"/>
                <a:gd name="connsiteY10" fmla="*/ 657225 h 965200"/>
                <a:gd name="connsiteX11" fmla="*/ 111125 w 2051776"/>
                <a:gd name="connsiteY11" fmla="*/ 768350 h 965200"/>
                <a:gd name="connsiteX12" fmla="*/ 0 w 2051776"/>
                <a:gd name="connsiteY12" fmla="*/ 965200 h 965200"/>
                <a:gd name="connsiteX0" fmla="*/ 1945388 w 1945388"/>
                <a:gd name="connsiteY0" fmla="*/ 0 h 1327338"/>
                <a:gd name="connsiteX1" fmla="*/ 1614461 w 1945388"/>
                <a:gd name="connsiteY1" fmla="*/ 9526 h 1327338"/>
                <a:gd name="connsiteX2" fmla="*/ 1369987 w 1945388"/>
                <a:gd name="connsiteY2" fmla="*/ 31750 h 1327338"/>
                <a:gd name="connsiteX3" fmla="*/ 1122336 w 1945388"/>
                <a:gd name="connsiteY3" fmla="*/ 63502 h 1327338"/>
                <a:gd name="connsiteX4" fmla="*/ 925487 w 1945388"/>
                <a:gd name="connsiteY4" fmla="*/ 101600 h 1327338"/>
                <a:gd name="connsiteX5" fmla="*/ 741336 w 1945388"/>
                <a:gd name="connsiteY5" fmla="*/ 158750 h 1327338"/>
                <a:gd name="connsiteX6" fmla="*/ 582587 w 1945388"/>
                <a:gd name="connsiteY6" fmla="*/ 231775 h 1327338"/>
                <a:gd name="connsiteX7" fmla="*/ 417486 w 1945388"/>
                <a:gd name="connsiteY7" fmla="*/ 327025 h 1327338"/>
                <a:gd name="connsiteX8" fmla="*/ 296836 w 1945388"/>
                <a:gd name="connsiteY8" fmla="*/ 422276 h 1327338"/>
                <a:gd name="connsiteX9" fmla="*/ 179362 w 1945388"/>
                <a:gd name="connsiteY9" fmla="*/ 536575 h 1327338"/>
                <a:gd name="connsiteX10" fmla="*/ 80936 w 1945388"/>
                <a:gd name="connsiteY10" fmla="*/ 657225 h 1327338"/>
                <a:gd name="connsiteX11" fmla="*/ 4737 w 1945388"/>
                <a:gd name="connsiteY11" fmla="*/ 768350 h 1327338"/>
                <a:gd name="connsiteX12" fmla="*/ 273857 w 1945388"/>
                <a:gd name="connsiteY12" fmla="*/ 1327338 h 1327338"/>
                <a:gd name="connsiteX0" fmla="*/ 1866404 w 1866404"/>
                <a:gd name="connsiteY0" fmla="*/ 0 h 1327338"/>
                <a:gd name="connsiteX1" fmla="*/ 1535477 w 1866404"/>
                <a:gd name="connsiteY1" fmla="*/ 9526 h 1327338"/>
                <a:gd name="connsiteX2" fmla="*/ 1291003 w 1866404"/>
                <a:gd name="connsiteY2" fmla="*/ 31750 h 1327338"/>
                <a:gd name="connsiteX3" fmla="*/ 1043352 w 1866404"/>
                <a:gd name="connsiteY3" fmla="*/ 63502 h 1327338"/>
                <a:gd name="connsiteX4" fmla="*/ 846503 w 1866404"/>
                <a:gd name="connsiteY4" fmla="*/ 101600 h 1327338"/>
                <a:gd name="connsiteX5" fmla="*/ 662352 w 1866404"/>
                <a:gd name="connsiteY5" fmla="*/ 158750 h 1327338"/>
                <a:gd name="connsiteX6" fmla="*/ 503603 w 1866404"/>
                <a:gd name="connsiteY6" fmla="*/ 231775 h 1327338"/>
                <a:gd name="connsiteX7" fmla="*/ 338502 w 1866404"/>
                <a:gd name="connsiteY7" fmla="*/ 327025 h 1327338"/>
                <a:gd name="connsiteX8" fmla="*/ 217852 w 1866404"/>
                <a:gd name="connsiteY8" fmla="*/ 422276 h 1327338"/>
                <a:gd name="connsiteX9" fmla="*/ 100378 w 1866404"/>
                <a:gd name="connsiteY9" fmla="*/ 536575 h 1327338"/>
                <a:gd name="connsiteX10" fmla="*/ 1952 w 1866404"/>
                <a:gd name="connsiteY10" fmla="*/ 657225 h 1327338"/>
                <a:gd name="connsiteX11" fmla="*/ 233728 w 1866404"/>
                <a:gd name="connsiteY11" fmla="*/ 1139825 h 1327338"/>
                <a:gd name="connsiteX12" fmla="*/ 194873 w 1866404"/>
                <a:gd name="connsiteY12" fmla="*/ 1327338 h 1327338"/>
                <a:gd name="connsiteX0" fmla="*/ 1769309 w 1769309"/>
                <a:gd name="connsiteY0" fmla="*/ 0 h 1327338"/>
                <a:gd name="connsiteX1" fmla="*/ 1438382 w 1769309"/>
                <a:gd name="connsiteY1" fmla="*/ 9526 h 1327338"/>
                <a:gd name="connsiteX2" fmla="*/ 1193908 w 1769309"/>
                <a:gd name="connsiteY2" fmla="*/ 31750 h 1327338"/>
                <a:gd name="connsiteX3" fmla="*/ 946257 w 1769309"/>
                <a:gd name="connsiteY3" fmla="*/ 63502 h 1327338"/>
                <a:gd name="connsiteX4" fmla="*/ 749408 w 1769309"/>
                <a:gd name="connsiteY4" fmla="*/ 101600 h 1327338"/>
                <a:gd name="connsiteX5" fmla="*/ 565257 w 1769309"/>
                <a:gd name="connsiteY5" fmla="*/ 158750 h 1327338"/>
                <a:gd name="connsiteX6" fmla="*/ 406508 w 1769309"/>
                <a:gd name="connsiteY6" fmla="*/ 231775 h 1327338"/>
                <a:gd name="connsiteX7" fmla="*/ 241407 w 1769309"/>
                <a:gd name="connsiteY7" fmla="*/ 327025 h 1327338"/>
                <a:gd name="connsiteX8" fmla="*/ 120757 w 1769309"/>
                <a:gd name="connsiteY8" fmla="*/ 422276 h 1327338"/>
                <a:gd name="connsiteX9" fmla="*/ 3283 w 1769309"/>
                <a:gd name="connsiteY9" fmla="*/ 536575 h 1327338"/>
                <a:gd name="connsiteX10" fmla="*/ 203307 w 1769309"/>
                <a:gd name="connsiteY10" fmla="*/ 1000125 h 1327338"/>
                <a:gd name="connsiteX11" fmla="*/ 136633 w 1769309"/>
                <a:gd name="connsiteY11" fmla="*/ 1139825 h 1327338"/>
                <a:gd name="connsiteX12" fmla="*/ 97778 w 1769309"/>
                <a:gd name="connsiteY12" fmla="*/ 1327338 h 1327338"/>
                <a:gd name="connsiteX0" fmla="*/ 1671531 w 1671531"/>
                <a:gd name="connsiteY0" fmla="*/ 0 h 1327338"/>
                <a:gd name="connsiteX1" fmla="*/ 1340604 w 1671531"/>
                <a:gd name="connsiteY1" fmla="*/ 9526 h 1327338"/>
                <a:gd name="connsiteX2" fmla="*/ 1096130 w 1671531"/>
                <a:gd name="connsiteY2" fmla="*/ 31750 h 1327338"/>
                <a:gd name="connsiteX3" fmla="*/ 848479 w 1671531"/>
                <a:gd name="connsiteY3" fmla="*/ 63502 h 1327338"/>
                <a:gd name="connsiteX4" fmla="*/ 651630 w 1671531"/>
                <a:gd name="connsiteY4" fmla="*/ 101600 h 1327338"/>
                <a:gd name="connsiteX5" fmla="*/ 467479 w 1671531"/>
                <a:gd name="connsiteY5" fmla="*/ 158750 h 1327338"/>
                <a:gd name="connsiteX6" fmla="*/ 308730 w 1671531"/>
                <a:gd name="connsiteY6" fmla="*/ 231775 h 1327338"/>
                <a:gd name="connsiteX7" fmla="*/ 143629 w 1671531"/>
                <a:gd name="connsiteY7" fmla="*/ 327025 h 1327338"/>
                <a:gd name="connsiteX8" fmla="*/ 22979 w 1671531"/>
                <a:gd name="connsiteY8" fmla="*/ 422276 h 1327338"/>
                <a:gd name="connsiteX9" fmla="*/ 188080 w 1671531"/>
                <a:gd name="connsiteY9" fmla="*/ 828675 h 1327338"/>
                <a:gd name="connsiteX10" fmla="*/ 105529 w 1671531"/>
                <a:gd name="connsiteY10" fmla="*/ 1000125 h 1327338"/>
                <a:gd name="connsiteX11" fmla="*/ 38855 w 1671531"/>
                <a:gd name="connsiteY11" fmla="*/ 1139825 h 1327338"/>
                <a:gd name="connsiteX12" fmla="*/ 0 w 1671531"/>
                <a:gd name="connsiteY12" fmla="*/ 1327338 h 1327338"/>
                <a:gd name="connsiteX0" fmla="*/ 1671531 w 1671531"/>
                <a:gd name="connsiteY0" fmla="*/ 0 h 1327338"/>
                <a:gd name="connsiteX1" fmla="*/ 1340604 w 1671531"/>
                <a:gd name="connsiteY1" fmla="*/ 9526 h 1327338"/>
                <a:gd name="connsiteX2" fmla="*/ 1096130 w 1671531"/>
                <a:gd name="connsiteY2" fmla="*/ 31750 h 1327338"/>
                <a:gd name="connsiteX3" fmla="*/ 848479 w 1671531"/>
                <a:gd name="connsiteY3" fmla="*/ 63502 h 1327338"/>
                <a:gd name="connsiteX4" fmla="*/ 651630 w 1671531"/>
                <a:gd name="connsiteY4" fmla="*/ 101600 h 1327338"/>
                <a:gd name="connsiteX5" fmla="*/ 467479 w 1671531"/>
                <a:gd name="connsiteY5" fmla="*/ 158750 h 1327338"/>
                <a:gd name="connsiteX6" fmla="*/ 308730 w 1671531"/>
                <a:gd name="connsiteY6" fmla="*/ 231775 h 1327338"/>
                <a:gd name="connsiteX7" fmla="*/ 143629 w 1671531"/>
                <a:gd name="connsiteY7" fmla="*/ 327025 h 1327338"/>
                <a:gd name="connsiteX8" fmla="*/ 245229 w 1671531"/>
                <a:gd name="connsiteY8" fmla="*/ 727076 h 1327338"/>
                <a:gd name="connsiteX9" fmla="*/ 188080 w 1671531"/>
                <a:gd name="connsiteY9" fmla="*/ 828675 h 1327338"/>
                <a:gd name="connsiteX10" fmla="*/ 105529 w 1671531"/>
                <a:gd name="connsiteY10" fmla="*/ 1000125 h 1327338"/>
                <a:gd name="connsiteX11" fmla="*/ 38855 w 1671531"/>
                <a:gd name="connsiteY11" fmla="*/ 1139825 h 1327338"/>
                <a:gd name="connsiteX12" fmla="*/ 0 w 1671531"/>
                <a:gd name="connsiteY12" fmla="*/ 1327338 h 1327338"/>
                <a:gd name="connsiteX0" fmla="*/ 1671531 w 1671531"/>
                <a:gd name="connsiteY0" fmla="*/ 0 h 1327338"/>
                <a:gd name="connsiteX1" fmla="*/ 1340604 w 1671531"/>
                <a:gd name="connsiteY1" fmla="*/ 9526 h 1327338"/>
                <a:gd name="connsiteX2" fmla="*/ 1096130 w 1671531"/>
                <a:gd name="connsiteY2" fmla="*/ 31750 h 1327338"/>
                <a:gd name="connsiteX3" fmla="*/ 848479 w 1671531"/>
                <a:gd name="connsiteY3" fmla="*/ 63502 h 1327338"/>
                <a:gd name="connsiteX4" fmla="*/ 651630 w 1671531"/>
                <a:gd name="connsiteY4" fmla="*/ 101600 h 1327338"/>
                <a:gd name="connsiteX5" fmla="*/ 467479 w 1671531"/>
                <a:gd name="connsiteY5" fmla="*/ 158750 h 1327338"/>
                <a:gd name="connsiteX6" fmla="*/ 308730 w 1671531"/>
                <a:gd name="connsiteY6" fmla="*/ 231775 h 1327338"/>
                <a:gd name="connsiteX7" fmla="*/ 143629 w 1671531"/>
                <a:gd name="connsiteY7" fmla="*/ 327025 h 1327338"/>
                <a:gd name="connsiteX8" fmla="*/ 245229 w 1671531"/>
                <a:gd name="connsiteY8" fmla="*/ 727076 h 1327338"/>
                <a:gd name="connsiteX9" fmla="*/ 169030 w 1671531"/>
                <a:gd name="connsiteY9" fmla="*/ 876300 h 1327338"/>
                <a:gd name="connsiteX10" fmla="*/ 105529 w 1671531"/>
                <a:gd name="connsiteY10" fmla="*/ 1000125 h 1327338"/>
                <a:gd name="connsiteX11" fmla="*/ 38855 w 1671531"/>
                <a:gd name="connsiteY11" fmla="*/ 1139825 h 1327338"/>
                <a:gd name="connsiteX12" fmla="*/ 0 w 1671531"/>
                <a:gd name="connsiteY12" fmla="*/ 1327338 h 1327338"/>
                <a:gd name="connsiteX0" fmla="*/ 1671531 w 1671531"/>
                <a:gd name="connsiteY0" fmla="*/ 0 h 1327338"/>
                <a:gd name="connsiteX1" fmla="*/ 1340604 w 1671531"/>
                <a:gd name="connsiteY1" fmla="*/ 9526 h 1327338"/>
                <a:gd name="connsiteX2" fmla="*/ 1096130 w 1671531"/>
                <a:gd name="connsiteY2" fmla="*/ 31750 h 1327338"/>
                <a:gd name="connsiteX3" fmla="*/ 848479 w 1671531"/>
                <a:gd name="connsiteY3" fmla="*/ 63502 h 1327338"/>
                <a:gd name="connsiteX4" fmla="*/ 651630 w 1671531"/>
                <a:gd name="connsiteY4" fmla="*/ 101600 h 1327338"/>
                <a:gd name="connsiteX5" fmla="*/ 467479 w 1671531"/>
                <a:gd name="connsiteY5" fmla="*/ 158750 h 1327338"/>
                <a:gd name="connsiteX6" fmla="*/ 308730 w 1671531"/>
                <a:gd name="connsiteY6" fmla="*/ 231775 h 1327338"/>
                <a:gd name="connsiteX7" fmla="*/ 330954 w 1671531"/>
                <a:gd name="connsiteY7" fmla="*/ 619125 h 1327338"/>
                <a:gd name="connsiteX8" fmla="*/ 245229 w 1671531"/>
                <a:gd name="connsiteY8" fmla="*/ 727076 h 1327338"/>
                <a:gd name="connsiteX9" fmla="*/ 169030 w 1671531"/>
                <a:gd name="connsiteY9" fmla="*/ 876300 h 1327338"/>
                <a:gd name="connsiteX10" fmla="*/ 105529 w 1671531"/>
                <a:gd name="connsiteY10" fmla="*/ 1000125 h 1327338"/>
                <a:gd name="connsiteX11" fmla="*/ 38855 w 1671531"/>
                <a:gd name="connsiteY11" fmla="*/ 1139825 h 1327338"/>
                <a:gd name="connsiteX12" fmla="*/ 0 w 1671531"/>
                <a:gd name="connsiteY12" fmla="*/ 1327338 h 1327338"/>
                <a:gd name="connsiteX0" fmla="*/ 1671531 w 1671531"/>
                <a:gd name="connsiteY0" fmla="*/ 0 h 1327338"/>
                <a:gd name="connsiteX1" fmla="*/ 1340604 w 1671531"/>
                <a:gd name="connsiteY1" fmla="*/ 9526 h 1327338"/>
                <a:gd name="connsiteX2" fmla="*/ 1096130 w 1671531"/>
                <a:gd name="connsiteY2" fmla="*/ 31750 h 1327338"/>
                <a:gd name="connsiteX3" fmla="*/ 848479 w 1671531"/>
                <a:gd name="connsiteY3" fmla="*/ 63502 h 1327338"/>
                <a:gd name="connsiteX4" fmla="*/ 651630 w 1671531"/>
                <a:gd name="connsiteY4" fmla="*/ 101600 h 1327338"/>
                <a:gd name="connsiteX5" fmla="*/ 467479 w 1671531"/>
                <a:gd name="connsiteY5" fmla="*/ 158750 h 1327338"/>
                <a:gd name="connsiteX6" fmla="*/ 416680 w 1671531"/>
                <a:gd name="connsiteY6" fmla="*/ 511175 h 1327338"/>
                <a:gd name="connsiteX7" fmla="*/ 330954 w 1671531"/>
                <a:gd name="connsiteY7" fmla="*/ 619125 h 1327338"/>
                <a:gd name="connsiteX8" fmla="*/ 245229 w 1671531"/>
                <a:gd name="connsiteY8" fmla="*/ 727076 h 1327338"/>
                <a:gd name="connsiteX9" fmla="*/ 169030 w 1671531"/>
                <a:gd name="connsiteY9" fmla="*/ 876300 h 1327338"/>
                <a:gd name="connsiteX10" fmla="*/ 105529 w 1671531"/>
                <a:gd name="connsiteY10" fmla="*/ 1000125 h 1327338"/>
                <a:gd name="connsiteX11" fmla="*/ 38855 w 1671531"/>
                <a:gd name="connsiteY11" fmla="*/ 1139825 h 1327338"/>
                <a:gd name="connsiteX12" fmla="*/ 0 w 1671531"/>
                <a:gd name="connsiteY12" fmla="*/ 1327338 h 1327338"/>
                <a:gd name="connsiteX0" fmla="*/ 1671531 w 1671531"/>
                <a:gd name="connsiteY0" fmla="*/ 0 h 1327338"/>
                <a:gd name="connsiteX1" fmla="*/ 1340604 w 1671531"/>
                <a:gd name="connsiteY1" fmla="*/ 9526 h 1327338"/>
                <a:gd name="connsiteX2" fmla="*/ 1096130 w 1671531"/>
                <a:gd name="connsiteY2" fmla="*/ 31750 h 1327338"/>
                <a:gd name="connsiteX3" fmla="*/ 848479 w 1671531"/>
                <a:gd name="connsiteY3" fmla="*/ 63502 h 1327338"/>
                <a:gd name="connsiteX4" fmla="*/ 651630 w 1671531"/>
                <a:gd name="connsiteY4" fmla="*/ 101600 h 1327338"/>
                <a:gd name="connsiteX5" fmla="*/ 518279 w 1671531"/>
                <a:gd name="connsiteY5" fmla="*/ 403225 h 1327338"/>
                <a:gd name="connsiteX6" fmla="*/ 416680 w 1671531"/>
                <a:gd name="connsiteY6" fmla="*/ 511175 h 1327338"/>
                <a:gd name="connsiteX7" fmla="*/ 330954 w 1671531"/>
                <a:gd name="connsiteY7" fmla="*/ 619125 h 1327338"/>
                <a:gd name="connsiteX8" fmla="*/ 245229 w 1671531"/>
                <a:gd name="connsiteY8" fmla="*/ 727076 h 1327338"/>
                <a:gd name="connsiteX9" fmla="*/ 169030 w 1671531"/>
                <a:gd name="connsiteY9" fmla="*/ 876300 h 1327338"/>
                <a:gd name="connsiteX10" fmla="*/ 105529 w 1671531"/>
                <a:gd name="connsiteY10" fmla="*/ 1000125 h 1327338"/>
                <a:gd name="connsiteX11" fmla="*/ 38855 w 1671531"/>
                <a:gd name="connsiteY11" fmla="*/ 1139825 h 1327338"/>
                <a:gd name="connsiteX12" fmla="*/ 0 w 1671531"/>
                <a:gd name="connsiteY12" fmla="*/ 1327338 h 1327338"/>
                <a:gd name="connsiteX0" fmla="*/ 1671531 w 1671531"/>
                <a:gd name="connsiteY0" fmla="*/ 0 h 1327338"/>
                <a:gd name="connsiteX1" fmla="*/ 1340604 w 1671531"/>
                <a:gd name="connsiteY1" fmla="*/ 9526 h 1327338"/>
                <a:gd name="connsiteX2" fmla="*/ 1096130 w 1671531"/>
                <a:gd name="connsiteY2" fmla="*/ 31750 h 1327338"/>
                <a:gd name="connsiteX3" fmla="*/ 848479 w 1671531"/>
                <a:gd name="connsiteY3" fmla="*/ 63502 h 1327338"/>
                <a:gd name="connsiteX4" fmla="*/ 648455 w 1671531"/>
                <a:gd name="connsiteY4" fmla="*/ 292100 h 1327338"/>
                <a:gd name="connsiteX5" fmla="*/ 518279 w 1671531"/>
                <a:gd name="connsiteY5" fmla="*/ 403225 h 1327338"/>
                <a:gd name="connsiteX6" fmla="*/ 416680 w 1671531"/>
                <a:gd name="connsiteY6" fmla="*/ 511175 h 1327338"/>
                <a:gd name="connsiteX7" fmla="*/ 330954 w 1671531"/>
                <a:gd name="connsiteY7" fmla="*/ 619125 h 1327338"/>
                <a:gd name="connsiteX8" fmla="*/ 245229 w 1671531"/>
                <a:gd name="connsiteY8" fmla="*/ 727076 h 1327338"/>
                <a:gd name="connsiteX9" fmla="*/ 169030 w 1671531"/>
                <a:gd name="connsiteY9" fmla="*/ 876300 h 1327338"/>
                <a:gd name="connsiteX10" fmla="*/ 105529 w 1671531"/>
                <a:gd name="connsiteY10" fmla="*/ 1000125 h 1327338"/>
                <a:gd name="connsiteX11" fmla="*/ 38855 w 1671531"/>
                <a:gd name="connsiteY11" fmla="*/ 1139825 h 1327338"/>
                <a:gd name="connsiteX12" fmla="*/ 0 w 1671531"/>
                <a:gd name="connsiteY12" fmla="*/ 1327338 h 1327338"/>
                <a:gd name="connsiteX0" fmla="*/ 1671531 w 1671531"/>
                <a:gd name="connsiteY0" fmla="*/ 0 h 1327338"/>
                <a:gd name="connsiteX1" fmla="*/ 1340604 w 1671531"/>
                <a:gd name="connsiteY1" fmla="*/ 9526 h 1327338"/>
                <a:gd name="connsiteX2" fmla="*/ 1096130 w 1671531"/>
                <a:gd name="connsiteY2" fmla="*/ 31750 h 1327338"/>
                <a:gd name="connsiteX3" fmla="*/ 784979 w 1671531"/>
                <a:gd name="connsiteY3" fmla="*/ 200027 h 1327338"/>
                <a:gd name="connsiteX4" fmla="*/ 648455 w 1671531"/>
                <a:gd name="connsiteY4" fmla="*/ 292100 h 1327338"/>
                <a:gd name="connsiteX5" fmla="*/ 518279 w 1671531"/>
                <a:gd name="connsiteY5" fmla="*/ 403225 h 1327338"/>
                <a:gd name="connsiteX6" fmla="*/ 416680 w 1671531"/>
                <a:gd name="connsiteY6" fmla="*/ 511175 h 1327338"/>
                <a:gd name="connsiteX7" fmla="*/ 330954 w 1671531"/>
                <a:gd name="connsiteY7" fmla="*/ 619125 h 1327338"/>
                <a:gd name="connsiteX8" fmla="*/ 245229 w 1671531"/>
                <a:gd name="connsiteY8" fmla="*/ 727076 h 1327338"/>
                <a:gd name="connsiteX9" fmla="*/ 169030 w 1671531"/>
                <a:gd name="connsiteY9" fmla="*/ 876300 h 1327338"/>
                <a:gd name="connsiteX10" fmla="*/ 105529 w 1671531"/>
                <a:gd name="connsiteY10" fmla="*/ 1000125 h 1327338"/>
                <a:gd name="connsiteX11" fmla="*/ 38855 w 1671531"/>
                <a:gd name="connsiteY11" fmla="*/ 1139825 h 1327338"/>
                <a:gd name="connsiteX12" fmla="*/ 0 w 1671531"/>
                <a:gd name="connsiteY12" fmla="*/ 1327338 h 1327338"/>
                <a:gd name="connsiteX0" fmla="*/ 1671531 w 1671531"/>
                <a:gd name="connsiteY0" fmla="*/ 0 h 1327338"/>
                <a:gd name="connsiteX1" fmla="*/ 1340604 w 1671531"/>
                <a:gd name="connsiteY1" fmla="*/ 9526 h 1327338"/>
                <a:gd name="connsiteX2" fmla="*/ 985005 w 1671531"/>
                <a:gd name="connsiteY2" fmla="*/ 107950 h 1327338"/>
                <a:gd name="connsiteX3" fmla="*/ 784979 w 1671531"/>
                <a:gd name="connsiteY3" fmla="*/ 200027 h 1327338"/>
                <a:gd name="connsiteX4" fmla="*/ 648455 w 1671531"/>
                <a:gd name="connsiteY4" fmla="*/ 292100 h 1327338"/>
                <a:gd name="connsiteX5" fmla="*/ 518279 w 1671531"/>
                <a:gd name="connsiteY5" fmla="*/ 403225 h 1327338"/>
                <a:gd name="connsiteX6" fmla="*/ 416680 w 1671531"/>
                <a:gd name="connsiteY6" fmla="*/ 511175 h 1327338"/>
                <a:gd name="connsiteX7" fmla="*/ 330954 w 1671531"/>
                <a:gd name="connsiteY7" fmla="*/ 619125 h 1327338"/>
                <a:gd name="connsiteX8" fmla="*/ 245229 w 1671531"/>
                <a:gd name="connsiteY8" fmla="*/ 727076 h 1327338"/>
                <a:gd name="connsiteX9" fmla="*/ 169030 w 1671531"/>
                <a:gd name="connsiteY9" fmla="*/ 876300 h 1327338"/>
                <a:gd name="connsiteX10" fmla="*/ 105529 w 1671531"/>
                <a:gd name="connsiteY10" fmla="*/ 1000125 h 1327338"/>
                <a:gd name="connsiteX11" fmla="*/ 38855 w 1671531"/>
                <a:gd name="connsiteY11" fmla="*/ 1139825 h 1327338"/>
                <a:gd name="connsiteX12" fmla="*/ 0 w 1671531"/>
                <a:gd name="connsiteY12" fmla="*/ 1327338 h 1327338"/>
                <a:gd name="connsiteX0" fmla="*/ 1671531 w 1671531"/>
                <a:gd name="connsiteY0" fmla="*/ 0 h 1327338"/>
                <a:gd name="connsiteX1" fmla="*/ 1340604 w 1671531"/>
                <a:gd name="connsiteY1" fmla="*/ 9526 h 1327338"/>
                <a:gd name="connsiteX2" fmla="*/ 1124346 w 1671531"/>
                <a:gd name="connsiteY2" fmla="*/ 35676 h 1327338"/>
                <a:gd name="connsiteX3" fmla="*/ 985005 w 1671531"/>
                <a:gd name="connsiteY3" fmla="*/ 107950 h 1327338"/>
                <a:gd name="connsiteX4" fmla="*/ 784979 w 1671531"/>
                <a:gd name="connsiteY4" fmla="*/ 200027 h 1327338"/>
                <a:gd name="connsiteX5" fmla="*/ 648455 w 1671531"/>
                <a:gd name="connsiteY5" fmla="*/ 292100 h 1327338"/>
                <a:gd name="connsiteX6" fmla="*/ 518279 w 1671531"/>
                <a:gd name="connsiteY6" fmla="*/ 403225 h 1327338"/>
                <a:gd name="connsiteX7" fmla="*/ 416680 w 1671531"/>
                <a:gd name="connsiteY7" fmla="*/ 511175 h 1327338"/>
                <a:gd name="connsiteX8" fmla="*/ 330954 w 1671531"/>
                <a:gd name="connsiteY8" fmla="*/ 619125 h 1327338"/>
                <a:gd name="connsiteX9" fmla="*/ 245229 w 1671531"/>
                <a:gd name="connsiteY9" fmla="*/ 727076 h 1327338"/>
                <a:gd name="connsiteX10" fmla="*/ 169030 w 1671531"/>
                <a:gd name="connsiteY10" fmla="*/ 876300 h 1327338"/>
                <a:gd name="connsiteX11" fmla="*/ 105529 w 1671531"/>
                <a:gd name="connsiteY11" fmla="*/ 1000125 h 1327338"/>
                <a:gd name="connsiteX12" fmla="*/ 38855 w 1671531"/>
                <a:gd name="connsiteY12" fmla="*/ 1139825 h 1327338"/>
                <a:gd name="connsiteX13" fmla="*/ 0 w 1671531"/>
                <a:gd name="connsiteY13" fmla="*/ 1327338 h 1327338"/>
                <a:gd name="connsiteX0" fmla="*/ 1671531 w 1671531"/>
                <a:gd name="connsiteY0" fmla="*/ 0 h 1327338"/>
                <a:gd name="connsiteX1" fmla="*/ 1340604 w 1671531"/>
                <a:gd name="connsiteY1" fmla="*/ 9526 h 1327338"/>
                <a:gd name="connsiteX2" fmla="*/ 1124346 w 1671531"/>
                <a:gd name="connsiteY2" fmla="*/ 64251 h 1327338"/>
                <a:gd name="connsiteX3" fmla="*/ 985005 w 1671531"/>
                <a:gd name="connsiteY3" fmla="*/ 107950 h 1327338"/>
                <a:gd name="connsiteX4" fmla="*/ 784979 w 1671531"/>
                <a:gd name="connsiteY4" fmla="*/ 200027 h 1327338"/>
                <a:gd name="connsiteX5" fmla="*/ 648455 w 1671531"/>
                <a:gd name="connsiteY5" fmla="*/ 292100 h 1327338"/>
                <a:gd name="connsiteX6" fmla="*/ 518279 w 1671531"/>
                <a:gd name="connsiteY6" fmla="*/ 403225 h 1327338"/>
                <a:gd name="connsiteX7" fmla="*/ 416680 w 1671531"/>
                <a:gd name="connsiteY7" fmla="*/ 511175 h 1327338"/>
                <a:gd name="connsiteX8" fmla="*/ 330954 w 1671531"/>
                <a:gd name="connsiteY8" fmla="*/ 619125 h 1327338"/>
                <a:gd name="connsiteX9" fmla="*/ 245229 w 1671531"/>
                <a:gd name="connsiteY9" fmla="*/ 727076 h 1327338"/>
                <a:gd name="connsiteX10" fmla="*/ 169030 w 1671531"/>
                <a:gd name="connsiteY10" fmla="*/ 876300 h 1327338"/>
                <a:gd name="connsiteX11" fmla="*/ 105529 w 1671531"/>
                <a:gd name="connsiteY11" fmla="*/ 1000125 h 1327338"/>
                <a:gd name="connsiteX12" fmla="*/ 38855 w 1671531"/>
                <a:gd name="connsiteY12" fmla="*/ 1139825 h 1327338"/>
                <a:gd name="connsiteX13" fmla="*/ 0 w 1671531"/>
                <a:gd name="connsiteY13" fmla="*/ 1327338 h 1327338"/>
                <a:gd name="connsiteX0" fmla="*/ 1655656 w 1655656"/>
                <a:gd name="connsiteY0" fmla="*/ 0 h 1371788"/>
                <a:gd name="connsiteX1" fmla="*/ 1340604 w 1655656"/>
                <a:gd name="connsiteY1" fmla="*/ 53976 h 1371788"/>
                <a:gd name="connsiteX2" fmla="*/ 1124346 w 1655656"/>
                <a:gd name="connsiteY2" fmla="*/ 108701 h 1371788"/>
                <a:gd name="connsiteX3" fmla="*/ 985005 w 1655656"/>
                <a:gd name="connsiteY3" fmla="*/ 152400 h 1371788"/>
                <a:gd name="connsiteX4" fmla="*/ 784979 w 1655656"/>
                <a:gd name="connsiteY4" fmla="*/ 244477 h 1371788"/>
                <a:gd name="connsiteX5" fmla="*/ 648455 w 1655656"/>
                <a:gd name="connsiteY5" fmla="*/ 336550 h 1371788"/>
                <a:gd name="connsiteX6" fmla="*/ 518279 w 1655656"/>
                <a:gd name="connsiteY6" fmla="*/ 447675 h 1371788"/>
                <a:gd name="connsiteX7" fmla="*/ 416680 w 1655656"/>
                <a:gd name="connsiteY7" fmla="*/ 555625 h 1371788"/>
                <a:gd name="connsiteX8" fmla="*/ 330954 w 1655656"/>
                <a:gd name="connsiteY8" fmla="*/ 663575 h 1371788"/>
                <a:gd name="connsiteX9" fmla="*/ 245229 w 1655656"/>
                <a:gd name="connsiteY9" fmla="*/ 771526 h 1371788"/>
                <a:gd name="connsiteX10" fmla="*/ 169030 w 1655656"/>
                <a:gd name="connsiteY10" fmla="*/ 920750 h 1371788"/>
                <a:gd name="connsiteX11" fmla="*/ 105529 w 1655656"/>
                <a:gd name="connsiteY11" fmla="*/ 1044575 h 1371788"/>
                <a:gd name="connsiteX12" fmla="*/ 38855 w 1655656"/>
                <a:gd name="connsiteY12" fmla="*/ 1184275 h 1371788"/>
                <a:gd name="connsiteX13" fmla="*/ 0 w 1655656"/>
                <a:gd name="connsiteY13" fmla="*/ 1371788 h 13717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65879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65879 w 1700106"/>
                <a:gd name="connsiteY8" fmla="*/ 663575 h 1397188"/>
                <a:gd name="connsiteX9" fmla="*/ 289679 w 1700106"/>
                <a:gd name="connsiteY9" fmla="*/ 771526 h 1397188"/>
                <a:gd name="connsiteX10" fmla="*/ 244872 w 1700106"/>
                <a:gd name="connsiteY10" fmla="*/ 848476 h 1397188"/>
                <a:gd name="connsiteX11" fmla="*/ 213480 w 1700106"/>
                <a:gd name="connsiteY11" fmla="*/ 920750 h 1397188"/>
                <a:gd name="connsiteX12" fmla="*/ 149979 w 1700106"/>
                <a:gd name="connsiteY12" fmla="*/ 1044575 h 1397188"/>
                <a:gd name="connsiteX13" fmla="*/ 83305 w 1700106"/>
                <a:gd name="connsiteY13" fmla="*/ 1184275 h 1397188"/>
                <a:gd name="connsiteX14" fmla="*/ 0 w 1700106"/>
                <a:gd name="connsiteY14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65879 w 1700106"/>
                <a:gd name="connsiteY8" fmla="*/ 663575 h 1397188"/>
                <a:gd name="connsiteX9" fmla="*/ 289679 w 1700106"/>
                <a:gd name="connsiteY9" fmla="*/ 771526 h 1397188"/>
                <a:gd name="connsiteX10" fmla="*/ 244872 w 1700106"/>
                <a:gd name="connsiteY10" fmla="*/ 848476 h 1397188"/>
                <a:gd name="connsiteX11" fmla="*/ 191255 w 1700106"/>
                <a:gd name="connsiteY11" fmla="*/ 942975 h 1397188"/>
                <a:gd name="connsiteX12" fmla="*/ 149979 w 1700106"/>
                <a:gd name="connsiteY12" fmla="*/ 1044575 h 1397188"/>
                <a:gd name="connsiteX13" fmla="*/ 83305 w 1700106"/>
                <a:gd name="connsiteY13" fmla="*/ 1184275 h 1397188"/>
                <a:gd name="connsiteX14" fmla="*/ 0 w 1700106"/>
                <a:gd name="connsiteY14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65879 w 1700106"/>
                <a:gd name="connsiteY8" fmla="*/ 663575 h 1397188"/>
                <a:gd name="connsiteX9" fmla="*/ 289679 w 1700106"/>
                <a:gd name="connsiteY9" fmla="*/ 771526 h 1397188"/>
                <a:gd name="connsiteX10" fmla="*/ 244872 w 1700106"/>
                <a:gd name="connsiteY10" fmla="*/ 848476 h 1397188"/>
                <a:gd name="connsiteX11" fmla="*/ 191255 w 1700106"/>
                <a:gd name="connsiteY11" fmla="*/ 942975 h 1397188"/>
                <a:gd name="connsiteX12" fmla="*/ 124579 w 1700106"/>
                <a:gd name="connsiteY12" fmla="*/ 1079500 h 1397188"/>
                <a:gd name="connsiteX13" fmla="*/ 83305 w 1700106"/>
                <a:gd name="connsiteY13" fmla="*/ 1184275 h 1397188"/>
                <a:gd name="connsiteX14" fmla="*/ 0 w 1700106"/>
                <a:gd name="connsiteY14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65879 w 1700106"/>
                <a:gd name="connsiteY8" fmla="*/ 663575 h 1397188"/>
                <a:gd name="connsiteX9" fmla="*/ 289679 w 1700106"/>
                <a:gd name="connsiteY9" fmla="*/ 771526 h 1397188"/>
                <a:gd name="connsiteX10" fmla="*/ 244872 w 1700106"/>
                <a:gd name="connsiteY10" fmla="*/ 848476 h 1397188"/>
                <a:gd name="connsiteX11" fmla="*/ 191255 w 1700106"/>
                <a:gd name="connsiteY11" fmla="*/ 942975 h 1397188"/>
                <a:gd name="connsiteX12" fmla="*/ 124579 w 1700106"/>
                <a:gd name="connsiteY12" fmla="*/ 1079500 h 1397188"/>
                <a:gd name="connsiteX13" fmla="*/ 54730 w 1700106"/>
                <a:gd name="connsiteY13" fmla="*/ 1235075 h 1397188"/>
                <a:gd name="connsiteX14" fmla="*/ 0 w 1700106"/>
                <a:gd name="connsiteY14" fmla="*/ 1397188 h 1397188"/>
                <a:gd name="connsiteX0" fmla="*/ 1693756 w 1693756"/>
                <a:gd name="connsiteY0" fmla="*/ 0 h 1403538"/>
                <a:gd name="connsiteX1" fmla="*/ 1378704 w 1693756"/>
                <a:gd name="connsiteY1" fmla="*/ 53976 h 1403538"/>
                <a:gd name="connsiteX2" fmla="*/ 1162446 w 1693756"/>
                <a:gd name="connsiteY2" fmla="*/ 108701 h 1403538"/>
                <a:gd name="connsiteX3" fmla="*/ 1023105 w 1693756"/>
                <a:gd name="connsiteY3" fmla="*/ 152400 h 1403538"/>
                <a:gd name="connsiteX4" fmla="*/ 823079 w 1693756"/>
                <a:gd name="connsiteY4" fmla="*/ 244477 h 1403538"/>
                <a:gd name="connsiteX5" fmla="*/ 686555 w 1693756"/>
                <a:gd name="connsiteY5" fmla="*/ 336550 h 1403538"/>
                <a:gd name="connsiteX6" fmla="*/ 556379 w 1693756"/>
                <a:gd name="connsiteY6" fmla="*/ 447675 h 1403538"/>
                <a:gd name="connsiteX7" fmla="*/ 454780 w 1693756"/>
                <a:gd name="connsiteY7" fmla="*/ 555625 h 1403538"/>
                <a:gd name="connsiteX8" fmla="*/ 359529 w 1693756"/>
                <a:gd name="connsiteY8" fmla="*/ 663575 h 1403538"/>
                <a:gd name="connsiteX9" fmla="*/ 283329 w 1693756"/>
                <a:gd name="connsiteY9" fmla="*/ 771526 h 1403538"/>
                <a:gd name="connsiteX10" fmla="*/ 238522 w 1693756"/>
                <a:gd name="connsiteY10" fmla="*/ 848476 h 1403538"/>
                <a:gd name="connsiteX11" fmla="*/ 184905 w 1693756"/>
                <a:gd name="connsiteY11" fmla="*/ 942975 h 1403538"/>
                <a:gd name="connsiteX12" fmla="*/ 118229 w 1693756"/>
                <a:gd name="connsiteY12" fmla="*/ 1079500 h 1403538"/>
                <a:gd name="connsiteX13" fmla="*/ 48380 w 1693756"/>
                <a:gd name="connsiteY13" fmla="*/ 1235075 h 1403538"/>
                <a:gd name="connsiteX14" fmla="*/ 0 w 1693756"/>
                <a:gd name="connsiteY14" fmla="*/ 1403538 h 1403538"/>
                <a:gd name="connsiteX0" fmla="*/ 1693756 w 1693756"/>
                <a:gd name="connsiteY0" fmla="*/ 0 h 1403538"/>
                <a:gd name="connsiteX1" fmla="*/ 1378704 w 1693756"/>
                <a:gd name="connsiteY1" fmla="*/ 53976 h 1403538"/>
                <a:gd name="connsiteX2" fmla="*/ 1162446 w 1693756"/>
                <a:gd name="connsiteY2" fmla="*/ 108701 h 1403538"/>
                <a:gd name="connsiteX3" fmla="*/ 1023105 w 1693756"/>
                <a:gd name="connsiteY3" fmla="*/ 152400 h 1403538"/>
                <a:gd name="connsiteX4" fmla="*/ 823079 w 1693756"/>
                <a:gd name="connsiteY4" fmla="*/ 244477 h 1403538"/>
                <a:gd name="connsiteX5" fmla="*/ 686555 w 1693756"/>
                <a:gd name="connsiteY5" fmla="*/ 336550 h 1403538"/>
                <a:gd name="connsiteX6" fmla="*/ 556379 w 1693756"/>
                <a:gd name="connsiteY6" fmla="*/ 447675 h 1403538"/>
                <a:gd name="connsiteX7" fmla="*/ 454780 w 1693756"/>
                <a:gd name="connsiteY7" fmla="*/ 555625 h 1403538"/>
                <a:gd name="connsiteX8" fmla="*/ 359529 w 1693756"/>
                <a:gd name="connsiteY8" fmla="*/ 663575 h 1403538"/>
                <a:gd name="connsiteX9" fmla="*/ 283329 w 1693756"/>
                <a:gd name="connsiteY9" fmla="*/ 771526 h 1403538"/>
                <a:gd name="connsiteX10" fmla="*/ 238522 w 1693756"/>
                <a:gd name="connsiteY10" fmla="*/ 848476 h 1403538"/>
                <a:gd name="connsiteX11" fmla="*/ 184905 w 1693756"/>
                <a:gd name="connsiteY11" fmla="*/ 942975 h 1403538"/>
                <a:gd name="connsiteX12" fmla="*/ 118229 w 1693756"/>
                <a:gd name="connsiteY12" fmla="*/ 1079500 h 1403538"/>
                <a:gd name="connsiteX13" fmla="*/ 48380 w 1693756"/>
                <a:gd name="connsiteY13" fmla="*/ 1235075 h 1403538"/>
                <a:gd name="connsiteX14" fmla="*/ 0 w 1693756"/>
                <a:gd name="connsiteY14" fmla="*/ 1403538 h 1403538"/>
                <a:gd name="connsiteX0" fmla="*/ 1693756 w 1693756"/>
                <a:gd name="connsiteY0" fmla="*/ 0 h 1403538"/>
                <a:gd name="connsiteX1" fmla="*/ 1413210 w 1693756"/>
                <a:gd name="connsiteY1" fmla="*/ 48225 h 1403538"/>
                <a:gd name="connsiteX2" fmla="*/ 1162446 w 1693756"/>
                <a:gd name="connsiteY2" fmla="*/ 108701 h 1403538"/>
                <a:gd name="connsiteX3" fmla="*/ 1023105 w 1693756"/>
                <a:gd name="connsiteY3" fmla="*/ 152400 h 1403538"/>
                <a:gd name="connsiteX4" fmla="*/ 823079 w 1693756"/>
                <a:gd name="connsiteY4" fmla="*/ 244477 h 1403538"/>
                <a:gd name="connsiteX5" fmla="*/ 686555 w 1693756"/>
                <a:gd name="connsiteY5" fmla="*/ 336550 h 1403538"/>
                <a:gd name="connsiteX6" fmla="*/ 556379 w 1693756"/>
                <a:gd name="connsiteY6" fmla="*/ 447675 h 1403538"/>
                <a:gd name="connsiteX7" fmla="*/ 454780 w 1693756"/>
                <a:gd name="connsiteY7" fmla="*/ 555625 h 1403538"/>
                <a:gd name="connsiteX8" fmla="*/ 359529 w 1693756"/>
                <a:gd name="connsiteY8" fmla="*/ 663575 h 1403538"/>
                <a:gd name="connsiteX9" fmla="*/ 283329 w 1693756"/>
                <a:gd name="connsiteY9" fmla="*/ 771526 h 1403538"/>
                <a:gd name="connsiteX10" fmla="*/ 238522 w 1693756"/>
                <a:gd name="connsiteY10" fmla="*/ 848476 h 1403538"/>
                <a:gd name="connsiteX11" fmla="*/ 184905 w 1693756"/>
                <a:gd name="connsiteY11" fmla="*/ 942975 h 1403538"/>
                <a:gd name="connsiteX12" fmla="*/ 118229 w 1693756"/>
                <a:gd name="connsiteY12" fmla="*/ 1079500 h 1403538"/>
                <a:gd name="connsiteX13" fmla="*/ 48380 w 1693756"/>
                <a:gd name="connsiteY13" fmla="*/ 1235075 h 1403538"/>
                <a:gd name="connsiteX14" fmla="*/ 0 w 1693756"/>
                <a:gd name="connsiteY14" fmla="*/ 1403538 h 1403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93756" h="1403538">
                  <a:moveTo>
                    <a:pt x="1693756" y="0"/>
                  </a:moveTo>
                  <a:cubicBezTo>
                    <a:pt x="1639252" y="2646"/>
                    <a:pt x="1521160" y="39758"/>
                    <a:pt x="1413210" y="48225"/>
                  </a:cubicBezTo>
                  <a:cubicBezTo>
                    <a:pt x="1345357" y="67525"/>
                    <a:pt x="1230299" y="89401"/>
                    <a:pt x="1162446" y="108701"/>
                  </a:cubicBezTo>
                  <a:lnTo>
                    <a:pt x="1023105" y="152400"/>
                  </a:lnTo>
                  <a:cubicBezTo>
                    <a:pt x="966544" y="175029"/>
                    <a:pt x="875466" y="211140"/>
                    <a:pt x="823079" y="244477"/>
                  </a:cubicBezTo>
                  <a:cubicBezTo>
                    <a:pt x="770692" y="277814"/>
                    <a:pt x="753759" y="291571"/>
                    <a:pt x="686555" y="336550"/>
                  </a:cubicBezTo>
                  <a:cubicBezTo>
                    <a:pt x="619351" y="381529"/>
                    <a:pt x="610883" y="401638"/>
                    <a:pt x="556379" y="447675"/>
                  </a:cubicBezTo>
                  <a:cubicBezTo>
                    <a:pt x="501875" y="493712"/>
                    <a:pt x="487588" y="519642"/>
                    <a:pt x="454780" y="555625"/>
                  </a:cubicBezTo>
                  <a:cubicBezTo>
                    <a:pt x="421972" y="591608"/>
                    <a:pt x="404508" y="611187"/>
                    <a:pt x="359529" y="663575"/>
                  </a:cubicBezTo>
                  <a:cubicBezTo>
                    <a:pt x="314550" y="715963"/>
                    <a:pt x="303497" y="740709"/>
                    <a:pt x="283329" y="771526"/>
                  </a:cubicBezTo>
                  <a:cubicBezTo>
                    <a:pt x="263161" y="802343"/>
                    <a:pt x="251222" y="823605"/>
                    <a:pt x="238522" y="848476"/>
                  </a:cubicBezTo>
                  <a:cubicBezTo>
                    <a:pt x="225822" y="873347"/>
                    <a:pt x="204954" y="904471"/>
                    <a:pt x="184905" y="942975"/>
                  </a:cubicBezTo>
                  <a:cubicBezTo>
                    <a:pt x="164856" y="981479"/>
                    <a:pt x="140983" y="1030817"/>
                    <a:pt x="118229" y="1079500"/>
                  </a:cubicBezTo>
                  <a:cubicBezTo>
                    <a:pt x="95475" y="1128183"/>
                    <a:pt x="68085" y="1181069"/>
                    <a:pt x="48380" y="1235075"/>
                  </a:cubicBezTo>
                  <a:cubicBezTo>
                    <a:pt x="28675" y="1289081"/>
                    <a:pt x="29104" y="1300880"/>
                    <a:pt x="0" y="1403538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48415B01-7DDE-A943-5086-4BFBD473C7F6}"/>
                </a:ext>
              </a:extLst>
            </p:cNvPr>
            <p:cNvSpPr/>
            <p:nvPr/>
          </p:nvSpPr>
          <p:spPr>
            <a:xfrm flipH="1">
              <a:off x="7482603" y="281367"/>
              <a:ext cx="45719" cy="1598305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E6097F28-F215-204F-0F25-690AD634F47B}"/>
                </a:ext>
              </a:extLst>
            </p:cNvPr>
            <p:cNvSpPr/>
            <p:nvPr/>
          </p:nvSpPr>
          <p:spPr>
            <a:xfrm rot="5400000" flipH="1">
              <a:off x="8510599" y="839797"/>
              <a:ext cx="45719" cy="2034030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62082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2A54E7-1DD1-4BF2-B885-86D13EF12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4F42F6-798B-F424-A0A0-99ECA848E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C5A2FC-4297-92BA-B7BE-CE0A5EC0088F}"/>
              </a:ext>
            </a:extLst>
          </p:cNvPr>
          <p:cNvSpPr txBox="1"/>
          <p:nvPr/>
        </p:nvSpPr>
        <p:spPr>
          <a:xfrm>
            <a:off x="90960" y="127521"/>
            <a:ext cx="12096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Variable Mass System: Newtonian Mechanics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BCD218D-9793-BBB6-9D0D-427F5D1B262A}"/>
                  </a:ext>
                </a:extLst>
              </p:cNvPr>
              <p:cNvSpPr txBox="1"/>
              <p:nvPr/>
            </p:nvSpPr>
            <p:spPr>
              <a:xfrm>
                <a:off x="1132298" y="835537"/>
                <a:ext cx="5386923" cy="9261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3200" dirty="0"/>
                        <m:t>+ </m:t>
                      </m:r>
                      <m:acc>
                        <m:accPr>
                          <m:chr m:val="̂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BCD218D-9793-BBB6-9D0D-427F5D1B2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298" y="835537"/>
                <a:ext cx="5386923" cy="926151"/>
              </a:xfrm>
              <a:prstGeom prst="rect">
                <a:avLst/>
              </a:prstGeom>
              <a:blipFill>
                <a:blip r:embed="rId2"/>
                <a:stretch>
                  <a:fillRect l="-471" b="-6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EB47F0-2F99-625A-CE2F-0CFB64DB9444}"/>
                  </a:ext>
                </a:extLst>
              </p:cNvPr>
              <p:cNvSpPr txBox="1"/>
              <p:nvPr/>
            </p:nvSpPr>
            <p:spPr>
              <a:xfrm>
                <a:off x="7497432" y="813199"/>
                <a:ext cx="3548984" cy="8550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EB47F0-2F99-625A-CE2F-0CFB64DB9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7432" y="813199"/>
                <a:ext cx="3548984" cy="8550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0C4F35-FD6A-7548-A4EE-1C2D5BA3058A}"/>
                  </a:ext>
                </a:extLst>
              </p:cNvPr>
              <p:cNvSpPr txBox="1"/>
              <p:nvPr/>
            </p:nvSpPr>
            <p:spPr>
              <a:xfrm>
                <a:off x="316980" y="4954007"/>
                <a:ext cx="9196245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4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We have the same equation as</a:t>
                </a:r>
                <a:b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a particle under linear drag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0C4F35-FD6A-7548-A4EE-1C2D5BA30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980" y="4954007"/>
                <a:ext cx="9196245" cy="1323439"/>
              </a:xfrm>
              <a:prstGeom prst="rect">
                <a:avLst/>
              </a:prstGeom>
              <a:blipFill>
                <a:blip r:embed="rId4"/>
                <a:stretch>
                  <a:fillRect l="-2386" t="-8295" b="-18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826C5EE-241F-D91B-F1DF-346BDD48629C}"/>
                  </a:ext>
                </a:extLst>
              </p:cNvPr>
              <p:cNvSpPr txBox="1"/>
              <p:nvPr/>
            </p:nvSpPr>
            <p:spPr>
              <a:xfrm>
                <a:off x="3921911" y="3586144"/>
                <a:ext cx="434817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𝑚𝑎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𝑏𝑣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826C5EE-241F-D91B-F1DF-346BDD486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911" y="3586144"/>
                <a:ext cx="4348178" cy="1200329"/>
              </a:xfrm>
              <a:prstGeom prst="rect">
                <a:avLst/>
              </a:prstGeom>
              <a:blipFill>
                <a:blip r:embed="rId5"/>
                <a:stretch>
                  <a:fillRect l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B3DEE2-D4F8-08AF-F10E-8AEF129E8A8B}"/>
                  </a:ext>
                </a:extLst>
              </p:cNvPr>
              <p:cNvSpPr txBox="1"/>
              <p:nvPr/>
            </p:nvSpPr>
            <p:spPr>
              <a:xfrm>
                <a:off x="1132298" y="1914380"/>
                <a:ext cx="10186763" cy="16700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𝑎𝑒</m:t>
                          </m:r>
                        </m:e>
                        <m:sup>
                          <m:f>
                            <m:f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=0−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36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𝑏𝑣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B3DEE2-D4F8-08AF-F10E-8AEF129E8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298" y="1914380"/>
                <a:ext cx="10186763" cy="16700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3927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033C8-7B42-7E16-B177-655DB2AF8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4A265A-20BF-0C77-528E-E266DF670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7F0F09-2A85-7005-94FB-96BDA4389E50}"/>
              </a:ext>
            </a:extLst>
          </p:cNvPr>
          <p:cNvSpPr txBox="1"/>
          <p:nvPr/>
        </p:nvSpPr>
        <p:spPr>
          <a:xfrm>
            <a:off x="90960" y="127521"/>
            <a:ext cx="12096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Hamiltonian for Variable Mass System?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37FB88B-F900-837D-0BC1-87DDFAEAD9F2}"/>
                  </a:ext>
                </a:extLst>
              </p:cNvPr>
              <p:cNvSpPr txBox="1"/>
              <p:nvPr/>
            </p:nvSpPr>
            <p:spPr>
              <a:xfrm>
                <a:off x="3580867" y="777532"/>
                <a:ext cx="2558136" cy="1319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𝑚𝑣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37FB88B-F900-837D-0BC1-87DDFAEAD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867" y="777532"/>
                <a:ext cx="2558136" cy="1319592"/>
              </a:xfrm>
              <a:prstGeom prst="rect">
                <a:avLst/>
              </a:prstGeom>
              <a:blipFill>
                <a:blip r:embed="rId3"/>
                <a:stretch>
                  <a:fillRect l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BDD3765-B752-014A-EA8A-EE700015BD98}"/>
                  </a:ext>
                </a:extLst>
              </p:cNvPr>
              <p:cNvSpPr txBox="1"/>
              <p:nvPr/>
            </p:nvSpPr>
            <p:spPr>
              <a:xfrm>
                <a:off x="488864" y="3112163"/>
                <a:ext cx="10229660" cy="18562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acc>
                        <m:accPr>
                          <m:chr m:val="̂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  <a:p>
                <a:pPr algn="ctr"/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BDD3765-B752-014A-EA8A-EE700015B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64" y="3112163"/>
                <a:ext cx="10229660" cy="1856214"/>
              </a:xfrm>
              <a:prstGeom prst="rect">
                <a:avLst/>
              </a:prstGeom>
              <a:blipFill>
                <a:blip r:embed="rId4"/>
                <a:stretch>
                  <a:fillRect r="-2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4439112-5F12-158E-91B8-513A4A0DE5CA}"/>
                  </a:ext>
                </a:extLst>
              </p:cNvPr>
              <p:cNvSpPr txBox="1"/>
              <p:nvPr/>
            </p:nvSpPr>
            <p:spPr>
              <a:xfrm>
                <a:off x="119730" y="1039947"/>
                <a:ext cx="3297634" cy="1120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4439112-5F12-158E-91B8-513A4A0DE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1039947"/>
                <a:ext cx="3297634" cy="1120563"/>
              </a:xfrm>
              <a:prstGeom prst="rect">
                <a:avLst/>
              </a:prstGeom>
              <a:blipFill>
                <a:blip r:embed="rId5"/>
                <a:stretch>
                  <a:fillRect b="-5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FC06F5A-364D-75A1-48D9-B7D154ECD8AC}"/>
                  </a:ext>
                </a:extLst>
              </p:cNvPr>
              <p:cNvSpPr txBox="1"/>
              <p:nvPr/>
            </p:nvSpPr>
            <p:spPr>
              <a:xfrm>
                <a:off x="6205174" y="877175"/>
                <a:ext cx="2698239" cy="11203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FC06F5A-364D-75A1-48D9-B7D154ECD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5174" y="877175"/>
                <a:ext cx="2698239" cy="1120307"/>
              </a:xfrm>
              <a:prstGeom prst="rect">
                <a:avLst/>
              </a:prstGeom>
              <a:blipFill>
                <a:blip r:embed="rId6"/>
                <a:stretch>
                  <a:fillRect b="-4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C253967-E036-EEC1-0486-08FA84D4F53D}"/>
                  </a:ext>
                </a:extLst>
              </p:cNvPr>
              <p:cNvSpPr txBox="1"/>
              <p:nvPr/>
            </p:nvSpPr>
            <p:spPr>
              <a:xfrm>
                <a:off x="6907271" y="1879722"/>
                <a:ext cx="3117135" cy="11294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6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C253967-E036-EEC1-0486-08FA84D4F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7271" y="1879722"/>
                <a:ext cx="3117135" cy="1129476"/>
              </a:xfrm>
              <a:prstGeom prst="rect">
                <a:avLst/>
              </a:prstGeom>
              <a:blipFill>
                <a:blip r:embed="rId7"/>
                <a:stretch>
                  <a:fillRect l="-1215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CE729B5-082D-8A5B-2FA6-53574664CCA0}"/>
                  </a:ext>
                </a:extLst>
              </p:cNvPr>
              <p:cNvSpPr txBox="1"/>
              <p:nvPr/>
            </p:nvSpPr>
            <p:spPr>
              <a:xfrm>
                <a:off x="3553914" y="1963996"/>
                <a:ext cx="256801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𝑝𝑣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CE729B5-082D-8A5B-2FA6-53574664C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914" y="1963996"/>
                <a:ext cx="2568011" cy="923330"/>
              </a:xfrm>
              <a:prstGeom prst="rect">
                <a:avLst/>
              </a:prstGeom>
              <a:blipFill>
                <a:blip r:embed="rId8"/>
                <a:stretch>
                  <a:fillRect l="-1478" b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6D961C8-189F-D592-1B13-F6D69DC2ED1D}"/>
                  </a:ext>
                </a:extLst>
              </p:cNvPr>
              <p:cNvSpPr txBox="1"/>
              <p:nvPr/>
            </p:nvSpPr>
            <p:spPr>
              <a:xfrm>
                <a:off x="261812" y="5171722"/>
                <a:ext cx="919624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Now the dynamics of the system are correct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6D961C8-189F-D592-1B13-F6D69DC2E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812" y="5171722"/>
                <a:ext cx="9196245" cy="646331"/>
              </a:xfrm>
              <a:prstGeom prst="rect">
                <a:avLst/>
              </a:prstGeom>
              <a:blipFill>
                <a:blip r:embed="rId9"/>
                <a:stretch>
                  <a:fillRect l="-276" t="-15686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4101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033C8-7B42-7E16-B177-655DB2AF8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4A265A-20BF-0C77-528E-E266DF670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41671A-C264-F4E5-4EC0-D2509347C570}"/>
                  </a:ext>
                </a:extLst>
              </p:cNvPr>
              <p:cNvSpPr txBox="1"/>
              <p:nvPr/>
            </p:nvSpPr>
            <p:spPr>
              <a:xfrm>
                <a:off x="520446" y="1546802"/>
                <a:ext cx="3607078" cy="68909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41671A-C264-F4E5-4EC0-D2509347C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46" y="1546802"/>
                <a:ext cx="3607078" cy="689099"/>
              </a:xfrm>
              <a:prstGeom prst="rect">
                <a:avLst/>
              </a:prstGeom>
              <a:blipFill>
                <a:blip r:embed="rId3"/>
                <a:stretch>
                  <a:fillRect l="-1404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02F1489-374B-ACBD-AED3-4B07BE89DF13}"/>
                  </a:ext>
                </a:extLst>
              </p:cNvPr>
              <p:cNvSpPr txBox="1"/>
              <p:nvPr/>
            </p:nvSpPr>
            <p:spPr>
              <a:xfrm>
                <a:off x="520446" y="3148809"/>
                <a:ext cx="5023069" cy="100642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02F1489-374B-ACBD-AED3-4B07BE89D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46" y="3148809"/>
                <a:ext cx="5023069" cy="1006429"/>
              </a:xfrm>
              <a:prstGeom prst="rect">
                <a:avLst/>
              </a:prstGeom>
              <a:blipFill>
                <a:blip r:embed="rId4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A4112BC-F10F-53AF-AB2D-03D48BE55D2A}"/>
                  </a:ext>
                </a:extLst>
              </p:cNvPr>
              <p:cNvSpPr txBox="1"/>
              <p:nvPr/>
            </p:nvSpPr>
            <p:spPr>
              <a:xfrm>
                <a:off x="520446" y="342883"/>
                <a:ext cx="4312526" cy="10133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3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A4112BC-F10F-53AF-AB2D-03D48BE55D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46" y="342883"/>
                <a:ext cx="4312526" cy="1013354"/>
              </a:xfrm>
              <a:prstGeom prst="rect">
                <a:avLst/>
              </a:prstGeom>
              <a:blipFill>
                <a:blip r:embed="rId5"/>
                <a:stretch>
                  <a:fillRect l="-1173" b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58477E0-1AE6-C57F-6792-6662BE46F1E3}"/>
                  </a:ext>
                </a:extLst>
              </p:cNvPr>
              <p:cNvSpPr txBox="1"/>
              <p:nvPr/>
            </p:nvSpPr>
            <p:spPr>
              <a:xfrm>
                <a:off x="520446" y="4661123"/>
                <a:ext cx="4107471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58477E0-1AE6-C57F-6792-6662BE46F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46" y="4661123"/>
                <a:ext cx="4107471" cy="584775"/>
              </a:xfrm>
              <a:prstGeom prst="rect">
                <a:avLst/>
              </a:prstGeom>
              <a:blipFill>
                <a:blip r:embed="rId6"/>
                <a:stretch>
                  <a:fillRect l="-615" t="-10638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1CD048F-FD5D-706E-F7E7-EB35ECC241E3}"/>
                  </a:ext>
                </a:extLst>
              </p:cNvPr>
              <p:cNvSpPr txBox="1"/>
              <p:nvPr/>
            </p:nvSpPr>
            <p:spPr>
              <a:xfrm>
                <a:off x="5961763" y="305867"/>
                <a:ext cx="6178807" cy="12039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acc>
                        <m:accPr>
                          <m:chr m:val="̂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1CD048F-FD5D-706E-F7E7-EB35ECC24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763" y="305867"/>
                <a:ext cx="6178807" cy="1203919"/>
              </a:xfrm>
              <a:prstGeom prst="rect">
                <a:avLst/>
              </a:prstGeom>
              <a:blipFill>
                <a:blip r:embed="rId7"/>
                <a:stretch>
                  <a:fillRect l="-615"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406D3B7-82E4-0E66-61DA-9E4B9383A679}"/>
              </a:ext>
            </a:extLst>
          </p:cNvPr>
          <p:cNvSpPr txBox="1"/>
          <p:nvPr/>
        </p:nvSpPr>
        <p:spPr>
          <a:xfrm>
            <a:off x="657857" y="2942298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position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379537-9D49-079E-0444-B52FE4C33B40}"/>
              </a:ext>
            </a:extLst>
          </p:cNvPr>
          <p:cNvSpPr txBox="1"/>
          <p:nvPr/>
        </p:nvSpPr>
        <p:spPr>
          <a:xfrm>
            <a:off x="2181031" y="2367055"/>
            <a:ext cx="18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momentum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827399-77F8-69BF-7F40-4B46167F2E03}"/>
              </a:ext>
            </a:extLst>
          </p:cNvPr>
          <p:cNvCxnSpPr/>
          <p:nvPr/>
        </p:nvCxnSpPr>
        <p:spPr>
          <a:xfrm>
            <a:off x="3021887" y="2797198"/>
            <a:ext cx="0" cy="425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D2442E3-1FEB-535F-1A02-DDD6481F9AFC}"/>
              </a:ext>
            </a:extLst>
          </p:cNvPr>
          <p:cNvCxnSpPr/>
          <p:nvPr/>
        </p:nvCxnSpPr>
        <p:spPr>
          <a:xfrm>
            <a:off x="1767691" y="3311630"/>
            <a:ext cx="319668" cy="229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1C6C266-D60C-E910-7D7F-0A9919A064C5}"/>
              </a:ext>
            </a:extLst>
          </p:cNvPr>
          <p:cNvGrpSpPr/>
          <p:nvPr/>
        </p:nvGrpSpPr>
        <p:grpSpPr>
          <a:xfrm>
            <a:off x="5778272" y="2181383"/>
            <a:ext cx="3272895" cy="2277969"/>
            <a:chOff x="107831" y="1666782"/>
            <a:chExt cx="3272895" cy="22779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DF16448-0043-0A0E-3E8E-BF572C59D9B6}"/>
                    </a:ext>
                  </a:extLst>
                </p:cNvPr>
                <p:cNvSpPr txBox="1"/>
                <p:nvPr/>
              </p:nvSpPr>
              <p:spPr>
                <a:xfrm>
                  <a:off x="880968" y="1666782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DF16448-0043-0A0E-3E8E-BF572C59D9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968" y="1666782"/>
                  <a:ext cx="184731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6000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B015E6D-3659-5D26-41FA-36D7AD8CA768}"/>
                    </a:ext>
                  </a:extLst>
                </p:cNvPr>
                <p:cNvSpPr txBox="1"/>
                <p:nvPr/>
              </p:nvSpPr>
              <p:spPr>
                <a:xfrm>
                  <a:off x="107831" y="2018008"/>
                  <a:ext cx="1188432" cy="5666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B015E6D-3659-5D26-41FA-36D7AD8CA7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31" y="2018008"/>
                  <a:ext cx="1188432" cy="566694"/>
                </a:xfrm>
                <a:prstGeom prst="rect">
                  <a:avLst/>
                </a:prstGeom>
                <a:blipFill>
                  <a:blip r:embed="rId9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5FA6F44-DFEE-A5DE-F812-63EC5640E151}"/>
                    </a:ext>
                  </a:extLst>
                </p:cNvPr>
                <p:cNvSpPr txBox="1"/>
                <p:nvPr/>
              </p:nvSpPr>
              <p:spPr>
                <a:xfrm>
                  <a:off x="884341" y="3102265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5FA6F44-DFEE-A5DE-F812-63EC5640E1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341" y="3102265"/>
                  <a:ext cx="184731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9333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Freeform 60">
              <a:extLst>
                <a:ext uri="{FF2B5EF4-FFF2-40B4-BE49-F238E27FC236}">
                  <a16:creationId xmlns:a16="http://schemas.microsoft.com/office/drawing/2014/main" id="{4651D540-8A41-48C3-09CF-E2B4D0A2122A}"/>
                </a:ext>
              </a:extLst>
            </p:cNvPr>
            <p:cNvSpPr/>
            <p:nvPr/>
          </p:nvSpPr>
          <p:spPr>
            <a:xfrm>
              <a:off x="1293124" y="2348056"/>
              <a:ext cx="2051776" cy="965200"/>
            </a:xfrm>
            <a:custGeom>
              <a:avLst/>
              <a:gdLst>
                <a:gd name="connsiteX0" fmla="*/ 2035175 w 2035175"/>
                <a:gd name="connsiteY0" fmla="*/ 0 h 981075"/>
                <a:gd name="connsiteX1" fmla="*/ 0 w 2035175"/>
                <a:gd name="connsiteY1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288925 w 2035175"/>
                <a:gd name="connsiteY3" fmla="*/ 552450 h 981075"/>
                <a:gd name="connsiteX4" fmla="*/ 0 w 2035175"/>
                <a:gd name="connsiteY4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1038225 w 2035175"/>
                <a:gd name="connsiteY2" fmla="*/ 123825 h 981075"/>
                <a:gd name="connsiteX3" fmla="*/ 692150 w 2035175"/>
                <a:gd name="connsiteY3" fmla="*/ 247650 h 981075"/>
                <a:gd name="connsiteX4" fmla="*/ 288925 w 2035175"/>
                <a:gd name="connsiteY4" fmla="*/ 552450 h 981075"/>
                <a:gd name="connsiteX5" fmla="*/ 0 w 2035175"/>
                <a:gd name="connsiteY5" fmla="*/ 981075 h 981075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0 w 2047875"/>
                <a:gd name="connsiteY5" fmla="*/ 971550 h 971550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117475 w 2047875"/>
                <a:gd name="connsiteY5" fmla="*/ 777875 h 971550"/>
                <a:gd name="connsiteX6" fmla="*/ 0 w 2047875"/>
                <a:gd name="connsiteY6" fmla="*/ 971550 h 9715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14300 w 2044700"/>
                <a:gd name="connsiteY5" fmla="*/ 777875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536574 w 2044700"/>
                <a:gd name="connsiteY4" fmla="*/ 342900 h 996950"/>
                <a:gd name="connsiteX5" fmla="*/ 298450 w 2044700"/>
                <a:gd name="connsiteY5" fmla="*/ 552450 h 996950"/>
                <a:gd name="connsiteX6" fmla="*/ 127000 w 2044700"/>
                <a:gd name="connsiteY6" fmla="*/ 781050 h 996950"/>
                <a:gd name="connsiteX7" fmla="*/ 0 w 2044700"/>
                <a:gd name="connsiteY7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200024 w 2044700"/>
                <a:gd name="connsiteY7" fmla="*/ 673100 h 996950"/>
                <a:gd name="connsiteX8" fmla="*/ 127000 w 2044700"/>
                <a:gd name="connsiteY8" fmla="*/ 781050 h 996950"/>
                <a:gd name="connsiteX9" fmla="*/ 0 w 2044700"/>
                <a:gd name="connsiteY9" fmla="*/ 996950 h 9969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396874 w 2032000"/>
                <a:gd name="connsiteY6" fmla="*/ 434976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403224 w 2032000"/>
                <a:gd name="connsiteY6" fmla="*/ 438151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714499 w 2032000"/>
                <a:gd name="connsiteY1" fmla="*/ 25401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32000 w 2032000"/>
                <a:gd name="connsiteY0" fmla="*/ 0 h 987425"/>
                <a:gd name="connsiteX1" fmla="*/ 1717674 w 2032000"/>
                <a:gd name="connsiteY1" fmla="*/ 15876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28825 w 2028825"/>
                <a:gd name="connsiteY0" fmla="*/ 0 h 987425"/>
                <a:gd name="connsiteX1" fmla="*/ 1714499 w 2028825"/>
                <a:gd name="connsiteY1" fmla="*/ 15876 h 987425"/>
                <a:gd name="connsiteX2" fmla="*/ 1381125 w 2028825"/>
                <a:gd name="connsiteY2" fmla="*/ 50800 h 987425"/>
                <a:gd name="connsiteX3" fmla="*/ 1028700 w 2028825"/>
                <a:gd name="connsiteY3" fmla="*/ 117475 h 987425"/>
                <a:gd name="connsiteX4" fmla="*/ 844549 w 2028825"/>
                <a:gd name="connsiteY4" fmla="*/ 174625 h 987425"/>
                <a:gd name="connsiteX5" fmla="*/ 685800 w 2028825"/>
                <a:gd name="connsiteY5" fmla="*/ 247650 h 987425"/>
                <a:gd name="connsiteX6" fmla="*/ 520699 w 2028825"/>
                <a:gd name="connsiteY6" fmla="*/ 342900 h 987425"/>
                <a:gd name="connsiteX7" fmla="*/ 400049 w 2028825"/>
                <a:gd name="connsiteY7" fmla="*/ 438151 h 987425"/>
                <a:gd name="connsiteX8" fmla="*/ 282575 w 2028825"/>
                <a:gd name="connsiteY8" fmla="*/ 552450 h 987425"/>
                <a:gd name="connsiteX9" fmla="*/ 184149 w 2028825"/>
                <a:gd name="connsiteY9" fmla="*/ 673100 h 987425"/>
                <a:gd name="connsiteX10" fmla="*/ 111125 w 2028825"/>
                <a:gd name="connsiteY10" fmla="*/ 781050 h 987425"/>
                <a:gd name="connsiteX11" fmla="*/ 0 w 2028825"/>
                <a:gd name="connsiteY11" fmla="*/ 987425 h 987425"/>
                <a:gd name="connsiteX0" fmla="*/ 2035175 w 2035175"/>
                <a:gd name="connsiteY0" fmla="*/ 0 h 977900"/>
                <a:gd name="connsiteX1" fmla="*/ 1720849 w 2035175"/>
                <a:gd name="connsiteY1" fmla="*/ 15876 h 977900"/>
                <a:gd name="connsiteX2" fmla="*/ 1387475 w 2035175"/>
                <a:gd name="connsiteY2" fmla="*/ 50800 h 977900"/>
                <a:gd name="connsiteX3" fmla="*/ 1035050 w 2035175"/>
                <a:gd name="connsiteY3" fmla="*/ 117475 h 977900"/>
                <a:gd name="connsiteX4" fmla="*/ 850899 w 2035175"/>
                <a:gd name="connsiteY4" fmla="*/ 174625 h 977900"/>
                <a:gd name="connsiteX5" fmla="*/ 692150 w 2035175"/>
                <a:gd name="connsiteY5" fmla="*/ 247650 h 977900"/>
                <a:gd name="connsiteX6" fmla="*/ 527049 w 2035175"/>
                <a:gd name="connsiteY6" fmla="*/ 342900 h 977900"/>
                <a:gd name="connsiteX7" fmla="*/ 406399 w 2035175"/>
                <a:gd name="connsiteY7" fmla="*/ 438151 h 977900"/>
                <a:gd name="connsiteX8" fmla="*/ 288925 w 2035175"/>
                <a:gd name="connsiteY8" fmla="*/ 552450 h 977900"/>
                <a:gd name="connsiteX9" fmla="*/ 190499 w 2035175"/>
                <a:gd name="connsiteY9" fmla="*/ 673100 h 977900"/>
                <a:gd name="connsiteX10" fmla="*/ 117475 w 2035175"/>
                <a:gd name="connsiteY10" fmla="*/ 781050 h 977900"/>
                <a:gd name="connsiteX11" fmla="*/ 0 w 2035175"/>
                <a:gd name="connsiteY11" fmla="*/ 977900 h 977900"/>
                <a:gd name="connsiteX0" fmla="*/ 2025650 w 2025650"/>
                <a:gd name="connsiteY0" fmla="*/ 0 h 984250"/>
                <a:gd name="connsiteX1" fmla="*/ 1711324 w 2025650"/>
                <a:gd name="connsiteY1" fmla="*/ 15876 h 984250"/>
                <a:gd name="connsiteX2" fmla="*/ 1377950 w 2025650"/>
                <a:gd name="connsiteY2" fmla="*/ 50800 h 984250"/>
                <a:gd name="connsiteX3" fmla="*/ 1025525 w 2025650"/>
                <a:gd name="connsiteY3" fmla="*/ 117475 h 984250"/>
                <a:gd name="connsiteX4" fmla="*/ 841374 w 2025650"/>
                <a:gd name="connsiteY4" fmla="*/ 174625 h 984250"/>
                <a:gd name="connsiteX5" fmla="*/ 682625 w 2025650"/>
                <a:gd name="connsiteY5" fmla="*/ 247650 h 984250"/>
                <a:gd name="connsiteX6" fmla="*/ 517524 w 2025650"/>
                <a:gd name="connsiteY6" fmla="*/ 342900 h 984250"/>
                <a:gd name="connsiteX7" fmla="*/ 396874 w 2025650"/>
                <a:gd name="connsiteY7" fmla="*/ 438151 h 984250"/>
                <a:gd name="connsiteX8" fmla="*/ 279400 w 2025650"/>
                <a:gd name="connsiteY8" fmla="*/ 552450 h 984250"/>
                <a:gd name="connsiteX9" fmla="*/ 180974 w 2025650"/>
                <a:gd name="connsiteY9" fmla="*/ 673100 h 984250"/>
                <a:gd name="connsiteX10" fmla="*/ 107950 w 2025650"/>
                <a:gd name="connsiteY10" fmla="*/ 781050 h 984250"/>
                <a:gd name="connsiteX11" fmla="*/ 0 w 2025650"/>
                <a:gd name="connsiteY11" fmla="*/ 984250 h 984250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93674 w 2032000"/>
                <a:gd name="connsiteY9" fmla="*/ 67945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20650 w 2032000"/>
                <a:gd name="connsiteY10" fmla="*/ 79057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747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81075"/>
                <a:gd name="connsiteX1" fmla="*/ 1720849 w 2032000"/>
                <a:gd name="connsiteY1" fmla="*/ 25401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384300 w 2032000"/>
                <a:gd name="connsiteY2" fmla="*/ 41275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476375 w 2032000"/>
                <a:gd name="connsiteY2" fmla="*/ 38100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58126 w 2058126"/>
                <a:gd name="connsiteY0" fmla="*/ 0 h 971550"/>
                <a:gd name="connsiteX1" fmla="*/ 1720849 w 2058126"/>
                <a:gd name="connsiteY1" fmla="*/ 15876 h 971550"/>
                <a:gd name="connsiteX2" fmla="*/ 1476375 w 2058126"/>
                <a:gd name="connsiteY2" fmla="*/ 38100 h 971550"/>
                <a:gd name="connsiteX3" fmla="*/ 1228724 w 2058126"/>
                <a:gd name="connsiteY3" fmla="*/ 69852 h 971550"/>
                <a:gd name="connsiteX4" fmla="*/ 1031875 w 2058126"/>
                <a:gd name="connsiteY4" fmla="*/ 107950 h 971550"/>
                <a:gd name="connsiteX5" fmla="*/ 847724 w 2058126"/>
                <a:gd name="connsiteY5" fmla="*/ 165100 h 971550"/>
                <a:gd name="connsiteX6" fmla="*/ 688975 w 2058126"/>
                <a:gd name="connsiteY6" fmla="*/ 238125 h 971550"/>
                <a:gd name="connsiteX7" fmla="*/ 523874 w 2058126"/>
                <a:gd name="connsiteY7" fmla="*/ 333375 h 971550"/>
                <a:gd name="connsiteX8" fmla="*/ 403224 w 2058126"/>
                <a:gd name="connsiteY8" fmla="*/ 428626 h 971550"/>
                <a:gd name="connsiteX9" fmla="*/ 285750 w 2058126"/>
                <a:gd name="connsiteY9" fmla="*/ 542925 h 971550"/>
                <a:gd name="connsiteX10" fmla="*/ 187324 w 2058126"/>
                <a:gd name="connsiteY10" fmla="*/ 663575 h 971550"/>
                <a:gd name="connsiteX11" fmla="*/ 111125 w 2058126"/>
                <a:gd name="connsiteY11" fmla="*/ 774700 h 971550"/>
                <a:gd name="connsiteX12" fmla="*/ 0 w 2058126"/>
                <a:gd name="connsiteY12" fmla="*/ 971550 h 971550"/>
                <a:gd name="connsiteX0" fmla="*/ 2051776 w 2051776"/>
                <a:gd name="connsiteY0" fmla="*/ 0 h 965200"/>
                <a:gd name="connsiteX1" fmla="*/ 1720849 w 2051776"/>
                <a:gd name="connsiteY1" fmla="*/ 9526 h 965200"/>
                <a:gd name="connsiteX2" fmla="*/ 1476375 w 2051776"/>
                <a:gd name="connsiteY2" fmla="*/ 31750 h 965200"/>
                <a:gd name="connsiteX3" fmla="*/ 1228724 w 2051776"/>
                <a:gd name="connsiteY3" fmla="*/ 63502 h 965200"/>
                <a:gd name="connsiteX4" fmla="*/ 1031875 w 2051776"/>
                <a:gd name="connsiteY4" fmla="*/ 101600 h 965200"/>
                <a:gd name="connsiteX5" fmla="*/ 847724 w 2051776"/>
                <a:gd name="connsiteY5" fmla="*/ 158750 h 965200"/>
                <a:gd name="connsiteX6" fmla="*/ 688975 w 2051776"/>
                <a:gd name="connsiteY6" fmla="*/ 231775 h 965200"/>
                <a:gd name="connsiteX7" fmla="*/ 523874 w 2051776"/>
                <a:gd name="connsiteY7" fmla="*/ 327025 h 965200"/>
                <a:gd name="connsiteX8" fmla="*/ 403224 w 2051776"/>
                <a:gd name="connsiteY8" fmla="*/ 422276 h 965200"/>
                <a:gd name="connsiteX9" fmla="*/ 285750 w 2051776"/>
                <a:gd name="connsiteY9" fmla="*/ 536575 h 965200"/>
                <a:gd name="connsiteX10" fmla="*/ 187324 w 2051776"/>
                <a:gd name="connsiteY10" fmla="*/ 657225 h 965200"/>
                <a:gd name="connsiteX11" fmla="*/ 111125 w 2051776"/>
                <a:gd name="connsiteY11" fmla="*/ 768350 h 965200"/>
                <a:gd name="connsiteX12" fmla="*/ 0 w 2051776"/>
                <a:gd name="connsiteY12" fmla="*/ 965200 h 96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1776" h="965200">
                  <a:moveTo>
                    <a:pt x="2051776" y="0"/>
                  </a:moveTo>
                  <a:cubicBezTo>
                    <a:pt x="1997272" y="2646"/>
                    <a:pt x="1828799" y="1059"/>
                    <a:pt x="1720849" y="9526"/>
                  </a:cubicBezTo>
                  <a:lnTo>
                    <a:pt x="1476375" y="31750"/>
                  </a:lnTo>
                  <a:cubicBezTo>
                    <a:pt x="1394354" y="40217"/>
                    <a:pt x="1287461" y="52390"/>
                    <a:pt x="1228724" y="63502"/>
                  </a:cubicBezTo>
                  <a:cubicBezTo>
                    <a:pt x="1169987" y="74614"/>
                    <a:pt x="1094846" y="83609"/>
                    <a:pt x="1031875" y="101600"/>
                  </a:cubicBezTo>
                  <a:cubicBezTo>
                    <a:pt x="942446" y="124354"/>
                    <a:pt x="905403" y="138113"/>
                    <a:pt x="847724" y="158750"/>
                  </a:cubicBezTo>
                  <a:cubicBezTo>
                    <a:pt x="790045" y="179387"/>
                    <a:pt x="742950" y="205846"/>
                    <a:pt x="688975" y="231775"/>
                  </a:cubicBezTo>
                  <a:cubicBezTo>
                    <a:pt x="635000" y="257704"/>
                    <a:pt x="572028" y="293687"/>
                    <a:pt x="523874" y="327025"/>
                  </a:cubicBezTo>
                  <a:cubicBezTo>
                    <a:pt x="475720" y="360363"/>
                    <a:pt x="442911" y="387351"/>
                    <a:pt x="403224" y="422276"/>
                  </a:cubicBezTo>
                  <a:cubicBezTo>
                    <a:pt x="363537" y="457201"/>
                    <a:pt x="321204" y="499004"/>
                    <a:pt x="285750" y="536575"/>
                  </a:cubicBezTo>
                  <a:cubicBezTo>
                    <a:pt x="250296" y="574146"/>
                    <a:pt x="215899" y="619125"/>
                    <a:pt x="187324" y="657225"/>
                  </a:cubicBezTo>
                  <a:cubicBezTo>
                    <a:pt x="158749" y="695325"/>
                    <a:pt x="146050" y="713317"/>
                    <a:pt x="111125" y="768350"/>
                  </a:cubicBezTo>
                  <a:cubicBezTo>
                    <a:pt x="60854" y="838200"/>
                    <a:pt x="48154" y="868892"/>
                    <a:pt x="0" y="965200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6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582CD5B-C155-F7CF-956E-082CEB1ADBCF}"/>
                    </a:ext>
                  </a:extLst>
                </p:cNvPr>
                <p:cNvSpPr txBox="1"/>
                <p:nvPr/>
              </p:nvSpPr>
              <p:spPr>
                <a:xfrm>
                  <a:off x="3195995" y="3575419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582CD5B-C155-F7CF-956E-082CEB1ADB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5995" y="3575419"/>
                  <a:ext cx="184731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3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ED92B543-8903-4DB3-7492-65294258CA3B}"/>
                </a:ext>
              </a:extLst>
            </p:cNvPr>
            <p:cNvSpPr/>
            <p:nvPr/>
          </p:nvSpPr>
          <p:spPr>
            <a:xfrm flipH="1">
              <a:off x="1250544" y="1918630"/>
              <a:ext cx="45719" cy="1598305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084F2A10-EA93-1364-7409-3595A2E988C8}"/>
                </a:ext>
              </a:extLst>
            </p:cNvPr>
            <p:cNvSpPr/>
            <p:nvPr/>
          </p:nvSpPr>
          <p:spPr>
            <a:xfrm rot="5400000" flipH="1">
              <a:off x="2278540" y="2477060"/>
              <a:ext cx="45719" cy="2034030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35C6A0C8-08B8-A222-28DB-401166C17E34}"/>
                </a:ext>
              </a:extLst>
            </p:cNvPr>
            <p:cNvSpPr/>
            <p:nvPr/>
          </p:nvSpPr>
          <p:spPr>
            <a:xfrm rot="5400000" flipH="1">
              <a:off x="2303947" y="1279079"/>
              <a:ext cx="45719" cy="2034030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chemeClr val="tx2">
                  <a:lumMod val="90000"/>
                </a:schemeClr>
              </a:solidFill>
              <a:prstDash val="das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EB16AA8-5233-F90C-6353-BB777A4CF400}"/>
              </a:ext>
            </a:extLst>
          </p:cNvPr>
          <p:cNvSpPr txBox="1"/>
          <p:nvPr/>
        </p:nvSpPr>
        <p:spPr>
          <a:xfrm>
            <a:off x="4907672" y="4740765"/>
            <a:ext cx="38427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Same kinematics!</a:t>
            </a:r>
          </a:p>
        </p:txBody>
      </p:sp>
    </p:spTree>
    <p:extLst>
      <p:ext uri="{BB962C8B-B14F-4D97-AF65-F5344CB8AC3E}">
        <p14:creationId xmlns:p14="http://schemas.microsoft.com/office/powerpoint/2010/main" val="2808068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2A54E7-1DD1-4BF2-B885-86D13EF12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4F42F6-798B-F424-A0A0-99ECA848E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E5B0878-310A-5740-3961-30B3D9D1173F}"/>
                  </a:ext>
                </a:extLst>
              </p:cNvPr>
              <p:cNvSpPr txBox="1"/>
              <p:nvPr/>
            </p:nvSpPr>
            <p:spPr>
              <a:xfrm>
                <a:off x="648896" y="3885646"/>
                <a:ext cx="3513205" cy="20185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3600" i="1">
                              <a:solidFill>
                                <a:srgbClr val="FF7979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solidFill>
                                <a:srgbClr val="FF7979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d>
                        <m:dPr>
                          <m:ctrlPr>
                            <a:rPr lang="en-US" sz="3600" i="1">
                              <a:solidFill>
                                <a:srgbClr val="FF797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solidFill>
                                <a:srgbClr val="FF797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600" i="1">
                          <a:solidFill>
                            <a:srgbClr val="FF7979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3600" i="1">
                              <a:solidFill>
                                <a:srgbClr val="FF797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solidFill>
                                <a:srgbClr val="FF797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E5B0878-310A-5740-3961-30B3D9D11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96" y="3885646"/>
                <a:ext cx="3513205" cy="20185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9D253F96-5355-4A47-FF38-5A29B00A79D2}"/>
              </a:ext>
            </a:extLst>
          </p:cNvPr>
          <p:cNvSpPr txBox="1"/>
          <p:nvPr/>
        </p:nvSpPr>
        <p:spPr>
          <a:xfrm>
            <a:off x="6964537" y="2922302"/>
            <a:ext cx="39180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Same dynamics!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0CBB3B4-50E3-B6FD-A804-120731A260FA}"/>
              </a:ext>
            </a:extLst>
          </p:cNvPr>
          <p:cNvGrpSpPr/>
          <p:nvPr/>
        </p:nvGrpSpPr>
        <p:grpSpPr>
          <a:xfrm>
            <a:off x="7321376" y="476302"/>
            <a:ext cx="2578310" cy="2236776"/>
            <a:chOff x="7646750" y="1706642"/>
            <a:chExt cx="2578310" cy="22367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6C78D7B-3776-EFE1-549B-A199F50E5917}"/>
                    </a:ext>
                  </a:extLst>
                </p:cNvPr>
                <p:cNvSpPr txBox="1"/>
                <p:nvPr/>
              </p:nvSpPr>
              <p:spPr>
                <a:xfrm>
                  <a:off x="7646750" y="1997368"/>
                  <a:ext cx="296732" cy="557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f>
                              <m:f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EDC01266-6DF2-39D2-10C6-B13D231A7A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6750" y="1997368"/>
                  <a:ext cx="296732" cy="557397"/>
                </a:xfrm>
                <a:prstGeom prst="rect">
                  <a:avLst/>
                </a:prstGeom>
                <a:blipFill>
                  <a:blip r:embed="rId8"/>
                  <a:stretch>
                    <a:fillRect r="-4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2815E7E-F338-CE61-17C1-DCE688AA965A}"/>
                    </a:ext>
                  </a:extLst>
                </p:cNvPr>
                <p:cNvSpPr txBox="1"/>
                <p:nvPr/>
              </p:nvSpPr>
              <p:spPr>
                <a:xfrm>
                  <a:off x="7800973" y="1706642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C867423D-11B7-07EA-8838-77F6F12BF5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0973" y="1706642"/>
                  <a:ext cx="184731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6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310B475-8BA3-C92F-7F7F-F77CCA9B3774}"/>
                    </a:ext>
                  </a:extLst>
                </p:cNvPr>
                <p:cNvSpPr txBox="1"/>
                <p:nvPr/>
              </p:nvSpPr>
              <p:spPr>
                <a:xfrm>
                  <a:off x="10040329" y="3574086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193C8D65-DC43-AE60-7E0B-036CAC3F22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40329" y="3574086"/>
                  <a:ext cx="184731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Freeform 81">
              <a:extLst>
                <a:ext uri="{FF2B5EF4-FFF2-40B4-BE49-F238E27FC236}">
                  <a16:creationId xmlns:a16="http://schemas.microsoft.com/office/drawing/2014/main" id="{291DEFF7-22D1-8287-38F9-3944F8296160}"/>
                </a:ext>
              </a:extLst>
            </p:cNvPr>
            <p:cNvSpPr/>
            <p:nvPr/>
          </p:nvSpPr>
          <p:spPr>
            <a:xfrm flipV="1">
              <a:off x="8110508" y="2379172"/>
              <a:ext cx="1995758" cy="1143037"/>
            </a:xfrm>
            <a:custGeom>
              <a:avLst/>
              <a:gdLst>
                <a:gd name="connsiteX0" fmla="*/ 2035175 w 2035175"/>
                <a:gd name="connsiteY0" fmla="*/ 0 h 981075"/>
                <a:gd name="connsiteX1" fmla="*/ 0 w 2035175"/>
                <a:gd name="connsiteY1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288925 w 2035175"/>
                <a:gd name="connsiteY3" fmla="*/ 552450 h 981075"/>
                <a:gd name="connsiteX4" fmla="*/ 0 w 2035175"/>
                <a:gd name="connsiteY4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1038225 w 2035175"/>
                <a:gd name="connsiteY2" fmla="*/ 123825 h 981075"/>
                <a:gd name="connsiteX3" fmla="*/ 692150 w 2035175"/>
                <a:gd name="connsiteY3" fmla="*/ 247650 h 981075"/>
                <a:gd name="connsiteX4" fmla="*/ 288925 w 2035175"/>
                <a:gd name="connsiteY4" fmla="*/ 552450 h 981075"/>
                <a:gd name="connsiteX5" fmla="*/ 0 w 2035175"/>
                <a:gd name="connsiteY5" fmla="*/ 981075 h 981075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0 w 2047875"/>
                <a:gd name="connsiteY5" fmla="*/ 971550 h 971550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117475 w 2047875"/>
                <a:gd name="connsiteY5" fmla="*/ 777875 h 971550"/>
                <a:gd name="connsiteX6" fmla="*/ 0 w 2047875"/>
                <a:gd name="connsiteY6" fmla="*/ 971550 h 9715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14300 w 2044700"/>
                <a:gd name="connsiteY5" fmla="*/ 777875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536574 w 2044700"/>
                <a:gd name="connsiteY4" fmla="*/ 342900 h 996950"/>
                <a:gd name="connsiteX5" fmla="*/ 298450 w 2044700"/>
                <a:gd name="connsiteY5" fmla="*/ 552450 h 996950"/>
                <a:gd name="connsiteX6" fmla="*/ 127000 w 2044700"/>
                <a:gd name="connsiteY6" fmla="*/ 781050 h 996950"/>
                <a:gd name="connsiteX7" fmla="*/ 0 w 2044700"/>
                <a:gd name="connsiteY7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200024 w 2044700"/>
                <a:gd name="connsiteY7" fmla="*/ 673100 h 996950"/>
                <a:gd name="connsiteX8" fmla="*/ 127000 w 2044700"/>
                <a:gd name="connsiteY8" fmla="*/ 781050 h 996950"/>
                <a:gd name="connsiteX9" fmla="*/ 0 w 2044700"/>
                <a:gd name="connsiteY9" fmla="*/ 996950 h 9969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396874 w 2032000"/>
                <a:gd name="connsiteY6" fmla="*/ 434976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403224 w 2032000"/>
                <a:gd name="connsiteY6" fmla="*/ 438151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714499 w 2032000"/>
                <a:gd name="connsiteY1" fmla="*/ 25401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32000 w 2032000"/>
                <a:gd name="connsiteY0" fmla="*/ 0 h 987425"/>
                <a:gd name="connsiteX1" fmla="*/ 1717674 w 2032000"/>
                <a:gd name="connsiteY1" fmla="*/ 15876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28825 w 2028825"/>
                <a:gd name="connsiteY0" fmla="*/ 0 h 987425"/>
                <a:gd name="connsiteX1" fmla="*/ 1714499 w 2028825"/>
                <a:gd name="connsiteY1" fmla="*/ 15876 h 987425"/>
                <a:gd name="connsiteX2" fmla="*/ 1381125 w 2028825"/>
                <a:gd name="connsiteY2" fmla="*/ 50800 h 987425"/>
                <a:gd name="connsiteX3" fmla="*/ 1028700 w 2028825"/>
                <a:gd name="connsiteY3" fmla="*/ 117475 h 987425"/>
                <a:gd name="connsiteX4" fmla="*/ 844549 w 2028825"/>
                <a:gd name="connsiteY4" fmla="*/ 174625 h 987425"/>
                <a:gd name="connsiteX5" fmla="*/ 685800 w 2028825"/>
                <a:gd name="connsiteY5" fmla="*/ 247650 h 987425"/>
                <a:gd name="connsiteX6" fmla="*/ 520699 w 2028825"/>
                <a:gd name="connsiteY6" fmla="*/ 342900 h 987425"/>
                <a:gd name="connsiteX7" fmla="*/ 400049 w 2028825"/>
                <a:gd name="connsiteY7" fmla="*/ 438151 h 987425"/>
                <a:gd name="connsiteX8" fmla="*/ 282575 w 2028825"/>
                <a:gd name="connsiteY8" fmla="*/ 552450 h 987425"/>
                <a:gd name="connsiteX9" fmla="*/ 184149 w 2028825"/>
                <a:gd name="connsiteY9" fmla="*/ 673100 h 987425"/>
                <a:gd name="connsiteX10" fmla="*/ 111125 w 2028825"/>
                <a:gd name="connsiteY10" fmla="*/ 781050 h 987425"/>
                <a:gd name="connsiteX11" fmla="*/ 0 w 2028825"/>
                <a:gd name="connsiteY11" fmla="*/ 987425 h 987425"/>
                <a:gd name="connsiteX0" fmla="*/ 2035175 w 2035175"/>
                <a:gd name="connsiteY0" fmla="*/ 0 h 977900"/>
                <a:gd name="connsiteX1" fmla="*/ 1720849 w 2035175"/>
                <a:gd name="connsiteY1" fmla="*/ 15876 h 977900"/>
                <a:gd name="connsiteX2" fmla="*/ 1387475 w 2035175"/>
                <a:gd name="connsiteY2" fmla="*/ 50800 h 977900"/>
                <a:gd name="connsiteX3" fmla="*/ 1035050 w 2035175"/>
                <a:gd name="connsiteY3" fmla="*/ 117475 h 977900"/>
                <a:gd name="connsiteX4" fmla="*/ 850899 w 2035175"/>
                <a:gd name="connsiteY4" fmla="*/ 174625 h 977900"/>
                <a:gd name="connsiteX5" fmla="*/ 692150 w 2035175"/>
                <a:gd name="connsiteY5" fmla="*/ 247650 h 977900"/>
                <a:gd name="connsiteX6" fmla="*/ 527049 w 2035175"/>
                <a:gd name="connsiteY6" fmla="*/ 342900 h 977900"/>
                <a:gd name="connsiteX7" fmla="*/ 406399 w 2035175"/>
                <a:gd name="connsiteY7" fmla="*/ 438151 h 977900"/>
                <a:gd name="connsiteX8" fmla="*/ 288925 w 2035175"/>
                <a:gd name="connsiteY8" fmla="*/ 552450 h 977900"/>
                <a:gd name="connsiteX9" fmla="*/ 190499 w 2035175"/>
                <a:gd name="connsiteY9" fmla="*/ 673100 h 977900"/>
                <a:gd name="connsiteX10" fmla="*/ 117475 w 2035175"/>
                <a:gd name="connsiteY10" fmla="*/ 781050 h 977900"/>
                <a:gd name="connsiteX11" fmla="*/ 0 w 2035175"/>
                <a:gd name="connsiteY11" fmla="*/ 977900 h 977900"/>
                <a:gd name="connsiteX0" fmla="*/ 2025650 w 2025650"/>
                <a:gd name="connsiteY0" fmla="*/ 0 h 984250"/>
                <a:gd name="connsiteX1" fmla="*/ 1711324 w 2025650"/>
                <a:gd name="connsiteY1" fmla="*/ 15876 h 984250"/>
                <a:gd name="connsiteX2" fmla="*/ 1377950 w 2025650"/>
                <a:gd name="connsiteY2" fmla="*/ 50800 h 984250"/>
                <a:gd name="connsiteX3" fmla="*/ 1025525 w 2025650"/>
                <a:gd name="connsiteY3" fmla="*/ 117475 h 984250"/>
                <a:gd name="connsiteX4" fmla="*/ 841374 w 2025650"/>
                <a:gd name="connsiteY4" fmla="*/ 174625 h 984250"/>
                <a:gd name="connsiteX5" fmla="*/ 682625 w 2025650"/>
                <a:gd name="connsiteY5" fmla="*/ 247650 h 984250"/>
                <a:gd name="connsiteX6" fmla="*/ 517524 w 2025650"/>
                <a:gd name="connsiteY6" fmla="*/ 342900 h 984250"/>
                <a:gd name="connsiteX7" fmla="*/ 396874 w 2025650"/>
                <a:gd name="connsiteY7" fmla="*/ 438151 h 984250"/>
                <a:gd name="connsiteX8" fmla="*/ 279400 w 2025650"/>
                <a:gd name="connsiteY8" fmla="*/ 552450 h 984250"/>
                <a:gd name="connsiteX9" fmla="*/ 180974 w 2025650"/>
                <a:gd name="connsiteY9" fmla="*/ 673100 h 984250"/>
                <a:gd name="connsiteX10" fmla="*/ 107950 w 2025650"/>
                <a:gd name="connsiteY10" fmla="*/ 781050 h 984250"/>
                <a:gd name="connsiteX11" fmla="*/ 0 w 2025650"/>
                <a:gd name="connsiteY11" fmla="*/ 984250 h 984250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93674 w 2032000"/>
                <a:gd name="connsiteY9" fmla="*/ 67945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20650 w 2032000"/>
                <a:gd name="connsiteY10" fmla="*/ 79057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747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81075"/>
                <a:gd name="connsiteX1" fmla="*/ 1720849 w 2032000"/>
                <a:gd name="connsiteY1" fmla="*/ 25401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384300 w 2032000"/>
                <a:gd name="connsiteY2" fmla="*/ 41275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476375 w 2032000"/>
                <a:gd name="connsiteY2" fmla="*/ 38100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70600 w 2070600"/>
                <a:gd name="connsiteY0" fmla="*/ 0 h 998418"/>
                <a:gd name="connsiteX1" fmla="*/ 1759449 w 2070600"/>
                <a:gd name="connsiteY1" fmla="*/ 15876 h 998418"/>
                <a:gd name="connsiteX2" fmla="*/ 1514975 w 2070600"/>
                <a:gd name="connsiteY2" fmla="*/ 38100 h 998418"/>
                <a:gd name="connsiteX3" fmla="*/ 1267324 w 2070600"/>
                <a:gd name="connsiteY3" fmla="*/ 69852 h 998418"/>
                <a:gd name="connsiteX4" fmla="*/ 1070475 w 2070600"/>
                <a:gd name="connsiteY4" fmla="*/ 107950 h 998418"/>
                <a:gd name="connsiteX5" fmla="*/ 886324 w 2070600"/>
                <a:gd name="connsiteY5" fmla="*/ 165100 h 998418"/>
                <a:gd name="connsiteX6" fmla="*/ 727575 w 2070600"/>
                <a:gd name="connsiteY6" fmla="*/ 238125 h 998418"/>
                <a:gd name="connsiteX7" fmla="*/ 562474 w 2070600"/>
                <a:gd name="connsiteY7" fmla="*/ 333375 h 998418"/>
                <a:gd name="connsiteX8" fmla="*/ 441824 w 2070600"/>
                <a:gd name="connsiteY8" fmla="*/ 428626 h 998418"/>
                <a:gd name="connsiteX9" fmla="*/ 324350 w 2070600"/>
                <a:gd name="connsiteY9" fmla="*/ 542925 h 998418"/>
                <a:gd name="connsiteX10" fmla="*/ 225924 w 2070600"/>
                <a:gd name="connsiteY10" fmla="*/ 663575 h 998418"/>
                <a:gd name="connsiteX11" fmla="*/ 149725 w 2070600"/>
                <a:gd name="connsiteY11" fmla="*/ 774700 h 998418"/>
                <a:gd name="connsiteX12" fmla="*/ 0 w 2070600"/>
                <a:gd name="connsiteY12" fmla="*/ 998418 h 998418"/>
                <a:gd name="connsiteX0" fmla="*/ 2070600 w 2070600"/>
                <a:gd name="connsiteY0" fmla="*/ 0 h 998418"/>
                <a:gd name="connsiteX1" fmla="*/ 1759449 w 2070600"/>
                <a:gd name="connsiteY1" fmla="*/ 15876 h 998418"/>
                <a:gd name="connsiteX2" fmla="*/ 1514975 w 2070600"/>
                <a:gd name="connsiteY2" fmla="*/ 38100 h 998418"/>
                <a:gd name="connsiteX3" fmla="*/ 1267324 w 2070600"/>
                <a:gd name="connsiteY3" fmla="*/ 69852 h 998418"/>
                <a:gd name="connsiteX4" fmla="*/ 1070475 w 2070600"/>
                <a:gd name="connsiteY4" fmla="*/ 107950 h 998418"/>
                <a:gd name="connsiteX5" fmla="*/ 886324 w 2070600"/>
                <a:gd name="connsiteY5" fmla="*/ 165100 h 998418"/>
                <a:gd name="connsiteX6" fmla="*/ 727575 w 2070600"/>
                <a:gd name="connsiteY6" fmla="*/ 238125 h 998418"/>
                <a:gd name="connsiteX7" fmla="*/ 562474 w 2070600"/>
                <a:gd name="connsiteY7" fmla="*/ 333375 h 998418"/>
                <a:gd name="connsiteX8" fmla="*/ 441824 w 2070600"/>
                <a:gd name="connsiteY8" fmla="*/ 428626 h 998418"/>
                <a:gd name="connsiteX9" fmla="*/ 324350 w 2070600"/>
                <a:gd name="connsiteY9" fmla="*/ 542925 h 998418"/>
                <a:gd name="connsiteX10" fmla="*/ 225924 w 2070600"/>
                <a:gd name="connsiteY10" fmla="*/ 663575 h 998418"/>
                <a:gd name="connsiteX11" fmla="*/ 149725 w 2070600"/>
                <a:gd name="connsiteY11" fmla="*/ 774700 h 998418"/>
                <a:gd name="connsiteX12" fmla="*/ 0 w 2070600"/>
                <a:gd name="connsiteY12" fmla="*/ 998418 h 998418"/>
                <a:gd name="connsiteX0" fmla="*/ 2054182 w 2054182"/>
                <a:gd name="connsiteY0" fmla="*/ 0 h 979218"/>
                <a:gd name="connsiteX1" fmla="*/ 1743031 w 2054182"/>
                <a:gd name="connsiteY1" fmla="*/ 15876 h 979218"/>
                <a:gd name="connsiteX2" fmla="*/ 1498557 w 2054182"/>
                <a:gd name="connsiteY2" fmla="*/ 38100 h 979218"/>
                <a:gd name="connsiteX3" fmla="*/ 1250906 w 2054182"/>
                <a:gd name="connsiteY3" fmla="*/ 69852 h 979218"/>
                <a:gd name="connsiteX4" fmla="*/ 1054057 w 2054182"/>
                <a:gd name="connsiteY4" fmla="*/ 107950 h 979218"/>
                <a:gd name="connsiteX5" fmla="*/ 869906 w 2054182"/>
                <a:gd name="connsiteY5" fmla="*/ 165100 h 979218"/>
                <a:gd name="connsiteX6" fmla="*/ 711157 w 2054182"/>
                <a:gd name="connsiteY6" fmla="*/ 238125 h 979218"/>
                <a:gd name="connsiteX7" fmla="*/ 546056 w 2054182"/>
                <a:gd name="connsiteY7" fmla="*/ 333375 h 979218"/>
                <a:gd name="connsiteX8" fmla="*/ 425406 w 2054182"/>
                <a:gd name="connsiteY8" fmla="*/ 428626 h 979218"/>
                <a:gd name="connsiteX9" fmla="*/ 307932 w 2054182"/>
                <a:gd name="connsiteY9" fmla="*/ 542925 h 979218"/>
                <a:gd name="connsiteX10" fmla="*/ 209506 w 2054182"/>
                <a:gd name="connsiteY10" fmla="*/ 663575 h 979218"/>
                <a:gd name="connsiteX11" fmla="*/ 133307 w 2054182"/>
                <a:gd name="connsiteY11" fmla="*/ 774700 h 979218"/>
                <a:gd name="connsiteX12" fmla="*/ 0 w 2054182"/>
                <a:gd name="connsiteY12" fmla="*/ 979218 h 979218"/>
                <a:gd name="connsiteX0" fmla="*/ 2064033 w 2064033"/>
                <a:gd name="connsiteY0" fmla="*/ 0 h 987446"/>
                <a:gd name="connsiteX1" fmla="*/ 1752882 w 2064033"/>
                <a:gd name="connsiteY1" fmla="*/ 15876 h 987446"/>
                <a:gd name="connsiteX2" fmla="*/ 1508408 w 2064033"/>
                <a:gd name="connsiteY2" fmla="*/ 38100 h 987446"/>
                <a:gd name="connsiteX3" fmla="*/ 1260757 w 2064033"/>
                <a:gd name="connsiteY3" fmla="*/ 69852 h 987446"/>
                <a:gd name="connsiteX4" fmla="*/ 1063908 w 2064033"/>
                <a:gd name="connsiteY4" fmla="*/ 107950 h 987446"/>
                <a:gd name="connsiteX5" fmla="*/ 879757 w 2064033"/>
                <a:gd name="connsiteY5" fmla="*/ 165100 h 987446"/>
                <a:gd name="connsiteX6" fmla="*/ 721008 w 2064033"/>
                <a:gd name="connsiteY6" fmla="*/ 238125 h 987446"/>
                <a:gd name="connsiteX7" fmla="*/ 555907 w 2064033"/>
                <a:gd name="connsiteY7" fmla="*/ 333375 h 987446"/>
                <a:gd name="connsiteX8" fmla="*/ 435257 w 2064033"/>
                <a:gd name="connsiteY8" fmla="*/ 428626 h 987446"/>
                <a:gd name="connsiteX9" fmla="*/ 317783 w 2064033"/>
                <a:gd name="connsiteY9" fmla="*/ 542925 h 987446"/>
                <a:gd name="connsiteX10" fmla="*/ 219357 w 2064033"/>
                <a:gd name="connsiteY10" fmla="*/ 663575 h 987446"/>
                <a:gd name="connsiteX11" fmla="*/ 143158 w 2064033"/>
                <a:gd name="connsiteY11" fmla="*/ 774700 h 987446"/>
                <a:gd name="connsiteX12" fmla="*/ 0 w 2064033"/>
                <a:gd name="connsiteY12" fmla="*/ 987446 h 987446"/>
                <a:gd name="connsiteX0" fmla="*/ 2064033 w 2064033"/>
                <a:gd name="connsiteY0" fmla="*/ 0 h 987446"/>
                <a:gd name="connsiteX1" fmla="*/ 1752882 w 2064033"/>
                <a:gd name="connsiteY1" fmla="*/ 15876 h 987446"/>
                <a:gd name="connsiteX2" fmla="*/ 1508408 w 2064033"/>
                <a:gd name="connsiteY2" fmla="*/ 38100 h 987446"/>
                <a:gd name="connsiteX3" fmla="*/ 1260757 w 2064033"/>
                <a:gd name="connsiteY3" fmla="*/ 69852 h 987446"/>
                <a:gd name="connsiteX4" fmla="*/ 1063908 w 2064033"/>
                <a:gd name="connsiteY4" fmla="*/ 107950 h 987446"/>
                <a:gd name="connsiteX5" fmla="*/ 879757 w 2064033"/>
                <a:gd name="connsiteY5" fmla="*/ 165100 h 987446"/>
                <a:gd name="connsiteX6" fmla="*/ 721008 w 2064033"/>
                <a:gd name="connsiteY6" fmla="*/ 238125 h 987446"/>
                <a:gd name="connsiteX7" fmla="*/ 555907 w 2064033"/>
                <a:gd name="connsiteY7" fmla="*/ 333375 h 987446"/>
                <a:gd name="connsiteX8" fmla="*/ 435257 w 2064033"/>
                <a:gd name="connsiteY8" fmla="*/ 428626 h 987446"/>
                <a:gd name="connsiteX9" fmla="*/ 317783 w 2064033"/>
                <a:gd name="connsiteY9" fmla="*/ 542925 h 987446"/>
                <a:gd name="connsiteX10" fmla="*/ 219357 w 2064033"/>
                <a:gd name="connsiteY10" fmla="*/ 663575 h 987446"/>
                <a:gd name="connsiteX11" fmla="*/ 103755 w 2064033"/>
                <a:gd name="connsiteY11" fmla="*/ 802912 h 987446"/>
                <a:gd name="connsiteX12" fmla="*/ 0 w 2064033"/>
                <a:gd name="connsiteY12" fmla="*/ 987446 h 987446"/>
                <a:gd name="connsiteX0" fmla="*/ 2064033 w 2064033"/>
                <a:gd name="connsiteY0" fmla="*/ 0 h 987446"/>
                <a:gd name="connsiteX1" fmla="*/ 1752882 w 2064033"/>
                <a:gd name="connsiteY1" fmla="*/ 15876 h 987446"/>
                <a:gd name="connsiteX2" fmla="*/ 1508408 w 2064033"/>
                <a:gd name="connsiteY2" fmla="*/ 38100 h 987446"/>
                <a:gd name="connsiteX3" fmla="*/ 1260757 w 2064033"/>
                <a:gd name="connsiteY3" fmla="*/ 69852 h 987446"/>
                <a:gd name="connsiteX4" fmla="*/ 1063908 w 2064033"/>
                <a:gd name="connsiteY4" fmla="*/ 107950 h 987446"/>
                <a:gd name="connsiteX5" fmla="*/ 879757 w 2064033"/>
                <a:gd name="connsiteY5" fmla="*/ 165100 h 987446"/>
                <a:gd name="connsiteX6" fmla="*/ 721008 w 2064033"/>
                <a:gd name="connsiteY6" fmla="*/ 238125 h 987446"/>
                <a:gd name="connsiteX7" fmla="*/ 555907 w 2064033"/>
                <a:gd name="connsiteY7" fmla="*/ 333375 h 987446"/>
                <a:gd name="connsiteX8" fmla="*/ 435257 w 2064033"/>
                <a:gd name="connsiteY8" fmla="*/ 428626 h 987446"/>
                <a:gd name="connsiteX9" fmla="*/ 317783 w 2064033"/>
                <a:gd name="connsiteY9" fmla="*/ 542925 h 987446"/>
                <a:gd name="connsiteX10" fmla="*/ 219357 w 2064033"/>
                <a:gd name="connsiteY10" fmla="*/ 654171 h 987446"/>
                <a:gd name="connsiteX11" fmla="*/ 103755 w 2064033"/>
                <a:gd name="connsiteY11" fmla="*/ 802912 h 987446"/>
                <a:gd name="connsiteX12" fmla="*/ 0 w 2064033"/>
                <a:gd name="connsiteY12" fmla="*/ 987446 h 987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64033" h="987446">
                  <a:moveTo>
                    <a:pt x="2064033" y="0"/>
                  </a:moveTo>
                  <a:cubicBezTo>
                    <a:pt x="2009529" y="2646"/>
                    <a:pt x="1860832" y="7409"/>
                    <a:pt x="1752882" y="15876"/>
                  </a:cubicBezTo>
                  <a:lnTo>
                    <a:pt x="1508408" y="38100"/>
                  </a:lnTo>
                  <a:cubicBezTo>
                    <a:pt x="1426387" y="46567"/>
                    <a:pt x="1319494" y="58740"/>
                    <a:pt x="1260757" y="69852"/>
                  </a:cubicBezTo>
                  <a:cubicBezTo>
                    <a:pt x="1202020" y="80964"/>
                    <a:pt x="1126879" y="89959"/>
                    <a:pt x="1063908" y="107950"/>
                  </a:cubicBezTo>
                  <a:cubicBezTo>
                    <a:pt x="974479" y="130704"/>
                    <a:pt x="937436" y="144463"/>
                    <a:pt x="879757" y="165100"/>
                  </a:cubicBezTo>
                  <a:cubicBezTo>
                    <a:pt x="822078" y="185737"/>
                    <a:pt x="774983" y="212196"/>
                    <a:pt x="721008" y="238125"/>
                  </a:cubicBezTo>
                  <a:cubicBezTo>
                    <a:pt x="667033" y="264054"/>
                    <a:pt x="604061" y="300037"/>
                    <a:pt x="555907" y="333375"/>
                  </a:cubicBezTo>
                  <a:cubicBezTo>
                    <a:pt x="507753" y="366713"/>
                    <a:pt x="474944" y="393701"/>
                    <a:pt x="435257" y="428626"/>
                  </a:cubicBezTo>
                  <a:cubicBezTo>
                    <a:pt x="395570" y="463551"/>
                    <a:pt x="353237" y="505354"/>
                    <a:pt x="317783" y="542925"/>
                  </a:cubicBezTo>
                  <a:cubicBezTo>
                    <a:pt x="282329" y="580496"/>
                    <a:pt x="247932" y="616071"/>
                    <a:pt x="219357" y="654171"/>
                  </a:cubicBezTo>
                  <a:cubicBezTo>
                    <a:pt x="190782" y="692271"/>
                    <a:pt x="140314" y="747366"/>
                    <a:pt x="103755" y="802912"/>
                  </a:cubicBezTo>
                  <a:cubicBezTo>
                    <a:pt x="67196" y="858458"/>
                    <a:pt x="48154" y="891138"/>
                    <a:pt x="0" y="987446"/>
                  </a:cubicBezTo>
                </a:path>
              </a:pathLst>
            </a:custGeom>
            <a:noFill/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 75">
              <a:extLst>
                <a:ext uri="{FF2B5EF4-FFF2-40B4-BE49-F238E27FC236}">
                  <a16:creationId xmlns:a16="http://schemas.microsoft.com/office/drawing/2014/main" id="{B2B29753-5166-43A8-4945-76E67C6385BE}"/>
                </a:ext>
              </a:extLst>
            </p:cNvPr>
            <p:cNvSpPr/>
            <p:nvPr/>
          </p:nvSpPr>
          <p:spPr>
            <a:xfrm flipH="1">
              <a:off x="8065359" y="1956116"/>
              <a:ext cx="45719" cy="1598305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7" name="Freeform 76">
              <a:extLst>
                <a:ext uri="{FF2B5EF4-FFF2-40B4-BE49-F238E27FC236}">
                  <a16:creationId xmlns:a16="http://schemas.microsoft.com/office/drawing/2014/main" id="{73E9D1E9-9C5B-97FB-3340-DCD997FF709C}"/>
                </a:ext>
              </a:extLst>
            </p:cNvPr>
            <p:cNvSpPr/>
            <p:nvPr/>
          </p:nvSpPr>
          <p:spPr>
            <a:xfrm rot="5400000" flipH="1">
              <a:off x="9093355" y="2514546"/>
              <a:ext cx="45719" cy="2034030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86C992E-CD7C-982E-CAE6-D2C541187AC1}"/>
                  </a:ext>
                </a:extLst>
              </p:cNvPr>
              <p:cNvSpPr txBox="1"/>
              <p:nvPr/>
            </p:nvSpPr>
            <p:spPr>
              <a:xfrm>
                <a:off x="648896" y="476302"/>
                <a:ext cx="5766387" cy="23280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6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</m:oMath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acc>
                        <m:accPr>
                          <m:chr m:val="̂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600" i="1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3600" i="1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i="1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600" i="1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86C992E-CD7C-982E-CAE6-D2C541187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96" y="476302"/>
                <a:ext cx="5766387" cy="232807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762A8234-639A-B9C8-DAA2-742C329C6C5E}"/>
              </a:ext>
            </a:extLst>
          </p:cNvPr>
          <p:cNvGrpSpPr/>
          <p:nvPr/>
        </p:nvGrpSpPr>
        <p:grpSpPr>
          <a:xfrm>
            <a:off x="5674861" y="3630514"/>
            <a:ext cx="2449198" cy="2124726"/>
            <a:chOff x="4434681" y="1643880"/>
            <a:chExt cx="2449198" cy="21247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09E7226B-A922-A6D3-937B-A3EAE51DEA67}"/>
                    </a:ext>
                  </a:extLst>
                </p:cNvPr>
                <p:cNvSpPr txBox="1"/>
                <p:nvPr/>
              </p:nvSpPr>
              <p:spPr>
                <a:xfrm>
                  <a:off x="6646865" y="3399274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B5D304DE-C0CE-5162-ED93-D575D91D19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6865" y="3399274"/>
                  <a:ext cx="184731" cy="369332"/>
                </a:xfrm>
                <a:prstGeom prst="rect">
                  <a:avLst/>
                </a:prstGeom>
                <a:blipFill>
                  <a:blip r:embed="rId13"/>
                  <a:stretch>
                    <a:fillRect r="-31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8F09F28-CF79-33A6-2319-98658ECF7A50}"/>
                    </a:ext>
                  </a:extLst>
                </p:cNvPr>
                <p:cNvSpPr txBox="1"/>
                <p:nvPr/>
              </p:nvSpPr>
              <p:spPr>
                <a:xfrm>
                  <a:off x="4434681" y="2103412"/>
                  <a:ext cx="2967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792BB867-61C5-2F61-4692-8D70166A7D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4681" y="2103412"/>
                  <a:ext cx="296732" cy="369332"/>
                </a:xfrm>
                <a:prstGeom prst="rect">
                  <a:avLst/>
                </a:prstGeom>
                <a:blipFill>
                  <a:blip r:embed="rId14"/>
                  <a:stretch>
                    <a:fillRect r="-2083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0A07F6C4-BEFF-F3A2-0580-B3FB24CEC130}"/>
                    </a:ext>
                  </a:extLst>
                </p:cNvPr>
                <p:cNvSpPr txBox="1"/>
                <p:nvPr/>
              </p:nvSpPr>
              <p:spPr>
                <a:xfrm>
                  <a:off x="4545058" y="1643880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9EFA59EB-8AC0-2425-1EFC-E316C25FD8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5058" y="1643880"/>
                  <a:ext cx="184731" cy="369332"/>
                </a:xfrm>
                <a:prstGeom prst="rect">
                  <a:avLst/>
                </a:prstGeom>
                <a:blipFill>
                  <a:blip r:embed="rId15"/>
                  <a:stretch>
                    <a:fillRect r="-6666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Freeform 67">
              <a:extLst>
                <a:ext uri="{FF2B5EF4-FFF2-40B4-BE49-F238E27FC236}">
                  <a16:creationId xmlns:a16="http://schemas.microsoft.com/office/drawing/2014/main" id="{B44235F2-CE54-AE66-F18C-CE4CE16BAA38}"/>
                </a:ext>
              </a:extLst>
            </p:cNvPr>
            <p:cNvSpPr/>
            <p:nvPr/>
          </p:nvSpPr>
          <p:spPr>
            <a:xfrm rot="5400000" flipH="1">
              <a:off x="5844004" y="1275991"/>
              <a:ext cx="45719" cy="2034030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C00000"/>
              </a:solidFill>
              <a:prstDash val="soli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2" name="Freeform 65">
              <a:extLst>
                <a:ext uri="{FF2B5EF4-FFF2-40B4-BE49-F238E27FC236}">
                  <a16:creationId xmlns:a16="http://schemas.microsoft.com/office/drawing/2014/main" id="{9D5F93D4-29DA-B36C-0278-8068BADDDC12}"/>
                </a:ext>
              </a:extLst>
            </p:cNvPr>
            <p:cNvSpPr/>
            <p:nvPr/>
          </p:nvSpPr>
          <p:spPr>
            <a:xfrm flipH="1">
              <a:off x="4809444" y="1893354"/>
              <a:ext cx="45719" cy="1598305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3" name="Freeform 66">
              <a:extLst>
                <a:ext uri="{FF2B5EF4-FFF2-40B4-BE49-F238E27FC236}">
                  <a16:creationId xmlns:a16="http://schemas.microsoft.com/office/drawing/2014/main" id="{33905F5B-92AE-9792-17A3-9873C2B76559}"/>
                </a:ext>
              </a:extLst>
            </p:cNvPr>
            <p:cNvSpPr/>
            <p:nvPr/>
          </p:nvSpPr>
          <p:spPr>
            <a:xfrm rot="5400000" flipH="1">
              <a:off x="5837440" y="2451784"/>
              <a:ext cx="45719" cy="2034030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16239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E3E93D-1A7E-CCFD-DD91-C95CFAFCE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Carcassi</a:t>
            </a:r>
            <a:r>
              <a:rPr lang="en-US" dirty="0"/>
              <a:t>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3B621B-AFD1-0A39-3485-BC7E938A0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8AA645C-49C7-8953-C59E-70457837EFF1}"/>
                  </a:ext>
                </a:extLst>
              </p:cNvPr>
              <p:cNvSpPr txBox="1"/>
              <p:nvPr/>
            </p:nvSpPr>
            <p:spPr>
              <a:xfrm>
                <a:off x="119730" y="1557101"/>
                <a:ext cx="459663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3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3600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8AA645C-49C7-8953-C59E-70457837E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1557101"/>
                <a:ext cx="4596639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13E6282-FA8B-CD8E-1C07-7B48D31ACDFD}"/>
                  </a:ext>
                </a:extLst>
              </p:cNvPr>
              <p:cNvSpPr txBox="1"/>
              <p:nvPr/>
            </p:nvSpPr>
            <p:spPr>
              <a:xfrm>
                <a:off x="4034691" y="1074735"/>
                <a:ext cx="7488223" cy="16344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36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36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</m:d>
                      <m:r>
                        <a:rPr lang="en-US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(1−</m:t>
                      </m:r>
                      <m:sSup>
                        <m:sSup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p>
                      </m:sSup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13E6282-FA8B-CD8E-1C07-7B48D31AC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4691" y="1074735"/>
                <a:ext cx="7488223" cy="16344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D62800-67EE-1BF7-D1A4-20924A0C063D}"/>
                  </a:ext>
                </a:extLst>
              </p:cNvPr>
              <p:cNvSpPr txBox="1"/>
              <p:nvPr/>
            </p:nvSpPr>
            <p:spPr>
              <a:xfrm>
                <a:off x="962618" y="4888912"/>
                <a:ext cx="7488223" cy="16344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3600" i="1">
                          <a:latin typeface="Cambria Math" panose="02040503050406030204" pitchFamily="18" charset="0"/>
                        </a:rPr>
                        <m:t>(1−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D62800-67EE-1BF7-D1A4-20924A0C06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618" y="4888912"/>
                <a:ext cx="7488223" cy="16344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D16ECD74-AE1E-CECA-744E-9E0F60E5EEC4}"/>
              </a:ext>
            </a:extLst>
          </p:cNvPr>
          <p:cNvGrpSpPr/>
          <p:nvPr/>
        </p:nvGrpSpPr>
        <p:grpSpPr>
          <a:xfrm>
            <a:off x="4826490" y="2928052"/>
            <a:ext cx="3189221" cy="2641049"/>
            <a:chOff x="5475737" y="3454606"/>
            <a:chExt cx="3189221" cy="26410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27EC401-83B0-BFB2-8404-4D3101586900}"/>
                    </a:ext>
                  </a:extLst>
                </p:cNvPr>
                <p:cNvSpPr txBox="1"/>
                <p:nvPr/>
              </p:nvSpPr>
              <p:spPr>
                <a:xfrm>
                  <a:off x="5475737" y="3454606"/>
                  <a:ext cx="61186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27EC401-83B0-BFB2-8404-4D31015869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5737" y="3454606"/>
                  <a:ext cx="611860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9C2165CA-D879-98C7-26A7-E1E592B254AE}"/>
                </a:ext>
              </a:extLst>
            </p:cNvPr>
            <p:cNvSpPr/>
            <p:nvPr/>
          </p:nvSpPr>
          <p:spPr>
            <a:xfrm>
              <a:off x="6057665" y="4334282"/>
              <a:ext cx="2575956" cy="1182591"/>
            </a:xfrm>
            <a:custGeom>
              <a:avLst/>
              <a:gdLst>
                <a:gd name="connsiteX0" fmla="*/ 2035175 w 2035175"/>
                <a:gd name="connsiteY0" fmla="*/ 0 h 981075"/>
                <a:gd name="connsiteX1" fmla="*/ 0 w 2035175"/>
                <a:gd name="connsiteY1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288925 w 2035175"/>
                <a:gd name="connsiteY3" fmla="*/ 552450 h 981075"/>
                <a:gd name="connsiteX4" fmla="*/ 0 w 2035175"/>
                <a:gd name="connsiteY4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1038225 w 2035175"/>
                <a:gd name="connsiteY2" fmla="*/ 123825 h 981075"/>
                <a:gd name="connsiteX3" fmla="*/ 692150 w 2035175"/>
                <a:gd name="connsiteY3" fmla="*/ 247650 h 981075"/>
                <a:gd name="connsiteX4" fmla="*/ 288925 w 2035175"/>
                <a:gd name="connsiteY4" fmla="*/ 552450 h 981075"/>
                <a:gd name="connsiteX5" fmla="*/ 0 w 2035175"/>
                <a:gd name="connsiteY5" fmla="*/ 981075 h 981075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0 w 2047875"/>
                <a:gd name="connsiteY5" fmla="*/ 971550 h 971550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117475 w 2047875"/>
                <a:gd name="connsiteY5" fmla="*/ 777875 h 971550"/>
                <a:gd name="connsiteX6" fmla="*/ 0 w 2047875"/>
                <a:gd name="connsiteY6" fmla="*/ 971550 h 9715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14300 w 2044700"/>
                <a:gd name="connsiteY5" fmla="*/ 777875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536574 w 2044700"/>
                <a:gd name="connsiteY4" fmla="*/ 342900 h 996950"/>
                <a:gd name="connsiteX5" fmla="*/ 298450 w 2044700"/>
                <a:gd name="connsiteY5" fmla="*/ 552450 h 996950"/>
                <a:gd name="connsiteX6" fmla="*/ 127000 w 2044700"/>
                <a:gd name="connsiteY6" fmla="*/ 781050 h 996950"/>
                <a:gd name="connsiteX7" fmla="*/ 0 w 2044700"/>
                <a:gd name="connsiteY7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200024 w 2044700"/>
                <a:gd name="connsiteY7" fmla="*/ 673100 h 996950"/>
                <a:gd name="connsiteX8" fmla="*/ 127000 w 2044700"/>
                <a:gd name="connsiteY8" fmla="*/ 781050 h 996950"/>
                <a:gd name="connsiteX9" fmla="*/ 0 w 2044700"/>
                <a:gd name="connsiteY9" fmla="*/ 996950 h 9969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396874 w 2032000"/>
                <a:gd name="connsiteY6" fmla="*/ 434976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403224 w 2032000"/>
                <a:gd name="connsiteY6" fmla="*/ 438151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714499 w 2032000"/>
                <a:gd name="connsiteY1" fmla="*/ 25401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32000 w 2032000"/>
                <a:gd name="connsiteY0" fmla="*/ 0 h 987425"/>
                <a:gd name="connsiteX1" fmla="*/ 1717674 w 2032000"/>
                <a:gd name="connsiteY1" fmla="*/ 15876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28825 w 2028825"/>
                <a:gd name="connsiteY0" fmla="*/ 0 h 987425"/>
                <a:gd name="connsiteX1" fmla="*/ 1714499 w 2028825"/>
                <a:gd name="connsiteY1" fmla="*/ 15876 h 987425"/>
                <a:gd name="connsiteX2" fmla="*/ 1381125 w 2028825"/>
                <a:gd name="connsiteY2" fmla="*/ 50800 h 987425"/>
                <a:gd name="connsiteX3" fmla="*/ 1028700 w 2028825"/>
                <a:gd name="connsiteY3" fmla="*/ 117475 h 987425"/>
                <a:gd name="connsiteX4" fmla="*/ 844549 w 2028825"/>
                <a:gd name="connsiteY4" fmla="*/ 174625 h 987425"/>
                <a:gd name="connsiteX5" fmla="*/ 685800 w 2028825"/>
                <a:gd name="connsiteY5" fmla="*/ 247650 h 987425"/>
                <a:gd name="connsiteX6" fmla="*/ 520699 w 2028825"/>
                <a:gd name="connsiteY6" fmla="*/ 342900 h 987425"/>
                <a:gd name="connsiteX7" fmla="*/ 400049 w 2028825"/>
                <a:gd name="connsiteY7" fmla="*/ 438151 h 987425"/>
                <a:gd name="connsiteX8" fmla="*/ 282575 w 2028825"/>
                <a:gd name="connsiteY8" fmla="*/ 552450 h 987425"/>
                <a:gd name="connsiteX9" fmla="*/ 184149 w 2028825"/>
                <a:gd name="connsiteY9" fmla="*/ 673100 h 987425"/>
                <a:gd name="connsiteX10" fmla="*/ 111125 w 2028825"/>
                <a:gd name="connsiteY10" fmla="*/ 781050 h 987425"/>
                <a:gd name="connsiteX11" fmla="*/ 0 w 2028825"/>
                <a:gd name="connsiteY11" fmla="*/ 987425 h 987425"/>
                <a:gd name="connsiteX0" fmla="*/ 2035175 w 2035175"/>
                <a:gd name="connsiteY0" fmla="*/ 0 h 977900"/>
                <a:gd name="connsiteX1" fmla="*/ 1720849 w 2035175"/>
                <a:gd name="connsiteY1" fmla="*/ 15876 h 977900"/>
                <a:gd name="connsiteX2" fmla="*/ 1387475 w 2035175"/>
                <a:gd name="connsiteY2" fmla="*/ 50800 h 977900"/>
                <a:gd name="connsiteX3" fmla="*/ 1035050 w 2035175"/>
                <a:gd name="connsiteY3" fmla="*/ 117475 h 977900"/>
                <a:gd name="connsiteX4" fmla="*/ 850899 w 2035175"/>
                <a:gd name="connsiteY4" fmla="*/ 174625 h 977900"/>
                <a:gd name="connsiteX5" fmla="*/ 692150 w 2035175"/>
                <a:gd name="connsiteY5" fmla="*/ 247650 h 977900"/>
                <a:gd name="connsiteX6" fmla="*/ 527049 w 2035175"/>
                <a:gd name="connsiteY6" fmla="*/ 342900 h 977900"/>
                <a:gd name="connsiteX7" fmla="*/ 406399 w 2035175"/>
                <a:gd name="connsiteY7" fmla="*/ 438151 h 977900"/>
                <a:gd name="connsiteX8" fmla="*/ 288925 w 2035175"/>
                <a:gd name="connsiteY8" fmla="*/ 552450 h 977900"/>
                <a:gd name="connsiteX9" fmla="*/ 190499 w 2035175"/>
                <a:gd name="connsiteY9" fmla="*/ 673100 h 977900"/>
                <a:gd name="connsiteX10" fmla="*/ 117475 w 2035175"/>
                <a:gd name="connsiteY10" fmla="*/ 781050 h 977900"/>
                <a:gd name="connsiteX11" fmla="*/ 0 w 2035175"/>
                <a:gd name="connsiteY11" fmla="*/ 977900 h 977900"/>
                <a:gd name="connsiteX0" fmla="*/ 2025650 w 2025650"/>
                <a:gd name="connsiteY0" fmla="*/ 0 h 984250"/>
                <a:gd name="connsiteX1" fmla="*/ 1711324 w 2025650"/>
                <a:gd name="connsiteY1" fmla="*/ 15876 h 984250"/>
                <a:gd name="connsiteX2" fmla="*/ 1377950 w 2025650"/>
                <a:gd name="connsiteY2" fmla="*/ 50800 h 984250"/>
                <a:gd name="connsiteX3" fmla="*/ 1025525 w 2025650"/>
                <a:gd name="connsiteY3" fmla="*/ 117475 h 984250"/>
                <a:gd name="connsiteX4" fmla="*/ 841374 w 2025650"/>
                <a:gd name="connsiteY4" fmla="*/ 174625 h 984250"/>
                <a:gd name="connsiteX5" fmla="*/ 682625 w 2025650"/>
                <a:gd name="connsiteY5" fmla="*/ 247650 h 984250"/>
                <a:gd name="connsiteX6" fmla="*/ 517524 w 2025650"/>
                <a:gd name="connsiteY6" fmla="*/ 342900 h 984250"/>
                <a:gd name="connsiteX7" fmla="*/ 396874 w 2025650"/>
                <a:gd name="connsiteY7" fmla="*/ 438151 h 984250"/>
                <a:gd name="connsiteX8" fmla="*/ 279400 w 2025650"/>
                <a:gd name="connsiteY8" fmla="*/ 552450 h 984250"/>
                <a:gd name="connsiteX9" fmla="*/ 180974 w 2025650"/>
                <a:gd name="connsiteY9" fmla="*/ 673100 h 984250"/>
                <a:gd name="connsiteX10" fmla="*/ 107950 w 2025650"/>
                <a:gd name="connsiteY10" fmla="*/ 781050 h 984250"/>
                <a:gd name="connsiteX11" fmla="*/ 0 w 2025650"/>
                <a:gd name="connsiteY11" fmla="*/ 984250 h 984250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93674 w 2032000"/>
                <a:gd name="connsiteY9" fmla="*/ 67945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20650 w 2032000"/>
                <a:gd name="connsiteY10" fmla="*/ 79057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747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81075"/>
                <a:gd name="connsiteX1" fmla="*/ 1720849 w 2032000"/>
                <a:gd name="connsiteY1" fmla="*/ 25401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384300 w 2032000"/>
                <a:gd name="connsiteY2" fmla="*/ 41275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476375 w 2032000"/>
                <a:gd name="connsiteY2" fmla="*/ 38100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32000" h="971550">
                  <a:moveTo>
                    <a:pt x="2032000" y="0"/>
                  </a:moveTo>
                  <a:cubicBezTo>
                    <a:pt x="1977496" y="2646"/>
                    <a:pt x="1828799" y="7409"/>
                    <a:pt x="1720849" y="15876"/>
                  </a:cubicBezTo>
                  <a:lnTo>
                    <a:pt x="1476375" y="38100"/>
                  </a:lnTo>
                  <a:cubicBezTo>
                    <a:pt x="1394354" y="46567"/>
                    <a:pt x="1287461" y="58740"/>
                    <a:pt x="1228724" y="69852"/>
                  </a:cubicBezTo>
                  <a:cubicBezTo>
                    <a:pt x="1169987" y="80964"/>
                    <a:pt x="1094846" y="89959"/>
                    <a:pt x="1031875" y="107950"/>
                  </a:cubicBezTo>
                  <a:cubicBezTo>
                    <a:pt x="942446" y="130704"/>
                    <a:pt x="905403" y="144463"/>
                    <a:pt x="847724" y="165100"/>
                  </a:cubicBezTo>
                  <a:cubicBezTo>
                    <a:pt x="790045" y="185737"/>
                    <a:pt x="742950" y="212196"/>
                    <a:pt x="688975" y="238125"/>
                  </a:cubicBezTo>
                  <a:cubicBezTo>
                    <a:pt x="635000" y="264054"/>
                    <a:pt x="572028" y="300037"/>
                    <a:pt x="523874" y="333375"/>
                  </a:cubicBezTo>
                  <a:cubicBezTo>
                    <a:pt x="475720" y="366713"/>
                    <a:pt x="442911" y="393701"/>
                    <a:pt x="403224" y="428626"/>
                  </a:cubicBezTo>
                  <a:cubicBezTo>
                    <a:pt x="363537" y="463551"/>
                    <a:pt x="321204" y="505354"/>
                    <a:pt x="285750" y="542925"/>
                  </a:cubicBezTo>
                  <a:cubicBezTo>
                    <a:pt x="250296" y="580496"/>
                    <a:pt x="215899" y="625475"/>
                    <a:pt x="187324" y="663575"/>
                  </a:cubicBezTo>
                  <a:cubicBezTo>
                    <a:pt x="158749" y="701675"/>
                    <a:pt x="146050" y="719667"/>
                    <a:pt x="111125" y="774700"/>
                  </a:cubicBezTo>
                  <a:cubicBezTo>
                    <a:pt x="60854" y="844550"/>
                    <a:pt x="48154" y="875242"/>
                    <a:pt x="0" y="971550"/>
                  </a:cubicBezTo>
                </a:path>
              </a:pathLst>
            </a:custGeom>
            <a:noFill/>
            <a:ln w="3492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B4B2EAB-ED86-B36A-AF41-910FD03B574C}"/>
                    </a:ext>
                  </a:extLst>
                </p:cNvPr>
                <p:cNvSpPr txBox="1"/>
                <p:nvPr/>
              </p:nvSpPr>
              <p:spPr>
                <a:xfrm>
                  <a:off x="8428050" y="5633990"/>
                  <a:ext cx="23690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B4B2EAB-ED86-B36A-AF41-910FD03B57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8050" y="5633990"/>
                  <a:ext cx="236908" cy="461665"/>
                </a:xfrm>
                <a:prstGeom prst="rect">
                  <a:avLst/>
                </a:prstGeom>
                <a:blipFill>
                  <a:blip r:embed="rId7"/>
                  <a:stretch>
                    <a:fillRect t="-7895" r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EE8706-E78D-AC08-66EE-AEB06C94ECE5}"/>
                </a:ext>
              </a:extLst>
            </p:cNvPr>
            <p:cNvSpPr/>
            <p:nvPr/>
          </p:nvSpPr>
          <p:spPr>
            <a:xfrm flipH="1">
              <a:off x="5998417" y="3555834"/>
              <a:ext cx="58632" cy="1983899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FF3C95CC-BFA9-8C52-4AA4-E33A1879FA9C}"/>
                </a:ext>
              </a:extLst>
            </p:cNvPr>
            <p:cNvSpPr/>
            <p:nvPr/>
          </p:nvSpPr>
          <p:spPr>
            <a:xfrm rot="5400000" flipH="1">
              <a:off x="7332314" y="4207089"/>
              <a:ext cx="56749" cy="2608538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0525B80-F35F-5204-FFEE-174C2176E765}"/>
              </a:ext>
            </a:extLst>
          </p:cNvPr>
          <p:cNvGrpSpPr/>
          <p:nvPr/>
        </p:nvGrpSpPr>
        <p:grpSpPr>
          <a:xfrm>
            <a:off x="524385" y="2620622"/>
            <a:ext cx="2747260" cy="2834789"/>
            <a:chOff x="716736" y="3223773"/>
            <a:chExt cx="2747260" cy="28347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75AFDCE-3EAB-FC26-4CD9-86EAB492BD76}"/>
                    </a:ext>
                  </a:extLst>
                </p:cNvPr>
                <p:cNvSpPr txBox="1"/>
                <p:nvPr/>
              </p:nvSpPr>
              <p:spPr>
                <a:xfrm>
                  <a:off x="716736" y="3223773"/>
                  <a:ext cx="47710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75AFDCE-3EAB-FC26-4CD9-86EAB492BD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736" y="3223773"/>
                  <a:ext cx="477103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5F68353-E327-4893-CA3C-54FB3EB9E2A3}"/>
                    </a:ext>
                  </a:extLst>
                </p:cNvPr>
                <p:cNvSpPr txBox="1"/>
                <p:nvPr/>
              </p:nvSpPr>
              <p:spPr>
                <a:xfrm>
                  <a:off x="3264857" y="5596897"/>
                  <a:ext cx="18473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5F68353-E327-4893-CA3C-54FB3EB9E2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4857" y="5596897"/>
                  <a:ext cx="184731" cy="461665"/>
                </a:xfrm>
                <a:prstGeom prst="rect">
                  <a:avLst/>
                </a:prstGeom>
                <a:blipFill>
                  <a:blip r:embed="rId9"/>
                  <a:stretch>
                    <a:fillRect r="-5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AD4D76B-6F80-DC2C-0635-E665A1C1D822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1206620" y="3603286"/>
              <a:ext cx="1983899" cy="1983899"/>
            </a:xfrm>
            <a:prstGeom prst="line">
              <a:avLst/>
            </a:prstGeom>
            <a:ln w="3492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862D49E1-533A-E837-1384-569E5C2062B7}"/>
                </a:ext>
              </a:extLst>
            </p:cNvPr>
            <p:cNvSpPr/>
            <p:nvPr/>
          </p:nvSpPr>
          <p:spPr>
            <a:xfrm flipH="1">
              <a:off x="1160901" y="3454606"/>
              <a:ext cx="45719" cy="2130754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53094DB4-BE5F-87D7-BC71-8B4082E9F984}"/>
                </a:ext>
              </a:extLst>
            </p:cNvPr>
            <p:cNvSpPr/>
            <p:nvPr/>
          </p:nvSpPr>
          <p:spPr>
            <a:xfrm rot="5400000" flipH="1">
              <a:off x="2310664" y="4432940"/>
              <a:ext cx="45719" cy="2260944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D23AD07-140B-B23E-0ED1-386FC808F332}"/>
              </a:ext>
            </a:extLst>
          </p:cNvPr>
          <p:cNvSpPr txBox="1"/>
          <p:nvPr/>
        </p:nvSpPr>
        <p:spPr>
          <a:xfrm>
            <a:off x="1032024" y="272981"/>
            <a:ext cx="107144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We can also model the same kinematic equation for a system in a non-inertial frame</a:t>
            </a:r>
          </a:p>
        </p:txBody>
      </p:sp>
    </p:spTree>
    <p:extLst>
      <p:ext uri="{BB962C8B-B14F-4D97-AF65-F5344CB8AC3E}">
        <p14:creationId xmlns:p14="http://schemas.microsoft.com/office/powerpoint/2010/main" val="3828496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2A54E7-1DD1-4BF2-B885-86D13EF12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4F42F6-798B-F424-A0A0-99ECA848E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C5A2FC-4297-92BA-B7BE-CE0A5EC0088F}"/>
              </a:ext>
            </a:extLst>
          </p:cNvPr>
          <p:cNvSpPr txBox="1"/>
          <p:nvPr/>
        </p:nvSpPr>
        <p:spPr>
          <a:xfrm>
            <a:off x="90960" y="127521"/>
            <a:ext cx="12096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Non-Inertial Frame: Newtonian Mechanics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848EE6-AE56-0AF0-AAD0-D99CC34C9DCF}"/>
              </a:ext>
            </a:extLst>
          </p:cNvPr>
          <p:cNvSpPr txBox="1"/>
          <p:nvPr/>
        </p:nvSpPr>
        <p:spPr>
          <a:xfrm>
            <a:off x="362132" y="929197"/>
            <a:ext cx="7583486" cy="8374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Keeping the position variable the same: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2BA182-6C82-AB7C-875B-3A13E3DDB34B}"/>
              </a:ext>
            </a:extLst>
          </p:cNvPr>
          <p:cNvSpPr txBox="1"/>
          <p:nvPr/>
        </p:nvSpPr>
        <p:spPr>
          <a:xfrm>
            <a:off x="373074" y="4306139"/>
            <a:ext cx="7076898" cy="166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We now have a variable effective mass due to a slowing down of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4C4624-4843-371F-7CA4-3861AB01BDD3}"/>
                  </a:ext>
                </a:extLst>
              </p:cNvPr>
              <p:cNvSpPr txBox="1"/>
              <p:nvPr/>
            </p:nvSpPr>
            <p:spPr>
              <a:xfrm>
                <a:off x="2391069" y="1671478"/>
                <a:ext cx="7447103" cy="942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sub>
                    </m:sSub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sub>
                    </m:sSub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3600" dirty="0"/>
                  <a:t>)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4C4624-4843-371F-7CA4-3861AB01B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069" y="1671478"/>
                <a:ext cx="7447103" cy="942887"/>
              </a:xfrm>
              <a:prstGeom prst="rect">
                <a:avLst/>
              </a:prstGeom>
              <a:blipFill>
                <a:blip r:embed="rId2"/>
                <a:stretch>
                  <a:fillRect l="-341" r="-204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D00E243-D105-1B83-AEB0-00248AB2AF5B}"/>
                  </a:ext>
                </a:extLst>
              </p:cNvPr>
              <p:cNvSpPr txBox="1"/>
              <p:nvPr/>
            </p:nvSpPr>
            <p:spPr>
              <a:xfrm>
                <a:off x="781134" y="2740761"/>
                <a:ext cx="3746282" cy="8349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3600" dirty="0"/>
                  <a:t>Setting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US" sz="3600" dirty="0"/>
                  <a:t>: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D00E243-D105-1B83-AEB0-00248AB2A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134" y="2740761"/>
                <a:ext cx="3746282" cy="834909"/>
              </a:xfrm>
              <a:prstGeom prst="rect">
                <a:avLst/>
              </a:prstGeom>
              <a:blipFill>
                <a:blip r:embed="rId3"/>
                <a:stretch>
                  <a:fillRect l="-4730" r="-4054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E6B5842-3EEA-FA91-9F0C-74E07D52439D}"/>
                  </a:ext>
                </a:extLst>
              </p:cNvPr>
              <p:cNvSpPr txBox="1"/>
              <p:nvPr/>
            </p:nvSpPr>
            <p:spPr>
              <a:xfrm>
                <a:off x="5474728" y="2740007"/>
                <a:ext cx="5756704" cy="9536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b>
                      </m:sSub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E6B5842-3EEA-FA91-9F0C-74E07D524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4728" y="2740007"/>
                <a:ext cx="5756704" cy="953659"/>
              </a:xfrm>
              <a:prstGeom prst="rect">
                <a:avLst/>
              </a:prstGeom>
              <a:blipFill>
                <a:blip r:embed="rId4"/>
                <a:stretch>
                  <a:fillRect l="-661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E1F71589-DA0D-F6CC-F3A6-423CBEBC0211}"/>
              </a:ext>
            </a:extLst>
          </p:cNvPr>
          <p:cNvSpPr txBox="1"/>
          <p:nvPr/>
        </p:nvSpPr>
        <p:spPr>
          <a:xfrm>
            <a:off x="6945909" y="4279859"/>
            <a:ext cx="2539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like in special relativity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7DA4E24-A53F-CB93-ABB2-1E131ED22FDD}"/>
              </a:ext>
            </a:extLst>
          </p:cNvPr>
          <p:cNvCxnSpPr>
            <a:cxnSpLocks/>
          </p:cNvCxnSpPr>
          <p:nvPr/>
        </p:nvCxnSpPr>
        <p:spPr>
          <a:xfrm flipH="1">
            <a:off x="7108315" y="4903862"/>
            <a:ext cx="683314" cy="250036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37D762F-1182-CFB2-A4C8-31056AEB526A}"/>
                  </a:ext>
                </a:extLst>
              </p:cNvPr>
              <p:cNvSpPr txBox="1"/>
              <p:nvPr/>
            </p:nvSpPr>
            <p:spPr>
              <a:xfrm>
                <a:off x="8242864" y="858396"/>
                <a:ext cx="2225802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37D762F-1182-CFB2-A4C8-31056AEB5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2864" y="858396"/>
                <a:ext cx="2225802" cy="1107996"/>
              </a:xfrm>
              <a:prstGeom prst="rect">
                <a:avLst/>
              </a:prstGeom>
              <a:blipFill>
                <a:blip r:embed="rId5"/>
                <a:stretch>
                  <a:fillRect r="-3955" b="-5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021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7D6EC1-DFF8-97C7-A9DA-BCDB9C77D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Carcassi</a:t>
            </a:r>
            <a:r>
              <a:rPr lang="en-US" dirty="0"/>
              <a:t>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BCE4D4-6651-AC02-8A0D-0694016B5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03B482-A2EA-A162-28F9-8926A8B140B4}"/>
              </a:ext>
            </a:extLst>
          </p:cNvPr>
          <p:cNvSpPr txBox="1"/>
          <p:nvPr/>
        </p:nvSpPr>
        <p:spPr>
          <a:xfrm>
            <a:off x="872151" y="2214170"/>
            <a:ext cx="104476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Kinematics: Describe the motion of a system in space and time (position, velocity, acceleration)</a:t>
            </a:r>
          </a:p>
          <a:p>
            <a:r>
              <a:rPr lang="en-US" sz="28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315A16-9DC9-E53C-D7D2-A32627E95C01}"/>
              </a:ext>
            </a:extLst>
          </p:cNvPr>
          <p:cNvSpPr txBox="1"/>
          <p:nvPr/>
        </p:nvSpPr>
        <p:spPr>
          <a:xfrm>
            <a:off x="872150" y="3593989"/>
            <a:ext cx="11128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Dynamics: Describe the cause of motion (Force, mass, momentum, energy)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BD31DE-0DBD-ADB4-0102-A6B4C7A58E63}"/>
              </a:ext>
            </a:extLst>
          </p:cNvPr>
          <p:cNvSpPr txBox="1"/>
          <p:nvPr/>
        </p:nvSpPr>
        <p:spPr>
          <a:xfrm>
            <a:off x="119730" y="1146540"/>
            <a:ext cx="27360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Galileo Worked 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4961CD-7C9D-E3FA-25C7-DE42CEE9F3AE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1487765" y="1546650"/>
            <a:ext cx="394044" cy="572267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251E207-4D8C-7D0F-CB29-63B3CCC33E9B}"/>
              </a:ext>
            </a:extLst>
          </p:cNvPr>
          <p:cNvSpPr txBox="1"/>
          <p:nvPr/>
        </p:nvSpPr>
        <p:spPr>
          <a:xfrm>
            <a:off x="1881809" y="5250884"/>
            <a:ext cx="2838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Newton Worked 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04D3C72-7342-E7D3-114A-A059D952D219}"/>
              </a:ext>
            </a:extLst>
          </p:cNvPr>
          <p:cNvCxnSpPr>
            <a:cxnSpLocks/>
          </p:cNvCxnSpPr>
          <p:nvPr/>
        </p:nvCxnSpPr>
        <p:spPr>
          <a:xfrm flipH="1" flipV="1">
            <a:off x="2252870" y="4294731"/>
            <a:ext cx="602930" cy="956153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saac Newton - Wikipedia">
            <a:extLst>
              <a:ext uri="{FF2B5EF4-FFF2-40B4-BE49-F238E27FC236}">
                <a16:creationId xmlns:a16="http://schemas.microsoft.com/office/drawing/2014/main" id="{D104F1FC-D959-BAEF-A88A-18BCC7635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860" y="4571882"/>
            <a:ext cx="1705471" cy="2053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alileo Galilei - Wikipedia">
            <a:extLst>
              <a:ext uri="{FF2B5EF4-FFF2-40B4-BE49-F238E27FC236}">
                <a16:creationId xmlns:a16="http://schemas.microsoft.com/office/drawing/2014/main" id="{1D51FE63-1A76-CC26-B862-41B4E8557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898" y="191699"/>
            <a:ext cx="1634256" cy="207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337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2A54E7-1DD1-4BF2-B885-86D13EF12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4F42F6-798B-F424-A0A0-99ECA848E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C5A2FC-4297-92BA-B7BE-CE0A5EC0088F}"/>
              </a:ext>
            </a:extLst>
          </p:cNvPr>
          <p:cNvSpPr txBox="1"/>
          <p:nvPr/>
        </p:nvSpPr>
        <p:spPr>
          <a:xfrm>
            <a:off x="90960" y="127521"/>
            <a:ext cx="12096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Calculate the “effective” mass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E9A76F3-BA98-8C00-3042-11927780CF0C}"/>
                  </a:ext>
                </a:extLst>
              </p:cNvPr>
              <p:cNvSpPr txBox="1"/>
              <p:nvPr/>
            </p:nvSpPr>
            <p:spPr>
              <a:xfrm>
                <a:off x="2279539" y="1031239"/>
                <a:ext cx="7632923" cy="11989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(1−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acc>
                                <m:accPr>
                                  <m:chr m:val="̂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sup>
                          </m:s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acc>
                                <m:accPr>
                                  <m:chr m:val="̂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sup>
                          </m:sSup>
                        </m:e>
                      </m:d>
                    </m:oMath>
                  </m:oMathPara>
                </a14:m>
                <a:br>
                  <a:rPr lang="en-US" sz="3200" i="1" dirty="0">
                    <a:latin typeface="Cambria Math" panose="02040503050406030204" pitchFamily="18" charset="0"/>
                  </a:rPr>
                </a:br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E9A76F3-BA98-8C00-3042-11927780C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539" y="1031239"/>
                <a:ext cx="7632923" cy="11989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607B65-8F2F-C212-1521-37C5920CA911}"/>
                  </a:ext>
                </a:extLst>
              </p:cNvPr>
              <p:cNvSpPr txBox="1"/>
              <p:nvPr/>
            </p:nvSpPr>
            <p:spPr>
              <a:xfrm>
                <a:off x="940715" y="3897740"/>
                <a:ext cx="7230893" cy="1460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b>
                      </m:sSub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−1 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607B65-8F2F-C212-1521-37C5920CA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15" y="3897740"/>
                <a:ext cx="7230893" cy="14602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BAD0065-DE49-F8F4-B67A-1952959AD81D}"/>
                  </a:ext>
                </a:extLst>
              </p:cNvPr>
              <p:cNvSpPr txBox="1"/>
              <p:nvPr/>
            </p:nvSpPr>
            <p:spPr>
              <a:xfrm>
                <a:off x="3044802" y="2329262"/>
                <a:ext cx="6649320" cy="1027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b>
                      </m:sSub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BAD0065-DE49-F8F4-B67A-1952959AD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802" y="2329262"/>
                <a:ext cx="6649320" cy="10273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C16F0D7C-2E05-BCC6-4416-9ABEE75514C9}"/>
              </a:ext>
            </a:extLst>
          </p:cNvPr>
          <p:cNvSpPr txBox="1"/>
          <p:nvPr/>
        </p:nvSpPr>
        <p:spPr>
          <a:xfrm>
            <a:off x="7790986" y="3588860"/>
            <a:ext cx="2819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as variable mass case!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D69E2C1-ED6A-15CD-B7B2-DBB2BA5DE1A2}"/>
              </a:ext>
            </a:extLst>
          </p:cNvPr>
          <p:cNvCxnSpPr/>
          <p:nvPr/>
        </p:nvCxnSpPr>
        <p:spPr>
          <a:xfrm flipH="1">
            <a:off x="8103220" y="4029307"/>
            <a:ext cx="453482" cy="349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821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2A54E7-1DD1-4BF2-B885-86D13EF12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4F42F6-798B-F424-A0A0-99ECA848E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15A310-0299-8E43-1D49-610EF441AFA0}"/>
                  </a:ext>
                </a:extLst>
              </p:cNvPr>
              <p:cNvSpPr txBox="1"/>
              <p:nvPr/>
            </p:nvSpPr>
            <p:spPr>
              <a:xfrm>
                <a:off x="415289" y="1043340"/>
                <a:ext cx="3508076" cy="588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 in the inertial frame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15A310-0299-8E43-1D49-610EF441A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89" y="1043340"/>
                <a:ext cx="3508076" cy="588110"/>
              </a:xfrm>
              <a:prstGeom prst="rect">
                <a:avLst/>
              </a:prstGeom>
              <a:blipFill>
                <a:blip r:embed="rId2"/>
                <a:stretch>
                  <a:fillRect l="-347" r="-1563" b="-22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3AFFC1-FCEA-8A91-93F9-5F06CCE5A099}"/>
                  </a:ext>
                </a:extLst>
              </p:cNvPr>
              <p:cNvSpPr txBox="1"/>
              <p:nvPr/>
            </p:nvSpPr>
            <p:spPr>
              <a:xfrm>
                <a:off x="2560182" y="4673328"/>
                <a:ext cx="2919645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̂"/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sz="44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𝑏</m:t>
                      </m:r>
                      <m:acc>
                        <m:accPr>
                          <m:chr m:val="̂"/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3AFFC1-FCEA-8A91-93F9-5F06CCE5A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182" y="4673328"/>
                <a:ext cx="2919645" cy="11079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ECFBC8-0214-ED2E-8B42-5E32573FEF06}"/>
                  </a:ext>
                </a:extLst>
              </p:cNvPr>
              <p:cNvSpPr txBox="1"/>
              <p:nvPr/>
            </p:nvSpPr>
            <p:spPr>
              <a:xfrm>
                <a:off x="0" y="1910145"/>
                <a:ext cx="11192231" cy="8217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0=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𝑚𝑣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acc>
                                <m:accPr>
                                  <m:chr m:val="̂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acc>
                                <m:accPr>
                                  <m:chr m:val="̂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ECFBC8-0214-ED2E-8B42-5E32573FE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910145"/>
                <a:ext cx="11192231" cy="8217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F6B74AC5-B77E-4DC6-FE64-5E2E637EC4A6}"/>
              </a:ext>
            </a:extLst>
          </p:cNvPr>
          <p:cNvSpPr txBox="1"/>
          <p:nvPr/>
        </p:nvSpPr>
        <p:spPr>
          <a:xfrm>
            <a:off x="5694720" y="4561933"/>
            <a:ext cx="1748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Apparent force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67B4625-564F-2D36-0289-30C18D222227}"/>
              </a:ext>
            </a:extLst>
          </p:cNvPr>
          <p:cNvCxnSpPr>
            <a:cxnSpLocks/>
          </p:cNvCxnSpPr>
          <p:nvPr/>
        </p:nvCxnSpPr>
        <p:spPr>
          <a:xfrm flipH="1">
            <a:off x="5487782" y="4969914"/>
            <a:ext cx="683314" cy="250036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7822EB5-0B38-DFCE-0973-074B1CBD46A3}"/>
              </a:ext>
            </a:extLst>
          </p:cNvPr>
          <p:cNvSpPr txBox="1"/>
          <p:nvPr/>
        </p:nvSpPr>
        <p:spPr>
          <a:xfrm>
            <a:off x="90960" y="127521"/>
            <a:ext cx="12096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Calculate the apparent force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319F8AC-651E-8647-C8AA-A8980C861FFF}"/>
                  </a:ext>
                </a:extLst>
              </p:cNvPr>
              <p:cNvSpPr txBox="1"/>
              <p:nvPr/>
            </p:nvSpPr>
            <p:spPr>
              <a:xfrm>
                <a:off x="334617" y="2977893"/>
                <a:ext cx="8548686" cy="1027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3200" dirty="0"/>
                        <m:t> 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p>
                      </m:sSup>
                      <m:acc>
                        <m:accPr>
                          <m:chr m:val="̂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p>
                      </m:sSup>
                      <m:acc>
                        <m:accPr>
                          <m:chr m:val="̂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sz="3200" i="1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p>
                      </m:sSup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  <m:acc>
                            <m:accPr>
                              <m:chr m:val="̂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  <m:acc>
                            <m:accPr>
                              <m:chr m:val="̂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319F8AC-651E-8647-C8AA-A8980C861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17" y="2977893"/>
                <a:ext cx="8548686" cy="10273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8256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287F822-A04F-0838-3183-898991584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Carcassi</a:t>
            </a:r>
            <a:r>
              <a:rPr lang="en-US" dirty="0"/>
              <a:t>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113487-8612-2181-9C47-ADF12255C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2379A8-DDEC-5B67-DFA7-58E69F31024A}"/>
              </a:ext>
            </a:extLst>
          </p:cNvPr>
          <p:cNvSpPr txBox="1"/>
          <p:nvPr/>
        </p:nvSpPr>
        <p:spPr>
          <a:xfrm>
            <a:off x="1791810" y="-67696"/>
            <a:ext cx="3195105" cy="1334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6000" dirty="0">
                <a:solidFill>
                  <a:schemeClr val="tx1"/>
                </a:solidFill>
              </a:rPr>
              <a:t>Dynamics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76C17D-720C-BEB0-3142-30666ACDFE5F}"/>
              </a:ext>
            </a:extLst>
          </p:cNvPr>
          <p:cNvSpPr txBox="1"/>
          <p:nvPr/>
        </p:nvSpPr>
        <p:spPr>
          <a:xfrm>
            <a:off x="6799454" y="-67696"/>
            <a:ext cx="3583930" cy="1334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6000" dirty="0">
                <a:solidFill>
                  <a:schemeClr val="tx1"/>
                </a:solidFill>
              </a:rPr>
              <a:t>Kinematics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2891CC-D2E5-2CBF-EA30-720D63E655DA}"/>
              </a:ext>
            </a:extLst>
          </p:cNvPr>
          <p:cNvSpPr txBox="1"/>
          <p:nvPr/>
        </p:nvSpPr>
        <p:spPr>
          <a:xfrm>
            <a:off x="971453" y="1266515"/>
            <a:ext cx="3028586" cy="1085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dirty="0">
                <a:solidFill>
                  <a:schemeClr val="tx1"/>
                </a:solidFill>
              </a:rPr>
              <a:t>Linear Drag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E632F9-520B-D79E-AC5F-3A3E1F180B27}"/>
              </a:ext>
            </a:extLst>
          </p:cNvPr>
          <p:cNvSpPr txBox="1"/>
          <p:nvPr/>
        </p:nvSpPr>
        <p:spPr>
          <a:xfrm>
            <a:off x="971453" y="2886095"/>
            <a:ext cx="3657796" cy="1085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dirty="0">
                <a:solidFill>
                  <a:schemeClr val="tx1"/>
                </a:solidFill>
              </a:rPr>
              <a:t>Variable Mass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7B6C1D-99AB-26FB-C565-DED35EEEE6C6}"/>
              </a:ext>
            </a:extLst>
          </p:cNvPr>
          <p:cNvSpPr txBox="1"/>
          <p:nvPr/>
        </p:nvSpPr>
        <p:spPr>
          <a:xfrm>
            <a:off x="971453" y="4505675"/>
            <a:ext cx="4921732" cy="1085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dirty="0"/>
              <a:t>Non-Inertial Frame</a:t>
            </a:r>
            <a:endParaRPr lang="en-US" sz="4800" dirty="0">
              <a:solidFill>
                <a:schemeClr val="tx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0A1406D-F433-682A-3A04-471EF590C0F3}"/>
              </a:ext>
            </a:extLst>
          </p:cNvPr>
          <p:cNvGrpSpPr/>
          <p:nvPr/>
        </p:nvGrpSpPr>
        <p:grpSpPr>
          <a:xfrm>
            <a:off x="6220896" y="1307734"/>
            <a:ext cx="4173872" cy="2978684"/>
            <a:chOff x="126780" y="1906010"/>
            <a:chExt cx="3420722" cy="2380906"/>
          </a:xfrm>
        </p:grpSpPr>
        <p:sp>
          <p:nvSpPr>
            <p:cNvPr id="16" name="Freeform 4">
              <a:extLst>
                <a:ext uri="{FF2B5EF4-FFF2-40B4-BE49-F238E27FC236}">
                  <a16:creationId xmlns:a16="http://schemas.microsoft.com/office/drawing/2014/main" id="{4908162B-8D2D-A162-65D3-DDE7ABF2FEA6}"/>
                </a:ext>
              </a:extLst>
            </p:cNvPr>
            <p:cNvSpPr/>
            <p:nvPr/>
          </p:nvSpPr>
          <p:spPr>
            <a:xfrm rot="5400000" flipH="1">
              <a:off x="2297489" y="2716288"/>
              <a:ext cx="45719" cy="2034030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42C0492-3F01-E74D-FA7B-CBCB7F48BBC8}"/>
                    </a:ext>
                  </a:extLst>
                </p:cNvPr>
                <p:cNvSpPr txBox="1"/>
                <p:nvPr/>
              </p:nvSpPr>
              <p:spPr>
                <a:xfrm>
                  <a:off x="899917" y="1906010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42C0492-3F01-E74D-FA7B-CBCB7F48BB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917" y="1906010"/>
                  <a:ext cx="184731" cy="369332"/>
                </a:xfrm>
                <a:prstGeom prst="rect">
                  <a:avLst/>
                </a:prstGeom>
                <a:blipFill>
                  <a:blip r:embed="rId2"/>
                  <a:stretch>
                    <a:fillRect r="-2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AA897CC-D9DB-E612-31F9-A0E8A8B9E7EF}"/>
                    </a:ext>
                  </a:extLst>
                </p:cNvPr>
                <p:cNvSpPr txBox="1"/>
                <p:nvPr/>
              </p:nvSpPr>
              <p:spPr>
                <a:xfrm>
                  <a:off x="126780" y="2257236"/>
                  <a:ext cx="1188432" cy="5666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AA897CC-D9DB-E612-31F9-A0E8A8B9E7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780" y="2257236"/>
                  <a:ext cx="1188432" cy="56669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E594611-3FE9-DE75-D4C4-B42AF098696D}"/>
                    </a:ext>
                  </a:extLst>
                </p:cNvPr>
                <p:cNvSpPr txBox="1"/>
                <p:nvPr/>
              </p:nvSpPr>
              <p:spPr>
                <a:xfrm>
                  <a:off x="903290" y="3341493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E594611-3FE9-DE75-D4C4-B42AF09869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290" y="3341493"/>
                  <a:ext cx="184731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5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09813EA0-F762-5584-A45A-1E44313B0366}"/>
                </a:ext>
              </a:extLst>
            </p:cNvPr>
            <p:cNvSpPr/>
            <p:nvPr/>
          </p:nvSpPr>
          <p:spPr>
            <a:xfrm>
              <a:off x="1312073" y="2587284"/>
              <a:ext cx="2051776" cy="965200"/>
            </a:xfrm>
            <a:custGeom>
              <a:avLst/>
              <a:gdLst>
                <a:gd name="connsiteX0" fmla="*/ 2035175 w 2035175"/>
                <a:gd name="connsiteY0" fmla="*/ 0 h 981075"/>
                <a:gd name="connsiteX1" fmla="*/ 0 w 2035175"/>
                <a:gd name="connsiteY1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288925 w 2035175"/>
                <a:gd name="connsiteY3" fmla="*/ 552450 h 981075"/>
                <a:gd name="connsiteX4" fmla="*/ 0 w 2035175"/>
                <a:gd name="connsiteY4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1038225 w 2035175"/>
                <a:gd name="connsiteY2" fmla="*/ 123825 h 981075"/>
                <a:gd name="connsiteX3" fmla="*/ 692150 w 2035175"/>
                <a:gd name="connsiteY3" fmla="*/ 247650 h 981075"/>
                <a:gd name="connsiteX4" fmla="*/ 288925 w 2035175"/>
                <a:gd name="connsiteY4" fmla="*/ 552450 h 981075"/>
                <a:gd name="connsiteX5" fmla="*/ 0 w 2035175"/>
                <a:gd name="connsiteY5" fmla="*/ 981075 h 981075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0 w 2047875"/>
                <a:gd name="connsiteY5" fmla="*/ 971550 h 971550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117475 w 2047875"/>
                <a:gd name="connsiteY5" fmla="*/ 777875 h 971550"/>
                <a:gd name="connsiteX6" fmla="*/ 0 w 2047875"/>
                <a:gd name="connsiteY6" fmla="*/ 971550 h 9715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14300 w 2044700"/>
                <a:gd name="connsiteY5" fmla="*/ 777875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536574 w 2044700"/>
                <a:gd name="connsiteY4" fmla="*/ 342900 h 996950"/>
                <a:gd name="connsiteX5" fmla="*/ 298450 w 2044700"/>
                <a:gd name="connsiteY5" fmla="*/ 552450 h 996950"/>
                <a:gd name="connsiteX6" fmla="*/ 127000 w 2044700"/>
                <a:gd name="connsiteY6" fmla="*/ 781050 h 996950"/>
                <a:gd name="connsiteX7" fmla="*/ 0 w 2044700"/>
                <a:gd name="connsiteY7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200024 w 2044700"/>
                <a:gd name="connsiteY7" fmla="*/ 673100 h 996950"/>
                <a:gd name="connsiteX8" fmla="*/ 127000 w 2044700"/>
                <a:gd name="connsiteY8" fmla="*/ 781050 h 996950"/>
                <a:gd name="connsiteX9" fmla="*/ 0 w 2044700"/>
                <a:gd name="connsiteY9" fmla="*/ 996950 h 9969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396874 w 2032000"/>
                <a:gd name="connsiteY6" fmla="*/ 434976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403224 w 2032000"/>
                <a:gd name="connsiteY6" fmla="*/ 438151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714499 w 2032000"/>
                <a:gd name="connsiteY1" fmla="*/ 25401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32000 w 2032000"/>
                <a:gd name="connsiteY0" fmla="*/ 0 h 987425"/>
                <a:gd name="connsiteX1" fmla="*/ 1717674 w 2032000"/>
                <a:gd name="connsiteY1" fmla="*/ 15876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28825 w 2028825"/>
                <a:gd name="connsiteY0" fmla="*/ 0 h 987425"/>
                <a:gd name="connsiteX1" fmla="*/ 1714499 w 2028825"/>
                <a:gd name="connsiteY1" fmla="*/ 15876 h 987425"/>
                <a:gd name="connsiteX2" fmla="*/ 1381125 w 2028825"/>
                <a:gd name="connsiteY2" fmla="*/ 50800 h 987425"/>
                <a:gd name="connsiteX3" fmla="*/ 1028700 w 2028825"/>
                <a:gd name="connsiteY3" fmla="*/ 117475 h 987425"/>
                <a:gd name="connsiteX4" fmla="*/ 844549 w 2028825"/>
                <a:gd name="connsiteY4" fmla="*/ 174625 h 987425"/>
                <a:gd name="connsiteX5" fmla="*/ 685800 w 2028825"/>
                <a:gd name="connsiteY5" fmla="*/ 247650 h 987425"/>
                <a:gd name="connsiteX6" fmla="*/ 520699 w 2028825"/>
                <a:gd name="connsiteY6" fmla="*/ 342900 h 987425"/>
                <a:gd name="connsiteX7" fmla="*/ 400049 w 2028825"/>
                <a:gd name="connsiteY7" fmla="*/ 438151 h 987425"/>
                <a:gd name="connsiteX8" fmla="*/ 282575 w 2028825"/>
                <a:gd name="connsiteY8" fmla="*/ 552450 h 987425"/>
                <a:gd name="connsiteX9" fmla="*/ 184149 w 2028825"/>
                <a:gd name="connsiteY9" fmla="*/ 673100 h 987425"/>
                <a:gd name="connsiteX10" fmla="*/ 111125 w 2028825"/>
                <a:gd name="connsiteY10" fmla="*/ 781050 h 987425"/>
                <a:gd name="connsiteX11" fmla="*/ 0 w 2028825"/>
                <a:gd name="connsiteY11" fmla="*/ 987425 h 987425"/>
                <a:gd name="connsiteX0" fmla="*/ 2035175 w 2035175"/>
                <a:gd name="connsiteY0" fmla="*/ 0 h 977900"/>
                <a:gd name="connsiteX1" fmla="*/ 1720849 w 2035175"/>
                <a:gd name="connsiteY1" fmla="*/ 15876 h 977900"/>
                <a:gd name="connsiteX2" fmla="*/ 1387475 w 2035175"/>
                <a:gd name="connsiteY2" fmla="*/ 50800 h 977900"/>
                <a:gd name="connsiteX3" fmla="*/ 1035050 w 2035175"/>
                <a:gd name="connsiteY3" fmla="*/ 117475 h 977900"/>
                <a:gd name="connsiteX4" fmla="*/ 850899 w 2035175"/>
                <a:gd name="connsiteY4" fmla="*/ 174625 h 977900"/>
                <a:gd name="connsiteX5" fmla="*/ 692150 w 2035175"/>
                <a:gd name="connsiteY5" fmla="*/ 247650 h 977900"/>
                <a:gd name="connsiteX6" fmla="*/ 527049 w 2035175"/>
                <a:gd name="connsiteY6" fmla="*/ 342900 h 977900"/>
                <a:gd name="connsiteX7" fmla="*/ 406399 w 2035175"/>
                <a:gd name="connsiteY7" fmla="*/ 438151 h 977900"/>
                <a:gd name="connsiteX8" fmla="*/ 288925 w 2035175"/>
                <a:gd name="connsiteY8" fmla="*/ 552450 h 977900"/>
                <a:gd name="connsiteX9" fmla="*/ 190499 w 2035175"/>
                <a:gd name="connsiteY9" fmla="*/ 673100 h 977900"/>
                <a:gd name="connsiteX10" fmla="*/ 117475 w 2035175"/>
                <a:gd name="connsiteY10" fmla="*/ 781050 h 977900"/>
                <a:gd name="connsiteX11" fmla="*/ 0 w 2035175"/>
                <a:gd name="connsiteY11" fmla="*/ 977900 h 977900"/>
                <a:gd name="connsiteX0" fmla="*/ 2025650 w 2025650"/>
                <a:gd name="connsiteY0" fmla="*/ 0 h 984250"/>
                <a:gd name="connsiteX1" fmla="*/ 1711324 w 2025650"/>
                <a:gd name="connsiteY1" fmla="*/ 15876 h 984250"/>
                <a:gd name="connsiteX2" fmla="*/ 1377950 w 2025650"/>
                <a:gd name="connsiteY2" fmla="*/ 50800 h 984250"/>
                <a:gd name="connsiteX3" fmla="*/ 1025525 w 2025650"/>
                <a:gd name="connsiteY3" fmla="*/ 117475 h 984250"/>
                <a:gd name="connsiteX4" fmla="*/ 841374 w 2025650"/>
                <a:gd name="connsiteY4" fmla="*/ 174625 h 984250"/>
                <a:gd name="connsiteX5" fmla="*/ 682625 w 2025650"/>
                <a:gd name="connsiteY5" fmla="*/ 247650 h 984250"/>
                <a:gd name="connsiteX6" fmla="*/ 517524 w 2025650"/>
                <a:gd name="connsiteY6" fmla="*/ 342900 h 984250"/>
                <a:gd name="connsiteX7" fmla="*/ 396874 w 2025650"/>
                <a:gd name="connsiteY7" fmla="*/ 438151 h 984250"/>
                <a:gd name="connsiteX8" fmla="*/ 279400 w 2025650"/>
                <a:gd name="connsiteY8" fmla="*/ 552450 h 984250"/>
                <a:gd name="connsiteX9" fmla="*/ 180974 w 2025650"/>
                <a:gd name="connsiteY9" fmla="*/ 673100 h 984250"/>
                <a:gd name="connsiteX10" fmla="*/ 107950 w 2025650"/>
                <a:gd name="connsiteY10" fmla="*/ 781050 h 984250"/>
                <a:gd name="connsiteX11" fmla="*/ 0 w 2025650"/>
                <a:gd name="connsiteY11" fmla="*/ 984250 h 984250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93674 w 2032000"/>
                <a:gd name="connsiteY9" fmla="*/ 67945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20650 w 2032000"/>
                <a:gd name="connsiteY10" fmla="*/ 79057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747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81075"/>
                <a:gd name="connsiteX1" fmla="*/ 1720849 w 2032000"/>
                <a:gd name="connsiteY1" fmla="*/ 25401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384300 w 2032000"/>
                <a:gd name="connsiteY2" fmla="*/ 41275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476375 w 2032000"/>
                <a:gd name="connsiteY2" fmla="*/ 38100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58126 w 2058126"/>
                <a:gd name="connsiteY0" fmla="*/ 0 h 971550"/>
                <a:gd name="connsiteX1" fmla="*/ 1720849 w 2058126"/>
                <a:gd name="connsiteY1" fmla="*/ 15876 h 971550"/>
                <a:gd name="connsiteX2" fmla="*/ 1476375 w 2058126"/>
                <a:gd name="connsiteY2" fmla="*/ 38100 h 971550"/>
                <a:gd name="connsiteX3" fmla="*/ 1228724 w 2058126"/>
                <a:gd name="connsiteY3" fmla="*/ 69852 h 971550"/>
                <a:gd name="connsiteX4" fmla="*/ 1031875 w 2058126"/>
                <a:gd name="connsiteY4" fmla="*/ 107950 h 971550"/>
                <a:gd name="connsiteX5" fmla="*/ 847724 w 2058126"/>
                <a:gd name="connsiteY5" fmla="*/ 165100 h 971550"/>
                <a:gd name="connsiteX6" fmla="*/ 688975 w 2058126"/>
                <a:gd name="connsiteY6" fmla="*/ 238125 h 971550"/>
                <a:gd name="connsiteX7" fmla="*/ 523874 w 2058126"/>
                <a:gd name="connsiteY7" fmla="*/ 333375 h 971550"/>
                <a:gd name="connsiteX8" fmla="*/ 403224 w 2058126"/>
                <a:gd name="connsiteY8" fmla="*/ 428626 h 971550"/>
                <a:gd name="connsiteX9" fmla="*/ 285750 w 2058126"/>
                <a:gd name="connsiteY9" fmla="*/ 542925 h 971550"/>
                <a:gd name="connsiteX10" fmla="*/ 187324 w 2058126"/>
                <a:gd name="connsiteY10" fmla="*/ 663575 h 971550"/>
                <a:gd name="connsiteX11" fmla="*/ 111125 w 2058126"/>
                <a:gd name="connsiteY11" fmla="*/ 774700 h 971550"/>
                <a:gd name="connsiteX12" fmla="*/ 0 w 2058126"/>
                <a:gd name="connsiteY12" fmla="*/ 971550 h 971550"/>
                <a:gd name="connsiteX0" fmla="*/ 2051776 w 2051776"/>
                <a:gd name="connsiteY0" fmla="*/ 0 h 965200"/>
                <a:gd name="connsiteX1" fmla="*/ 1720849 w 2051776"/>
                <a:gd name="connsiteY1" fmla="*/ 9526 h 965200"/>
                <a:gd name="connsiteX2" fmla="*/ 1476375 w 2051776"/>
                <a:gd name="connsiteY2" fmla="*/ 31750 h 965200"/>
                <a:gd name="connsiteX3" fmla="*/ 1228724 w 2051776"/>
                <a:gd name="connsiteY3" fmla="*/ 63502 h 965200"/>
                <a:gd name="connsiteX4" fmla="*/ 1031875 w 2051776"/>
                <a:gd name="connsiteY4" fmla="*/ 101600 h 965200"/>
                <a:gd name="connsiteX5" fmla="*/ 847724 w 2051776"/>
                <a:gd name="connsiteY5" fmla="*/ 158750 h 965200"/>
                <a:gd name="connsiteX6" fmla="*/ 688975 w 2051776"/>
                <a:gd name="connsiteY6" fmla="*/ 231775 h 965200"/>
                <a:gd name="connsiteX7" fmla="*/ 523874 w 2051776"/>
                <a:gd name="connsiteY7" fmla="*/ 327025 h 965200"/>
                <a:gd name="connsiteX8" fmla="*/ 403224 w 2051776"/>
                <a:gd name="connsiteY8" fmla="*/ 422276 h 965200"/>
                <a:gd name="connsiteX9" fmla="*/ 285750 w 2051776"/>
                <a:gd name="connsiteY9" fmla="*/ 536575 h 965200"/>
                <a:gd name="connsiteX10" fmla="*/ 187324 w 2051776"/>
                <a:gd name="connsiteY10" fmla="*/ 657225 h 965200"/>
                <a:gd name="connsiteX11" fmla="*/ 111125 w 2051776"/>
                <a:gd name="connsiteY11" fmla="*/ 768350 h 965200"/>
                <a:gd name="connsiteX12" fmla="*/ 0 w 2051776"/>
                <a:gd name="connsiteY12" fmla="*/ 965200 h 96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1776" h="965200">
                  <a:moveTo>
                    <a:pt x="2051776" y="0"/>
                  </a:moveTo>
                  <a:cubicBezTo>
                    <a:pt x="1997272" y="2646"/>
                    <a:pt x="1828799" y="1059"/>
                    <a:pt x="1720849" y="9526"/>
                  </a:cubicBezTo>
                  <a:lnTo>
                    <a:pt x="1476375" y="31750"/>
                  </a:lnTo>
                  <a:cubicBezTo>
                    <a:pt x="1394354" y="40217"/>
                    <a:pt x="1287461" y="52390"/>
                    <a:pt x="1228724" y="63502"/>
                  </a:cubicBezTo>
                  <a:cubicBezTo>
                    <a:pt x="1169987" y="74614"/>
                    <a:pt x="1094846" y="83609"/>
                    <a:pt x="1031875" y="101600"/>
                  </a:cubicBezTo>
                  <a:cubicBezTo>
                    <a:pt x="942446" y="124354"/>
                    <a:pt x="905403" y="138113"/>
                    <a:pt x="847724" y="158750"/>
                  </a:cubicBezTo>
                  <a:cubicBezTo>
                    <a:pt x="790045" y="179387"/>
                    <a:pt x="742950" y="205846"/>
                    <a:pt x="688975" y="231775"/>
                  </a:cubicBezTo>
                  <a:cubicBezTo>
                    <a:pt x="635000" y="257704"/>
                    <a:pt x="572028" y="293687"/>
                    <a:pt x="523874" y="327025"/>
                  </a:cubicBezTo>
                  <a:cubicBezTo>
                    <a:pt x="475720" y="360363"/>
                    <a:pt x="442911" y="387351"/>
                    <a:pt x="403224" y="422276"/>
                  </a:cubicBezTo>
                  <a:cubicBezTo>
                    <a:pt x="363537" y="457201"/>
                    <a:pt x="321204" y="499004"/>
                    <a:pt x="285750" y="536575"/>
                  </a:cubicBezTo>
                  <a:cubicBezTo>
                    <a:pt x="250296" y="574146"/>
                    <a:pt x="215899" y="619125"/>
                    <a:pt x="187324" y="657225"/>
                  </a:cubicBezTo>
                  <a:cubicBezTo>
                    <a:pt x="158749" y="695325"/>
                    <a:pt x="146050" y="713317"/>
                    <a:pt x="111125" y="768350"/>
                  </a:cubicBezTo>
                  <a:cubicBezTo>
                    <a:pt x="60854" y="838200"/>
                    <a:pt x="48154" y="868892"/>
                    <a:pt x="0" y="965200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B1EE3C8A-712A-374B-1605-471BCBC6762A}"/>
                </a:ext>
              </a:extLst>
            </p:cNvPr>
            <p:cNvSpPr/>
            <p:nvPr/>
          </p:nvSpPr>
          <p:spPr>
            <a:xfrm rot="5400000" flipH="1">
              <a:off x="2322896" y="1518307"/>
              <a:ext cx="45719" cy="2034030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chemeClr val="tx2">
                  <a:lumMod val="90000"/>
                </a:schemeClr>
              </a:solidFill>
              <a:prstDash val="das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7C71564-DB35-AC48-5196-30F7B5222BA2}"/>
                    </a:ext>
                  </a:extLst>
                </p:cNvPr>
                <p:cNvSpPr txBox="1"/>
                <p:nvPr/>
              </p:nvSpPr>
              <p:spPr>
                <a:xfrm>
                  <a:off x="3362771" y="3917584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7C71564-DB35-AC48-5196-30F7B5222B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2771" y="3917584"/>
                  <a:ext cx="184731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Freeform 3">
              <a:extLst>
                <a:ext uri="{FF2B5EF4-FFF2-40B4-BE49-F238E27FC236}">
                  <a16:creationId xmlns:a16="http://schemas.microsoft.com/office/drawing/2014/main" id="{76AD34C6-9F60-58FA-205A-7C707202429F}"/>
                </a:ext>
              </a:extLst>
            </p:cNvPr>
            <p:cNvSpPr/>
            <p:nvPr/>
          </p:nvSpPr>
          <p:spPr>
            <a:xfrm flipH="1">
              <a:off x="1269493" y="2157858"/>
              <a:ext cx="45719" cy="1598305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DC004DC-2DC7-A813-B1A4-EF4D2689DE65}"/>
              </a:ext>
            </a:extLst>
          </p:cNvPr>
          <p:cNvCxnSpPr>
            <a:cxnSpLocks/>
          </p:cNvCxnSpPr>
          <p:nvPr/>
        </p:nvCxnSpPr>
        <p:spPr>
          <a:xfrm flipV="1">
            <a:off x="5504688" y="3971905"/>
            <a:ext cx="1441254" cy="79821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FC6FF99-AB2F-E814-9471-EBD9B39CDBC2}"/>
              </a:ext>
            </a:extLst>
          </p:cNvPr>
          <p:cNvCxnSpPr>
            <a:cxnSpLocks/>
          </p:cNvCxnSpPr>
          <p:nvPr/>
        </p:nvCxnSpPr>
        <p:spPr>
          <a:xfrm flipV="1">
            <a:off x="4755460" y="3081343"/>
            <a:ext cx="1890142" cy="483866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AFD7808-23A8-BCED-BB2B-D883254DA77A}"/>
              </a:ext>
            </a:extLst>
          </p:cNvPr>
          <p:cNvCxnSpPr>
            <a:cxnSpLocks/>
          </p:cNvCxnSpPr>
          <p:nvPr/>
        </p:nvCxnSpPr>
        <p:spPr>
          <a:xfrm>
            <a:off x="4221466" y="1908065"/>
            <a:ext cx="1749639" cy="60455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314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E08C49A-0FC3-F232-E4E8-C15F693B2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4134AD-27F6-4AD4-2242-142D7D2B8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24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287F822-A04F-0838-3183-898991584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Carcassi</a:t>
            </a:r>
            <a:r>
              <a:rPr lang="en-US" dirty="0"/>
              <a:t>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113487-8612-2181-9C47-ADF12255C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2379A8-DDEC-5B67-DFA7-58E69F31024A}"/>
                  </a:ext>
                </a:extLst>
              </p:cNvPr>
              <p:cNvSpPr txBox="1"/>
              <p:nvPr/>
            </p:nvSpPr>
            <p:spPr>
              <a:xfrm>
                <a:off x="459608" y="887395"/>
                <a:ext cx="10084967" cy="1668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This case demonstrates that we can have the same kinematics for different systems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2379A8-DDEC-5B67-DFA7-58E69F310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608" y="887395"/>
                <a:ext cx="10084967" cy="1668405"/>
              </a:xfrm>
              <a:prstGeom prst="rect">
                <a:avLst/>
              </a:prstGeom>
              <a:blipFill>
                <a:blip r:embed="rId2"/>
                <a:stretch>
                  <a:fillRect l="-1887" r="-1635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B529C3-96BD-B367-0BA9-1E56FC6F4582}"/>
                  </a:ext>
                </a:extLst>
              </p:cNvPr>
              <p:cNvSpPr txBox="1"/>
              <p:nvPr/>
            </p:nvSpPr>
            <p:spPr>
              <a:xfrm>
                <a:off x="459608" y="2895465"/>
                <a:ext cx="9168649" cy="33303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The kinematics of a system are not enough for us to understand its causes of motion, with the different formulations having different ways of relating kinematics and dynamics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B529C3-96BD-B367-0BA9-1E56FC6F4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608" y="2895465"/>
                <a:ext cx="9168649" cy="3330399"/>
              </a:xfrm>
              <a:prstGeom prst="rect">
                <a:avLst/>
              </a:prstGeom>
              <a:blipFill>
                <a:blip r:embed="rId3"/>
                <a:stretch>
                  <a:fillRect l="-2078" r="-1662" b="-5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F03C3CB-9CAC-6203-7719-2E6619341CCE}"/>
              </a:ext>
            </a:extLst>
          </p:cNvPr>
          <p:cNvSpPr txBox="1"/>
          <p:nvPr/>
        </p:nvSpPr>
        <p:spPr>
          <a:xfrm>
            <a:off x="4890221" y="153973"/>
            <a:ext cx="2411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Big Picture: </a:t>
            </a:r>
          </a:p>
        </p:txBody>
      </p:sp>
    </p:spTree>
    <p:extLst>
      <p:ext uri="{BB962C8B-B14F-4D97-AF65-F5344CB8AC3E}">
        <p14:creationId xmlns:p14="http://schemas.microsoft.com/office/powerpoint/2010/main" val="6935975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B9A4A4-12EF-4E64-5356-A2041D8F8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0743D8-7B65-7D2C-630D-75E764AE8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25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1DAFD39-8B7B-B194-7406-1493106EABFE}"/>
              </a:ext>
            </a:extLst>
          </p:cNvPr>
          <p:cNvGrpSpPr/>
          <p:nvPr/>
        </p:nvGrpSpPr>
        <p:grpSpPr>
          <a:xfrm>
            <a:off x="53782" y="669230"/>
            <a:ext cx="4448527" cy="3316865"/>
            <a:chOff x="67929" y="970051"/>
            <a:chExt cx="4448527" cy="3316865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F1BE5335-1055-A8CE-A768-8B1A84947F9D}"/>
                </a:ext>
              </a:extLst>
            </p:cNvPr>
            <p:cNvSpPr/>
            <p:nvPr/>
          </p:nvSpPr>
          <p:spPr>
            <a:xfrm rot="5400000" flipH="1">
              <a:off x="2297489" y="2716288"/>
              <a:ext cx="45719" cy="2034030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30DAC6B-E6E1-4498-13CE-AD7AE02C6E5A}"/>
                    </a:ext>
                  </a:extLst>
                </p:cNvPr>
                <p:cNvSpPr txBox="1"/>
                <p:nvPr/>
              </p:nvSpPr>
              <p:spPr>
                <a:xfrm>
                  <a:off x="899917" y="1906010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30DAC6B-E6E1-4498-13CE-AD7AE02C6E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917" y="1906010"/>
                  <a:ext cx="184731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43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579A16D-F70C-135C-8850-3F44513E3508}"/>
                    </a:ext>
                  </a:extLst>
                </p:cNvPr>
                <p:cNvSpPr txBox="1"/>
                <p:nvPr/>
              </p:nvSpPr>
              <p:spPr>
                <a:xfrm>
                  <a:off x="126780" y="2257236"/>
                  <a:ext cx="1188432" cy="5666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579A16D-F70C-135C-8850-3F44513E35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780" y="2257236"/>
                  <a:ext cx="1188432" cy="566694"/>
                </a:xfrm>
                <a:prstGeom prst="rect">
                  <a:avLst/>
                </a:prstGeom>
                <a:blipFill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BBF36D0-E67A-3F00-3914-0004FE22C673}"/>
                    </a:ext>
                  </a:extLst>
                </p:cNvPr>
                <p:cNvSpPr txBox="1"/>
                <p:nvPr/>
              </p:nvSpPr>
              <p:spPr>
                <a:xfrm>
                  <a:off x="903290" y="3341493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BBF36D0-E67A-3F00-3914-0004FE22C6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290" y="3341493"/>
                  <a:ext cx="184731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9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6E2308A4-5861-DEF8-028B-C276F773D1FD}"/>
                </a:ext>
              </a:extLst>
            </p:cNvPr>
            <p:cNvSpPr/>
            <p:nvPr/>
          </p:nvSpPr>
          <p:spPr>
            <a:xfrm>
              <a:off x="1312073" y="2587284"/>
              <a:ext cx="2051776" cy="965200"/>
            </a:xfrm>
            <a:custGeom>
              <a:avLst/>
              <a:gdLst>
                <a:gd name="connsiteX0" fmla="*/ 2035175 w 2035175"/>
                <a:gd name="connsiteY0" fmla="*/ 0 h 981075"/>
                <a:gd name="connsiteX1" fmla="*/ 0 w 2035175"/>
                <a:gd name="connsiteY1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288925 w 2035175"/>
                <a:gd name="connsiteY3" fmla="*/ 552450 h 981075"/>
                <a:gd name="connsiteX4" fmla="*/ 0 w 2035175"/>
                <a:gd name="connsiteY4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1038225 w 2035175"/>
                <a:gd name="connsiteY2" fmla="*/ 123825 h 981075"/>
                <a:gd name="connsiteX3" fmla="*/ 692150 w 2035175"/>
                <a:gd name="connsiteY3" fmla="*/ 247650 h 981075"/>
                <a:gd name="connsiteX4" fmla="*/ 288925 w 2035175"/>
                <a:gd name="connsiteY4" fmla="*/ 552450 h 981075"/>
                <a:gd name="connsiteX5" fmla="*/ 0 w 2035175"/>
                <a:gd name="connsiteY5" fmla="*/ 981075 h 981075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0 w 2047875"/>
                <a:gd name="connsiteY5" fmla="*/ 971550 h 971550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117475 w 2047875"/>
                <a:gd name="connsiteY5" fmla="*/ 777875 h 971550"/>
                <a:gd name="connsiteX6" fmla="*/ 0 w 2047875"/>
                <a:gd name="connsiteY6" fmla="*/ 971550 h 9715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14300 w 2044700"/>
                <a:gd name="connsiteY5" fmla="*/ 777875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536574 w 2044700"/>
                <a:gd name="connsiteY4" fmla="*/ 342900 h 996950"/>
                <a:gd name="connsiteX5" fmla="*/ 298450 w 2044700"/>
                <a:gd name="connsiteY5" fmla="*/ 552450 h 996950"/>
                <a:gd name="connsiteX6" fmla="*/ 127000 w 2044700"/>
                <a:gd name="connsiteY6" fmla="*/ 781050 h 996950"/>
                <a:gd name="connsiteX7" fmla="*/ 0 w 2044700"/>
                <a:gd name="connsiteY7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200024 w 2044700"/>
                <a:gd name="connsiteY7" fmla="*/ 673100 h 996950"/>
                <a:gd name="connsiteX8" fmla="*/ 127000 w 2044700"/>
                <a:gd name="connsiteY8" fmla="*/ 781050 h 996950"/>
                <a:gd name="connsiteX9" fmla="*/ 0 w 2044700"/>
                <a:gd name="connsiteY9" fmla="*/ 996950 h 9969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396874 w 2032000"/>
                <a:gd name="connsiteY6" fmla="*/ 434976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403224 w 2032000"/>
                <a:gd name="connsiteY6" fmla="*/ 438151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714499 w 2032000"/>
                <a:gd name="connsiteY1" fmla="*/ 25401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32000 w 2032000"/>
                <a:gd name="connsiteY0" fmla="*/ 0 h 987425"/>
                <a:gd name="connsiteX1" fmla="*/ 1717674 w 2032000"/>
                <a:gd name="connsiteY1" fmla="*/ 15876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28825 w 2028825"/>
                <a:gd name="connsiteY0" fmla="*/ 0 h 987425"/>
                <a:gd name="connsiteX1" fmla="*/ 1714499 w 2028825"/>
                <a:gd name="connsiteY1" fmla="*/ 15876 h 987425"/>
                <a:gd name="connsiteX2" fmla="*/ 1381125 w 2028825"/>
                <a:gd name="connsiteY2" fmla="*/ 50800 h 987425"/>
                <a:gd name="connsiteX3" fmla="*/ 1028700 w 2028825"/>
                <a:gd name="connsiteY3" fmla="*/ 117475 h 987425"/>
                <a:gd name="connsiteX4" fmla="*/ 844549 w 2028825"/>
                <a:gd name="connsiteY4" fmla="*/ 174625 h 987425"/>
                <a:gd name="connsiteX5" fmla="*/ 685800 w 2028825"/>
                <a:gd name="connsiteY5" fmla="*/ 247650 h 987425"/>
                <a:gd name="connsiteX6" fmla="*/ 520699 w 2028825"/>
                <a:gd name="connsiteY6" fmla="*/ 342900 h 987425"/>
                <a:gd name="connsiteX7" fmla="*/ 400049 w 2028825"/>
                <a:gd name="connsiteY7" fmla="*/ 438151 h 987425"/>
                <a:gd name="connsiteX8" fmla="*/ 282575 w 2028825"/>
                <a:gd name="connsiteY8" fmla="*/ 552450 h 987425"/>
                <a:gd name="connsiteX9" fmla="*/ 184149 w 2028825"/>
                <a:gd name="connsiteY9" fmla="*/ 673100 h 987425"/>
                <a:gd name="connsiteX10" fmla="*/ 111125 w 2028825"/>
                <a:gd name="connsiteY10" fmla="*/ 781050 h 987425"/>
                <a:gd name="connsiteX11" fmla="*/ 0 w 2028825"/>
                <a:gd name="connsiteY11" fmla="*/ 987425 h 987425"/>
                <a:gd name="connsiteX0" fmla="*/ 2035175 w 2035175"/>
                <a:gd name="connsiteY0" fmla="*/ 0 h 977900"/>
                <a:gd name="connsiteX1" fmla="*/ 1720849 w 2035175"/>
                <a:gd name="connsiteY1" fmla="*/ 15876 h 977900"/>
                <a:gd name="connsiteX2" fmla="*/ 1387475 w 2035175"/>
                <a:gd name="connsiteY2" fmla="*/ 50800 h 977900"/>
                <a:gd name="connsiteX3" fmla="*/ 1035050 w 2035175"/>
                <a:gd name="connsiteY3" fmla="*/ 117475 h 977900"/>
                <a:gd name="connsiteX4" fmla="*/ 850899 w 2035175"/>
                <a:gd name="connsiteY4" fmla="*/ 174625 h 977900"/>
                <a:gd name="connsiteX5" fmla="*/ 692150 w 2035175"/>
                <a:gd name="connsiteY5" fmla="*/ 247650 h 977900"/>
                <a:gd name="connsiteX6" fmla="*/ 527049 w 2035175"/>
                <a:gd name="connsiteY6" fmla="*/ 342900 h 977900"/>
                <a:gd name="connsiteX7" fmla="*/ 406399 w 2035175"/>
                <a:gd name="connsiteY7" fmla="*/ 438151 h 977900"/>
                <a:gd name="connsiteX8" fmla="*/ 288925 w 2035175"/>
                <a:gd name="connsiteY8" fmla="*/ 552450 h 977900"/>
                <a:gd name="connsiteX9" fmla="*/ 190499 w 2035175"/>
                <a:gd name="connsiteY9" fmla="*/ 673100 h 977900"/>
                <a:gd name="connsiteX10" fmla="*/ 117475 w 2035175"/>
                <a:gd name="connsiteY10" fmla="*/ 781050 h 977900"/>
                <a:gd name="connsiteX11" fmla="*/ 0 w 2035175"/>
                <a:gd name="connsiteY11" fmla="*/ 977900 h 977900"/>
                <a:gd name="connsiteX0" fmla="*/ 2025650 w 2025650"/>
                <a:gd name="connsiteY0" fmla="*/ 0 h 984250"/>
                <a:gd name="connsiteX1" fmla="*/ 1711324 w 2025650"/>
                <a:gd name="connsiteY1" fmla="*/ 15876 h 984250"/>
                <a:gd name="connsiteX2" fmla="*/ 1377950 w 2025650"/>
                <a:gd name="connsiteY2" fmla="*/ 50800 h 984250"/>
                <a:gd name="connsiteX3" fmla="*/ 1025525 w 2025650"/>
                <a:gd name="connsiteY3" fmla="*/ 117475 h 984250"/>
                <a:gd name="connsiteX4" fmla="*/ 841374 w 2025650"/>
                <a:gd name="connsiteY4" fmla="*/ 174625 h 984250"/>
                <a:gd name="connsiteX5" fmla="*/ 682625 w 2025650"/>
                <a:gd name="connsiteY5" fmla="*/ 247650 h 984250"/>
                <a:gd name="connsiteX6" fmla="*/ 517524 w 2025650"/>
                <a:gd name="connsiteY6" fmla="*/ 342900 h 984250"/>
                <a:gd name="connsiteX7" fmla="*/ 396874 w 2025650"/>
                <a:gd name="connsiteY7" fmla="*/ 438151 h 984250"/>
                <a:gd name="connsiteX8" fmla="*/ 279400 w 2025650"/>
                <a:gd name="connsiteY8" fmla="*/ 552450 h 984250"/>
                <a:gd name="connsiteX9" fmla="*/ 180974 w 2025650"/>
                <a:gd name="connsiteY9" fmla="*/ 673100 h 984250"/>
                <a:gd name="connsiteX10" fmla="*/ 107950 w 2025650"/>
                <a:gd name="connsiteY10" fmla="*/ 781050 h 984250"/>
                <a:gd name="connsiteX11" fmla="*/ 0 w 2025650"/>
                <a:gd name="connsiteY11" fmla="*/ 984250 h 984250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93674 w 2032000"/>
                <a:gd name="connsiteY9" fmla="*/ 67945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20650 w 2032000"/>
                <a:gd name="connsiteY10" fmla="*/ 79057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747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81075"/>
                <a:gd name="connsiteX1" fmla="*/ 1720849 w 2032000"/>
                <a:gd name="connsiteY1" fmla="*/ 25401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384300 w 2032000"/>
                <a:gd name="connsiteY2" fmla="*/ 41275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476375 w 2032000"/>
                <a:gd name="connsiteY2" fmla="*/ 38100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58126 w 2058126"/>
                <a:gd name="connsiteY0" fmla="*/ 0 h 971550"/>
                <a:gd name="connsiteX1" fmla="*/ 1720849 w 2058126"/>
                <a:gd name="connsiteY1" fmla="*/ 15876 h 971550"/>
                <a:gd name="connsiteX2" fmla="*/ 1476375 w 2058126"/>
                <a:gd name="connsiteY2" fmla="*/ 38100 h 971550"/>
                <a:gd name="connsiteX3" fmla="*/ 1228724 w 2058126"/>
                <a:gd name="connsiteY3" fmla="*/ 69852 h 971550"/>
                <a:gd name="connsiteX4" fmla="*/ 1031875 w 2058126"/>
                <a:gd name="connsiteY4" fmla="*/ 107950 h 971550"/>
                <a:gd name="connsiteX5" fmla="*/ 847724 w 2058126"/>
                <a:gd name="connsiteY5" fmla="*/ 165100 h 971550"/>
                <a:gd name="connsiteX6" fmla="*/ 688975 w 2058126"/>
                <a:gd name="connsiteY6" fmla="*/ 238125 h 971550"/>
                <a:gd name="connsiteX7" fmla="*/ 523874 w 2058126"/>
                <a:gd name="connsiteY7" fmla="*/ 333375 h 971550"/>
                <a:gd name="connsiteX8" fmla="*/ 403224 w 2058126"/>
                <a:gd name="connsiteY8" fmla="*/ 428626 h 971550"/>
                <a:gd name="connsiteX9" fmla="*/ 285750 w 2058126"/>
                <a:gd name="connsiteY9" fmla="*/ 542925 h 971550"/>
                <a:gd name="connsiteX10" fmla="*/ 187324 w 2058126"/>
                <a:gd name="connsiteY10" fmla="*/ 663575 h 971550"/>
                <a:gd name="connsiteX11" fmla="*/ 111125 w 2058126"/>
                <a:gd name="connsiteY11" fmla="*/ 774700 h 971550"/>
                <a:gd name="connsiteX12" fmla="*/ 0 w 2058126"/>
                <a:gd name="connsiteY12" fmla="*/ 971550 h 971550"/>
                <a:gd name="connsiteX0" fmla="*/ 2051776 w 2051776"/>
                <a:gd name="connsiteY0" fmla="*/ 0 h 965200"/>
                <a:gd name="connsiteX1" fmla="*/ 1720849 w 2051776"/>
                <a:gd name="connsiteY1" fmla="*/ 9526 h 965200"/>
                <a:gd name="connsiteX2" fmla="*/ 1476375 w 2051776"/>
                <a:gd name="connsiteY2" fmla="*/ 31750 h 965200"/>
                <a:gd name="connsiteX3" fmla="*/ 1228724 w 2051776"/>
                <a:gd name="connsiteY3" fmla="*/ 63502 h 965200"/>
                <a:gd name="connsiteX4" fmla="*/ 1031875 w 2051776"/>
                <a:gd name="connsiteY4" fmla="*/ 101600 h 965200"/>
                <a:gd name="connsiteX5" fmla="*/ 847724 w 2051776"/>
                <a:gd name="connsiteY5" fmla="*/ 158750 h 965200"/>
                <a:gd name="connsiteX6" fmla="*/ 688975 w 2051776"/>
                <a:gd name="connsiteY6" fmla="*/ 231775 h 965200"/>
                <a:gd name="connsiteX7" fmla="*/ 523874 w 2051776"/>
                <a:gd name="connsiteY7" fmla="*/ 327025 h 965200"/>
                <a:gd name="connsiteX8" fmla="*/ 403224 w 2051776"/>
                <a:gd name="connsiteY8" fmla="*/ 422276 h 965200"/>
                <a:gd name="connsiteX9" fmla="*/ 285750 w 2051776"/>
                <a:gd name="connsiteY9" fmla="*/ 536575 h 965200"/>
                <a:gd name="connsiteX10" fmla="*/ 187324 w 2051776"/>
                <a:gd name="connsiteY10" fmla="*/ 657225 h 965200"/>
                <a:gd name="connsiteX11" fmla="*/ 111125 w 2051776"/>
                <a:gd name="connsiteY11" fmla="*/ 768350 h 965200"/>
                <a:gd name="connsiteX12" fmla="*/ 0 w 2051776"/>
                <a:gd name="connsiteY12" fmla="*/ 965200 h 96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1776" h="965200">
                  <a:moveTo>
                    <a:pt x="2051776" y="0"/>
                  </a:moveTo>
                  <a:cubicBezTo>
                    <a:pt x="1997272" y="2646"/>
                    <a:pt x="1828799" y="1059"/>
                    <a:pt x="1720849" y="9526"/>
                  </a:cubicBezTo>
                  <a:lnTo>
                    <a:pt x="1476375" y="31750"/>
                  </a:lnTo>
                  <a:cubicBezTo>
                    <a:pt x="1394354" y="40217"/>
                    <a:pt x="1287461" y="52390"/>
                    <a:pt x="1228724" y="63502"/>
                  </a:cubicBezTo>
                  <a:cubicBezTo>
                    <a:pt x="1169987" y="74614"/>
                    <a:pt x="1094846" y="83609"/>
                    <a:pt x="1031875" y="101600"/>
                  </a:cubicBezTo>
                  <a:cubicBezTo>
                    <a:pt x="942446" y="124354"/>
                    <a:pt x="905403" y="138113"/>
                    <a:pt x="847724" y="158750"/>
                  </a:cubicBezTo>
                  <a:cubicBezTo>
                    <a:pt x="790045" y="179387"/>
                    <a:pt x="742950" y="205846"/>
                    <a:pt x="688975" y="231775"/>
                  </a:cubicBezTo>
                  <a:cubicBezTo>
                    <a:pt x="635000" y="257704"/>
                    <a:pt x="572028" y="293687"/>
                    <a:pt x="523874" y="327025"/>
                  </a:cubicBezTo>
                  <a:cubicBezTo>
                    <a:pt x="475720" y="360363"/>
                    <a:pt x="442911" y="387351"/>
                    <a:pt x="403224" y="422276"/>
                  </a:cubicBezTo>
                  <a:cubicBezTo>
                    <a:pt x="363537" y="457201"/>
                    <a:pt x="321204" y="499004"/>
                    <a:pt x="285750" y="536575"/>
                  </a:cubicBezTo>
                  <a:cubicBezTo>
                    <a:pt x="250296" y="574146"/>
                    <a:pt x="215899" y="619125"/>
                    <a:pt x="187324" y="657225"/>
                  </a:cubicBezTo>
                  <a:cubicBezTo>
                    <a:pt x="158749" y="695325"/>
                    <a:pt x="146050" y="713317"/>
                    <a:pt x="111125" y="768350"/>
                  </a:cubicBezTo>
                  <a:cubicBezTo>
                    <a:pt x="60854" y="838200"/>
                    <a:pt x="48154" y="868892"/>
                    <a:pt x="0" y="965200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EA04F4-0679-59C5-3C3E-BAF42986FA15}"/>
                </a:ext>
              </a:extLst>
            </p:cNvPr>
            <p:cNvSpPr/>
            <p:nvPr/>
          </p:nvSpPr>
          <p:spPr>
            <a:xfrm rot="5400000" flipH="1">
              <a:off x="2322896" y="1518307"/>
              <a:ext cx="45719" cy="2034030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chemeClr val="tx2">
                  <a:lumMod val="90000"/>
                </a:schemeClr>
              </a:solidFill>
              <a:prstDash val="das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04DEF5A-1EA4-A0F1-7BE3-8E05436C417C}"/>
                    </a:ext>
                  </a:extLst>
                </p:cNvPr>
                <p:cNvSpPr txBox="1"/>
                <p:nvPr/>
              </p:nvSpPr>
              <p:spPr>
                <a:xfrm>
                  <a:off x="3362771" y="3917584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04DEF5A-1EA4-A0F1-7BE3-8E05436C41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2771" y="3917584"/>
                  <a:ext cx="184731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31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4B3123E-621E-34D4-CF6D-34109D1ED4FD}"/>
                    </a:ext>
                  </a:extLst>
                </p:cNvPr>
                <p:cNvSpPr txBox="1"/>
                <p:nvPr/>
              </p:nvSpPr>
              <p:spPr>
                <a:xfrm>
                  <a:off x="67929" y="970051"/>
                  <a:ext cx="4448527" cy="11203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 </m:t>
                                </m:r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4B3123E-621E-34D4-CF6D-34109D1ED4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29" y="970051"/>
                  <a:ext cx="4448527" cy="112030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1FD643FF-7786-01F4-55AB-A3BA231C42EA}"/>
                </a:ext>
              </a:extLst>
            </p:cNvPr>
            <p:cNvSpPr/>
            <p:nvPr/>
          </p:nvSpPr>
          <p:spPr>
            <a:xfrm flipH="1">
              <a:off x="1269493" y="2157858"/>
              <a:ext cx="45719" cy="1598305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625ED9A-B1DC-37E6-0CDD-0895C743F236}"/>
              </a:ext>
            </a:extLst>
          </p:cNvPr>
          <p:cNvGrpSpPr/>
          <p:nvPr/>
        </p:nvGrpSpPr>
        <p:grpSpPr>
          <a:xfrm>
            <a:off x="4808838" y="1814479"/>
            <a:ext cx="3328066" cy="2171616"/>
            <a:chOff x="4603738" y="1931084"/>
            <a:chExt cx="3328066" cy="21716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A657A3B-1591-7FB2-6D7A-8E6B260776D7}"/>
                    </a:ext>
                  </a:extLst>
                </p:cNvPr>
                <p:cNvSpPr txBox="1"/>
                <p:nvPr/>
              </p:nvSpPr>
              <p:spPr>
                <a:xfrm>
                  <a:off x="4603738" y="2300416"/>
                  <a:ext cx="2967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A657A3B-1591-7FB2-6D7A-8E6B260776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3738" y="2300416"/>
                  <a:ext cx="296732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B452B62-F82D-0142-17BF-93D4E5096E99}"/>
                    </a:ext>
                  </a:extLst>
                </p:cNvPr>
                <p:cNvSpPr txBox="1"/>
                <p:nvPr/>
              </p:nvSpPr>
              <p:spPr>
                <a:xfrm>
                  <a:off x="4659738" y="1931084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B452B62-F82D-0142-17BF-93D4E5096E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9738" y="1931084"/>
                  <a:ext cx="184731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4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3C3D7CBC-DBAC-46B9-4A70-86B0C36C4758}"/>
                </a:ext>
              </a:extLst>
            </p:cNvPr>
            <p:cNvSpPr/>
            <p:nvPr/>
          </p:nvSpPr>
          <p:spPr>
            <a:xfrm flipV="1">
              <a:off x="4973450" y="2512462"/>
              <a:ext cx="2023800" cy="1145138"/>
            </a:xfrm>
            <a:custGeom>
              <a:avLst/>
              <a:gdLst>
                <a:gd name="connsiteX0" fmla="*/ 2035175 w 2035175"/>
                <a:gd name="connsiteY0" fmla="*/ 0 h 981075"/>
                <a:gd name="connsiteX1" fmla="*/ 0 w 2035175"/>
                <a:gd name="connsiteY1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288925 w 2035175"/>
                <a:gd name="connsiteY3" fmla="*/ 552450 h 981075"/>
                <a:gd name="connsiteX4" fmla="*/ 0 w 2035175"/>
                <a:gd name="connsiteY4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1038225 w 2035175"/>
                <a:gd name="connsiteY2" fmla="*/ 123825 h 981075"/>
                <a:gd name="connsiteX3" fmla="*/ 692150 w 2035175"/>
                <a:gd name="connsiteY3" fmla="*/ 247650 h 981075"/>
                <a:gd name="connsiteX4" fmla="*/ 288925 w 2035175"/>
                <a:gd name="connsiteY4" fmla="*/ 552450 h 981075"/>
                <a:gd name="connsiteX5" fmla="*/ 0 w 2035175"/>
                <a:gd name="connsiteY5" fmla="*/ 981075 h 981075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0 w 2047875"/>
                <a:gd name="connsiteY5" fmla="*/ 971550 h 971550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117475 w 2047875"/>
                <a:gd name="connsiteY5" fmla="*/ 777875 h 971550"/>
                <a:gd name="connsiteX6" fmla="*/ 0 w 2047875"/>
                <a:gd name="connsiteY6" fmla="*/ 971550 h 9715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14300 w 2044700"/>
                <a:gd name="connsiteY5" fmla="*/ 777875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536574 w 2044700"/>
                <a:gd name="connsiteY4" fmla="*/ 342900 h 996950"/>
                <a:gd name="connsiteX5" fmla="*/ 298450 w 2044700"/>
                <a:gd name="connsiteY5" fmla="*/ 552450 h 996950"/>
                <a:gd name="connsiteX6" fmla="*/ 127000 w 2044700"/>
                <a:gd name="connsiteY6" fmla="*/ 781050 h 996950"/>
                <a:gd name="connsiteX7" fmla="*/ 0 w 2044700"/>
                <a:gd name="connsiteY7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200024 w 2044700"/>
                <a:gd name="connsiteY7" fmla="*/ 673100 h 996950"/>
                <a:gd name="connsiteX8" fmla="*/ 127000 w 2044700"/>
                <a:gd name="connsiteY8" fmla="*/ 781050 h 996950"/>
                <a:gd name="connsiteX9" fmla="*/ 0 w 2044700"/>
                <a:gd name="connsiteY9" fmla="*/ 996950 h 9969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396874 w 2032000"/>
                <a:gd name="connsiteY6" fmla="*/ 434976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403224 w 2032000"/>
                <a:gd name="connsiteY6" fmla="*/ 438151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714499 w 2032000"/>
                <a:gd name="connsiteY1" fmla="*/ 25401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32000 w 2032000"/>
                <a:gd name="connsiteY0" fmla="*/ 0 h 987425"/>
                <a:gd name="connsiteX1" fmla="*/ 1717674 w 2032000"/>
                <a:gd name="connsiteY1" fmla="*/ 15876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28825 w 2028825"/>
                <a:gd name="connsiteY0" fmla="*/ 0 h 987425"/>
                <a:gd name="connsiteX1" fmla="*/ 1714499 w 2028825"/>
                <a:gd name="connsiteY1" fmla="*/ 15876 h 987425"/>
                <a:gd name="connsiteX2" fmla="*/ 1381125 w 2028825"/>
                <a:gd name="connsiteY2" fmla="*/ 50800 h 987425"/>
                <a:gd name="connsiteX3" fmla="*/ 1028700 w 2028825"/>
                <a:gd name="connsiteY3" fmla="*/ 117475 h 987425"/>
                <a:gd name="connsiteX4" fmla="*/ 844549 w 2028825"/>
                <a:gd name="connsiteY4" fmla="*/ 174625 h 987425"/>
                <a:gd name="connsiteX5" fmla="*/ 685800 w 2028825"/>
                <a:gd name="connsiteY5" fmla="*/ 247650 h 987425"/>
                <a:gd name="connsiteX6" fmla="*/ 520699 w 2028825"/>
                <a:gd name="connsiteY6" fmla="*/ 342900 h 987425"/>
                <a:gd name="connsiteX7" fmla="*/ 400049 w 2028825"/>
                <a:gd name="connsiteY7" fmla="*/ 438151 h 987425"/>
                <a:gd name="connsiteX8" fmla="*/ 282575 w 2028825"/>
                <a:gd name="connsiteY8" fmla="*/ 552450 h 987425"/>
                <a:gd name="connsiteX9" fmla="*/ 184149 w 2028825"/>
                <a:gd name="connsiteY9" fmla="*/ 673100 h 987425"/>
                <a:gd name="connsiteX10" fmla="*/ 111125 w 2028825"/>
                <a:gd name="connsiteY10" fmla="*/ 781050 h 987425"/>
                <a:gd name="connsiteX11" fmla="*/ 0 w 2028825"/>
                <a:gd name="connsiteY11" fmla="*/ 987425 h 987425"/>
                <a:gd name="connsiteX0" fmla="*/ 2035175 w 2035175"/>
                <a:gd name="connsiteY0" fmla="*/ 0 h 977900"/>
                <a:gd name="connsiteX1" fmla="*/ 1720849 w 2035175"/>
                <a:gd name="connsiteY1" fmla="*/ 15876 h 977900"/>
                <a:gd name="connsiteX2" fmla="*/ 1387475 w 2035175"/>
                <a:gd name="connsiteY2" fmla="*/ 50800 h 977900"/>
                <a:gd name="connsiteX3" fmla="*/ 1035050 w 2035175"/>
                <a:gd name="connsiteY3" fmla="*/ 117475 h 977900"/>
                <a:gd name="connsiteX4" fmla="*/ 850899 w 2035175"/>
                <a:gd name="connsiteY4" fmla="*/ 174625 h 977900"/>
                <a:gd name="connsiteX5" fmla="*/ 692150 w 2035175"/>
                <a:gd name="connsiteY5" fmla="*/ 247650 h 977900"/>
                <a:gd name="connsiteX6" fmla="*/ 527049 w 2035175"/>
                <a:gd name="connsiteY6" fmla="*/ 342900 h 977900"/>
                <a:gd name="connsiteX7" fmla="*/ 406399 w 2035175"/>
                <a:gd name="connsiteY7" fmla="*/ 438151 h 977900"/>
                <a:gd name="connsiteX8" fmla="*/ 288925 w 2035175"/>
                <a:gd name="connsiteY8" fmla="*/ 552450 h 977900"/>
                <a:gd name="connsiteX9" fmla="*/ 190499 w 2035175"/>
                <a:gd name="connsiteY9" fmla="*/ 673100 h 977900"/>
                <a:gd name="connsiteX10" fmla="*/ 117475 w 2035175"/>
                <a:gd name="connsiteY10" fmla="*/ 781050 h 977900"/>
                <a:gd name="connsiteX11" fmla="*/ 0 w 2035175"/>
                <a:gd name="connsiteY11" fmla="*/ 977900 h 977900"/>
                <a:gd name="connsiteX0" fmla="*/ 2025650 w 2025650"/>
                <a:gd name="connsiteY0" fmla="*/ 0 h 984250"/>
                <a:gd name="connsiteX1" fmla="*/ 1711324 w 2025650"/>
                <a:gd name="connsiteY1" fmla="*/ 15876 h 984250"/>
                <a:gd name="connsiteX2" fmla="*/ 1377950 w 2025650"/>
                <a:gd name="connsiteY2" fmla="*/ 50800 h 984250"/>
                <a:gd name="connsiteX3" fmla="*/ 1025525 w 2025650"/>
                <a:gd name="connsiteY3" fmla="*/ 117475 h 984250"/>
                <a:gd name="connsiteX4" fmla="*/ 841374 w 2025650"/>
                <a:gd name="connsiteY4" fmla="*/ 174625 h 984250"/>
                <a:gd name="connsiteX5" fmla="*/ 682625 w 2025650"/>
                <a:gd name="connsiteY5" fmla="*/ 247650 h 984250"/>
                <a:gd name="connsiteX6" fmla="*/ 517524 w 2025650"/>
                <a:gd name="connsiteY6" fmla="*/ 342900 h 984250"/>
                <a:gd name="connsiteX7" fmla="*/ 396874 w 2025650"/>
                <a:gd name="connsiteY7" fmla="*/ 438151 h 984250"/>
                <a:gd name="connsiteX8" fmla="*/ 279400 w 2025650"/>
                <a:gd name="connsiteY8" fmla="*/ 552450 h 984250"/>
                <a:gd name="connsiteX9" fmla="*/ 180974 w 2025650"/>
                <a:gd name="connsiteY9" fmla="*/ 673100 h 984250"/>
                <a:gd name="connsiteX10" fmla="*/ 107950 w 2025650"/>
                <a:gd name="connsiteY10" fmla="*/ 781050 h 984250"/>
                <a:gd name="connsiteX11" fmla="*/ 0 w 2025650"/>
                <a:gd name="connsiteY11" fmla="*/ 984250 h 984250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93674 w 2032000"/>
                <a:gd name="connsiteY9" fmla="*/ 67945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20650 w 2032000"/>
                <a:gd name="connsiteY10" fmla="*/ 79057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747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81075"/>
                <a:gd name="connsiteX1" fmla="*/ 1720849 w 2032000"/>
                <a:gd name="connsiteY1" fmla="*/ 25401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384300 w 2032000"/>
                <a:gd name="connsiteY2" fmla="*/ 41275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476375 w 2032000"/>
                <a:gd name="connsiteY2" fmla="*/ 38100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15674 w 2023800"/>
                <a:gd name="connsiteY7" fmla="*/ 333375 h 996346"/>
                <a:gd name="connsiteX8" fmla="*/ 395024 w 2023800"/>
                <a:gd name="connsiteY8" fmla="*/ 428626 h 996346"/>
                <a:gd name="connsiteX9" fmla="*/ 277550 w 2023800"/>
                <a:gd name="connsiteY9" fmla="*/ 542925 h 996346"/>
                <a:gd name="connsiteX10" fmla="*/ 179124 w 2023800"/>
                <a:gd name="connsiteY10" fmla="*/ 663575 h 996346"/>
                <a:gd name="connsiteX11" fmla="*/ 102925 w 2023800"/>
                <a:gd name="connsiteY11" fmla="*/ 774700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15674 w 2023800"/>
                <a:gd name="connsiteY7" fmla="*/ 333375 h 996346"/>
                <a:gd name="connsiteX8" fmla="*/ 395024 w 2023800"/>
                <a:gd name="connsiteY8" fmla="*/ 428626 h 996346"/>
                <a:gd name="connsiteX9" fmla="*/ 277550 w 2023800"/>
                <a:gd name="connsiteY9" fmla="*/ 542925 h 996346"/>
                <a:gd name="connsiteX10" fmla="*/ 179124 w 2023800"/>
                <a:gd name="connsiteY10" fmla="*/ 663575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15674 w 2023800"/>
                <a:gd name="connsiteY7" fmla="*/ 333375 h 996346"/>
                <a:gd name="connsiteX8" fmla="*/ 395024 w 2023800"/>
                <a:gd name="connsiteY8" fmla="*/ 428626 h 996346"/>
                <a:gd name="connsiteX9" fmla="*/ 298052 w 2023800"/>
                <a:gd name="connsiteY9" fmla="*/ 557094 h 996346"/>
                <a:gd name="connsiteX10" fmla="*/ 179124 w 2023800"/>
                <a:gd name="connsiteY10" fmla="*/ 663575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15674 w 2023800"/>
                <a:gd name="connsiteY7" fmla="*/ 333375 h 996346"/>
                <a:gd name="connsiteX8" fmla="*/ 395024 w 2023800"/>
                <a:gd name="connsiteY8" fmla="*/ 428626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15674 w 2023800"/>
                <a:gd name="connsiteY7" fmla="*/ 333375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55926 w 2023800"/>
                <a:gd name="connsiteY5" fmla="*/ 168643 h 996346"/>
                <a:gd name="connsiteX6" fmla="*/ 680775 w 2023800"/>
                <a:gd name="connsiteY6" fmla="*/ 238125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55926 w 2023800"/>
                <a:gd name="connsiteY5" fmla="*/ 168643 h 996346"/>
                <a:gd name="connsiteX6" fmla="*/ 697177 w 2023800"/>
                <a:gd name="connsiteY6" fmla="*/ 245210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35976 w 2023800"/>
                <a:gd name="connsiteY4" fmla="*/ 122120 h 996346"/>
                <a:gd name="connsiteX5" fmla="*/ 855926 w 2023800"/>
                <a:gd name="connsiteY5" fmla="*/ 168643 h 996346"/>
                <a:gd name="connsiteX6" fmla="*/ 697177 w 2023800"/>
                <a:gd name="connsiteY6" fmla="*/ 245210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35976 w 2023800"/>
                <a:gd name="connsiteY4" fmla="*/ 122120 h 996346"/>
                <a:gd name="connsiteX5" fmla="*/ 864127 w 2023800"/>
                <a:gd name="connsiteY5" fmla="*/ 172186 h 996346"/>
                <a:gd name="connsiteX6" fmla="*/ 697177 w 2023800"/>
                <a:gd name="connsiteY6" fmla="*/ 245210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32825 w 2023800"/>
                <a:gd name="connsiteY3" fmla="*/ 73394 h 996346"/>
                <a:gd name="connsiteX4" fmla="*/ 1035976 w 2023800"/>
                <a:gd name="connsiteY4" fmla="*/ 122120 h 996346"/>
                <a:gd name="connsiteX5" fmla="*/ 864127 w 2023800"/>
                <a:gd name="connsiteY5" fmla="*/ 172186 h 996346"/>
                <a:gd name="connsiteX6" fmla="*/ 697177 w 2023800"/>
                <a:gd name="connsiteY6" fmla="*/ 245210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9419 h 996346"/>
                <a:gd name="connsiteX2" fmla="*/ 1468175 w 2023800"/>
                <a:gd name="connsiteY2" fmla="*/ 38100 h 996346"/>
                <a:gd name="connsiteX3" fmla="*/ 1232825 w 2023800"/>
                <a:gd name="connsiteY3" fmla="*/ 73394 h 996346"/>
                <a:gd name="connsiteX4" fmla="*/ 1035976 w 2023800"/>
                <a:gd name="connsiteY4" fmla="*/ 122120 h 996346"/>
                <a:gd name="connsiteX5" fmla="*/ 864127 w 2023800"/>
                <a:gd name="connsiteY5" fmla="*/ 172186 h 996346"/>
                <a:gd name="connsiteX6" fmla="*/ 697177 w 2023800"/>
                <a:gd name="connsiteY6" fmla="*/ 245210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89261"/>
                <a:gd name="connsiteX1" fmla="*/ 1712649 w 2023800"/>
                <a:gd name="connsiteY1" fmla="*/ 12334 h 989261"/>
                <a:gd name="connsiteX2" fmla="*/ 1468175 w 2023800"/>
                <a:gd name="connsiteY2" fmla="*/ 31015 h 989261"/>
                <a:gd name="connsiteX3" fmla="*/ 1232825 w 2023800"/>
                <a:gd name="connsiteY3" fmla="*/ 66309 h 989261"/>
                <a:gd name="connsiteX4" fmla="*/ 1035976 w 2023800"/>
                <a:gd name="connsiteY4" fmla="*/ 115035 h 989261"/>
                <a:gd name="connsiteX5" fmla="*/ 864127 w 2023800"/>
                <a:gd name="connsiteY5" fmla="*/ 165101 h 989261"/>
                <a:gd name="connsiteX6" fmla="*/ 697177 w 2023800"/>
                <a:gd name="connsiteY6" fmla="*/ 238125 h 989261"/>
                <a:gd name="connsiteX7" fmla="*/ 536176 w 2023800"/>
                <a:gd name="connsiteY7" fmla="*/ 329831 h 989261"/>
                <a:gd name="connsiteX8" fmla="*/ 415526 w 2023800"/>
                <a:gd name="connsiteY8" fmla="*/ 428626 h 989261"/>
                <a:gd name="connsiteX9" fmla="*/ 298052 w 2023800"/>
                <a:gd name="connsiteY9" fmla="*/ 550009 h 989261"/>
                <a:gd name="connsiteX10" fmla="*/ 199626 w 2023800"/>
                <a:gd name="connsiteY10" fmla="*/ 660033 h 989261"/>
                <a:gd name="connsiteX11" fmla="*/ 123428 w 2023800"/>
                <a:gd name="connsiteY11" fmla="*/ 778242 h 989261"/>
                <a:gd name="connsiteX12" fmla="*/ 0 w 2023800"/>
                <a:gd name="connsiteY12" fmla="*/ 989261 h 989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23800" h="989261">
                  <a:moveTo>
                    <a:pt x="2023800" y="0"/>
                  </a:moveTo>
                  <a:cubicBezTo>
                    <a:pt x="1969296" y="2646"/>
                    <a:pt x="1820599" y="3867"/>
                    <a:pt x="1712649" y="12334"/>
                  </a:cubicBezTo>
                  <a:lnTo>
                    <a:pt x="1468175" y="31015"/>
                  </a:lnTo>
                  <a:cubicBezTo>
                    <a:pt x="1386154" y="39482"/>
                    <a:pt x="1291562" y="55197"/>
                    <a:pt x="1232825" y="66309"/>
                  </a:cubicBezTo>
                  <a:cubicBezTo>
                    <a:pt x="1174088" y="77421"/>
                    <a:pt x="1098947" y="97044"/>
                    <a:pt x="1035976" y="115035"/>
                  </a:cubicBezTo>
                  <a:cubicBezTo>
                    <a:pt x="946547" y="137789"/>
                    <a:pt x="921806" y="144464"/>
                    <a:pt x="864127" y="165101"/>
                  </a:cubicBezTo>
                  <a:cubicBezTo>
                    <a:pt x="806448" y="185738"/>
                    <a:pt x="751152" y="212196"/>
                    <a:pt x="697177" y="238125"/>
                  </a:cubicBezTo>
                  <a:cubicBezTo>
                    <a:pt x="643202" y="264054"/>
                    <a:pt x="584330" y="296493"/>
                    <a:pt x="536176" y="329831"/>
                  </a:cubicBezTo>
                  <a:cubicBezTo>
                    <a:pt x="488022" y="363169"/>
                    <a:pt x="455213" y="393701"/>
                    <a:pt x="415526" y="428626"/>
                  </a:cubicBezTo>
                  <a:cubicBezTo>
                    <a:pt x="375839" y="463551"/>
                    <a:pt x="333506" y="512438"/>
                    <a:pt x="298052" y="550009"/>
                  </a:cubicBezTo>
                  <a:cubicBezTo>
                    <a:pt x="262598" y="587580"/>
                    <a:pt x="228201" y="621933"/>
                    <a:pt x="199626" y="660033"/>
                  </a:cubicBezTo>
                  <a:cubicBezTo>
                    <a:pt x="171051" y="698133"/>
                    <a:pt x="158353" y="723209"/>
                    <a:pt x="123428" y="778242"/>
                  </a:cubicBezTo>
                  <a:cubicBezTo>
                    <a:pt x="73157" y="848092"/>
                    <a:pt x="48154" y="892953"/>
                    <a:pt x="0" y="989261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0312EB2-7C40-E292-6B8F-A7A05C1E94B8}"/>
                    </a:ext>
                  </a:extLst>
                </p:cNvPr>
                <p:cNvSpPr txBox="1"/>
                <p:nvPr/>
              </p:nvSpPr>
              <p:spPr>
                <a:xfrm>
                  <a:off x="6870592" y="3733368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0312EB2-7C40-E292-6B8F-A7A05C1E94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0592" y="3733368"/>
                  <a:ext cx="184731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7956E962-F68E-4EB6-BD22-EE08A700BA99}"/>
                    </a:ext>
                  </a:extLst>
                </p:cNvPr>
                <p:cNvSpPr txBox="1"/>
                <p:nvPr/>
              </p:nvSpPr>
              <p:spPr>
                <a:xfrm>
                  <a:off x="4890302" y="2032009"/>
                  <a:ext cx="3041502" cy="9104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7956E962-F68E-4EB6-BD22-EE08A700BA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0302" y="2032009"/>
                  <a:ext cx="3041502" cy="91044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5C81619-4BD9-0C54-825F-6C9D9D7E0289}"/>
                </a:ext>
              </a:extLst>
            </p:cNvPr>
            <p:cNvSpPr/>
            <p:nvPr/>
          </p:nvSpPr>
          <p:spPr>
            <a:xfrm flipH="1">
              <a:off x="4924846" y="2090358"/>
              <a:ext cx="45719" cy="1598305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CA30F90-94DD-E0C1-9C7F-47DCDE5B61C6}"/>
                </a:ext>
              </a:extLst>
            </p:cNvPr>
            <p:cNvSpPr/>
            <p:nvPr/>
          </p:nvSpPr>
          <p:spPr>
            <a:xfrm rot="5400000" flipH="1">
              <a:off x="5952842" y="2648788"/>
              <a:ext cx="45719" cy="2034030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6CDE496-AE93-3FC7-D478-0399B007833D}"/>
              </a:ext>
            </a:extLst>
          </p:cNvPr>
          <p:cNvGrpSpPr/>
          <p:nvPr/>
        </p:nvGrpSpPr>
        <p:grpSpPr>
          <a:xfrm>
            <a:off x="3882559" y="4041513"/>
            <a:ext cx="4426881" cy="2358656"/>
            <a:chOff x="3739640" y="4253675"/>
            <a:chExt cx="4426881" cy="23586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59360EC-AC6D-B756-218B-65C3BB85627F}"/>
                    </a:ext>
                  </a:extLst>
                </p:cNvPr>
                <p:cNvSpPr txBox="1"/>
                <p:nvPr/>
              </p:nvSpPr>
              <p:spPr>
                <a:xfrm>
                  <a:off x="3739640" y="4653821"/>
                  <a:ext cx="658984" cy="4956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sSubSup>
                          <m:sSub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59360EC-AC6D-B756-218B-65C3BB8562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9640" y="4653821"/>
                  <a:ext cx="658984" cy="495649"/>
                </a:xfrm>
                <a:prstGeom prst="rect">
                  <a:avLst/>
                </a:prstGeom>
                <a:blipFill>
                  <a:blip r:embed="rId12"/>
                  <a:stretch>
                    <a:fillRect b="-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685432E-C13D-4395-D521-B5D4ECDA93B0}"/>
                    </a:ext>
                  </a:extLst>
                </p:cNvPr>
                <p:cNvSpPr txBox="1"/>
                <p:nvPr/>
              </p:nvSpPr>
              <p:spPr>
                <a:xfrm>
                  <a:off x="4039938" y="4253675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685432E-C13D-4395-D521-B5D4ECDA93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9938" y="4253675"/>
                  <a:ext cx="184731" cy="369332"/>
                </a:xfrm>
                <a:prstGeom prst="rect">
                  <a:avLst/>
                </a:prstGeom>
                <a:blipFill>
                  <a:blip r:embed="rId13"/>
                  <a:stretch>
                    <a:fillRect r="-7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E86E135-AA9C-832C-0A59-D520CE090D6C}"/>
                    </a:ext>
                  </a:extLst>
                </p:cNvPr>
                <p:cNvSpPr txBox="1"/>
                <p:nvPr/>
              </p:nvSpPr>
              <p:spPr>
                <a:xfrm>
                  <a:off x="6214646" y="6242999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E86E135-AA9C-832C-0A59-D520CE090D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4646" y="6242999"/>
                  <a:ext cx="184731" cy="369332"/>
                </a:xfrm>
                <a:prstGeom prst="rect">
                  <a:avLst/>
                </a:prstGeom>
                <a:blipFill>
                  <a:blip r:embed="rId14"/>
                  <a:stretch>
                    <a:fillRect r="-31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6C43A4F0-B171-E552-A4BA-1F1A67735591}"/>
                </a:ext>
              </a:extLst>
            </p:cNvPr>
            <p:cNvSpPr/>
            <p:nvPr/>
          </p:nvSpPr>
          <p:spPr>
            <a:xfrm flipV="1">
              <a:off x="4353806" y="4966537"/>
              <a:ext cx="1836885" cy="1174683"/>
            </a:xfrm>
            <a:custGeom>
              <a:avLst/>
              <a:gdLst>
                <a:gd name="connsiteX0" fmla="*/ 2035175 w 2035175"/>
                <a:gd name="connsiteY0" fmla="*/ 0 h 981075"/>
                <a:gd name="connsiteX1" fmla="*/ 0 w 2035175"/>
                <a:gd name="connsiteY1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288925 w 2035175"/>
                <a:gd name="connsiteY3" fmla="*/ 552450 h 981075"/>
                <a:gd name="connsiteX4" fmla="*/ 0 w 2035175"/>
                <a:gd name="connsiteY4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1038225 w 2035175"/>
                <a:gd name="connsiteY2" fmla="*/ 123825 h 981075"/>
                <a:gd name="connsiteX3" fmla="*/ 692150 w 2035175"/>
                <a:gd name="connsiteY3" fmla="*/ 247650 h 981075"/>
                <a:gd name="connsiteX4" fmla="*/ 288925 w 2035175"/>
                <a:gd name="connsiteY4" fmla="*/ 552450 h 981075"/>
                <a:gd name="connsiteX5" fmla="*/ 0 w 2035175"/>
                <a:gd name="connsiteY5" fmla="*/ 981075 h 981075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0 w 2047875"/>
                <a:gd name="connsiteY5" fmla="*/ 971550 h 971550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117475 w 2047875"/>
                <a:gd name="connsiteY5" fmla="*/ 777875 h 971550"/>
                <a:gd name="connsiteX6" fmla="*/ 0 w 2047875"/>
                <a:gd name="connsiteY6" fmla="*/ 971550 h 9715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14300 w 2044700"/>
                <a:gd name="connsiteY5" fmla="*/ 777875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536574 w 2044700"/>
                <a:gd name="connsiteY4" fmla="*/ 342900 h 996950"/>
                <a:gd name="connsiteX5" fmla="*/ 298450 w 2044700"/>
                <a:gd name="connsiteY5" fmla="*/ 552450 h 996950"/>
                <a:gd name="connsiteX6" fmla="*/ 127000 w 2044700"/>
                <a:gd name="connsiteY6" fmla="*/ 781050 h 996950"/>
                <a:gd name="connsiteX7" fmla="*/ 0 w 2044700"/>
                <a:gd name="connsiteY7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200024 w 2044700"/>
                <a:gd name="connsiteY7" fmla="*/ 673100 h 996950"/>
                <a:gd name="connsiteX8" fmla="*/ 127000 w 2044700"/>
                <a:gd name="connsiteY8" fmla="*/ 781050 h 996950"/>
                <a:gd name="connsiteX9" fmla="*/ 0 w 2044700"/>
                <a:gd name="connsiteY9" fmla="*/ 996950 h 9969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396874 w 2032000"/>
                <a:gd name="connsiteY6" fmla="*/ 434976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403224 w 2032000"/>
                <a:gd name="connsiteY6" fmla="*/ 438151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714499 w 2032000"/>
                <a:gd name="connsiteY1" fmla="*/ 25401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32000 w 2032000"/>
                <a:gd name="connsiteY0" fmla="*/ 0 h 987425"/>
                <a:gd name="connsiteX1" fmla="*/ 1717674 w 2032000"/>
                <a:gd name="connsiteY1" fmla="*/ 15876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28825 w 2028825"/>
                <a:gd name="connsiteY0" fmla="*/ 0 h 987425"/>
                <a:gd name="connsiteX1" fmla="*/ 1714499 w 2028825"/>
                <a:gd name="connsiteY1" fmla="*/ 15876 h 987425"/>
                <a:gd name="connsiteX2" fmla="*/ 1381125 w 2028825"/>
                <a:gd name="connsiteY2" fmla="*/ 50800 h 987425"/>
                <a:gd name="connsiteX3" fmla="*/ 1028700 w 2028825"/>
                <a:gd name="connsiteY3" fmla="*/ 117475 h 987425"/>
                <a:gd name="connsiteX4" fmla="*/ 844549 w 2028825"/>
                <a:gd name="connsiteY4" fmla="*/ 174625 h 987425"/>
                <a:gd name="connsiteX5" fmla="*/ 685800 w 2028825"/>
                <a:gd name="connsiteY5" fmla="*/ 247650 h 987425"/>
                <a:gd name="connsiteX6" fmla="*/ 520699 w 2028825"/>
                <a:gd name="connsiteY6" fmla="*/ 342900 h 987425"/>
                <a:gd name="connsiteX7" fmla="*/ 400049 w 2028825"/>
                <a:gd name="connsiteY7" fmla="*/ 438151 h 987425"/>
                <a:gd name="connsiteX8" fmla="*/ 282575 w 2028825"/>
                <a:gd name="connsiteY8" fmla="*/ 552450 h 987425"/>
                <a:gd name="connsiteX9" fmla="*/ 184149 w 2028825"/>
                <a:gd name="connsiteY9" fmla="*/ 673100 h 987425"/>
                <a:gd name="connsiteX10" fmla="*/ 111125 w 2028825"/>
                <a:gd name="connsiteY10" fmla="*/ 781050 h 987425"/>
                <a:gd name="connsiteX11" fmla="*/ 0 w 2028825"/>
                <a:gd name="connsiteY11" fmla="*/ 987425 h 987425"/>
                <a:gd name="connsiteX0" fmla="*/ 2035175 w 2035175"/>
                <a:gd name="connsiteY0" fmla="*/ 0 h 977900"/>
                <a:gd name="connsiteX1" fmla="*/ 1720849 w 2035175"/>
                <a:gd name="connsiteY1" fmla="*/ 15876 h 977900"/>
                <a:gd name="connsiteX2" fmla="*/ 1387475 w 2035175"/>
                <a:gd name="connsiteY2" fmla="*/ 50800 h 977900"/>
                <a:gd name="connsiteX3" fmla="*/ 1035050 w 2035175"/>
                <a:gd name="connsiteY3" fmla="*/ 117475 h 977900"/>
                <a:gd name="connsiteX4" fmla="*/ 850899 w 2035175"/>
                <a:gd name="connsiteY4" fmla="*/ 174625 h 977900"/>
                <a:gd name="connsiteX5" fmla="*/ 692150 w 2035175"/>
                <a:gd name="connsiteY5" fmla="*/ 247650 h 977900"/>
                <a:gd name="connsiteX6" fmla="*/ 527049 w 2035175"/>
                <a:gd name="connsiteY6" fmla="*/ 342900 h 977900"/>
                <a:gd name="connsiteX7" fmla="*/ 406399 w 2035175"/>
                <a:gd name="connsiteY7" fmla="*/ 438151 h 977900"/>
                <a:gd name="connsiteX8" fmla="*/ 288925 w 2035175"/>
                <a:gd name="connsiteY8" fmla="*/ 552450 h 977900"/>
                <a:gd name="connsiteX9" fmla="*/ 190499 w 2035175"/>
                <a:gd name="connsiteY9" fmla="*/ 673100 h 977900"/>
                <a:gd name="connsiteX10" fmla="*/ 117475 w 2035175"/>
                <a:gd name="connsiteY10" fmla="*/ 781050 h 977900"/>
                <a:gd name="connsiteX11" fmla="*/ 0 w 2035175"/>
                <a:gd name="connsiteY11" fmla="*/ 977900 h 977900"/>
                <a:gd name="connsiteX0" fmla="*/ 2025650 w 2025650"/>
                <a:gd name="connsiteY0" fmla="*/ 0 h 984250"/>
                <a:gd name="connsiteX1" fmla="*/ 1711324 w 2025650"/>
                <a:gd name="connsiteY1" fmla="*/ 15876 h 984250"/>
                <a:gd name="connsiteX2" fmla="*/ 1377950 w 2025650"/>
                <a:gd name="connsiteY2" fmla="*/ 50800 h 984250"/>
                <a:gd name="connsiteX3" fmla="*/ 1025525 w 2025650"/>
                <a:gd name="connsiteY3" fmla="*/ 117475 h 984250"/>
                <a:gd name="connsiteX4" fmla="*/ 841374 w 2025650"/>
                <a:gd name="connsiteY4" fmla="*/ 174625 h 984250"/>
                <a:gd name="connsiteX5" fmla="*/ 682625 w 2025650"/>
                <a:gd name="connsiteY5" fmla="*/ 247650 h 984250"/>
                <a:gd name="connsiteX6" fmla="*/ 517524 w 2025650"/>
                <a:gd name="connsiteY6" fmla="*/ 342900 h 984250"/>
                <a:gd name="connsiteX7" fmla="*/ 396874 w 2025650"/>
                <a:gd name="connsiteY7" fmla="*/ 438151 h 984250"/>
                <a:gd name="connsiteX8" fmla="*/ 279400 w 2025650"/>
                <a:gd name="connsiteY8" fmla="*/ 552450 h 984250"/>
                <a:gd name="connsiteX9" fmla="*/ 180974 w 2025650"/>
                <a:gd name="connsiteY9" fmla="*/ 673100 h 984250"/>
                <a:gd name="connsiteX10" fmla="*/ 107950 w 2025650"/>
                <a:gd name="connsiteY10" fmla="*/ 781050 h 984250"/>
                <a:gd name="connsiteX11" fmla="*/ 0 w 2025650"/>
                <a:gd name="connsiteY11" fmla="*/ 984250 h 984250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93674 w 2032000"/>
                <a:gd name="connsiteY9" fmla="*/ 67945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20650 w 2032000"/>
                <a:gd name="connsiteY10" fmla="*/ 79057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747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81075"/>
                <a:gd name="connsiteX1" fmla="*/ 1720849 w 2032000"/>
                <a:gd name="connsiteY1" fmla="*/ 25401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384300 w 2032000"/>
                <a:gd name="connsiteY2" fmla="*/ 41275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476375 w 2032000"/>
                <a:gd name="connsiteY2" fmla="*/ 38100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766858 w 1951134"/>
                <a:gd name="connsiteY5" fmla="*/ 165100 h 1122013"/>
                <a:gd name="connsiteX6" fmla="*/ 608109 w 1951134"/>
                <a:gd name="connsiteY6" fmla="*/ 238125 h 1122013"/>
                <a:gd name="connsiteX7" fmla="*/ 443008 w 1951134"/>
                <a:gd name="connsiteY7" fmla="*/ 333375 h 1122013"/>
                <a:gd name="connsiteX8" fmla="*/ 322358 w 1951134"/>
                <a:gd name="connsiteY8" fmla="*/ 428626 h 1122013"/>
                <a:gd name="connsiteX9" fmla="*/ 204884 w 1951134"/>
                <a:gd name="connsiteY9" fmla="*/ 542925 h 1122013"/>
                <a:gd name="connsiteX10" fmla="*/ 106458 w 1951134"/>
                <a:gd name="connsiteY10" fmla="*/ 663575 h 1122013"/>
                <a:gd name="connsiteX11" fmla="*/ 30259 w 1951134"/>
                <a:gd name="connsiteY11" fmla="*/ 774700 h 1122013"/>
                <a:gd name="connsiteX12" fmla="*/ 0 w 1951134"/>
                <a:gd name="connsiteY12" fmla="*/ 1122013 h 1122013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766858 w 1951134"/>
                <a:gd name="connsiteY5" fmla="*/ 165100 h 1122013"/>
                <a:gd name="connsiteX6" fmla="*/ 608109 w 1951134"/>
                <a:gd name="connsiteY6" fmla="*/ 238125 h 1122013"/>
                <a:gd name="connsiteX7" fmla="*/ 443008 w 1951134"/>
                <a:gd name="connsiteY7" fmla="*/ 333375 h 1122013"/>
                <a:gd name="connsiteX8" fmla="*/ 322358 w 1951134"/>
                <a:gd name="connsiteY8" fmla="*/ 428626 h 1122013"/>
                <a:gd name="connsiteX9" fmla="*/ 204884 w 1951134"/>
                <a:gd name="connsiteY9" fmla="*/ 542925 h 1122013"/>
                <a:gd name="connsiteX10" fmla="*/ 106458 w 1951134"/>
                <a:gd name="connsiteY10" fmla="*/ 663575 h 1122013"/>
                <a:gd name="connsiteX11" fmla="*/ 92463 w 1951134"/>
                <a:gd name="connsiteY11" fmla="*/ 823063 h 1122013"/>
                <a:gd name="connsiteX12" fmla="*/ 0 w 1951134"/>
                <a:gd name="connsiteY12" fmla="*/ 1122013 h 1122013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766858 w 1951134"/>
                <a:gd name="connsiteY5" fmla="*/ 165100 h 1122013"/>
                <a:gd name="connsiteX6" fmla="*/ 608109 w 1951134"/>
                <a:gd name="connsiteY6" fmla="*/ 238125 h 1122013"/>
                <a:gd name="connsiteX7" fmla="*/ 443008 w 1951134"/>
                <a:gd name="connsiteY7" fmla="*/ 333375 h 1122013"/>
                <a:gd name="connsiteX8" fmla="*/ 322358 w 1951134"/>
                <a:gd name="connsiteY8" fmla="*/ 428626 h 1122013"/>
                <a:gd name="connsiteX9" fmla="*/ 204884 w 1951134"/>
                <a:gd name="connsiteY9" fmla="*/ 542925 h 1122013"/>
                <a:gd name="connsiteX10" fmla="*/ 106458 w 1951134"/>
                <a:gd name="connsiteY10" fmla="*/ 663575 h 1122013"/>
                <a:gd name="connsiteX11" fmla="*/ 73802 w 1951134"/>
                <a:gd name="connsiteY11" fmla="*/ 871427 h 1122013"/>
                <a:gd name="connsiteX12" fmla="*/ 0 w 1951134"/>
                <a:gd name="connsiteY12" fmla="*/ 1122013 h 1122013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766858 w 1951134"/>
                <a:gd name="connsiteY5" fmla="*/ 165100 h 1122013"/>
                <a:gd name="connsiteX6" fmla="*/ 608109 w 1951134"/>
                <a:gd name="connsiteY6" fmla="*/ 238125 h 1122013"/>
                <a:gd name="connsiteX7" fmla="*/ 443008 w 1951134"/>
                <a:gd name="connsiteY7" fmla="*/ 333375 h 1122013"/>
                <a:gd name="connsiteX8" fmla="*/ 322358 w 1951134"/>
                <a:gd name="connsiteY8" fmla="*/ 428626 h 1122013"/>
                <a:gd name="connsiteX9" fmla="*/ 204884 w 1951134"/>
                <a:gd name="connsiteY9" fmla="*/ 542925 h 1122013"/>
                <a:gd name="connsiteX10" fmla="*/ 131339 w 1951134"/>
                <a:gd name="connsiteY10" fmla="*/ 679696 h 1122013"/>
                <a:gd name="connsiteX11" fmla="*/ 73802 w 1951134"/>
                <a:gd name="connsiteY11" fmla="*/ 871427 h 1122013"/>
                <a:gd name="connsiteX12" fmla="*/ 0 w 1951134"/>
                <a:gd name="connsiteY12" fmla="*/ 1122013 h 1122013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766858 w 1951134"/>
                <a:gd name="connsiteY5" fmla="*/ 165100 h 1122013"/>
                <a:gd name="connsiteX6" fmla="*/ 608109 w 1951134"/>
                <a:gd name="connsiteY6" fmla="*/ 238125 h 1122013"/>
                <a:gd name="connsiteX7" fmla="*/ 443008 w 1951134"/>
                <a:gd name="connsiteY7" fmla="*/ 333375 h 1122013"/>
                <a:gd name="connsiteX8" fmla="*/ 322358 w 1951134"/>
                <a:gd name="connsiteY8" fmla="*/ 428626 h 1122013"/>
                <a:gd name="connsiteX9" fmla="*/ 204884 w 1951134"/>
                <a:gd name="connsiteY9" fmla="*/ 537552 h 1122013"/>
                <a:gd name="connsiteX10" fmla="*/ 131339 w 1951134"/>
                <a:gd name="connsiteY10" fmla="*/ 679696 h 1122013"/>
                <a:gd name="connsiteX11" fmla="*/ 73802 w 1951134"/>
                <a:gd name="connsiteY11" fmla="*/ 871427 h 1122013"/>
                <a:gd name="connsiteX12" fmla="*/ 0 w 1951134"/>
                <a:gd name="connsiteY12" fmla="*/ 1122013 h 1122013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766858 w 1951134"/>
                <a:gd name="connsiteY5" fmla="*/ 165100 h 1122013"/>
                <a:gd name="connsiteX6" fmla="*/ 608109 w 1951134"/>
                <a:gd name="connsiteY6" fmla="*/ 238125 h 1122013"/>
                <a:gd name="connsiteX7" fmla="*/ 443008 w 1951134"/>
                <a:gd name="connsiteY7" fmla="*/ 333375 h 1122013"/>
                <a:gd name="connsiteX8" fmla="*/ 303697 w 1951134"/>
                <a:gd name="connsiteY8" fmla="*/ 401758 h 1122013"/>
                <a:gd name="connsiteX9" fmla="*/ 204884 w 1951134"/>
                <a:gd name="connsiteY9" fmla="*/ 537552 h 1122013"/>
                <a:gd name="connsiteX10" fmla="*/ 131339 w 1951134"/>
                <a:gd name="connsiteY10" fmla="*/ 679696 h 1122013"/>
                <a:gd name="connsiteX11" fmla="*/ 73802 w 1951134"/>
                <a:gd name="connsiteY11" fmla="*/ 871427 h 1122013"/>
                <a:gd name="connsiteX12" fmla="*/ 0 w 1951134"/>
                <a:gd name="connsiteY12" fmla="*/ 1122013 h 1122013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766858 w 1951134"/>
                <a:gd name="connsiteY5" fmla="*/ 165100 h 1122013"/>
                <a:gd name="connsiteX6" fmla="*/ 608109 w 1951134"/>
                <a:gd name="connsiteY6" fmla="*/ 238125 h 1122013"/>
                <a:gd name="connsiteX7" fmla="*/ 430567 w 1951134"/>
                <a:gd name="connsiteY7" fmla="*/ 285011 h 1122013"/>
                <a:gd name="connsiteX8" fmla="*/ 303697 w 1951134"/>
                <a:gd name="connsiteY8" fmla="*/ 401758 h 1122013"/>
                <a:gd name="connsiteX9" fmla="*/ 204884 w 1951134"/>
                <a:gd name="connsiteY9" fmla="*/ 537552 h 1122013"/>
                <a:gd name="connsiteX10" fmla="*/ 131339 w 1951134"/>
                <a:gd name="connsiteY10" fmla="*/ 679696 h 1122013"/>
                <a:gd name="connsiteX11" fmla="*/ 73802 w 1951134"/>
                <a:gd name="connsiteY11" fmla="*/ 871427 h 1122013"/>
                <a:gd name="connsiteX12" fmla="*/ 0 w 1951134"/>
                <a:gd name="connsiteY12" fmla="*/ 1122013 h 1122013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766858 w 1951134"/>
                <a:gd name="connsiteY5" fmla="*/ 165100 h 1122013"/>
                <a:gd name="connsiteX6" fmla="*/ 614329 w 1951134"/>
                <a:gd name="connsiteY6" fmla="*/ 179015 h 1122013"/>
                <a:gd name="connsiteX7" fmla="*/ 430567 w 1951134"/>
                <a:gd name="connsiteY7" fmla="*/ 285011 h 1122013"/>
                <a:gd name="connsiteX8" fmla="*/ 303697 w 1951134"/>
                <a:gd name="connsiteY8" fmla="*/ 401758 h 1122013"/>
                <a:gd name="connsiteX9" fmla="*/ 204884 w 1951134"/>
                <a:gd name="connsiteY9" fmla="*/ 537552 h 1122013"/>
                <a:gd name="connsiteX10" fmla="*/ 131339 w 1951134"/>
                <a:gd name="connsiteY10" fmla="*/ 679696 h 1122013"/>
                <a:gd name="connsiteX11" fmla="*/ 73802 w 1951134"/>
                <a:gd name="connsiteY11" fmla="*/ 871427 h 1122013"/>
                <a:gd name="connsiteX12" fmla="*/ 0 w 1951134"/>
                <a:gd name="connsiteY12" fmla="*/ 1122013 h 1122013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810401 w 1951134"/>
                <a:gd name="connsiteY5" fmla="*/ 138232 h 1122013"/>
                <a:gd name="connsiteX6" fmla="*/ 614329 w 1951134"/>
                <a:gd name="connsiteY6" fmla="*/ 179015 h 1122013"/>
                <a:gd name="connsiteX7" fmla="*/ 430567 w 1951134"/>
                <a:gd name="connsiteY7" fmla="*/ 285011 h 1122013"/>
                <a:gd name="connsiteX8" fmla="*/ 303697 w 1951134"/>
                <a:gd name="connsiteY8" fmla="*/ 401758 h 1122013"/>
                <a:gd name="connsiteX9" fmla="*/ 204884 w 1951134"/>
                <a:gd name="connsiteY9" fmla="*/ 537552 h 1122013"/>
                <a:gd name="connsiteX10" fmla="*/ 131339 w 1951134"/>
                <a:gd name="connsiteY10" fmla="*/ 679696 h 1122013"/>
                <a:gd name="connsiteX11" fmla="*/ 73802 w 1951134"/>
                <a:gd name="connsiteY11" fmla="*/ 871427 h 1122013"/>
                <a:gd name="connsiteX12" fmla="*/ 0 w 1951134"/>
                <a:gd name="connsiteY12" fmla="*/ 1122013 h 1122013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810401 w 1951134"/>
                <a:gd name="connsiteY5" fmla="*/ 138232 h 1122013"/>
                <a:gd name="connsiteX6" fmla="*/ 595668 w 1951134"/>
                <a:gd name="connsiteY6" fmla="*/ 195137 h 1122013"/>
                <a:gd name="connsiteX7" fmla="*/ 430567 w 1951134"/>
                <a:gd name="connsiteY7" fmla="*/ 285011 h 1122013"/>
                <a:gd name="connsiteX8" fmla="*/ 303697 w 1951134"/>
                <a:gd name="connsiteY8" fmla="*/ 401758 h 1122013"/>
                <a:gd name="connsiteX9" fmla="*/ 204884 w 1951134"/>
                <a:gd name="connsiteY9" fmla="*/ 537552 h 1122013"/>
                <a:gd name="connsiteX10" fmla="*/ 131339 w 1951134"/>
                <a:gd name="connsiteY10" fmla="*/ 679696 h 1122013"/>
                <a:gd name="connsiteX11" fmla="*/ 73802 w 1951134"/>
                <a:gd name="connsiteY11" fmla="*/ 871427 h 1122013"/>
                <a:gd name="connsiteX12" fmla="*/ 0 w 1951134"/>
                <a:gd name="connsiteY12" fmla="*/ 1122013 h 1122013"/>
                <a:gd name="connsiteX0" fmla="*/ 1988457 w 1988457"/>
                <a:gd name="connsiteY0" fmla="*/ 97445 h 1106610"/>
                <a:gd name="connsiteX1" fmla="*/ 1639983 w 1988457"/>
                <a:gd name="connsiteY1" fmla="*/ 473 h 1106610"/>
                <a:gd name="connsiteX2" fmla="*/ 1395509 w 1988457"/>
                <a:gd name="connsiteY2" fmla="*/ 22697 h 1106610"/>
                <a:gd name="connsiteX3" fmla="*/ 1147858 w 1988457"/>
                <a:gd name="connsiteY3" fmla="*/ 54449 h 1106610"/>
                <a:gd name="connsiteX4" fmla="*/ 951009 w 1988457"/>
                <a:gd name="connsiteY4" fmla="*/ 92547 h 1106610"/>
                <a:gd name="connsiteX5" fmla="*/ 810401 w 1988457"/>
                <a:gd name="connsiteY5" fmla="*/ 122829 h 1106610"/>
                <a:gd name="connsiteX6" fmla="*/ 595668 w 1988457"/>
                <a:gd name="connsiteY6" fmla="*/ 179734 h 1106610"/>
                <a:gd name="connsiteX7" fmla="*/ 430567 w 1988457"/>
                <a:gd name="connsiteY7" fmla="*/ 269608 h 1106610"/>
                <a:gd name="connsiteX8" fmla="*/ 303697 w 1988457"/>
                <a:gd name="connsiteY8" fmla="*/ 386355 h 1106610"/>
                <a:gd name="connsiteX9" fmla="*/ 204884 w 1988457"/>
                <a:gd name="connsiteY9" fmla="*/ 522149 h 1106610"/>
                <a:gd name="connsiteX10" fmla="*/ 131339 w 1988457"/>
                <a:gd name="connsiteY10" fmla="*/ 664293 h 1106610"/>
                <a:gd name="connsiteX11" fmla="*/ 73802 w 1988457"/>
                <a:gd name="connsiteY11" fmla="*/ 856024 h 1106610"/>
                <a:gd name="connsiteX12" fmla="*/ 0 w 1988457"/>
                <a:gd name="connsiteY12" fmla="*/ 1106610 h 1106610"/>
                <a:gd name="connsiteX0" fmla="*/ 1988457 w 1988457"/>
                <a:gd name="connsiteY0" fmla="*/ 74748 h 1083913"/>
                <a:gd name="connsiteX1" fmla="*/ 1671085 w 1988457"/>
                <a:gd name="connsiteY1" fmla="*/ 79877 h 1083913"/>
                <a:gd name="connsiteX2" fmla="*/ 1395509 w 1988457"/>
                <a:gd name="connsiteY2" fmla="*/ 0 h 1083913"/>
                <a:gd name="connsiteX3" fmla="*/ 1147858 w 1988457"/>
                <a:gd name="connsiteY3" fmla="*/ 31752 h 1083913"/>
                <a:gd name="connsiteX4" fmla="*/ 951009 w 1988457"/>
                <a:gd name="connsiteY4" fmla="*/ 69850 h 1083913"/>
                <a:gd name="connsiteX5" fmla="*/ 810401 w 1988457"/>
                <a:gd name="connsiteY5" fmla="*/ 100132 h 1083913"/>
                <a:gd name="connsiteX6" fmla="*/ 595668 w 1988457"/>
                <a:gd name="connsiteY6" fmla="*/ 157037 h 1083913"/>
                <a:gd name="connsiteX7" fmla="*/ 430567 w 1988457"/>
                <a:gd name="connsiteY7" fmla="*/ 246911 h 1083913"/>
                <a:gd name="connsiteX8" fmla="*/ 303697 w 1988457"/>
                <a:gd name="connsiteY8" fmla="*/ 363658 h 1083913"/>
                <a:gd name="connsiteX9" fmla="*/ 204884 w 1988457"/>
                <a:gd name="connsiteY9" fmla="*/ 499452 h 1083913"/>
                <a:gd name="connsiteX10" fmla="*/ 131339 w 1988457"/>
                <a:gd name="connsiteY10" fmla="*/ 641596 h 1083913"/>
                <a:gd name="connsiteX11" fmla="*/ 73802 w 1988457"/>
                <a:gd name="connsiteY11" fmla="*/ 833327 h 1083913"/>
                <a:gd name="connsiteX12" fmla="*/ 0 w 1988457"/>
                <a:gd name="connsiteY12" fmla="*/ 1083913 h 1083913"/>
                <a:gd name="connsiteX0" fmla="*/ 1988457 w 1988457"/>
                <a:gd name="connsiteY0" fmla="*/ 44220 h 1053385"/>
                <a:gd name="connsiteX1" fmla="*/ 1671085 w 1988457"/>
                <a:gd name="connsiteY1" fmla="*/ 49349 h 1053385"/>
                <a:gd name="connsiteX2" fmla="*/ 1395509 w 1988457"/>
                <a:gd name="connsiteY2" fmla="*/ 50077 h 1053385"/>
                <a:gd name="connsiteX3" fmla="*/ 1147858 w 1988457"/>
                <a:gd name="connsiteY3" fmla="*/ 1224 h 1053385"/>
                <a:gd name="connsiteX4" fmla="*/ 951009 w 1988457"/>
                <a:gd name="connsiteY4" fmla="*/ 39322 h 1053385"/>
                <a:gd name="connsiteX5" fmla="*/ 810401 w 1988457"/>
                <a:gd name="connsiteY5" fmla="*/ 69604 h 1053385"/>
                <a:gd name="connsiteX6" fmla="*/ 595668 w 1988457"/>
                <a:gd name="connsiteY6" fmla="*/ 126509 h 1053385"/>
                <a:gd name="connsiteX7" fmla="*/ 430567 w 1988457"/>
                <a:gd name="connsiteY7" fmla="*/ 216383 h 1053385"/>
                <a:gd name="connsiteX8" fmla="*/ 303697 w 1988457"/>
                <a:gd name="connsiteY8" fmla="*/ 333130 h 1053385"/>
                <a:gd name="connsiteX9" fmla="*/ 204884 w 1988457"/>
                <a:gd name="connsiteY9" fmla="*/ 468924 h 1053385"/>
                <a:gd name="connsiteX10" fmla="*/ 131339 w 1988457"/>
                <a:gd name="connsiteY10" fmla="*/ 611068 h 1053385"/>
                <a:gd name="connsiteX11" fmla="*/ 73802 w 1988457"/>
                <a:gd name="connsiteY11" fmla="*/ 802799 h 1053385"/>
                <a:gd name="connsiteX12" fmla="*/ 0 w 1988457"/>
                <a:gd name="connsiteY12" fmla="*/ 1053385 h 1053385"/>
                <a:gd name="connsiteX0" fmla="*/ 1988457 w 1988457"/>
                <a:gd name="connsiteY0" fmla="*/ 10259 h 1019424"/>
                <a:gd name="connsiteX1" fmla="*/ 1671085 w 1988457"/>
                <a:gd name="connsiteY1" fmla="*/ 15388 h 1019424"/>
                <a:gd name="connsiteX2" fmla="*/ 1395509 w 1988457"/>
                <a:gd name="connsiteY2" fmla="*/ 16116 h 1019424"/>
                <a:gd name="connsiteX3" fmla="*/ 1154078 w 1988457"/>
                <a:gd name="connsiteY3" fmla="*/ 10252 h 1019424"/>
                <a:gd name="connsiteX4" fmla="*/ 951009 w 1988457"/>
                <a:gd name="connsiteY4" fmla="*/ 5361 h 1019424"/>
                <a:gd name="connsiteX5" fmla="*/ 810401 w 1988457"/>
                <a:gd name="connsiteY5" fmla="*/ 35643 h 1019424"/>
                <a:gd name="connsiteX6" fmla="*/ 595668 w 1988457"/>
                <a:gd name="connsiteY6" fmla="*/ 92548 h 1019424"/>
                <a:gd name="connsiteX7" fmla="*/ 430567 w 1988457"/>
                <a:gd name="connsiteY7" fmla="*/ 182422 h 1019424"/>
                <a:gd name="connsiteX8" fmla="*/ 303697 w 1988457"/>
                <a:gd name="connsiteY8" fmla="*/ 299169 h 1019424"/>
                <a:gd name="connsiteX9" fmla="*/ 204884 w 1988457"/>
                <a:gd name="connsiteY9" fmla="*/ 434963 h 1019424"/>
                <a:gd name="connsiteX10" fmla="*/ 131339 w 1988457"/>
                <a:gd name="connsiteY10" fmla="*/ 577107 h 1019424"/>
                <a:gd name="connsiteX11" fmla="*/ 73802 w 1988457"/>
                <a:gd name="connsiteY11" fmla="*/ 768838 h 1019424"/>
                <a:gd name="connsiteX12" fmla="*/ 0 w 1988457"/>
                <a:gd name="connsiteY12" fmla="*/ 1019424 h 1019424"/>
                <a:gd name="connsiteX0" fmla="*/ 1988457 w 1988457"/>
                <a:gd name="connsiteY0" fmla="*/ 5627 h 1014792"/>
                <a:gd name="connsiteX1" fmla="*/ 1671085 w 1988457"/>
                <a:gd name="connsiteY1" fmla="*/ 10756 h 1014792"/>
                <a:gd name="connsiteX2" fmla="*/ 1395509 w 1988457"/>
                <a:gd name="connsiteY2" fmla="*/ 11484 h 1014792"/>
                <a:gd name="connsiteX3" fmla="*/ 1154078 w 1988457"/>
                <a:gd name="connsiteY3" fmla="*/ 5620 h 1014792"/>
                <a:gd name="connsiteX4" fmla="*/ 957230 w 1988457"/>
                <a:gd name="connsiteY4" fmla="*/ 6103 h 1014792"/>
                <a:gd name="connsiteX5" fmla="*/ 810401 w 1988457"/>
                <a:gd name="connsiteY5" fmla="*/ 31011 h 1014792"/>
                <a:gd name="connsiteX6" fmla="*/ 595668 w 1988457"/>
                <a:gd name="connsiteY6" fmla="*/ 87916 h 1014792"/>
                <a:gd name="connsiteX7" fmla="*/ 430567 w 1988457"/>
                <a:gd name="connsiteY7" fmla="*/ 177790 h 1014792"/>
                <a:gd name="connsiteX8" fmla="*/ 303697 w 1988457"/>
                <a:gd name="connsiteY8" fmla="*/ 294537 h 1014792"/>
                <a:gd name="connsiteX9" fmla="*/ 204884 w 1988457"/>
                <a:gd name="connsiteY9" fmla="*/ 430331 h 1014792"/>
                <a:gd name="connsiteX10" fmla="*/ 131339 w 1988457"/>
                <a:gd name="connsiteY10" fmla="*/ 572475 h 1014792"/>
                <a:gd name="connsiteX11" fmla="*/ 73802 w 1988457"/>
                <a:gd name="connsiteY11" fmla="*/ 764206 h 1014792"/>
                <a:gd name="connsiteX12" fmla="*/ 0 w 1988457"/>
                <a:gd name="connsiteY12" fmla="*/ 1014792 h 1014792"/>
                <a:gd name="connsiteX0" fmla="*/ 1988457 w 1988457"/>
                <a:gd name="connsiteY0" fmla="*/ 15637 h 1024802"/>
                <a:gd name="connsiteX1" fmla="*/ 1671085 w 1988457"/>
                <a:gd name="connsiteY1" fmla="*/ 20766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57230 w 1988457"/>
                <a:gd name="connsiteY4" fmla="*/ 16113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31339 w 1988457"/>
                <a:gd name="connsiteY10" fmla="*/ 582485 h 1024802"/>
                <a:gd name="connsiteX11" fmla="*/ 73802 w 1988457"/>
                <a:gd name="connsiteY11" fmla="*/ 774216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57230 w 1988457"/>
                <a:gd name="connsiteY4" fmla="*/ 16113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31339 w 1988457"/>
                <a:gd name="connsiteY10" fmla="*/ 582485 h 1024802"/>
                <a:gd name="connsiteX11" fmla="*/ 73802 w 1988457"/>
                <a:gd name="connsiteY11" fmla="*/ 774216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31339 w 1988457"/>
                <a:gd name="connsiteY10" fmla="*/ 582485 h 1024802"/>
                <a:gd name="connsiteX11" fmla="*/ 73802 w 1988457"/>
                <a:gd name="connsiteY11" fmla="*/ 774216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313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313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313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313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11234 w 1988457"/>
                <a:gd name="connsiteY9" fmla="*/ 443084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11234 w 1988457"/>
                <a:gd name="connsiteY9" fmla="*/ 443084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11234 w 1988457"/>
                <a:gd name="connsiteY9" fmla="*/ 443084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11234 w 1988457"/>
                <a:gd name="connsiteY9" fmla="*/ 443084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11234 w 1988457"/>
                <a:gd name="connsiteY9" fmla="*/ 443084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11234 w 1988457"/>
                <a:gd name="connsiteY9" fmla="*/ 443084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11234 w 1988457"/>
                <a:gd name="connsiteY9" fmla="*/ 443084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11234 w 1988457"/>
                <a:gd name="connsiteY9" fmla="*/ 443084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8034 h 1017199"/>
                <a:gd name="connsiteX1" fmla="*/ 1677306 w 1988457"/>
                <a:gd name="connsiteY1" fmla="*/ 2415 h 1017199"/>
                <a:gd name="connsiteX2" fmla="*/ 1392334 w 1988457"/>
                <a:gd name="connsiteY2" fmla="*/ 3368 h 1017199"/>
                <a:gd name="connsiteX3" fmla="*/ 1154078 w 1988457"/>
                <a:gd name="connsiteY3" fmla="*/ 8027 h 1017199"/>
                <a:gd name="connsiteX4" fmla="*/ 969671 w 1988457"/>
                <a:gd name="connsiteY4" fmla="*/ 13883 h 1017199"/>
                <a:gd name="connsiteX5" fmla="*/ 810401 w 1988457"/>
                <a:gd name="connsiteY5" fmla="*/ 33418 h 1017199"/>
                <a:gd name="connsiteX6" fmla="*/ 595668 w 1988457"/>
                <a:gd name="connsiteY6" fmla="*/ 90323 h 1017199"/>
                <a:gd name="connsiteX7" fmla="*/ 430567 w 1988457"/>
                <a:gd name="connsiteY7" fmla="*/ 180197 h 1017199"/>
                <a:gd name="connsiteX8" fmla="*/ 303697 w 1988457"/>
                <a:gd name="connsiteY8" fmla="*/ 296944 h 1017199"/>
                <a:gd name="connsiteX9" fmla="*/ 211234 w 1988457"/>
                <a:gd name="connsiteY9" fmla="*/ 435481 h 1017199"/>
                <a:gd name="connsiteX10" fmla="*/ 144039 w 1988457"/>
                <a:gd name="connsiteY10" fmla="*/ 574882 h 1017199"/>
                <a:gd name="connsiteX11" fmla="*/ 70627 w 1988457"/>
                <a:gd name="connsiteY11" fmla="*/ 758384 h 1017199"/>
                <a:gd name="connsiteX12" fmla="*/ 0 w 1988457"/>
                <a:gd name="connsiteY12" fmla="*/ 1017199 h 1017199"/>
                <a:gd name="connsiteX0" fmla="*/ 1988457 w 1988457"/>
                <a:gd name="connsiteY0" fmla="*/ 8034 h 1017199"/>
                <a:gd name="connsiteX1" fmla="*/ 1677306 w 1988457"/>
                <a:gd name="connsiteY1" fmla="*/ 2415 h 1017199"/>
                <a:gd name="connsiteX2" fmla="*/ 1392334 w 1988457"/>
                <a:gd name="connsiteY2" fmla="*/ 3368 h 1017199"/>
                <a:gd name="connsiteX3" fmla="*/ 1154078 w 1988457"/>
                <a:gd name="connsiteY3" fmla="*/ 8027 h 1017199"/>
                <a:gd name="connsiteX4" fmla="*/ 969671 w 1988457"/>
                <a:gd name="connsiteY4" fmla="*/ 13883 h 1017199"/>
                <a:gd name="connsiteX5" fmla="*/ 810401 w 1988457"/>
                <a:gd name="connsiteY5" fmla="*/ 33418 h 1017199"/>
                <a:gd name="connsiteX6" fmla="*/ 595668 w 1988457"/>
                <a:gd name="connsiteY6" fmla="*/ 90323 h 1017199"/>
                <a:gd name="connsiteX7" fmla="*/ 430567 w 1988457"/>
                <a:gd name="connsiteY7" fmla="*/ 180197 h 1017199"/>
                <a:gd name="connsiteX8" fmla="*/ 303697 w 1988457"/>
                <a:gd name="connsiteY8" fmla="*/ 296944 h 1017199"/>
                <a:gd name="connsiteX9" fmla="*/ 211234 w 1988457"/>
                <a:gd name="connsiteY9" fmla="*/ 435481 h 1017199"/>
                <a:gd name="connsiteX10" fmla="*/ 144039 w 1988457"/>
                <a:gd name="connsiteY10" fmla="*/ 574882 h 1017199"/>
                <a:gd name="connsiteX11" fmla="*/ 70627 w 1988457"/>
                <a:gd name="connsiteY11" fmla="*/ 758384 h 1017199"/>
                <a:gd name="connsiteX12" fmla="*/ 0 w 1988457"/>
                <a:gd name="connsiteY12" fmla="*/ 1017199 h 101719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1154078 w 1988457"/>
                <a:gd name="connsiteY3" fmla="*/ 13707 h 1022879"/>
                <a:gd name="connsiteX4" fmla="*/ 969671 w 1988457"/>
                <a:gd name="connsiteY4" fmla="*/ 19563 h 1022879"/>
                <a:gd name="connsiteX5" fmla="*/ 810401 w 1988457"/>
                <a:gd name="connsiteY5" fmla="*/ 39098 h 1022879"/>
                <a:gd name="connsiteX6" fmla="*/ 595668 w 1988457"/>
                <a:gd name="connsiteY6" fmla="*/ 96003 h 1022879"/>
                <a:gd name="connsiteX7" fmla="*/ 430567 w 1988457"/>
                <a:gd name="connsiteY7" fmla="*/ 185877 h 1022879"/>
                <a:gd name="connsiteX8" fmla="*/ 303697 w 1988457"/>
                <a:gd name="connsiteY8" fmla="*/ 302624 h 1022879"/>
                <a:gd name="connsiteX9" fmla="*/ 211234 w 1988457"/>
                <a:gd name="connsiteY9" fmla="*/ 441161 h 1022879"/>
                <a:gd name="connsiteX10" fmla="*/ 144039 w 1988457"/>
                <a:gd name="connsiteY10" fmla="*/ 580562 h 1022879"/>
                <a:gd name="connsiteX11" fmla="*/ 70627 w 1988457"/>
                <a:gd name="connsiteY11" fmla="*/ 764064 h 1022879"/>
                <a:gd name="connsiteX12" fmla="*/ 0 w 1988457"/>
                <a:gd name="connsiteY12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1154078 w 1988457"/>
                <a:gd name="connsiteY3" fmla="*/ 13707 h 1022879"/>
                <a:gd name="connsiteX4" fmla="*/ 969671 w 1988457"/>
                <a:gd name="connsiteY4" fmla="*/ 19563 h 1022879"/>
                <a:gd name="connsiteX5" fmla="*/ 810401 w 1988457"/>
                <a:gd name="connsiteY5" fmla="*/ 39098 h 1022879"/>
                <a:gd name="connsiteX6" fmla="*/ 595668 w 1988457"/>
                <a:gd name="connsiteY6" fmla="*/ 96003 h 1022879"/>
                <a:gd name="connsiteX7" fmla="*/ 433742 w 1988457"/>
                <a:gd name="connsiteY7" fmla="*/ 180391 h 1022879"/>
                <a:gd name="connsiteX8" fmla="*/ 303697 w 1988457"/>
                <a:gd name="connsiteY8" fmla="*/ 302624 h 1022879"/>
                <a:gd name="connsiteX9" fmla="*/ 211234 w 1988457"/>
                <a:gd name="connsiteY9" fmla="*/ 441161 h 1022879"/>
                <a:gd name="connsiteX10" fmla="*/ 144039 w 1988457"/>
                <a:gd name="connsiteY10" fmla="*/ 580562 h 1022879"/>
                <a:gd name="connsiteX11" fmla="*/ 70627 w 1988457"/>
                <a:gd name="connsiteY11" fmla="*/ 764064 h 1022879"/>
                <a:gd name="connsiteX12" fmla="*/ 0 w 1988457"/>
                <a:gd name="connsiteY12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1154078 w 1988457"/>
                <a:gd name="connsiteY3" fmla="*/ 13707 h 1022879"/>
                <a:gd name="connsiteX4" fmla="*/ 969671 w 1988457"/>
                <a:gd name="connsiteY4" fmla="*/ 19563 h 1022879"/>
                <a:gd name="connsiteX5" fmla="*/ 810401 w 1988457"/>
                <a:gd name="connsiteY5" fmla="*/ 39098 h 1022879"/>
                <a:gd name="connsiteX6" fmla="*/ 595668 w 1988457"/>
                <a:gd name="connsiteY6" fmla="*/ 96003 h 1022879"/>
                <a:gd name="connsiteX7" fmla="*/ 433742 w 1988457"/>
                <a:gd name="connsiteY7" fmla="*/ 180391 h 1022879"/>
                <a:gd name="connsiteX8" fmla="*/ 303697 w 1988457"/>
                <a:gd name="connsiteY8" fmla="*/ 302624 h 1022879"/>
                <a:gd name="connsiteX9" fmla="*/ 211234 w 1988457"/>
                <a:gd name="connsiteY9" fmla="*/ 441161 h 1022879"/>
                <a:gd name="connsiteX10" fmla="*/ 144039 w 1988457"/>
                <a:gd name="connsiteY10" fmla="*/ 580562 h 1022879"/>
                <a:gd name="connsiteX11" fmla="*/ 70627 w 1988457"/>
                <a:gd name="connsiteY11" fmla="*/ 764064 h 1022879"/>
                <a:gd name="connsiteX12" fmla="*/ 0 w 1988457"/>
                <a:gd name="connsiteY12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1154078 w 1988457"/>
                <a:gd name="connsiteY3" fmla="*/ 13707 h 1022879"/>
                <a:gd name="connsiteX4" fmla="*/ 969671 w 1988457"/>
                <a:gd name="connsiteY4" fmla="*/ 19563 h 1022879"/>
                <a:gd name="connsiteX5" fmla="*/ 810401 w 1988457"/>
                <a:gd name="connsiteY5" fmla="*/ 39098 h 1022879"/>
                <a:gd name="connsiteX6" fmla="*/ 595668 w 1988457"/>
                <a:gd name="connsiteY6" fmla="*/ 96003 h 1022879"/>
                <a:gd name="connsiteX7" fmla="*/ 433742 w 1988457"/>
                <a:gd name="connsiteY7" fmla="*/ 180391 h 1022879"/>
                <a:gd name="connsiteX8" fmla="*/ 303697 w 1988457"/>
                <a:gd name="connsiteY8" fmla="*/ 302624 h 1022879"/>
                <a:gd name="connsiteX9" fmla="*/ 211234 w 1988457"/>
                <a:gd name="connsiteY9" fmla="*/ 441161 h 1022879"/>
                <a:gd name="connsiteX10" fmla="*/ 144039 w 1988457"/>
                <a:gd name="connsiteY10" fmla="*/ 580562 h 1022879"/>
                <a:gd name="connsiteX11" fmla="*/ 70627 w 1988457"/>
                <a:gd name="connsiteY11" fmla="*/ 764064 h 1022879"/>
                <a:gd name="connsiteX12" fmla="*/ 0 w 1988457"/>
                <a:gd name="connsiteY12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1154078 w 1988457"/>
                <a:gd name="connsiteY3" fmla="*/ 13707 h 1022879"/>
                <a:gd name="connsiteX4" fmla="*/ 969671 w 1988457"/>
                <a:gd name="connsiteY4" fmla="*/ 19563 h 1022879"/>
                <a:gd name="connsiteX5" fmla="*/ 810401 w 1988457"/>
                <a:gd name="connsiteY5" fmla="*/ 39098 h 1022879"/>
                <a:gd name="connsiteX6" fmla="*/ 595668 w 1988457"/>
                <a:gd name="connsiteY6" fmla="*/ 96003 h 1022879"/>
                <a:gd name="connsiteX7" fmla="*/ 433742 w 1988457"/>
                <a:gd name="connsiteY7" fmla="*/ 180391 h 1022879"/>
                <a:gd name="connsiteX8" fmla="*/ 303697 w 1988457"/>
                <a:gd name="connsiteY8" fmla="*/ 302624 h 1022879"/>
                <a:gd name="connsiteX9" fmla="*/ 211234 w 1988457"/>
                <a:gd name="connsiteY9" fmla="*/ 441161 h 1022879"/>
                <a:gd name="connsiteX10" fmla="*/ 144039 w 1988457"/>
                <a:gd name="connsiteY10" fmla="*/ 580562 h 1022879"/>
                <a:gd name="connsiteX11" fmla="*/ 70627 w 1988457"/>
                <a:gd name="connsiteY11" fmla="*/ 764064 h 1022879"/>
                <a:gd name="connsiteX12" fmla="*/ 0 w 1988457"/>
                <a:gd name="connsiteY12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810401 w 1988457"/>
                <a:gd name="connsiteY4" fmla="*/ 39098 h 1022879"/>
                <a:gd name="connsiteX5" fmla="*/ 595668 w 1988457"/>
                <a:gd name="connsiteY5" fmla="*/ 96003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50076 w 1988457"/>
                <a:gd name="connsiteY4" fmla="*/ 47327 h 1022879"/>
                <a:gd name="connsiteX5" fmla="*/ 595668 w 1988457"/>
                <a:gd name="connsiteY5" fmla="*/ 96003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95668 w 1988457"/>
                <a:gd name="connsiteY5" fmla="*/ 96003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268772 w 1988457"/>
                <a:gd name="connsiteY7" fmla="*/ 351995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34385 w 1988457"/>
                <a:gd name="connsiteY7" fmla="*/ 255101 h 1022879"/>
                <a:gd name="connsiteX8" fmla="*/ 268772 w 1988457"/>
                <a:gd name="connsiteY8" fmla="*/ 351995 h 1022879"/>
                <a:gd name="connsiteX9" fmla="*/ 211234 w 1988457"/>
                <a:gd name="connsiteY9" fmla="*/ 441161 h 1022879"/>
                <a:gd name="connsiteX10" fmla="*/ 144039 w 1988457"/>
                <a:gd name="connsiteY10" fmla="*/ 580562 h 1022879"/>
                <a:gd name="connsiteX11" fmla="*/ 70627 w 1988457"/>
                <a:gd name="connsiteY11" fmla="*/ 764064 h 1022879"/>
                <a:gd name="connsiteX12" fmla="*/ 0 w 1988457"/>
                <a:gd name="connsiteY12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34385 w 1988457"/>
                <a:gd name="connsiteY7" fmla="*/ 255101 h 1022879"/>
                <a:gd name="connsiteX8" fmla="*/ 259247 w 1988457"/>
                <a:gd name="connsiteY8" fmla="*/ 349253 h 1022879"/>
                <a:gd name="connsiteX9" fmla="*/ 211234 w 1988457"/>
                <a:gd name="connsiteY9" fmla="*/ 441161 h 1022879"/>
                <a:gd name="connsiteX10" fmla="*/ 144039 w 1988457"/>
                <a:gd name="connsiteY10" fmla="*/ 580562 h 1022879"/>
                <a:gd name="connsiteX11" fmla="*/ 70627 w 1988457"/>
                <a:gd name="connsiteY11" fmla="*/ 764064 h 1022879"/>
                <a:gd name="connsiteX12" fmla="*/ 0 w 1988457"/>
                <a:gd name="connsiteY12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34385 w 1988457"/>
                <a:gd name="connsiteY7" fmla="*/ 255101 h 1022879"/>
                <a:gd name="connsiteX8" fmla="*/ 259247 w 1988457"/>
                <a:gd name="connsiteY8" fmla="*/ 349253 h 1022879"/>
                <a:gd name="connsiteX9" fmla="*/ 189009 w 1988457"/>
                <a:gd name="connsiteY9" fmla="*/ 471332 h 1022879"/>
                <a:gd name="connsiteX10" fmla="*/ 144039 w 1988457"/>
                <a:gd name="connsiteY10" fmla="*/ 580562 h 1022879"/>
                <a:gd name="connsiteX11" fmla="*/ 70627 w 1988457"/>
                <a:gd name="connsiteY11" fmla="*/ 764064 h 1022879"/>
                <a:gd name="connsiteX12" fmla="*/ 0 w 1988457"/>
                <a:gd name="connsiteY12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34385 w 1988457"/>
                <a:gd name="connsiteY7" fmla="*/ 255101 h 1022879"/>
                <a:gd name="connsiteX8" fmla="*/ 259247 w 1988457"/>
                <a:gd name="connsiteY8" fmla="*/ 349253 h 1022879"/>
                <a:gd name="connsiteX9" fmla="*/ 189009 w 1988457"/>
                <a:gd name="connsiteY9" fmla="*/ 471332 h 1022879"/>
                <a:gd name="connsiteX10" fmla="*/ 121814 w 1988457"/>
                <a:gd name="connsiteY10" fmla="*/ 616219 h 1022879"/>
                <a:gd name="connsiteX11" fmla="*/ 70627 w 1988457"/>
                <a:gd name="connsiteY11" fmla="*/ 764064 h 1022879"/>
                <a:gd name="connsiteX12" fmla="*/ 0 w 1988457"/>
                <a:gd name="connsiteY12" fmla="*/ 1022879 h 1022879"/>
                <a:gd name="connsiteX0" fmla="*/ 1978932 w 1978932"/>
                <a:gd name="connsiteY0" fmla="*/ 0 h 1020136"/>
                <a:gd name="connsiteX1" fmla="*/ 1677306 w 1978932"/>
                <a:gd name="connsiteY1" fmla="*/ 5352 h 1020136"/>
                <a:gd name="connsiteX2" fmla="*/ 1392334 w 1978932"/>
                <a:gd name="connsiteY2" fmla="*/ 6305 h 1020136"/>
                <a:gd name="connsiteX3" fmla="*/ 969671 w 1978932"/>
                <a:gd name="connsiteY3" fmla="*/ 16820 h 1020136"/>
                <a:gd name="connsiteX4" fmla="*/ 731026 w 1978932"/>
                <a:gd name="connsiteY4" fmla="*/ 55555 h 1020136"/>
                <a:gd name="connsiteX5" fmla="*/ 557568 w 1978932"/>
                <a:gd name="connsiteY5" fmla="*/ 109717 h 1020136"/>
                <a:gd name="connsiteX6" fmla="*/ 433742 w 1978932"/>
                <a:gd name="connsiteY6" fmla="*/ 177648 h 1020136"/>
                <a:gd name="connsiteX7" fmla="*/ 334385 w 1978932"/>
                <a:gd name="connsiteY7" fmla="*/ 252358 h 1020136"/>
                <a:gd name="connsiteX8" fmla="*/ 259247 w 1978932"/>
                <a:gd name="connsiteY8" fmla="*/ 346510 h 1020136"/>
                <a:gd name="connsiteX9" fmla="*/ 189009 w 1978932"/>
                <a:gd name="connsiteY9" fmla="*/ 468589 h 1020136"/>
                <a:gd name="connsiteX10" fmla="*/ 121814 w 1978932"/>
                <a:gd name="connsiteY10" fmla="*/ 613476 h 1020136"/>
                <a:gd name="connsiteX11" fmla="*/ 70627 w 1978932"/>
                <a:gd name="connsiteY11" fmla="*/ 761321 h 1020136"/>
                <a:gd name="connsiteX12" fmla="*/ 0 w 1978932"/>
                <a:gd name="connsiteY12" fmla="*/ 1020136 h 1020136"/>
                <a:gd name="connsiteX0" fmla="*/ 1988457 w 1988457"/>
                <a:gd name="connsiteY0" fmla="*/ 0 h 1017393"/>
                <a:gd name="connsiteX1" fmla="*/ 1677306 w 1988457"/>
                <a:gd name="connsiteY1" fmla="*/ 2609 h 1017393"/>
                <a:gd name="connsiteX2" fmla="*/ 1392334 w 1988457"/>
                <a:gd name="connsiteY2" fmla="*/ 3562 h 1017393"/>
                <a:gd name="connsiteX3" fmla="*/ 969671 w 1988457"/>
                <a:gd name="connsiteY3" fmla="*/ 14077 h 1017393"/>
                <a:gd name="connsiteX4" fmla="*/ 731026 w 1988457"/>
                <a:gd name="connsiteY4" fmla="*/ 52812 h 1017393"/>
                <a:gd name="connsiteX5" fmla="*/ 557568 w 1988457"/>
                <a:gd name="connsiteY5" fmla="*/ 106974 h 1017393"/>
                <a:gd name="connsiteX6" fmla="*/ 433742 w 1988457"/>
                <a:gd name="connsiteY6" fmla="*/ 174905 h 1017393"/>
                <a:gd name="connsiteX7" fmla="*/ 334385 w 1988457"/>
                <a:gd name="connsiteY7" fmla="*/ 249615 h 1017393"/>
                <a:gd name="connsiteX8" fmla="*/ 259247 w 1988457"/>
                <a:gd name="connsiteY8" fmla="*/ 343767 h 1017393"/>
                <a:gd name="connsiteX9" fmla="*/ 189009 w 1988457"/>
                <a:gd name="connsiteY9" fmla="*/ 465846 h 1017393"/>
                <a:gd name="connsiteX10" fmla="*/ 121814 w 1988457"/>
                <a:gd name="connsiteY10" fmla="*/ 610733 h 1017393"/>
                <a:gd name="connsiteX11" fmla="*/ 70627 w 1988457"/>
                <a:gd name="connsiteY11" fmla="*/ 758578 h 1017393"/>
                <a:gd name="connsiteX12" fmla="*/ 0 w 1988457"/>
                <a:gd name="connsiteY12" fmla="*/ 1017393 h 1017393"/>
                <a:gd name="connsiteX0" fmla="*/ 1985282 w 1985282"/>
                <a:gd name="connsiteY0" fmla="*/ 2877 h 1014784"/>
                <a:gd name="connsiteX1" fmla="*/ 1677306 w 1985282"/>
                <a:gd name="connsiteY1" fmla="*/ 0 h 1014784"/>
                <a:gd name="connsiteX2" fmla="*/ 1392334 w 1985282"/>
                <a:gd name="connsiteY2" fmla="*/ 953 h 1014784"/>
                <a:gd name="connsiteX3" fmla="*/ 969671 w 1985282"/>
                <a:gd name="connsiteY3" fmla="*/ 11468 h 1014784"/>
                <a:gd name="connsiteX4" fmla="*/ 731026 w 1985282"/>
                <a:gd name="connsiteY4" fmla="*/ 50203 h 1014784"/>
                <a:gd name="connsiteX5" fmla="*/ 557568 w 1985282"/>
                <a:gd name="connsiteY5" fmla="*/ 104365 h 1014784"/>
                <a:gd name="connsiteX6" fmla="*/ 433742 w 1985282"/>
                <a:gd name="connsiteY6" fmla="*/ 172296 h 1014784"/>
                <a:gd name="connsiteX7" fmla="*/ 334385 w 1985282"/>
                <a:gd name="connsiteY7" fmla="*/ 247006 h 1014784"/>
                <a:gd name="connsiteX8" fmla="*/ 259247 w 1985282"/>
                <a:gd name="connsiteY8" fmla="*/ 341158 h 1014784"/>
                <a:gd name="connsiteX9" fmla="*/ 189009 w 1985282"/>
                <a:gd name="connsiteY9" fmla="*/ 463237 h 1014784"/>
                <a:gd name="connsiteX10" fmla="*/ 121814 w 1985282"/>
                <a:gd name="connsiteY10" fmla="*/ 608124 h 1014784"/>
                <a:gd name="connsiteX11" fmla="*/ 70627 w 1985282"/>
                <a:gd name="connsiteY11" fmla="*/ 755969 h 1014784"/>
                <a:gd name="connsiteX12" fmla="*/ 0 w 1985282"/>
                <a:gd name="connsiteY12" fmla="*/ 1014784 h 1014784"/>
                <a:gd name="connsiteX0" fmla="*/ 1677306 w 1677306"/>
                <a:gd name="connsiteY0" fmla="*/ 0 h 1014784"/>
                <a:gd name="connsiteX1" fmla="*/ 1392334 w 1677306"/>
                <a:gd name="connsiteY1" fmla="*/ 953 h 1014784"/>
                <a:gd name="connsiteX2" fmla="*/ 969671 w 1677306"/>
                <a:gd name="connsiteY2" fmla="*/ 11468 h 1014784"/>
                <a:gd name="connsiteX3" fmla="*/ 731026 w 1677306"/>
                <a:gd name="connsiteY3" fmla="*/ 50203 h 1014784"/>
                <a:gd name="connsiteX4" fmla="*/ 557568 w 1677306"/>
                <a:gd name="connsiteY4" fmla="*/ 104365 h 1014784"/>
                <a:gd name="connsiteX5" fmla="*/ 433742 w 1677306"/>
                <a:gd name="connsiteY5" fmla="*/ 172296 h 1014784"/>
                <a:gd name="connsiteX6" fmla="*/ 334385 w 1677306"/>
                <a:gd name="connsiteY6" fmla="*/ 247006 h 1014784"/>
                <a:gd name="connsiteX7" fmla="*/ 259247 w 1677306"/>
                <a:gd name="connsiteY7" fmla="*/ 341158 h 1014784"/>
                <a:gd name="connsiteX8" fmla="*/ 189009 w 1677306"/>
                <a:gd name="connsiteY8" fmla="*/ 463237 h 1014784"/>
                <a:gd name="connsiteX9" fmla="*/ 121814 w 1677306"/>
                <a:gd name="connsiteY9" fmla="*/ 608124 h 1014784"/>
                <a:gd name="connsiteX10" fmla="*/ 70627 w 1677306"/>
                <a:gd name="connsiteY10" fmla="*/ 755969 h 1014784"/>
                <a:gd name="connsiteX11" fmla="*/ 0 w 1677306"/>
                <a:gd name="connsiteY11" fmla="*/ 1014784 h 1014784"/>
                <a:gd name="connsiteX0" fmla="*/ 1677306 w 1677306"/>
                <a:gd name="connsiteY0" fmla="*/ 0 h 1014784"/>
                <a:gd name="connsiteX1" fmla="*/ 1392334 w 1677306"/>
                <a:gd name="connsiteY1" fmla="*/ 953 h 1014784"/>
                <a:gd name="connsiteX2" fmla="*/ 969671 w 1677306"/>
                <a:gd name="connsiteY2" fmla="*/ 11468 h 1014784"/>
                <a:gd name="connsiteX3" fmla="*/ 731026 w 1677306"/>
                <a:gd name="connsiteY3" fmla="*/ 50203 h 1014784"/>
                <a:gd name="connsiteX4" fmla="*/ 557568 w 1677306"/>
                <a:gd name="connsiteY4" fmla="*/ 104365 h 1014784"/>
                <a:gd name="connsiteX5" fmla="*/ 433742 w 1677306"/>
                <a:gd name="connsiteY5" fmla="*/ 172296 h 1014784"/>
                <a:gd name="connsiteX6" fmla="*/ 354615 w 1677306"/>
                <a:gd name="connsiteY6" fmla="*/ 243511 h 1014784"/>
                <a:gd name="connsiteX7" fmla="*/ 259247 w 1677306"/>
                <a:gd name="connsiteY7" fmla="*/ 341158 h 1014784"/>
                <a:gd name="connsiteX8" fmla="*/ 189009 w 1677306"/>
                <a:gd name="connsiteY8" fmla="*/ 463237 h 1014784"/>
                <a:gd name="connsiteX9" fmla="*/ 121814 w 1677306"/>
                <a:gd name="connsiteY9" fmla="*/ 608124 h 1014784"/>
                <a:gd name="connsiteX10" fmla="*/ 70627 w 1677306"/>
                <a:gd name="connsiteY10" fmla="*/ 755969 h 1014784"/>
                <a:gd name="connsiteX11" fmla="*/ 0 w 1677306"/>
                <a:gd name="connsiteY11" fmla="*/ 1014784 h 1014784"/>
                <a:gd name="connsiteX0" fmla="*/ 1677306 w 1677306"/>
                <a:gd name="connsiteY0" fmla="*/ 0 h 1014784"/>
                <a:gd name="connsiteX1" fmla="*/ 1392334 w 1677306"/>
                <a:gd name="connsiteY1" fmla="*/ 953 h 1014784"/>
                <a:gd name="connsiteX2" fmla="*/ 969671 w 1677306"/>
                <a:gd name="connsiteY2" fmla="*/ 11468 h 1014784"/>
                <a:gd name="connsiteX3" fmla="*/ 731026 w 1677306"/>
                <a:gd name="connsiteY3" fmla="*/ 50203 h 1014784"/>
                <a:gd name="connsiteX4" fmla="*/ 557568 w 1677306"/>
                <a:gd name="connsiteY4" fmla="*/ 104365 h 1014784"/>
                <a:gd name="connsiteX5" fmla="*/ 441834 w 1677306"/>
                <a:gd name="connsiteY5" fmla="*/ 172296 h 1014784"/>
                <a:gd name="connsiteX6" fmla="*/ 354615 w 1677306"/>
                <a:gd name="connsiteY6" fmla="*/ 243511 h 1014784"/>
                <a:gd name="connsiteX7" fmla="*/ 259247 w 1677306"/>
                <a:gd name="connsiteY7" fmla="*/ 341158 h 1014784"/>
                <a:gd name="connsiteX8" fmla="*/ 189009 w 1677306"/>
                <a:gd name="connsiteY8" fmla="*/ 463237 h 1014784"/>
                <a:gd name="connsiteX9" fmla="*/ 121814 w 1677306"/>
                <a:gd name="connsiteY9" fmla="*/ 608124 h 1014784"/>
                <a:gd name="connsiteX10" fmla="*/ 70627 w 1677306"/>
                <a:gd name="connsiteY10" fmla="*/ 755969 h 1014784"/>
                <a:gd name="connsiteX11" fmla="*/ 0 w 1677306"/>
                <a:gd name="connsiteY11" fmla="*/ 1014784 h 1014784"/>
                <a:gd name="connsiteX0" fmla="*/ 1677306 w 1677306"/>
                <a:gd name="connsiteY0" fmla="*/ 0 h 1014784"/>
                <a:gd name="connsiteX1" fmla="*/ 1392334 w 1677306"/>
                <a:gd name="connsiteY1" fmla="*/ 953 h 1014784"/>
                <a:gd name="connsiteX2" fmla="*/ 969671 w 1677306"/>
                <a:gd name="connsiteY2" fmla="*/ 11468 h 1014784"/>
                <a:gd name="connsiteX3" fmla="*/ 731026 w 1677306"/>
                <a:gd name="connsiteY3" fmla="*/ 50203 h 1014784"/>
                <a:gd name="connsiteX4" fmla="*/ 557568 w 1677306"/>
                <a:gd name="connsiteY4" fmla="*/ 104365 h 1014784"/>
                <a:gd name="connsiteX5" fmla="*/ 441834 w 1677306"/>
                <a:gd name="connsiteY5" fmla="*/ 172296 h 1014784"/>
                <a:gd name="connsiteX6" fmla="*/ 354615 w 1677306"/>
                <a:gd name="connsiteY6" fmla="*/ 243511 h 1014784"/>
                <a:gd name="connsiteX7" fmla="*/ 259247 w 1677306"/>
                <a:gd name="connsiteY7" fmla="*/ 351644 h 1014784"/>
                <a:gd name="connsiteX8" fmla="*/ 189009 w 1677306"/>
                <a:gd name="connsiteY8" fmla="*/ 463237 h 1014784"/>
                <a:gd name="connsiteX9" fmla="*/ 121814 w 1677306"/>
                <a:gd name="connsiteY9" fmla="*/ 608124 h 1014784"/>
                <a:gd name="connsiteX10" fmla="*/ 70627 w 1677306"/>
                <a:gd name="connsiteY10" fmla="*/ 755969 h 1014784"/>
                <a:gd name="connsiteX11" fmla="*/ 0 w 1677306"/>
                <a:gd name="connsiteY11" fmla="*/ 1014784 h 101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77306" h="1014784">
                  <a:moveTo>
                    <a:pt x="1677306" y="0"/>
                  </a:moveTo>
                  <a:lnTo>
                    <a:pt x="1392334" y="953"/>
                  </a:lnTo>
                  <a:cubicBezTo>
                    <a:pt x="1297343" y="1271"/>
                    <a:pt x="1079889" y="3260"/>
                    <a:pt x="969671" y="11468"/>
                  </a:cubicBezTo>
                  <a:cubicBezTo>
                    <a:pt x="859453" y="19676"/>
                    <a:pt x="799710" y="34720"/>
                    <a:pt x="731026" y="50203"/>
                  </a:cubicBezTo>
                  <a:cubicBezTo>
                    <a:pt x="670172" y="62611"/>
                    <a:pt x="605767" y="84016"/>
                    <a:pt x="557568" y="104365"/>
                  </a:cubicBezTo>
                  <a:cubicBezTo>
                    <a:pt x="509369" y="124714"/>
                    <a:pt x="475659" y="149105"/>
                    <a:pt x="441834" y="172296"/>
                  </a:cubicBezTo>
                  <a:cubicBezTo>
                    <a:pt x="408009" y="195487"/>
                    <a:pt x="382110" y="214910"/>
                    <a:pt x="354615" y="243511"/>
                  </a:cubicBezTo>
                  <a:cubicBezTo>
                    <a:pt x="327120" y="272112"/>
                    <a:pt x="286848" y="315023"/>
                    <a:pt x="259247" y="351644"/>
                  </a:cubicBezTo>
                  <a:cubicBezTo>
                    <a:pt x="231646" y="388265"/>
                    <a:pt x="211914" y="420490"/>
                    <a:pt x="189009" y="463237"/>
                  </a:cubicBezTo>
                  <a:cubicBezTo>
                    <a:pt x="166104" y="505984"/>
                    <a:pt x="141544" y="559335"/>
                    <a:pt x="121814" y="608124"/>
                  </a:cubicBezTo>
                  <a:cubicBezTo>
                    <a:pt x="102084" y="656913"/>
                    <a:pt x="90929" y="688192"/>
                    <a:pt x="70627" y="755969"/>
                  </a:cubicBezTo>
                  <a:cubicBezTo>
                    <a:pt x="50325" y="823746"/>
                    <a:pt x="32279" y="904762"/>
                    <a:pt x="0" y="1014784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2003888-3ACD-8063-9436-AC40C04E47E6}"/>
                    </a:ext>
                  </a:extLst>
                </p:cNvPr>
                <p:cNvSpPr txBox="1"/>
                <p:nvPr/>
              </p:nvSpPr>
              <p:spPr>
                <a:xfrm>
                  <a:off x="4808838" y="5623690"/>
                  <a:ext cx="56630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2003888-3ACD-8063-9436-AC40C04E47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8838" y="5623690"/>
                  <a:ext cx="566309" cy="307777"/>
                </a:xfrm>
                <a:prstGeom prst="rect">
                  <a:avLst/>
                </a:prstGeom>
                <a:blipFill>
                  <a:blip r:embed="rId15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F8D93115-9823-93B1-AD36-F01DACDD1DB4}"/>
                    </a:ext>
                  </a:extLst>
                </p:cNvPr>
                <p:cNvSpPr txBox="1"/>
                <p:nvPr/>
              </p:nvSpPr>
              <p:spPr>
                <a:xfrm>
                  <a:off x="5272248" y="4399888"/>
                  <a:ext cx="2894273" cy="11543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− 2</m:t>
                            </m:r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F8D93115-9823-93B1-AD36-F01DACDD1D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2248" y="4399888"/>
                  <a:ext cx="2894273" cy="115435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4DFBDC0-EB39-A876-6919-C8930DF2A6A5}"/>
                </a:ext>
              </a:extLst>
            </p:cNvPr>
            <p:cNvSpPr/>
            <p:nvPr/>
          </p:nvSpPr>
          <p:spPr>
            <a:xfrm flipH="1">
              <a:off x="4308088" y="4578774"/>
              <a:ext cx="45719" cy="1598305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A561E0A-A4DA-DCB2-87AC-A67CD8109201}"/>
                </a:ext>
              </a:extLst>
            </p:cNvPr>
            <p:cNvSpPr/>
            <p:nvPr/>
          </p:nvSpPr>
          <p:spPr>
            <a:xfrm rot="5400000" flipH="1">
              <a:off x="5336084" y="5137204"/>
              <a:ext cx="45719" cy="2034030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F7DA9A9-6E3A-95AE-7801-1DDFE72E468A}"/>
              </a:ext>
            </a:extLst>
          </p:cNvPr>
          <p:cNvGrpSpPr/>
          <p:nvPr/>
        </p:nvGrpSpPr>
        <p:grpSpPr>
          <a:xfrm>
            <a:off x="8423468" y="1822821"/>
            <a:ext cx="3189292" cy="1892484"/>
            <a:chOff x="7911255" y="2072986"/>
            <a:chExt cx="3189292" cy="18924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0AC64B5-C107-FA57-E111-2EAF0BA37981}"/>
                    </a:ext>
                  </a:extLst>
                </p:cNvPr>
                <p:cNvSpPr txBox="1"/>
                <p:nvPr/>
              </p:nvSpPr>
              <p:spPr>
                <a:xfrm>
                  <a:off x="8928349" y="2908713"/>
                  <a:ext cx="2172198" cy="8812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0AC64B5-C107-FA57-E111-2EAF0BA379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28349" y="2908713"/>
                  <a:ext cx="2172198" cy="881203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D303D66-75D3-342F-15E8-FD27C1FBC618}"/>
                    </a:ext>
                  </a:extLst>
                </p:cNvPr>
                <p:cNvSpPr txBox="1"/>
                <p:nvPr/>
              </p:nvSpPr>
              <p:spPr>
                <a:xfrm>
                  <a:off x="8269420" y="2072986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D303D66-75D3-342F-15E8-FD27C1FBC6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9420" y="2072986"/>
                  <a:ext cx="184731" cy="369332"/>
                </a:xfrm>
                <a:prstGeom prst="rect">
                  <a:avLst/>
                </a:prstGeom>
                <a:blipFill>
                  <a:blip r:embed="rId18"/>
                  <a:stretch>
                    <a:fillRect r="-43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377C0076-13F1-57D4-DB8C-FDFD55B04063}"/>
                    </a:ext>
                  </a:extLst>
                </p:cNvPr>
                <p:cNvSpPr txBox="1"/>
                <p:nvPr/>
              </p:nvSpPr>
              <p:spPr>
                <a:xfrm>
                  <a:off x="7911255" y="3522528"/>
                  <a:ext cx="642257" cy="4429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377C0076-13F1-57D4-DB8C-FDFD55B040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1255" y="3522528"/>
                  <a:ext cx="642257" cy="44294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B5D304DE-C0CE-5162-ED93-D575D91D1966}"/>
                    </a:ext>
                  </a:extLst>
                </p:cNvPr>
                <p:cNvSpPr txBox="1"/>
                <p:nvPr/>
              </p:nvSpPr>
              <p:spPr>
                <a:xfrm>
                  <a:off x="10475636" y="2717184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B5D304DE-C0CE-5162-ED93-D575D91D19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75636" y="2717184"/>
                  <a:ext cx="184731" cy="369332"/>
                </a:xfrm>
                <a:prstGeom prst="rect">
                  <a:avLst/>
                </a:prstGeom>
                <a:blipFill>
                  <a:blip r:embed="rId20"/>
                  <a:stretch>
                    <a:fillRect r="-3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D9379D40-93BE-0C50-836E-8721F735D32F}"/>
                </a:ext>
              </a:extLst>
            </p:cNvPr>
            <p:cNvSpPr/>
            <p:nvPr/>
          </p:nvSpPr>
          <p:spPr>
            <a:xfrm rot="10800000" flipH="1" flipV="1">
              <a:off x="8577890" y="2686145"/>
              <a:ext cx="2033245" cy="1087639"/>
            </a:xfrm>
            <a:custGeom>
              <a:avLst/>
              <a:gdLst>
                <a:gd name="connsiteX0" fmla="*/ 2035175 w 2035175"/>
                <a:gd name="connsiteY0" fmla="*/ 0 h 981075"/>
                <a:gd name="connsiteX1" fmla="*/ 0 w 2035175"/>
                <a:gd name="connsiteY1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288925 w 2035175"/>
                <a:gd name="connsiteY3" fmla="*/ 552450 h 981075"/>
                <a:gd name="connsiteX4" fmla="*/ 0 w 2035175"/>
                <a:gd name="connsiteY4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1038225 w 2035175"/>
                <a:gd name="connsiteY2" fmla="*/ 123825 h 981075"/>
                <a:gd name="connsiteX3" fmla="*/ 692150 w 2035175"/>
                <a:gd name="connsiteY3" fmla="*/ 247650 h 981075"/>
                <a:gd name="connsiteX4" fmla="*/ 288925 w 2035175"/>
                <a:gd name="connsiteY4" fmla="*/ 552450 h 981075"/>
                <a:gd name="connsiteX5" fmla="*/ 0 w 2035175"/>
                <a:gd name="connsiteY5" fmla="*/ 981075 h 981075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0 w 2047875"/>
                <a:gd name="connsiteY5" fmla="*/ 971550 h 971550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117475 w 2047875"/>
                <a:gd name="connsiteY5" fmla="*/ 777875 h 971550"/>
                <a:gd name="connsiteX6" fmla="*/ 0 w 2047875"/>
                <a:gd name="connsiteY6" fmla="*/ 971550 h 9715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14300 w 2044700"/>
                <a:gd name="connsiteY5" fmla="*/ 777875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536574 w 2044700"/>
                <a:gd name="connsiteY4" fmla="*/ 342900 h 996950"/>
                <a:gd name="connsiteX5" fmla="*/ 298450 w 2044700"/>
                <a:gd name="connsiteY5" fmla="*/ 552450 h 996950"/>
                <a:gd name="connsiteX6" fmla="*/ 127000 w 2044700"/>
                <a:gd name="connsiteY6" fmla="*/ 781050 h 996950"/>
                <a:gd name="connsiteX7" fmla="*/ 0 w 2044700"/>
                <a:gd name="connsiteY7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200024 w 2044700"/>
                <a:gd name="connsiteY7" fmla="*/ 673100 h 996950"/>
                <a:gd name="connsiteX8" fmla="*/ 127000 w 2044700"/>
                <a:gd name="connsiteY8" fmla="*/ 781050 h 996950"/>
                <a:gd name="connsiteX9" fmla="*/ 0 w 2044700"/>
                <a:gd name="connsiteY9" fmla="*/ 996950 h 9969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396874 w 2032000"/>
                <a:gd name="connsiteY6" fmla="*/ 434976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403224 w 2032000"/>
                <a:gd name="connsiteY6" fmla="*/ 438151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714499 w 2032000"/>
                <a:gd name="connsiteY1" fmla="*/ 25401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32000 w 2032000"/>
                <a:gd name="connsiteY0" fmla="*/ 0 h 987425"/>
                <a:gd name="connsiteX1" fmla="*/ 1717674 w 2032000"/>
                <a:gd name="connsiteY1" fmla="*/ 15876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28825 w 2028825"/>
                <a:gd name="connsiteY0" fmla="*/ 0 h 987425"/>
                <a:gd name="connsiteX1" fmla="*/ 1714499 w 2028825"/>
                <a:gd name="connsiteY1" fmla="*/ 15876 h 987425"/>
                <a:gd name="connsiteX2" fmla="*/ 1381125 w 2028825"/>
                <a:gd name="connsiteY2" fmla="*/ 50800 h 987425"/>
                <a:gd name="connsiteX3" fmla="*/ 1028700 w 2028825"/>
                <a:gd name="connsiteY3" fmla="*/ 117475 h 987425"/>
                <a:gd name="connsiteX4" fmla="*/ 844549 w 2028825"/>
                <a:gd name="connsiteY4" fmla="*/ 174625 h 987425"/>
                <a:gd name="connsiteX5" fmla="*/ 685800 w 2028825"/>
                <a:gd name="connsiteY5" fmla="*/ 247650 h 987425"/>
                <a:gd name="connsiteX6" fmla="*/ 520699 w 2028825"/>
                <a:gd name="connsiteY6" fmla="*/ 342900 h 987425"/>
                <a:gd name="connsiteX7" fmla="*/ 400049 w 2028825"/>
                <a:gd name="connsiteY7" fmla="*/ 438151 h 987425"/>
                <a:gd name="connsiteX8" fmla="*/ 282575 w 2028825"/>
                <a:gd name="connsiteY8" fmla="*/ 552450 h 987425"/>
                <a:gd name="connsiteX9" fmla="*/ 184149 w 2028825"/>
                <a:gd name="connsiteY9" fmla="*/ 673100 h 987425"/>
                <a:gd name="connsiteX10" fmla="*/ 111125 w 2028825"/>
                <a:gd name="connsiteY10" fmla="*/ 781050 h 987425"/>
                <a:gd name="connsiteX11" fmla="*/ 0 w 2028825"/>
                <a:gd name="connsiteY11" fmla="*/ 987425 h 987425"/>
                <a:gd name="connsiteX0" fmla="*/ 2035175 w 2035175"/>
                <a:gd name="connsiteY0" fmla="*/ 0 h 977900"/>
                <a:gd name="connsiteX1" fmla="*/ 1720849 w 2035175"/>
                <a:gd name="connsiteY1" fmla="*/ 15876 h 977900"/>
                <a:gd name="connsiteX2" fmla="*/ 1387475 w 2035175"/>
                <a:gd name="connsiteY2" fmla="*/ 50800 h 977900"/>
                <a:gd name="connsiteX3" fmla="*/ 1035050 w 2035175"/>
                <a:gd name="connsiteY3" fmla="*/ 117475 h 977900"/>
                <a:gd name="connsiteX4" fmla="*/ 850899 w 2035175"/>
                <a:gd name="connsiteY4" fmla="*/ 174625 h 977900"/>
                <a:gd name="connsiteX5" fmla="*/ 692150 w 2035175"/>
                <a:gd name="connsiteY5" fmla="*/ 247650 h 977900"/>
                <a:gd name="connsiteX6" fmla="*/ 527049 w 2035175"/>
                <a:gd name="connsiteY6" fmla="*/ 342900 h 977900"/>
                <a:gd name="connsiteX7" fmla="*/ 406399 w 2035175"/>
                <a:gd name="connsiteY7" fmla="*/ 438151 h 977900"/>
                <a:gd name="connsiteX8" fmla="*/ 288925 w 2035175"/>
                <a:gd name="connsiteY8" fmla="*/ 552450 h 977900"/>
                <a:gd name="connsiteX9" fmla="*/ 190499 w 2035175"/>
                <a:gd name="connsiteY9" fmla="*/ 673100 h 977900"/>
                <a:gd name="connsiteX10" fmla="*/ 117475 w 2035175"/>
                <a:gd name="connsiteY10" fmla="*/ 781050 h 977900"/>
                <a:gd name="connsiteX11" fmla="*/ 0 w 2035175"/>
                <a:gd name="connsiteY11" fmla="*/ 977900 h 977900"/>
                <a:gd name="connsiteX0" fmla="*/ 2025650 w 2025650"/>
                <a:gd name="connsiteY0" fmla="*/ 0 h 984250"/>
                <a:gd name="connsiteX1" fmla="*/ 1711324 w 2025650"/>
                <a:gd name="connsiteY1" fmla="*/ 15876 h 984250"/>
                <a:gd name="connsiteX2" fmla="*/ 1377950 w 2025650"/>
                <a:gd name="connsiteY2" fmla="*/ 50800 h 984250"/>
                <a:gd name="connsiteX3" fmla="*/ 1025525 w 2025650"/>
                <a:gd name="connsiteY3" fmla="*/ 117475 h 984250"/>
                <a:gd name="connsiteX4" fmla="*/ 841374 w 2025650"/>
                <a:gd name="connsiteY4" fmla="*/ 174625 h 984250"/>
                <a:gd name="connsiteX5" fmla="*/ 682625 w 2025650"/>
                <a:gd name="connsiteY5" fmla="*/ 247650 h 984250"/>
                <a:gd name="connsiteX6" fmla="*/ 517524 w 2025650"/>
                <a:gd name="connsiteY6" fmla="*/ 342900 h 984250"/>
                <a:gd name="connsiteX7" fmla="*/ 396874 w 2025650"/>
                <a:gd name="connsiteY7" fmla="*/ 438151 h 984250"/>
                <a:gd name="connsiteX8" fmla="*/ 279400 w 2025650"/>
                <a:gd name="connsiteY8" fmla="*/ 552450 h 984250"/>
                <a:gd name="connsiteX9" fmla="*/ 180974 w 2025650"/>
                <a:gd name="connsiteY9" fmla="*/ 673100 h 984250"/>
                <a:gd name="connsiteX10" fmla="*/ 107950 w 2025650"/>
                <a:gd name="connsiteY10" fmla="*/ 781050 h 984250"/>
                <a:gd name="connsiteX11" fmla="*/ 0 w 2025650"/>
                <a:gd name="connsiteY11" fmla="*/ 984250 h 984250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93674 w 2032000"/>
                <a:gd name="connsiteY9" fmla="*/ 67945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20650 w 2032000"/>
                <a:gd name="connsiteY10" fmla="*/ 79057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747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81075"/>
                <a:gd name="connsiteX1" fmla="*/ 1720849 w 2032000"/>
                <a:gd name="connsiteY1" fmla="*/ 25401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384300 w 2032000"/>
                <a:gd name="connsiteY2" fmla="*/ 41275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476375 w 2032000"/>
                <a:gd name="connsiteY2" fmla="*/ 38100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04474 w 2004474"/>
                <a:gd name="connsiteY0" fmla="*/ 0 h 911250"/>
                <a:gd name="connsiteX1" fmla="*/ 1693323 w 2004474"/>
                <a:gd name="connsiteY1" fmla="*/ 15876 h 911250"/>
                <a:gd name="connsiteX2" fmla="*/ 1448849 w 2004474"/>
                <a:gd name="connsiteY2" fmla="*/ 38100 h 911250"/>
                <a:gd name="connsiteX3" fmla="*/ 1201198 w 2004474"/>
                <a:gd name="connsiteY3" fmla="*/ 69852 h 911250"/>
                <a:gd name="connsiteX4" fmla="*/ 1004349 w 2004474"/>
                <a:gd name="connsiteY4" fmla="*/ 107950 h 911250"/>
                <a:gd name="connsiteX5" fmla="*/ 820198 w 2004474"/>
                <a:gd name="connsiteY5" fmla="*/ 165100 h 911250"/>
                <a:gd name="connsiteX6" fmla="*/ 661449 w 2004474"/>
                <a:gd name="connsiteY6" fmla="*/ 238125 h 911250"/>
                <a:gd name="connsiteX7" fmla="*/ 496348 w 2004474"/>
                <a:gd name="connsiteY7" fmla="*/ 333375 h 911250"/>
                <a:gd name="connsiteX8" fmla="*/ 375698 w 2004474"/>
                <a:gd name="connsiteY8" fmla="*/ 428626 h 911250"/>
                <a:gd name="connsiteX9" fmla="*/ 258224 w 2004474"/>
                <a:gd name="connsiteY9" fmla="*/ 542925 h 911250"/>
                <a:gd name="connsiteX10" fmla="*/ 159798 w 2004474"/>
                <a:gd name="connsiteY10" fmla="*/ 663575 h 911250"/>
                <a:gd name="connsiteX11" fmla="*/ 83599 w 2004474"/>
                <a:gd name="connsiteY11" fmla="*/ 774700 h 911250"/>
                <a:gd name="connsiteX12" fmla="*/ 0 w 2004474"/>
                <a:gd name="connsiteY12" fmla="*/ 911250 h 911250"/>
                <a:gd name="connsiteX0" fmla="*/ 2004474 w 2004474"/>
                <a:gd name="connsiteY0" fmla="*/ 0 h 911250"/>
                <a:gd name="connsiteX1" fmla="*/ 1693323 w 2004474"/>
                <a:gd name="connsiteY1" fmla="*/ 15876 h 911250"/>
                <a:gd name="connsiteX2" fmla="*/ 1448849 w 2004474"/>
                <a:gd name="connsiteY2" fmla="*/ 38100 h 911250"/>
                <a:gd name="connsiteX3" fmla="*/ 1201198 w 2004474"/>
                <a:gd name="connsiteY3" fmla="*/ 69852 h 911250"/>
                <a:gd name="connsiteX4" fmla="*/ 1004349 w 2004474"/>
                <a:gd name="connsiteY4" fmla="*/ 107950 h 911250"/>
                <a:gd name="connsiteX5" fmla="*/ 820198 w 2004474"/>
                <a:gd name="connsiteY5" fmla="*/ 165100 h 911250"/>
                <a:gd name="connsiteX6" fmla="*/ 661449 w 2004474"/>
                <a:gd name="connsiteY6" fmla="*/ 238125 h 911250"/>
                <a:gd name="connsiteX7" fmla="*/ 496348 w 2004474"/>
                <a:gd name="connsiteY7" fmla="*/ 333375 h 911250"/>
                <a:gd name="connsiteX8" fmla="*/ 375698 w 2004474"/>
                <a:gd name="connsiteY8" fmla="*/ 428626 h 911250"/>
                <a:gd name="connsiteX9" fmla="*/ 258224 w 2004474"/>
                <a:gd name="connsiteY9" fmla="*/ 542925 h 911250"/>
                <a:gd name="connsiteX10" fmla="*/ 180011 w 2004474"/>
                <a:gd name="connsiteY10" fmla="*/ 670660 h 911250"/>
                <a:gd name="connsiteX11" fmla="*/ 83599 w 2004474"/>
                <a:gd name="connsiteY11" fmla="*/ 774700 h 911250"/>
                <a:gd name="connsiteX12" fmla="*/ 0 w 2004474"/>
                <a:gd name="connsiteY12" fmla="*/ 911250 h 911250"/>
                <a:gd name="connsiteX0" fmla="*/ 2004474 w 2004474"/>
                <a:gd name="connsiteY0" fmla="*/ 0 h 911250"/>
                <a:gd name="connsiteX1" fmla="*/ 1693323 w 2004474"/>
                <a:gd name="connsiteY1" fmla="*/ 15876 h 911250"/>
                <a:gd name="connsiteX2" fmla="*/ 1448849 w 2004474"/>
                <a:gd name="connsiteY2" fmla="*/ 38100 h 911250"/>
                <a:gd name="connsiteX3" fmla="*/ 1201198 w 2004474"/>
                <a:gd name="connsiteY3" fmla="*/ 69852 h 911250"/>
                <a:gd name="connsiteX4" fmla="*/ 1004349 w 2004474"/>
                <a:gd name="connsiteY4" fmla="*/ 107950 h 911250"/>
                <a:gd name="connsiteX5" fmla="*/ 820198 w 2004474"/>
                <a:gd name="connsiteY5" fmla="*/ 165100 h 911250"/>
                <a:gd name="connsiteX6" fmla="*/ 661449 w 2004474"/>
                <a:gd name="connsiteY6" fmla="*/ 238125 h 911250"/>
                <a:gd name="connsiteX7" fmla="*/ 496348 w 2004474"/>
                <a:gd name="connsiteY7" fmla="*/ 333375 h 911250"/>
                <a:gd name="connsiteX8" fmla="*/ 375698 w 2004474"/>
                <a:gd name="connsiteY8" fmla="*/ 428626 h 911250"/>
                <a:gd name="connsiteX9" fmla="*/ 258224 w 2004474"/>
                <a:gd name="connsiteY9" fmla="*/ 542925 h 911250"/>
                <a:gd name="connsiteX10" fmla="*/ 180011 w 2004474"/>
                <a:gd name="connsiteY10" fmla="*/ 670660 h 911250"/>
                <a:gd name="connsiteX11" fmla="*/ 95727 w 2004474"/>
                <a:gd name="connsiteY11" fmla="*/ 788869 h 911250"/>
                <a:gd name="connsiteX12" fmla="*/ 0 w 2004474"/>
                <a:gd name="connsiteY12" fmla="*/ 911250 h 911250"/>
                <a:gd name="connsiteX0" fmla="*/ 2004474 w 2004474"/>
                <a:gd name="connsiteY0" fmla="*/ 0 h 911250"/>
                <a:gd name="connsiteX1" fmla="*/ 1693323 w 2004474"/>
                <a:gd name="connsiteY1" fmla="*/ 15876 h 911250"/>
                <a:gd name="connsiteX2" fmla="*/ 1448849 w 2004474"/>
                <a:gd name="connsiteY2" fmla="*/ 38100 h 911250"/>
                <a:gd name="connsiteX3" fmla="*/ 1201198 w 2004474"/>
                <a:gd name="connsiteY3" fmla="*/ 69852 h 911250"/>
                <a:gd name="connsiteX4" fmla="*/ 1004349 w 2004474"/>
                <a:gd name="connsiteY4" fmla="*/ 107950 h 911250"/>
                <a:gd name="connsiteX5" fmla="*/ 820198 w 2004474"/>
                <a:gd name="connsiteY5" fmla="*/ 165100 h 911250"/>
                <a:gd name="connsiteX6" fmla="*/ 661449 w 2004474"/>
                <a:gd name="connsiteY6" fmla="*/ 238125 h 911250"/>
                <a:gd name="connsiteX7" fmla="*/ 496348 w 2004474"/>
                <a:gd name="connsiteY7" fmla="*/ 333375 h 911250"/>
                <a:gd name="connsiteX8" fmla="*/ 375698 w 2004474"/>
                <a:gd name="connsiteY8" fmla="*/ 428626 h 911250"/>
                <a:gd name="connsiteX9" fmla="*/ 258224 w 2004474"/>
                <a:gd name="connsiteY9" fmla="*/ 542925 h 911250"/>
                <a:gd name="connsiteX10" fmla="*/ 159798 w 2004474"/>
                <a:gd name="connsiteY10" fmla="*/ 670660 h 911250"/>
                <a:gd name="connsiteX11" fmla="*/ 95727 w 2004474"/>
                <a:gd name="connsiteY11" fmla="*/ 788869 h 911250"/>
                <a:gd name="connsiteX12" fmla="*/ 0 w 2004474"/>
                <a:gd name="connsiteY12" fmla="*/ 911250 h 911250"/>
                <a:gd name="connsiteX0" fmla="*/ 2004474 w 2004474"/>
                <a:gd name="connsiteY0" fmla="*/ 0 h 911250"/>
                <a:gd name="connsiteX1" fmla="*/ 1693323 w 2004474"/>
                <a:gd name="connsiteY1" fmla="*/ 15876 h 911250"/>
                <a:gd name="connsiteX2" fmla="*/ 1448849 w 2004474"/>
                <a:gd name="connsiteY2" fmla="*/ 38100 h 911250"/>
                <a:gd name="connsiteX3" fmla="*/ 1201198 w 2004474"/>
                <a:gd name="connsiteY3" fmla="*/ 69852 h 911250"/>
                <a:gd name="connsiteX4" fmla="*/ 1004349 w 2004474"/>
                <a:gd name="connsiteY4" fmla="*/ 107950 h 911250"/>
                <a:gd name="connsiteX5" fmla="*/ 820198 w 2004474"/>
                <a:gd name="connsiteY5" fmla="*/ 165100 h 911250"/>
                <a:gd name="connsiteX6" fmla="*/ 661449 w 2004474"/>
                <a:gd name="connsiteY6" fmla="*/ 238125 h 911250"/>
                <a:gd name="connsiteX7" fmla="*/ 496348 w 2004474"/>
                <a:gd name="connsiteY7" fmla="*/ 333375 h 911250"/>
                <a:gd name="connsiteX8" fmla="*/ 375698 w 2004474"/>
                <a:gd name="connsiteY8" fmla="*/ 428626 h 911250"/>
                <a:gd name="connsiteX9" fmla="*/ 258224 w 2004474"/>
                <a:gd name="connsiteY9" fmla="*/ 542925 h 911250"/>
                <a:gd name="connsiteX10" fmla="*/ 159798 w 2004474"/>
                <a:gd name="connsiteY10" fmla="*/ 670660 h 911250"/>
                <a:gd name="connsiteX11" fmla="*/ 83599 w 2004474"/>
                <a:gd name="connsiteY11" fmla="*/ 788869 h 911250"/>
                <a:gd name="connsiteX12" fmla="*/ 0 w 2004474"/>
                <a:gd name="connsiteY12" fmla="*/ 911250 h 911250"/>
                <a:gd name="connsiteX0" fmla="*/ 1992346 w 1992346"/>
                <a:gd name="connsiteY0" fmla="*/ 0 h 918335"/>
                <a:gd name="connsiteX1" fmla="*/ 1681195 w 1992346"/>
                <a:gd name="connsiteY1" fmla="*/ 15876 h 918335"/>
                <a:gd name="connsiteX2" fmla="*/ 1436721 w 1992346"/>
                <a:gd name="connsiteY2" fmla="*/ 38100 h 918335"/>
                <a:gd name="connsiteX3" fmla="*/ 1189070 w 1992346"/>
                <a:gd name="connsiteY3" fmla="*/ 69852 h 918335"/>
                <a:gd name="connsiteX4" fmla="*/ 992221 w 1992346"/>
                <a:gd name="connsiteY4" fmla="*/ 107950 h 918335"/>
                <a:gd name="connsiteX5" fmla="*/ 808070 w 1992346"/>
                <a:gd name="connsiteY5" fmla="*/ 165100 h 918335"/>
                <a:gd name="connsiteX6" fmla="*/ 649321 w 1992346"/>
                <a:gd name="connsiteY6" fmla="*/ 238125 h 918335"/>
                <a:gd name="connsiteX7" fmla="*/ 484220 w 1992346"/>
                <a:gd name="connsiteY7" fmla="*/ 333375 h 918335"/>
                <a:gd name="connsiteX8" fmla="*/ 363570 w 1992346"/>
                <a:gd name="connsiteY8" fmla="*/ 428626 h 918335"/>
                <a:gd name="connsiteX9" fmla="*/ 246096 w 1992346"/>
                <a:gd name="connsiteY9" fmla="*/ 542925 h 918335"/>
                <a:gd name="connsiteX10" fmla="*/ 147670 w 1992346"/>
                <a:gd name="connsiteY10" fmla="*/ 670660 h 918335"/>
                <a:gd name="connsiteX11" fmla="*/ 71471 w 1992346"/>
                <a:gd name="connsiteY11" fmla="*/ 788869 h 918335"/>
                <a:gd name="connsiteX12" fmla="*/ 0 w 1992346"/>
                <a:gd name="connsiteY12" fmla="*/ 918335 h 918335"/>
                <a:gd name="connsiteX0" fmla="*/ 1992346 w 1992346"/>
                <a:gd name="connsiteY0" fmla="*/ 0 h 918335"/>
                <a:gd name="connsiteX1" fmla="*/ 1681195 w 1992346"/>
                <a:gd name="connsiteY1" fmla="*/ 15876 h 918335"/>
                <a:gd name="connsiteX2" fmla="*/ 1436721 w 1992346"/>
                <a:gd name="connsiteY2" fmla="*/ 38100 h 918335"/>
                <a:gd name="connsiteX3" fmla="*/ 1189070 w 1992346"/>
                <a:gd name="connsiteY3" fmla="*/ 69852 h 918335"/>
                <a:gd name="connsiteX4" fmla="*/ 992221 w 1992346"/>
                <a:gd name="connsiteY4" fmla="*/ 107950 h 918335"/>
                <a:gd name="connsiteX5" fmla="*/ 808070 w 1992346"/>
                <a:gd name="connsiteY5" fmla="*/ 165100 h 918335"/>
                <a:gd name="connsiteX6" fmla="*/ 649321 w 1992346"/>
                <a:gd name="connsiteY6" fmla="*/ 238125 h 918335"/>
                <a:gd name="connsiteX7" fmla="*/ 484220 w 1992346"/>
                <a:gd name="connsiteY7" fmla="*/ 333375 h 918335"/>
                <a:gd name="connsiteX8" fmla="*/ 363570 w 1992346"/>
                <a:gd name="connsiteY8" fmla="*/ 428626 h 918335"/>
                <a:gd name="connsiteX9" fmla="*/ 246096 w 1992346"/>
                <a:gd name="connsiteY9" fmla="*/ 542925 h 918335"/>
                <a:gd name="connsiteX10" fmla="*/ 147670 w 1992346"/>
                <a:gd name="connsiteY10" fmla="*/ 670660 h 918335"/>
                <a:gd name="connsiteX11" fmla="*/ 71471 w 1992346"/>
                <a:gd name="connsiteY11" fmla="*/ 788869 h 918335"/>
                <a:gd name="connsiteX12" fmla="*/ 0 w 1992346"/>
                <a:gd name="connsiteY12" fmla="*/ 918335 h 918335"/>
                <a:gd name="connsiteX0" fmla="*/ 1992346 w 1992346"/>
                <a:gd name="connsiteY0" fmla="*/ 0 h 918335"/>
                <a:gd name="connsiteX1" fmla="*/ 1681195 w 1992346"/>
                <a:gd name="connsiteY1" fmla="*/ 15876 h 918335"/>
                <a:gd name="connsiteX2" fmla="*/ 1436721 w 1992346"/>
                <a:gd name="connsiteY2" fmla="*/ 38100 h 918335"/>
                <a:gd name="connsiteX3" fmla="*/ 1189070 w 1992346"/>
                <a:gd name="connsiteY3" fmla="*/ 69852 h 918335"/>
                <a:gd name="connsiteX4" fmla="*/ 992221 w 1992346"/>
                <a:gd name="connsiteY4" fmla="*/ 107950 h 918335"/>
                <a:gd name="connsiteX5" fmla="*/ 808070 w 1992346"/>
                <a:gd name="connsiteY5" fmla="*/ 165100 h 918335"/>
                <a:gd name="connsiteX6" fmla="*/ 649321 w 1992346"/>
                <a:gd name="connsiteY6" fmla="*/ 238125 h 918335"/>
                <a:gd name="connsiteX7" fmla="*/ 484220 w 1992346"/>
                <a:gd name="connsiteY7" fmla="*/ 333375 h 918335"/>
                <a:gd name="connsiteX8" fmla="*/ 363570 w 1992346"/>
                <a:gd name="connsiteY8" fmla="*/ 428626 h 918335"/>
                <a:gd name="connsiteX9" fmla="*/ 246096 w 1992346"/>
                <a:gd name="connsiteY9" fmla="*/ 542925 h 918335"/>
                <a:gd name="connsiteX10" fmla="*/ 147670 w 1992346"/>
                <a:gd name="connsiteY10" fmla="*/ 670660 h 918335"/>
                <a:gd name="connsiteX11" fmla="*/ 71471 w 1992346"/>
                <a:gd name="connsiteY11" fmla="*/ 788869 h 918335"/>
                <a:gd name="connsiteX12" fmla="*/ 0 w 1992346"/>
                <a:gd name="connsiteY12" fmla="*/ 918335 h 918335"/>
                <a:gd name="connsiteX0" fmla="*/ 1992346 w 1992346"/>
                <a:gd name="connsiteY0" fmla="*/ 0 h 918335"/>
                <a:gd name="connsiteX1" fmla="*/ 1681195 w 1992346"/>
                <a:gd name="connsiteY1" fmla="*/ 15876 h 918335"/>
                <a:gd name="connsiteX2" fmla="*/ 1436721 w 1992346"/>
                <a:gd name="connsiteY2" fmla="*/ 38100 h 918335"/>
                <a:gd name="connsiteX3" fmla="*/ 1189070 w 1992346"/>
                <a:gd name="connsiteY3" fmla="*/ 69852 h 918335"/>
                <a:gd name="connsiteX4" fmla="*/ 992221 w 1992346"/>
                <a:gd name="connsiteY4" fmla="*/ 107950 h 918335"/>
                <a:gd name="connsiteX5" fmla="*/ 808070 w 1992346"/>
                <a:gd name="connsiteY5" fmla="*/ 165100 h 918335"/>
                <a:gd name="connsiteX6" fmla="*/ 649321 w 1992346"/>
                <a:gd name="connsiteY6" fmla="*/ 238125 h 918335"/>
                <a:gd name="connsiteX7" fmla="*/ 484220 w 1992346"/>
                <a:gd name="connsiteY7" fmla="*/ 333375 h 918335"/>
                <a:gd name="connsiteX8" fmla="*/ 363570 w 1992346"/>
                <a:gd name="connsiteY8" fmla="*/ 428626 h 918335"/>
                <a:gd name="connsiteX9" fmla="*/ 246096 w 1992346"/>
                <a:gd name="connsiteY9" fmla="*/ 542925 h 918335"/>
                <a:gd name="connsiteX10" fmla="*/ 147670 w 1992346"/>
                <a:gd name="connsiteY10" fmla="*/ 670660 h 918335"/>
                <a:gd name="connsiteX11" fmla="*/ 71471 w 1992346"/>
                <a:gd name="connsiteY11" fmla="*/ 788869 h 918335"/>
                <a:gd name="connsiteX12" fmla="*/ 0 w 1992346"/>
                <a:gd name="connsiteY12" fmla="*/ 918335 h 918335"/>
                <a:gd name="connsiteX0" fmla="*/ 2004474 w 2004474"/>
                <a:gd name="connsiteY0" fmla="*/ 0 h 939589"/>
                <a:gd name="connsiteX1" fmla="*/ 1693323 w 2004474"/>
                <a:gd name="connsiteY1" fmla="*/ 15876 h 939589"/>
                <a:gd name="connsiteX2" fmla="*/ 1448849 w 2004474"/>
                <a:gd name="connsiteY2" fmla="*/ 38100 h 939589"/>
                <a:gd name="connsiteX3" fmla="*/ 1201198 w 2004474"/>
                <a:gd name="connsiteY3" fmla="*/ 69852 h 939589"/>
                <a:gd name="connsiteX4" fmla="*/ 1004349 w 2004474"/>
                <a:gd name="connsiteY4" fmla="*/ 107950 h 939589"/>
                <a:gd name="connsiteX5" fmla="*/ 820198 w 2004474"/>
                <a:gd name="connsiteY5" fmla="*/ 165100 h 939589"/>
                <a:gd name="connsiteX6" fmla="*/ 661449 w 2004474"/>
                <a:gd name="connsiteY6" fmla="*/ 238125 h 939589"/>
                <a:gd name="connsiteX7" fmla="*/ 496348 w 2004474"/>
                <a:gd name="connsiteY7" fmla="*/ 333375 h 939589"/>
                <a:gd name="connsiteX8" fmla="*/ 375698 w 2004474"/>
                <a:gd name="connsiteY8" fmla="*/ 428626 h 939589"/>
                <a:gd name="connsiteX9" fmla="*/ 258224 w 2004474"/>
                <a:gd name="connsiteY9" fmla="*/ 542925 h 939589"/>
                <a:gd name="connsiteX10" fmla="*/ 159798 w 2004474"/>
                <a:gd name="connsiteY10" fmla="*/ 670660 h 939589"/>
                <a:gd name="connsiteX11" fmla="*/ 83599 w 2004474"/>
                <a:gd name="connsiteY11" fmla="*/ 788869 h 939589"/>
                <a:gd name="connsiteX12" fmla="*/ 0 w 2004474"/>
                <a:gd name="connsiteY12" fmla="*/ 939589 h 939589"/>
                <a:gd name="connsiteX0" fmla="*/ 2004474 w 2004474"/>
                <a:gd name="connsiteY0" fmla="*/ 0 h 939589"/>
                <a:gd name="connsiteX1" fmla="*/ 1693323 w 2004474"/>
                <a:gd name="connsiteY1" fmla="*/ 15876 h 939589"/>
                <a:gd name="connsiteX2" fmla="*/ 1448849 w 2004474"/>
                <a:gd name="connsiteY2" fmla="*/ 38100 h 939589"/>
                <a:gd name="connsiteX3" fmla="*/ 1201198 w 2004474"/>
                <a:gd name="connsiteY3" fmla="*/ 69852 h 939589"/>
                <a:gd name="connsiteX4" fmla="*/ 1004349 w 2004474"/>
                <a:gd name="connsiteY4" fmla="*/ 107950 h 939589"/>
                <a:gd name="connsiteX5" fmla="*/ 820198 w 2004474"/>
                <a:gd name="connsiteY5" fmla="*/ 165100 h 939589"/>
                <a:gd name="connsiteX6" fmla="*/ 661449 w 2004474"/>
                <a:gd name="connsiteY6" fmla="*/ 238125 h 939589"/>
                <a:gd name="connsiteX7" fmla="*/ 496348 w 2004474"/>
                <a:gd name="connsiteY7" fmla="*/ 333375 h 939589"/>
                <a:gd name="connsiteX8" fmla="*/ 375698 w 2004474"/>
                <a:gd name="connsiteY8" fmla="*/ 428626 h 939589"/>
                <a:gd name="connsiteX9" fmla="*/ 258224 w 2004474"/>
                <a:gd name="connsiteY9" fmla="*/ 542925 h 939589"/>
                <a:gd name="connsiteX10" fmla="*/ 159798 w 2004474"/>
                <a:gd name="connsiteY10" fmla="*/ 670660 h 939589"/>
                <a:gd name="connsiteX11" fmla="*/ 83599 w 2004474"/>
                <a:gd name="connsiteY11" fmla="*/ 788869 h 939589"/>
                <a:gd name="connsiteX12" fmla="*/ 42561 w 2004474"/>
                <a:gd name="connsiteY12" fmla="*/ 860300 h 939589"/>
                <a:gd name="connsiteX13" fmla="*/ 0 w 2004474"/>
                <a:gd name="connsiteY13" fmla="*/ 939589 h 939589"/>
                <a:gd name="connsiteX0" fmla="*/ 2004474 w 2004474"/>
                <a:gd name="connsiteY0" fmla="*/ 0 h 939589"/>
                <a:gd name="connsiteX1" fmla="*/ 1693323 w 2004474"/>
                <a:gd name="connsiteY1" fmla="*/ 15876 h 939589"/>
                <a:gd name="connsiteX2" fmla="*/ 1448849 w 2004474"/>
                <a:gd name="connsiteY2" fmla="*/ 38100 h 939589"/>
                <a:gd name="connsiteX3" fmla="*/ 1201198 w 2004474"/>
                <a:gd name="connsiteY3" fmla="*/ 69852 h 939589"/>
                <a:gd name="connsiteX4" fmla="*/ 1004349 w 2004474"/>
                <a:gd name="connsiteY4" fmla="*/ 107950 h 939589"/>
                <a:gd name="connsiteX5" fmla="*/ 820198 w 2004474"/>
                <a:gd name="connsiteY5" fmla="*/ 165100 h 939589"/>
                <a:gd name="connsiteX6" fmla="*/ 661449 w 2004474"/>
                <a:gd name="connsiteY6" fmla="*/ 238125 h 939589"/>
                <a:gd name="connsiteX7" fmla="*/ 496348 w 2004474"/>
                <a:gd name="connsiteY7" fmla="*/ 333375 h 939589"/>
                <a:gd name="connsiteX8" fmla="*/ 375698 w 2004474"/>
                <a:gd name="connsiteY8" fmla="*/ 428626 h 939589"/>
                <a:gd name="connsiteX9" fmla="*/ 258224 w 2004474"/>
                <a:gd name="connsiteY9" fmla="*/ 542925 h 939589"/>
                <a:gd name="connsiteX10" fmla="*/ 159798 w 2004474"/>
                <a:gd name="connsiteY10" fmla="*/ 670660 h 939589"/>
                <a:gd name="connsiteX11" fmla="*/ 125829 w 2004474"/>
                <a:gd name="connsiteY11" fmla="*/ 720713 h 939589"/>
                <a:gd name="connsiteX12" fmla="*/ 83599 w 2004474"/>
                <a:gd name="connsiteY12" fmla="*/ 788869 h 939589"/>
                <a:gd name="connsiteX13" fmla="*/ 42561 w 2004474"/>
                <a:gd name="connsiteY13" fmla="*/ 860300 h 939589"/>
                <a:gd name="connsiteX14" fmla="*/ 0 w 2004474"/>
                <a:gd name="connsiteY14" fmla="*/ 939589 h 939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04474" h="939589">
                  <a:moveTo>
                    <a:pt x="2004474" y="0"/>
                  </a:moveTo>
                  <a:cubicBezTo>
                    <a:pt x="1949970" y="2646"/>
                    <a:pt x="1801273" y="7409"/>
                    <a:pt x="1693323" y="15876"/>
                  </a:cubicBezTo>
                  <a:lnTo>
                    <a:pt x="1448849" y="38100"/>
                  </a:lnTo>
                  <a:cubicBezTo>
                    <a:pt x="1366828" y="46567"/>
                    <a:pt x="1259935" y="58740"/>
                    <a:pt x="1201198" y="69852"/>
                  </a:cubicBezTo>
                  <a:cubicBezTo>
                    <a:pt x="1142461" y="80964"/>
                    <a:pt x="1067320" y="89959"/>
                    <a:pt x="1004349" y="107950"/>
                  </a:cubicBezTo>
                  <a:cubicBezTo>
                    <a:pt x="914920" y="130704"/>
                    <a:pt x="877877" y="144463"/>
                    <a:pt x="820198" y="165100"/>
                  </a:cubicBezTo>
                  <a:cubicBezTo>
                    <a:pt x="762519" y="185737"/>
                    <a:pt x="715424" y="212196"/>
                    <a:pt x="661449" y="238125"/>
                  </a:cubicBezTo>
                  <a:cubicBezTo>
                    <a:pt x="607474" y="264054"/>
                    <a:pt x="544502" y="300037"/>
                    <a:pt x="496348" y="333375"/>
                  </a:cubicBezTo>
                  <a:cubicBezTo>
                    <a:pt x="448194" y="366713"/>
                    <a:pt x="415385" y="393701"/>
                    <a:pt x="375698" y="428626"/>
                  </a:cubicBezTo>
                  <a:cubicBezTo>
                    <a:pt x="336011" y="463551"/>
                    <a:pt x="293678" y="505354"/>
                    <a:pt x="258224" y="542925"/>
                  </a:cubicBezTo>
                  <a:cubicBezTo>
                    <a:pt x="222770" y="580496"/>
                    <a:pt x="181864" y="641557"/>
                    <a:pt x="159798" y="670660"/>
                  </a:cubicBezTo>
                  <a:cubicBezTo>
                    <a:pt x="137732" y="699763"/>
                    <a:pt x="138529" y="701012"/>
                    <a:pt x="125829" y="720713"/>
                  </a:cubicBezTo>
                  <a:cubicBezTo>
                    <a:pt x="113129" y="740414"/>
                    <a:pt x="97477" y="765076"/>
                    <a:pt x="83599" y="788869"/>
                  </a:cubicBezTo>
                  <a:cubicBezTo>
                    <a:pt x="69721" y="812662"/>
                    <a:pt x="56494" y="835180"/>
                    <a:pt x="42561" y="860300"/>
                  </a:cubicBezTo>
                  <a:cubicBezTo>
                    <a:pt x="28628" y="885420"/>
                    <a:pt x="7697" y="925845"/>
                    <a:pt x="0" y="939589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D0DB19BE-9647-9E1F-3D14-3B382BCE951F}"/>
                </a:ext>
              </a:extLst>
            </p:cNvPr>
            <p:cNvSpPr/>
            <p:nvPr/>
          </p:nvSpPr>
          <p:spPr>
            <a:xfrm flipH="1">
              <a:off x="8531386" y="2308681"/>
              <a:ext cx="45719" cy="1598305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1E0165C7-776D-A70C-E03F-001FDBFE9B50}"/>
                </a:ext>
              </a:extLst>
            </p:cNvPr>
            <p:cNvSpPr/>
            <p:nvPr/>
          </p:nvSpPr>
          <p:spPr>
            <a:xfrm rot="5400000" flipH="1">
              <a:off x="9571260" y="1623410"/>
              <a:ext cx="45719" cy="2034030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55811A5D-92CE-F1BC-870B-F7A58ADC2762}"/>
              </a:ext>
            </a:extLst>
          </p:cNvPr>
          <p:cNvSpPr txBox="1"/>
          <p:nvPr/>
        </p:nvSpPr>
        <p:spPr>
          <a:xfrm>
            <a:off x="90960" y="127521"/>
            <a:ext cx="12096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Particle Under Linear Drag: Graphs For Newtonian Mechanics</a:t>
            </a:r>
          </a:p>
        </p:txBody>
      </p:sp>
    </p:spTree>
    <p:extLst>
      <p:ext uri="{BB962C8B-B14F-4D97-AF65-F5344CB8AC3E}">
        <p14:creationId xmlns:p14="http://schemas.microsoft.com/office/powerpoint/2010/main" val="4033688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B9A4A4-12EF-4E64-5356-A2041D8F8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0743D8-7B65-7D2C-630D-75E764AE8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0BEFE6-0735-DC7F-739B-ABF80180262C}"/>
              </a:ext>
            </a:extLst>
          </p:cNvPr>
          <p:cNvSpPr txBox="1"/>
          <p:nvPr/>
        </p:nvSpPr>
        <p:spPr>
          <a:xfrm>
            <a:off x="83672" y="0"/>
            <a:ext cx="12096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Particle Under Linear Drag Graphs:   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755D146-183F-FB4F-3A34-B105D8EC1771}"/>
              </a:ext>
            </a:extLst>
          </p:cNvPr>
          <p:cNvSpPr txBox="1"/>
          <p:nvPr/>
        </p:nvSpPr>
        <p:spPr>
          <a:xfrm>
            <a:off x="566909" y="4817585"/>
            <a:ext cx="90658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The kinematics for this system seem to be correct, but the dynamics seem off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C7A0269-1BC9-CD6D-2CBA-D1FE0263F3F4}"/>
              </a:ext>
            </a:extLst>
          </p:cNvPr>
          <p:cNvGrpSpPr/>
          <p:nvPr/>
        </p:nvGrpSpPr>
        <p:grpSpPr>
          <a:xfrm>
            <a:off x="83672" y="876939"/>
            <a:ext cx="4628855" cy="3233104"/>
            <a:chOff x="107831" y="711647"/>
            <a:chExt cx="4628855" cy="32331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0AC64B5-C107-FA57-E111-2EAF0BA37981}"/>
                    </a:ext>
                  </a:extLst>
                </p:cNvPr>
                <p:cNvSpPr txBox="1"/>
                <p:nvPr/>
              </p:nvSpPr>
              <p:spPr>
                <a:xfrm>
                  <a:off x="156104" y="711647"/>
                  <a:ext cx="4580582" cy="11203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0AC64B5-C107-FA57-E111-2EAF0BA379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104" y="711647"/>
                  <a:ext cx="4580582" cy="112030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ADBD5AD8-837D-C552-992B-64B2D6EB952F}"/>
                    </a:ext>
                  </a:extLst>
                </p:cNvPr>
                <p:cNvSpPr txBox="1"/>
                <p:nvPr/>
              </p:nvSpPr>
              <p:spPr>
                <a:xfrm>
                  <a:off x="880968" y="1666782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ADBD5AD8-837D-C552-992B-64B2D6EB95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968" y="1666782"/>
                  <a:ext cx="184731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3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3F176DC1-AEBF-1BA7-968C-DDEEEF2FEB47}"/>
                    </a:ext>
                  </a:extLst>
                </p:cNvPr>
                <p:cNvSpPr txBox="1"/>
                <p:nvPr/>
              </p:nvSpPr>
              <p:spPr>
                <a:xfrm>
                  <a:off x="107831" y="2018008"/>
                  <a:ext cx="1188432" cy="5666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3F176DC1-AEBF-1BA7-968C-DDEEEF2FEB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31" y="2018008"/>
                  <a:ext cx="1188432" cy="566694"/>
                </a:xfrm>
                <a:prstGeom prst="rect">
                  <a:avLst/>
                </a:prstGeom>
                <a:blipFill>
                  <a:blip r:embed="rId5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77B87330-A3DB-109B-9C36-62575E3EAB11}"/>
                    </a:ext>
                  </a:extLst>
                </p:cNvPr>
                <p:cNvSpPr txBox="1"/>
                <p:nvPr/>
              </p:nvSpPr>
              <p:spPr>
                <a:xfrm>
                  <a:off x="884341" y="3102265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77B87330-A3DB-109B-9C36-62575E3EAB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341" y="3102265"/>
                  <a:ext cx="184731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8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E3B7EA26-4743-79C9-13BF-8DC81C7E15A8}"/>
                </a:ext>
              </a:extLst>
            </p:cNvPr>
            <p:cNvSpPr/>
            <p:nvPr/>
          </p:nvSpPr>
          <p:spPr>
            <a:xfrm>
              <a:off x="1293124" y="2348056"/>
              <a:ext cx="2051776" cy="965200"/>
            </a:xfrm>
            <a:custGeom>
              <a:avLst/>
              <a:gdLst>
                <a:gd name="connsiteX0" fmla="*/ 2035175 w 2035175"/>
                <a:gd name="connsiteY0" fmla="*/ 0 h 981075"/>
                <a:gd name="connsiteX1" fmla="*/ 0 w 2035175"/>
                <a:gd name="connsiteY1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288925 w 2035175"/>
                <a:gd name="connsiteY3" fmla="*/ 552450 h 981075"/>
                <a:gd name="connsiteX4" fmla="*/ 0 w 2035175"/>
                <a:gd name="connsiteY4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1038225 w 2035175"/>
                <a:gd name="connsiteY2" fmla="*/ 123825 h 981075"/>
                <a:gd name="connsiteX3" fmla="*/ 692150 w 2035175"/>
                <a:gd name="connsiteY3" fmla="*/ 247650 h 981075"/>
                <a:gd name="connsiteX4" fmla="*/ 288925 w 2035175"/>
                <a:gd name="connsiteY4" fmla="*/ 552450 h 981075"/>
                <a:gd name="connsiteX5" fmla="*/ 0 w 2035175"/>
                <a:gd name="connsiteY5" fmla="*/ 981075 h 981075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0 w 2047875"/>
                <a:gd name="connsiteY5" fmla="*/ 971550 h 971550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117475 w 2047875"/>
                <a:gd name="connsiteY5" fmla="*/ 777875 h 971550"/>
                <a:gd name="connsiteX6" fmla="*/ 0 w 2047875"/>
                <a:gd name="connsiteY6" fmla="*/ 971550 h 9715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14300 w 2044700"/>
                <a:gd name="connsiteY5" fmla="*/ 777875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536574 w 2044700"/>
                <a:gd name="connsiteY4" fmla="*/ 342900 h 996950"/>
                <a:gd name="connsiteX5" fmla="*/ 298450 w 2044700"/>
                <a:gd name="connsiteY5" fmla="*/ 552450 h 996950"/>
                <a:gd name="connsiteX6" fmla="*/ 127000 w 2044700"/>
                <a:gd name="connsiteY6" fmla="*/ 781050 h 996950"/>
                <a:gd name="connsiteX7" fmla="*/ 0 w 2044700"/>
                <a:gd name="connsiteY7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200024 w 2044700"/>
                <a:gd name="connsiteY7" fmla="*/ 673100 h 996950"/>
                <a:gd name="connsiteX8" fmla="*/ 127000 w 2044700"/>
                <a:gd name="connsiteY8" fmla="*/ 781050 h 996950"/>
                <a:gd name="connsiteX9" fmla="*/ 0 w 2044700"/>
                <a:gd name="connsiteY9" fmla="*/ 996950 h 9969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396874 w 2032000"/>
                <a:gd name="connsiteY6" fmla="*/ 434976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403224 w 2032000"/>
                <a:gd name="connsiteY6" fmla="*/ 438151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714499 w 2032000"/>
                <a:gd name="connsiteY1" fmla="*/ 25401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32000 w 2032000"/>
                <a:gd name="connsiteY0" fmla="*/ 0 h 987425"/>
                <a:gd name="connsiteX1" fmla="*/ 1717674 w 2032000"/>
                <a:gd name="connsiteY1" fmla="*/ 15876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28825 w 2028825"/>
                <a:gd name="connsiteY0" fmla="*/ 0 h 987425"/>
                <a:gd name="connsiteX1" fmla="*/ 1714499 w 2028825"/>
                <a:gd name="connsiteY1" fmla="*/ 15876 h 987425"/>
                <a:gd name="connsiteX2" fmla="*/ 1381125 w 2028825"/>
                <a:gd name="connsiteY2" fmla="*/ 50800 h 987425"/>
                <a:gd name="connsiteX3" fmla="*/ 1028700 w 2028825"/>
                <a:gd name="connsiteY3" fmla="*/ 117475 h 987425"/>
                <a:gd name="connsiteX4" fmla="*/ 844549 w 2028825"/>
                <a:gd name="connsiteY4" fmla="*/ 174625 h 987425"/>
                <a:gd name="connsiteX5" fmla="*/ 685800 w 2028825"/>
                <a:gd name="connsiteY5" fmla="*/ 247650 h 987425"/>
                <a:gd name="connsiteX6" fmla="*/ 520699 w 2028825"/>
                <a:gd name="connsiteY6" fmla="*/ 342900 h 987425"/>
                <a:gd name="connsiteX7" fmla="*/ 400049 w 2028825"/>
                <a:gd name="connsiteY7" fmla="*/ 438151 h 987425"/>
                <a:gd name="connsiteX8" fmla="*/ 282575 w 2028825"/>
                <a:gd name="connsiteY8" fmla="*/ 552450 h 987425"/>
                <a:gd name="connsiteX9" fmla="*/ 184149 w 2028825"/>
                <a:gd name="connsiteY9" fmla="*/ 673100 h 987425"/>
                <a:gd name="connsiteX10" fmla="*/ 111125 w 2028825"/>
                <a:gd name="connsiteY10" fmla="*/ 781050 h 987425"/>
                <a:gd name="connsiteX11" fmla="*/ 0 w 2028825"/>
                <a:gd name="connsiteY11" fmla="*/ 987425 h 987425"/>
                <a:gd name="connsiteX0" fmla="*/ 2035175 w 2035175"/>
                <a:gd name="connsiteY0" fmla="*/ 0 h 977900"/>
                <a:gd name="connsiteX1" fmla="*/ 1720849 w 2035175"/>
                <a:gd name="connsiteY1" fmla="*/ 15876 h 977900"/>
                <a:gd name="connsiteX2" fmla="*/ 1387475 w 2035175"/>
                <a:gd name="connsiteY2" fmla="*/ 50800 h 977900"/>
                <a:gd name="connsiteX3" fmla="*/ 1035050 w 2035175"/>
                <a:gd name="connsiteY3" fmla="*/ 117475 h 977900"/>
                <a:gd name="connsiteX4" fmla="*/ 850899 w 2035175"/>
                <a:gd name="connsiteY4" fmla="*/ 174625 h 977900"/>
                <a:gd name="connsiteX5" fmla="*/ 692150 w 2035175"/>
                <a:gd name="connsiteY5" fmla="*/ 247650 h 977900"/>
                <a:gd name="connsiteX6" fmla="*/ 527049 w 2035175"/>
                <a:gd name="connsiteY6" fmla="*/ 342900 h 977900"/>
                <a:gd name="connsiteX7" fmla="*/ 406399 w 2035175"/>
                <a:gd name="connsiteY7" fmla="*/ 438151 h 977900"/>
                <a:gd name="connsiteX8" fmla="*/ 288925 w 2035175"/>
                <a:gd name="connsiteY8" fmla="*/ 552450 h 977900"/>
                <a:gd name="connsiteX9" fmla="*/ 190499 w 2035175"/>
                <a:gd name="connsiteY9" fmla="*/ 673100 h 977900"/>
                <a:gd name="connsiteX10" fmla="*/ 117475 w 2035175"/>
                <a:gd name="connsiteY10" fmla="*/ 781050 h 977900"/>
                <a:gd name="connsiteX11" fmla="*/ 0 w 2035175"/>
                <a:gd name="connsiteY11" fmla="*/ 977900 h 977900"/>
                <a:gd name="connsiteX0" fmla="*/ 2025650 w 2025650"/>
                <a:gd name="connsiteY0" fmla="*/ 0 h 984250"/>
                <a:gd name="connsiteX1" fmla="*/ 1711324 w 2025650"/>
                <a:gd name="connsiteY1" fmla="*/ 15876 h 984250"/>
                <a:gd name="connsiteX2" fmla="*/ 1377950 w 2025650"/>
                <a:gd name="connsiteY2" fmla="*/ 50800 h 984250"/>
                <a:gd name="connsiteX3" fmla="*/ 1025525 w 2025650"/>
                <a:gd name="connsiteY3" fmla="*/ 117475 h 984250"/>
                <a:gd name="connsiteX4" fmla="*/ 841374 w 2025650"/>
                <a:gd name="connsiteY4" fmla="*/ 174625 h 984250"/>
                <a:gd name="connsiteX5" fmla="*/ 682625 w 2025650"/>
                <a:gd name="connsiteY5" fmla="*/ 247650 h 984250"/>
                <a:gd name="connsiteX6" fmla="*/ 517524 w 2025650"/>
                <a:gd name="connsiteY6" fmla="*/ 342900 h 984250"/>
                <a:gd name="connsiteX7" fmla="*/ 396874 w 2025650"/>
                <a:gd name="connsiteY7" fmla="*/ 438151 h 984250"/>
                <a:gd name="connsiteX8" fmla="*/ 279400 w 2025650"/>
                <a:gd name="connsiteY8" fmla="*/ 552450 h 984250"/>
                <a:gd name="connsiteX9" fmla="*/ 180974 w 2025650"/>
                <a:gd name="connsiteY9" fmla="*/ 673100 h 984250"/>
                <a:gd name="connsiteX10" fmla="*/ 107950 w 2025650"/>
                <a:gd name="connsiteY10" fmla="*/ 781050 h 984250"/>
                <a:gd name="connsiteX11" fmla="*/ 0 w 2025650"/>
                <a:gd name="connsiteY11" fmla="*/ 984250 h 984250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93674 w 2032000"/>
                <a:gd name="connsiteY9" fmla="*/ 67945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20650 w 2032000"/>
                <a:gd name="connsiteY10" fmla="*/ 79057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747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81075"/>
                <a:gd name="connsiteX1" fmla="*/ 1720849 w 2032000"/>
                <a:gd name="connsiteY1" fmla="*/ 25401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384300 w 2032000"/>
                <a:gd name="connsiteY2" fmla="*/ 41275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476375 w 2032000"/>
                <a:gd name="connsiteY2" fmla="*/ 38100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58126 w 2058126"/>
                <a:gd name="connsiteY0" fmla="*/ 0 h 971550"/>
                <a:gd name="connsiteX1" fmla="*/ 1720849 w 2058126"/>
                <a:gd name="connsiteY1" fmla="*/ 15876 h 971550"/>
                <a:gd name="connsiteX2" fmla="*/ 1476375 w 2058126"/>
                <a:gd name="connsiteY2" fmla="*/ 38100 h 971550"/>
                <a:gd name="connsiteX3" fmla="*/ 1228724 w 2058126"/>
                <a:gd name="connsiteY3" fmla="*/ 69852 h 971550"/>
                <a:gd name="connsiteX4" fmla="*/ 1031875 w 2058126"/>
                <a:gd name="connsiteY4" fmla="*/ 107950 h 971550"/>
                <a:gd name="connsiteX5" fmla="*/ 847724 w 2058126"/>
                <a:gd name="connsiteY5" fmla="*/ 165100 h 971550"/>
                <a:gd name="connsiteX6" fmla="*/ 688975 w 2058126"/>
                <a:gd name="connsiteY6" fmla="*/ 238125 h 971550"/>
                <a:gd name="connsiteX7" fmla="*/ 523874 w 2058126"/>
                <a:gd name="connsiteY7" fmla="*/ 333375 h 971550"/>
                <a:gd name="connsiteX8" fmla="*/ 403224 w 2058126"/>
                <a:gd name="connsiteY8" fmla="*/ 428626 h 971550"/>
                <a:gd name="connsiteX9" fmla="*/ 285750 w 2058126"/>
                <a:gd name="connsiteY9" fmla="*/ 542925 h 971550"/>
                <a:gd name="connsiteX10" fmla="*/ 187324 w 2058126"/>
                <a:gd name="connsiteY10" fmla="*/ 663575 h 971550"/>
                <a:gd name="connsiteX11" fmla="*/ 111125 w 2058126"/>
                <a:gd name="connsiteY11" fmla="*/ 774700 h 971550"/>
                <a:gd name="connsiteX12" fmla="*/ 0 w 2058126"/>
                <a:gd name="connsiteY12" fmla="*/ 971550 h 971550"/>
                <a:gd name="connsiteX0" fmla="*/ 2051776 w 2051776"/>
                <a:gd name="connsiteY0" fmla="*/ 0 h 965200"/>
                <a:gd name="connsiteX1" fmla="*/ 1720849 w 2051776"/>
                <a:gd name="connsiteY1" fmla="*/ 9526 h 965200"/>
                <a:gd name="connsiteX2" fmla="*/ 1476375 w 2051776"/>
                <a:gd name="connsiteY2" fmla="*/ 31750 h 965200"/>
                <a:gd name="connsiteX3" fmla="*/ 1228724 w 2051776"/>
                <a:gd name="connsiteY3" fmla="*/ 63502 h 965200"/>
                <a:gd name="connsiteX4" fmla="*/ 1031875 w 2051776"/>
                <a:gd name="connsiteY4" fmla="*/ 101600 h 965200"/>
                <a:gd name="connsiteX5" fmla="*/ 847724 w 2051776"/>
                <a:gd name="connsiteY5" fmla="*/ 158750 h 965200"/>
                <a:gd name="connsiteX6" fmla="*/ 688975 w 2051776"/>
                <a:gd name="connsiteY6" fmla="*/ 231775 h 965200"/>
                <a:gd name="connsiteX7" fmla="*/ 523874 w 2051776"/>
                <a:gd name="connsiteY7" fmla="*/ 327025 h 965200"/>
                <a:gd name="connsiteX8" fmla="*/ 403224 w 2051776"/>
                <a:gd name="connsiteY8" fmla="*/ 422276 h 965200"/>
                <a:gd name="connsiteX9" fmla="*/ 285750 w 2051776"/>
                <a:gd name="connsiteY9" fmla="*/ 536575 h 965200"/>
                <a:gd name="connsiteX10" fmla="*/ 187324 w 2051776"/>
                <a:gd name="connsiteY10" fmla="*/ 657225 h 965200"/>
                <a:gd name="connsiteX11" fmla="*/ 111125 w 2051776"/>
                <a:gd name="connsiteY11" fmla="*/ 768350 h 965200"/>
                <a:gd name="connsiteX12" fmla="*/ 0 w 2051776"/>
                <a:gd name="connsiteY12" fmla="*/ 965200 h 96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1776" h="965200">
                  <a:moveTo>
                    <a:pt x="2051776" y="0"/>
                  </a:moveTo>
                  <a:cubicBezTo>
                    <a:pt x="1997272" y="2646"/>
                    <a:pt x="1828799" y="1059"/>
                    <a:pt x="1720849" y="9526"/>
                  </a:cubicBezTo>
                  <a:lnTo>
                    <a:pt x="1476375" y="31750"/>
                  </a:lnTo>
                  <a:cubicBezTo>
                    <a:pt x="1394354" y="40217"/>
                    <a:pt x="1287461" y="52390"/>
                    <a:pt x="1228724" y="63502"/>
                  </a:cubicBezTo>
                  <a:cubicBezTo>
                    <a:pt x="1169987" y="74614"/>
                    <a:pt x="1094846" y="83609"/>
                    <a:pt x="1031875" y="101600"/>
                  </a:cubicBezTo>
                  <a:cubicBezTo>
                    <a:pt x="942446" y="124354"/>
                    <a:pt x="905403" y="138113"/>
                    <a:pt x="847724" y="158750"/>
                  </a:cubicBezTo>
                  <a:cubicBezTo>
                    <a:pt x="790045" y="179387"/>
                    <a:pt x="742950" y="205846"/>
                    <a:pt x="688975" y="231775"/>
                  </a:cubicBezTo>
                  <a:cubicBezTo>
                    <a:pt x="635000" y="257704"/>
                    <a:pt x="572028" y="293687"/>
                    <a:pt x="523874" y="327025"/>
                  </a:cubicBezTo>
                  <a:cubicBezTo>
                    <a:pt x="475720" y="360363"/>
                    <a:pt x="442911" y="387351"/>
                    <a:pt x="403224" y="422276"/>
                  </a:cubicBezTo>
                  <a:cubicBezTo>
                    <a:pt x="363537" y="457201"/>
                    <a:pt x="321204" y="499004"/>
                    <a:pt x="285750" y="536575"/>
                  </a:cubicBezTo>
                  <a:cubicBezTo>
                    <a:pt x="250296" y="574146"/>
                    <a:pt x="215899" y="619125"/>
                    <a:pt x="187324" y="657225"/>
                  </a:cubicBezTo>
                  <a:cubicBezTo>
                    <a:pt x="158749" y="695325"/>
                    <a:pt x="146050" y="713317"/>
                    <a:pt x="111125" y="768350"/>
                  </a:cubicBezTo>
                  <a:cubicBezTo>
                    <a:pt x="60854" y="838200"/>
                    <a:pt x="48154" y="868892"/>
                    <a:pt x="0" y="965200"/>
                  </a:cubicBezTo>
                </a:path>
              </a:pathLst>
            </a:cu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6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D8215A5A-47E4-4189-5506-9FF7CF6F7DBA}"/>
                    </a:ext>
                  </a:extLst>
                </p:cNvPr>
                <p:cNvSpPr txBox="1"/>
                <p:nvPr/>
              </p:nvSpPr>
              <p:spPr>
                <a:xfrm>
                  <a:off x="3195995" y="3575419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D8215A5A-47E4-4189-5506-9FF7CF6F7D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5995" y="3575419"/>
                  <a:ext cx="184731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31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3101E8A7-3F01-F3B1-7D26-2FACE6BD85B2}"/>
                </a:ext>
              </a:extLst>
            </p:cNvPr>
            <p:cNvSpPr/>
            <p:nvPr/>
          </p:nvSpPr>
          <p:spPr>
            <a:xfrm flipH="1">
              <a:off x="1250544" y="1918630"/>
              <a:ext cx="45719" cy="1598305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0EEC0AF-9089-D70E-6259-997757D931F5}"/>
                </a:ext>
              </a:extLst>
            </p:cNvPr>
            <p:cNvSpPr/>
            <p:nvPr/>
          </p:nvSpPr>
          <p:spPr>
            <a:xfrm rot="5400000" flipH="1">
              <a:off x="2278540" y="2477060"/>
              <a:ext cx="45719" cy="2034030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86E47C12-EEC3-DE95-7B3F-E6AB20323B7D}"/>
                </a:ext>
              </a:extLst>
            </p:cNvPr>
            <p:cNvSpPr/>
            <p:nvPr/>
          </p:nvSpPr>
          <p:spPr>
            <a:xfrm rot="5400000" flipH="1">
              <a:off x="2303947" y="1279079"/>
              <a:ext cx="45719" cy="2034030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chemeClr val="tx2">
                  <a:lumMod val="90000"/>
                </a:schemeClr>
              </a:solidFill>
              <a:prstDash val="das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C7AF809-1709-136D-3E3B-4C166B40E015}"/>
              </a:ext>
            </a:extLst>
          </p:cNvPr>
          <p:cNvGrpSpPr/>
          <p:nvPr/>
        </p:nvGrpSpPr>
        <p:grpSpPr>
          <a:xfrm>
            <a:off x="8009432" y="1608627"/>
            <a:ext cx="4281305" cy="2415121"/>
            <a:chOff x="7646750" y="1528297"/>
            <a:chExt cx="4281305" cy="241512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6C2B296-DC7F-F175-B574-C085607A1BCF}"/>
                </a:ext>
              </a:extLst>
            </p:cNvPr>
            <p:cNvGrpSpPr/>
            <p:nvPr/>
          </p:nvGrpSpPr>
          <p:grpSpPr>
            <a:xfrm>
              <a:off x="7646750" y="1528297"/>
              <a:ext cx="3742120" cy="2415121"/>
              <a:chOff x="7646750" y="1528297"/>
              <a:chExt cx="3742120" cy="241512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EDC01266-6DF2-39D2-10C6-B13D231A7AA2}"/>
                      </a:ext>
                    </a:extLst>
                  </p:cNvPr>
                  <p:cNvSpPr txBox="1"/>
                  <p:nvPr/>
                </p:nvSpPr>
                <p:spPr>
                  <a:xfrm>
                    <a:off x="7646750" y="1997368"/>
                    <a:ext cx="296732" cy="5573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f>
                                <m:f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EDC01266-6DF2-39D2-10C6-B13D231A7AA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46750" y="1997368"/>
                    <a:ext cx="296732" cy="55739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4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C867423D-11B7-07EA-8838-77F6F12BF571}"/>
                      </a:ext>
                    </a:extLst>
                  </p:cNvPr>
                  <p:cNvSpPr txBox="1"/>
                  <p:nvPr/>
                </p:nvSpPr>
                <p:spPr>
                  <a:xfrm>
                    <a:off x="7800973" y="1706642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C867423D-11B7-07EA-8838-77F6F12BF57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00973" y="1706642"/>
                    <a:ext cx="184731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62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193C8D65-DC43-AE60-7E0B-036CAC3F2231}"/>
                      </a:ext>
                    </a:extLst>
                  </p:cNvPr>
                  <p:cNvSpPr txBox="1"/>
                  <p:nvPr/>
                </p:nvSpPr>
                <p:spPr>
                  <a:xfrm>
                    <a:off x="10040329" y="3574086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193C8D65-DC43-AE60-7E0B-036CAC3F22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40329" y="3574086"/>
                    <a:ext cx="184731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4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B3C09E47-710A-5716-897F-26891CF5F2FB}"/>
                  </a:ext>
                </a:extLst>
              </p:cNvPr>
              <p:cNvSpPr/>
              <p:nvPr/>
            </p:nvSpPr>
            <p:spPr>
              <a:xfrm flipV="1">
                <a:off x="8114200" y="2380592"/>
                <a:ext cx="1677306" cy="1174683"/>
              </a:xfrm>
              <a:custGeom>
                <a:avLst/>
                <a:gdLst>
                  <a:gd name="connsiteX0" fmla="*/ 2035175 w 2035175"/>
                  <a:gd name="connsiteY0" fmla="*/ 0 h 981075"/>
                  <a:gd name="connsiteX1" fmla="*/ 0 w 2035175"/>
                  <a:gd name="connsiteY1" fmla="*/ 981075 h 981075"/>
                  <a:gd name="connsiteX0" fmla="*/ 2035175 w 2035175"/>
                  <a:gd name="connsiteY0" fmla="*/ 0 h 981075"/>
                  <a:gd name="connsiteX1" fmla="*/ 692150 w 2035175"/>
                  <a:gd name="connsiteY1" fmla="*/ 247650 h 981075"/>
                  <a:gd name="connsiteX2" fmla="*/ 0 w 2035175"/>
                  <a:gd name="connsiteY2" fmla="*/ 981075 h 981075"/>
                  <a:gd name="connsiteX0" fmla="*/ 2035175 w 2035175"/>
                  <a:gd name="connsiteY0" fmla="*/ 0 h 981075"/>
                  <a:gd name="connsiteX1" fmla="*/ 692150 w 2035175"/>
                  <a:gd name="connsiteY1" fmla="*/ 247650 h 981075"/>
                  <a:gd name="connsiteX2" fmla="*/ 0 w 2035175"/>
                  <a:gd name="connsiteY2" fmla="*/ 981075 h 981075"/>
                  <a:gd name="connsiteX0" fmla="*/ 2035175 w 2035175"/>
                  <a:gd name="connsiteY0" fmla="*/ 0 h 981075"/>
                  <a:gd name="connsiteX1" fmla="*/ 692150 w 2035175"/>
                  <a:gd name="connsiteY1" fmla="*/ 247650 h 981075"/>
                  <a:gd name="connsiteX2" fmla="*/ 0 w 2035175"/>
                  <a:gd name="connsiteY2" fmla="*/ 981075 h 981075"/>
                  <a:gd name="connsiteX0" fmla="*/ 2035175 w 2035175"/>
                  <a:gd name="connsiteY0" fmla="*/ 0 h 981075"/>
                  <a:gd name="connsiteX1" fmla="*/ 692150 w 2035175"/>
                  <a:gd name="connsiteY1" fmla="*/ 247650 h 981075"/>
                  <a:gd name="connsiteX2" fmla="*/ 0 w 2035175"/>
                  <a:gd name="connsiteY2" fmla="*/ 981075 h 981075"/>
                  <a:gd name="connsiteX0" fmla="*/ 2035175 w 2035175"/>
                  <a:gd name="connsiteY0" fmla="*/ 0 h 981075"/>
                  <a:gd name="connsiteX1" fmla="*/ 1387475 w 2035175"/>
                  <a:gd name="connsiteY1" fmla="*/ 63500 h 981075"/>
                  <a:gd name="connsiteX2" fmla="*/ 692150 w 2035175"/>
                  <a:gd name="connsiteY2" fmla="*/ 247650 h 981075"/>
                  <a:gd name="connsiteX3" fmla="*/ 0 w 2035175"/>
                  <a:gd name="connsiteY3" fmla="*/ 981075 h 981075"/>
                  <a:gd name="connsiteX0" fmla="*/ 2035175 w 2035175"/>
                  <a:gd name="connsiteY0" fmla="*/ 0 h 981075"/>
                  <a:gd name="connsiteX1" fmla="*/ 1387475 w 2035175"/>
                  <a:gd name="connsiteY1" fmla="*/ 63500 h 981075"/>
                  <a:gd name="connsiteX2" fmla="*/ 692150 w 2035175"/>
                  <a:gd name="connsiteY2" fmla="*/ 247650 h 981075"/>
                  <a:gd name="connsiteX3" fmla="*/ 0 w 2035175"/>
                  <a:gd name="connsiteY3" fmla="*/ 981075 h 981075"/>
                  <a:gd name="connsiteX0" fmla="*/ 2035175 w 2035175"/>
                  <a:gd name="connsiteY0" fmla="*/ 0 h 981075"/>
                  <a:gd name="connsiteX1" fmla="*/ 1387475 w 2035175"/>
                  <a:gd name="connsiteY1" fmla="*/ 63500 h 981075"/>
                  <a:gd name="connsiteX2" fmla="*/ 692150 w 2035175"/>
                  <a:gd name="connsiteY2" fmla="*/ 247650 h 981075"/>
                  <a:gd name="connsiteX3" fmla="*/ 0 w 2035175"/>
                  <a:gd name="connsiteY3" fmla="*/ 981075 h 981075"/>
                  <a:gd name="connsiteX0" fmla="*/ 2035175 w 2035175"/>
                  <a:gd name="connsiteY0" fmla="*/ 0 h 981075"/>
                  <a:gd name="connsiteX1" fmla="*/ 1387475 w 2035175"/>
                  <a:gd name="connsiteY1" fmla="*/ 50800 h 981075"/>
                  <a:gd name="connsiteX2" fmla="*/ 692150 w 2035175"/>
                  <a:gd name="connsiteY2" fmla="*/ 247650 h 981075"/>
                  <a:gd name="connsiteX3" fmla="*/ 0 w 2035175"/>
                  <a:gd name="connsiteY3" fmla="*/ 981075 h 981075"/>
                  <a:gd name="connsiteX0" fmla="*/ 2035175 w 2035175"/>
                  <a:gd name="connsiteY0" fmla="*/ 0 h 981075"/>
                  <a:gd name="connsiteX1" fmla="*/ 1387475 w 2035175"/>
                  <a:gd name="connsiteY1" fmla="*/ 50800 h 981075"/>
                  <a:gd name="connsiteX2" fmla="*/ 692150 w 2035175"/>
                  <a:gd name="connsiteY2" fmla="*/ 247650 h 981075"/>
                  <a:gd name="connsiteX3" fmla="*/ 288925 w 2035175"/>
                  <a:gd name="connsiteY3" fmla="*/ 552450 h 981075"/>
                  <a:gd name="connsiteX4" fmla="*/ 0 w 2035175"/>
                  <a:gd name="connsiteY4" fmla="*/ 981075 h 981075"/>
                  <a:gd name="connsiteX0" fmla="*/ 2035175 w 2035175"/>
                  <a:gd name="connsiteY0" fmla="*/ 0 h 981075"/>
                  <a:gd name="connsiteX1" fmla="*/ 1387475 w 2035175"/>
                  <a:gd name="connsiteY1" fmla="*/ 50800 h 981075"/>
                  <a:gd name="connsiteX2" fmla="*/ 1038225 w 2035175"/>
                  <a:gd name="connsiteY2" fmla="*/ 123825 h 981075"/>
                  <a:gd name="connsiteX3" fmla="*/ 692150 w 2035175"/>
                  <a:gd name="connsiteY3" fmla="*/ 247650 h 981075"/>
                  <a:gd name="connsiteX4" fmla="*/ 288925 w 2035175"/>
                  <a:gd name="connsiteY4" fmla="*/ 552450 h 981075"/>
                  <a:gd name="connsiteX5" fmla="*/ 0 w 2035175"/>
                  <a:gd name="connsiteY5" fmla="*/ 981075 h 981075"/>
                  <a:gd name="connsiteX0" fmla="*/ 2047875 w 2047875"/>
                  <a:gd name="connsiteY0" fmla="*/ 0 h 971550"/>
                  <a:gd name="connsiteX1" fmla="*/ 1400175 w 2047875"/>
                  <a:gd name="connsiteY1" fmla="*/ 50800 h 971550"/>
                  <a:gd name="connsiteX2" fmla="*/ 1050925 w 2047875"/>
                  <a:gd name="connsiteY2" fmla="*/ 123825 h 971550"/>
                  <a:gd name="connsiteX3" fmla="*/ 704850 w 2047875"/>
                  <a:gd name="connsiteY3" fmla="*/ 247650 h 971550"/>
                  <a:gd name="connsiteX4" fmla="*/ 301625 w 2047875"/>
                  <a:gd name="connsiteY4" fmla="*/ 552450 h 971550"/>
                  <a:gd name="connsiteX5" fmla="*/ 0 w 2047875"/>
                  <a:gd name="connsiteY5" fmla="*/ 971550 h 971550"/>
                  <a:gd name="connsiteX0" fmla="*/ 2047875 w 2047875"/>
                  <a:gd name="connsiteY0" fmla="*/ 0 h 971550"/>
                  <a:gd name="connsiteX1" fmla="*/ 1400175 w 2047875"/>
                  <a:gd name="connsiteY1" fmla="*/ 50800 h 971550"/>
                  <a:gd name="connsiteX2" fmla="*/ 1050925 w 2047875"/>
                  <a:gd name="connsiteY2" fmla="*/ 123825 h 971550"/>
                  <a:gd name="connsiteX3" fmla="*/ 704850 w 2047875"/>
                  <a:gd name="connsiteY3" fmla="*/ 247650 h 971550"/>
                  <a:gd name="connsiteX4" fmla="*/ 301625 w 2047875"/>
                  <a:gd name="connsiteY4" fmla="*/ 552450 h 971550"/>
                  <a:gd name="connsiteX5" fmla="*/ 117475 w 2047875"/>
                  <a:gd name="connsiteY5" fmla="*/ 777875 h 971550"/>
                  <a:gd name="connsiteX6" fmla="*/ 0 w 2047875"/>
                  <a:gd name="connsiteY6" fmla="*/ 971550 h 971550"/>
                  <a:gd name="connsiteX0" fmla="*/ 2044700 w 2044700"/>
                  <a:gd name="connsiteY0" fmla="*/ 0 h 996950"/>
                  <a:gd name="connsiteX1" fmla="*/ 1397000 w 2044700"/>
                  <a:gd name="connsiteY1" fmla="*/ 50800 h 996950"/>
                  <a:gd name="connsiteX2" fmla="*/ 1047750 w 2044700"/>
                  <a:gd name="connsiteY2" fmla="*/ 123825 h 996950"/>
                  <a:gd name="connsiteX3" fmla="*/ 701675 w 2044700"/>
                  <a:gd name="connsiteY3" fmla="*/ 247650 h 996950"/>
                  <a:gd name="connsiteX4" fmla="*/ 298450 w 2044700"/>
                  <a:gd name="connsiteY4" fmla="*/ 552450 h 996950"/>
                  <a:gd name="connsiteX5" fmla="*/ 114300 w 2044700"/>
                  <a:gd name="connsiteY5" fmla="*/ 777875 h 996950"/>
                  <a:gd name="connsiteX6" fmla="*/ 0 w 2044700"/>
                  <a:gd name="connsiteY6" fmla="*/ 996950 h 996950"/>
                  <a:gd name="connsiteX0" fmla="*/ 2044700 w 2044700"/>
                  <a:gd name="connsiteY0" fmla="*/ 0 h 996950"/>
                  <a:gd name="connsiteX1" fmla="*/ 1397000 w 2044700"/>
                  <a:gd name="connsiteY1" fmla="*/ 50800 h 996950"/>
                  <a:gd name="connsiteX2" fmla="*/ 1047750 w 2044700"/>
                  <a:gd name="connsiteY2" fmla="*/ 123825 h 996950"/>
                  <a:gd name="connsiteX3" fmla="*/ 701675 w 2044700"/>
                  <a:gd name="connsiteY3" fmla="*/ 247650 h 996950"/>
                  <a:gd name="connsiteX4" fmla="*/ 298450 w 2044700"/>
                  <a:gd name="connsiteY4" fmla="*/ 552450 h 996950"/>
                  <a:gd name="connsiteX5" fmla="*/ 127000 w 2044700"/>
                  <a:gd name="connsiteY5" fmla="*/ 781050 h 996950"/>
                  <a:gd name="connsiteX6" fmla="*/ 0 w 2044700"/>
                  <a:gd name="connsiteY6" fmla="*/ 996950 h 996950"/>
                  <a:gd name="connsiteX0" fmla="*/ 2044700 w 2044700"/>
                  <a:gd name="connsiteY0" fmla="*/ 0 h 996950"/>
                  <a:gd name="connsiteX1" fmla="*/ 1397000 w 2044700"/>
                  <a:gd name="connsiteY1" fmla="*/ 50800 h 996950"/>
                  <a:gd name="connsiteX2" fmla="*/ 1047750 w 2044700"/>
                  <a:gd name="connsiteY2" fmla="*/ 123825 h 996950"/>
                  <a:gd name="connsiteX3" fmla="*/ 701675 w 2044700"/>
                  <a:gd name="connsiteY3" fmla="*/ 247650 h 996950"/>
                  <a:gd name="connsiteX4" fmla="*/ 298450 w 2044700"/>
                  <a:gd name="connsiteY4" fmla="*/ 552450 h 996950"/>
                  <a:gd name="connsiteX5" fmla="*/ 127000 w 2044700"/>
                  <a:gd name="connsiteY5" fmla="*/ 781050 h 996950"/>
                  <a:gd name="connsiteX6" fmla="*/ 0 w 2044700"/>
                  <a:gd name="connsiteY6" fmla="*/ 996950 h 996950"/>
                  <a:gd name="connsiteX0" fmla="*/ 2044700 w 2044700"/>
                  <a:gd name="connsiteY0" fmla="*/ 0 h 996950"/>
                  <a:gd name="connsiteX1" fmla="*/ 1397000 w 2044700"/>
                  <a:gd name="connsiteY1" fmla="*/ 50800 h 996950"/>
                  <a:gd name="connsiteX2" fmla="*/ 1047750 w 2044700"/>
                  <a:gd name="connsiteY2" fmla="*/ 123825 h 996950"/>
                  <a:gd name="connsiteX3" fmla="*/ 701675 w 2044700"/>
                  <a:gd name="connsiteY3" fmla="*/ 247650 h 996950"/>
                  <a:gd name="connsiteX4" fmla="*/ 298450 w 2044700"/>
                  <a:gd name="connsiteY4" fmla="*/ 552450 h 996950"/>
                  <a:gd name="connsiteX5" fmla="*/ 127000 w 2044700"/>
                  <a:gd name="connsiteY5" fmla="*/ 781050 h 996950"/>
                  <a:gd name="connsiteX6" fmla="*/ 0 w 2044700"/>
                  <a:gd name="connsiteY6" fmla="*/ 996950 h 996950"/>
                  <a:gd name="connsiteX0" fmla="*/ 2044700 w 2044700"/>
                  <a:gd name="connsiteY0" fmla="*/ 0 h 996950"/>
                  <a:gd name="connsiteX1" fmla="*/ 1397000 w 2044700"/>
                  <a:gd name="connsiteY1" fmla="*/ 50800 h 996950"/>
                  <a:gd name="connsiteX2" fmla="*/ 1047750 w 2044700"/>
                  <a:gd name="connsiteY2" fmla="*/ 123825 h 996950"/>
                  <a:gd name="connsiteX3" fmla="*/ 701675 w 2044700"/>
                  <a:gd name="connsiteY3" fmla="*/ 247650 h 996950"/>
                  <a:gd name="connsiteX4" fmla="*/ 536574 w 2044700"/>
                  <a:gd name="connsiteY4" fmla="*/ 342900 h 996950"/>
                  <a:gd name="connsiteX5" fmla="*/ 298450 w 2044700"/>
                  <a:gd name="connsiteY5" fmla="*/ 552450 h 996950"/>
                  <a:gd name="connsiteX6" fmla="*/ 127000 w 2044700"/>
                  <a:gd name="connsiteY6" fmla="*/ 781050 h 996950"/>
                  <a:gd name="connsiteX7" fmla="*/ 0 w 2044700"/>
                  <a:gd name="connsiteY7" fmla="*/ 996950 h 996950"/>
                  <a:gd name="connsiteX0" fmla="*/ 2044700 w 2044700"/>
                  <a:gd name="connsiteY0" fmla="*/ 0 h 996950"/>
                  <a:gd name="connsiteX1" fmla="*/ 1397000 w 2044700"/>
                  <a:gd name="connsiteY1" fmla="*/ 50800 h 996950"/>
                  <a:gd name="connsiteX2" fmla="*/ 1047750 w 2044700"/>
                  <a:gd name="connsiteY2" fmla="*/ 123825 h 996950"/>
                  <a:gd name="connsiteX3" fmla="*/ 860424 w 2044700"/>
                  <a:gd name="connsiteY3" fmla="*/ 174625 h 996950"/>
                  <a:gd name="connsiteX4" fmla="*/ 701675 w 2044700"/>
                  <a:gd name="connsiteY4" fmla="*/ 247650 h 996950"/>
                  <a:gd name="connsiteX5" fmla="*/ 536574 w 2044700"/>
                  <a:gd name="connsiteY5" fmla="*/ 342900 h 996950"/>
                  <a:gd name="connsiteX6" fmla="*/ 298450 w 2044700"/>
                  <a:gd name="connsiteY6" fmla="*/ 552450 h 996950"/>
                  <a:gd name="connsiteX7" fmla="*/ 127000 w 2044700"/>
                  <a:gd name="connsiteY7" fmla="*/ 781050 h 996950"/>
                  <a:gd name="connsiteX8" fmla="*/ 0 w 2044700"/>
                  <a:gd name="connsiteY8" fmla="*/ 996950 h 996950"/>
                  <a:gd name="connsiteX0" fmla="*/ 2044700 w 2044700"/>
                  <a:gd name="connsiteY0" fmla="*/ 0 h 996950"/>
                  <a:gd name="connsiteX1" fmla="*/ 1397000 w 2044700"/>
                  <a:gd name="connsiteY1" fmla="*/ 50800 h 996950"/>
                  <a:gd name="connsiteX2" fmla="*/ 1044575 w 2044700"/>
                  <a:gd name="connsiteY2" fmla="*/ 117475 h 996950"/>
                  <a:gd name="connsiteX3" fmla="*/ 860424 w 2044700"/>
                  <a:gd name="connsiteY3" fmla="*/ 174625 h 996950"/>
                  <a:gd name="connsiteX4" fmla="*/ 701675 w 2044700"/>
                  <a:gd name="connsiteY4" fmla="*/ 247650 h 996950"/>
                  <a:gd name="connsiteX5" fmla="*/ 536574 w 2044700"/>
                  <a:gd name="connsiteY5" fmla="*/ 342900 h 996950"/>
                  <a:gd name="connsiteX6" fmla="*/ 298450 w 2044700"/>
                  <a:gd name="connsiteY6" fmla="*/ 552450 h 996950"/>
                  <a:gd name="connsiteX7" fmla="*/ 127000 w 2044700"/>
                  <a:gd name="connsiteY7" fmla="*/ 781050 h 996950"/>
                  <a:gd name="connsiteX8" fmla="*/ 0 w 2044700"/>
                  <a:gd name="connsiteY8" fmla="*/ 996950 h 996950"/>
                  <a:gd name="connsiteX0" fmla="*/ 2044700 w 2044700"/>
                  <a:gd name="connsiteY0" fmla="*/ 0 h 996950"/>
                  <a:gd name="connsiteX1" fmla="*/ 1397000 w 2044700"/>
                  <a:gd name="connsiteY1" fmla="*/ 50800 h 996950"/>
                  <a:gd name="connsiteX2" fmla="*/ 1044575 w 2044700"/>
                  <a:gd name="connsiteY2" fmla="*/ 117475 h 996950"/>
                  <a:gd name="connsiteX3" fmla="*/ 860424 w 2044700"/>
                  <a:gd name="connsiteY3" fmla="*/ 174625 h 996950"/>
                  <a:gd name="connsiteX4" fmla="*/ 701675 w 2044700"/>
                  <a:gd name="connsiteY4" fmla="*/ 247650 h 996950"/>
                  <a:gd name="connsiteX5" fmla="*/ 536574 w 2044700"/>
                  <a:gd name="connsiteY5" fmla="*/ 342900 h 996950"/>
                  <a:gd name="connsiteX6" fmla="*/ 298450 w 2044700"/>
                  <a:gd name="connsiteY6" fmla="*/ 552450 h 996950"/>
                  <a:gd name="connsiteX7" fmla="*/ 200024 w 2044700"/>
                  <a:gd name="connsiteY7" fmla="*/ 673100 h 996950"/>
                  <a:gd name="connsiteX8" fmla="*/ 127000 w 2044700"/>
                  <a:gd name="connsiteY8" fmla="*/ 781050 h 996950"/>
                  <a:gd name="connsiteX9" fmla="*/ 0 w 2044700"/>
                  <a:gd name="connsiteY9" fmla="*/ 996950 h 996950"/>
                  <a:gd name="connsiteX0" fmla="*/ 2032000 w 2032000"/>
                  <a:gd name="connsiteY0" fmla="*/ 0 h 1009650"/>
                  <a:gd name="connsiteX1" fmla="*/ 1384300 w 2032000"/>
                  <a:gd name="connsiteY1" fmla="*/ 50800 h 1009650"/>
                  <a:gd name="connsiteX2" fmla="*/ 1031875 w 2032000"/>
                  <a:gd name="connsiteY2" fmla="*/ 117475 h 1009650"/>
                  <a:gd name="connsiteX3" fmla="*/ 847724 w 2032000"/>
                  <a:gd name="connsiteY3" fmla="*/ 174625 h 1009650"/>
                  <a:gd name="connsiteX4" fmla="*/ 688975 w 2032000"/>
                  <a:gd name="connsiteY4" fmla="*/ 247650 h 1009650"/>
                  <a:gd name="connsiteX5" fmla="*/ 523874 w 2032000"/>
                  <a:gd name="connsiteY5" fmla="*/ 342900 h 1009650"/>
                  <a:gd name="connsiteX6" fmla="*/ 285750 w 2032000"/>
                  <a:gd name="connsiteY6" fmla="*/ 552450 h 1009650"/>
                  <a:gd name="connsiteX7" fmla="*/ 187324 w 2032000"/>
                  <a:gd name="connsiteY7" fmla="*/ 673100 h 1009650"/>
                  <a:gd name="connsiteX8" fmla="*/ 114300 w 2032000"/>
                  <a:gd name="connsiteY8" fmla="*/ 781050 h 1009650"/>
                  <a:gd name="connsiteX9" fmla="*/ 0 w 2032000"/>
                  <a:gd name="connsiteY9" fmla="*/ 1009650 h 1009650"/>
                  <a:gd name="connsiteX0" fmla="*/ 2032000 w 2032000"/>
                  <a:gd name="connsiteY0" fmla="*/ 0 h 1009650"/>
                  <a:gd name="connsiteX1" fmla="*/ 1384300 w 2032000"/>
                  <a:gd name="connsiteY1" fmla="*/ 50800 h 1009650"/>
                  <a:gd name="connsiteX2" fmla="*/ 1031875 w 2032000"/>
                  <a:gd name="connsiteY2" fmla="*/ 117475 h 1009650"/>
                  <a:gd name="connsiteX3" fmla="*/ 847724 w 2032000"/>
                  <a:gd name="connsiteY3" fmla="*/ 174625 h 1009650"/>
                  <a:gd name="connsiteX4" fmla="*/ 688975 w 2032000"/>
                  <a:gd name="connsiteY4" fmla="*/ 247650 h 1009650"/>
                  <a:gd name="connsiteX5" fmla="*/ 523874 w 2032000"/>
                  <a:gd name="connsiteY5" fmla="*/ 342900 h 1009650"/>
                  <a:gd name="connsiteX6" fmla="*/ 285750 w 2032000"/>
                  <a:gd name="connsiteY6" fmla="*/ 552450 h 1009650"/>
                  <a:gd name="connsiteX7" fmla="*/ 187324 w 2032000"/>
                  <a:gd name="connsiteY7" fmla="*/ 673100 h 1009650"/>
                  <a:gd name="connsiteX8" fmla="*/ 114300 w 2032000"/>
                  <a:gd name="connsiteY8" fmla="*/ 781050 h 1009650"/>
                  <a:gd name="connsiteX9" fmla="*/ 0 w 2032000"/>
                  <a:gd name="connsiteY9" fmla="*/ 1009650 h 1009650"/>
                  <a:gd name="connsiteX0" fmla="*/ 2032000 w 2032000"/>
                  <a:gd name="connsiteY0" fmla="*/ 0 h 987425"/>
                  <a:gd name="connsiteX1" fmla="*/ 1384300 w 2032000"/>
                  <a:gd name="connsiteY1" fmla="*/ 50800 h 987425"/>
                  <a:gd name="connsiteX2" fmla="*/ 1031875 w 2032000"/>
                  <a:gd name="connsiteY2" fmla="*/ 117475 h 987425"/>
                  <a:gd name="connsiteX3" fmla="*/ 847724 w 2032000"/>
                  <a:gd name="connsiteY3" fmla="*/ 174625 h 987425"/>
                  <a:gd name="connsiteX4" fmla="*/ 688975 w 2032000"/>
                  <a:gd name="connsiteY4" fmla="*/ 247650 h 987425"/>
                  <a:gd name="connsiteX5" fmla="*/ 523874 w 2032000"/>
                  <a:gd name="connsiteY5" fmla="*/ 342900 h 987425"/>
                  <a:gd name="connsiteX6" fmla="*/ 285750 w 2032000"/>
                  <a:gd name="connsiteY6" fmla="*/ 552450 h 987425"/>
                  <a:gd name="connsiteX7" fmla="*/ 187324 w 2032000"/>
                  <a:gd name="connsiteY7" fmla="*/ 673100 h 987425"/>
                  <a:gd name="connsiteX8" fmla="*/ 114300 w 2032000"/>
                  <a:gd name="connsiteY8" fmla="*/ 781050 h 987425"/>
                  <a:gd name="connsiteX9" fmla="*/ 0 w 2032000"/>
                  <a:gd name="connsiteY9" fmla="*/ 987425 h 987425"/>
                  <a:gd name="connsiteX0" fmla="*/ 2032000 w 2032000"/>
                  <a:gd name="connsiteY0" fmla="*/ 0 h 987425"/>
                  <a:gd name="connsiteX1" fmla="*/ 1384300 w 2032000"/>
                  <a:gd name="connsiteY1" fmla="*/ 50800 h 987425"/>
                  <a:gd name="connsiteX2" fmla="*/ 1031875 w 2032000"/>
                  <a:gd name="connsiteY2" fmla="*/ 117475 h 987425"/>
                  <a:gd name="connsiteX3" fmla="*/ 847724 w 2032000"/>
                  <a:gd name="connsiteY3" fmla="*/ 174625 h 987425"/>
                  <a:gd name="connsiteX4" fmla="*/ 688975 w 2032000"/>
                  <a:gd name="connsiteY4" fmla="*/ 247650 h 987425"/>
                  <a:gd name="connsiteX5" fmla="*/ 523874 w 2032000"/>
                  <a:gd name="connsiteY5" fmla="*/ 342900 h 987425"/>
                  <a:gd name="connsiteX6" fmla="*/ 285750 w 2032000"/>
                  <a:gd name="connsiteY6" fmla="*/ 552450 h 987425"/>
                  <a:gd name="connsiteX7" fmla="*/ 187324 w 2032000"/>
                  <a:gd name="connsiteY7" fmla="*/ 673100 h 987425"/>
                  <a:gd name="connsiteX8" fmla="*/ 114300 w 2032000"/>
                  <a:gd name="connsiteY8" fmla="*/ 781050 h 987425"/>
                  <a:gd name="connsiteX9" fmla="*/ 0 w 2032000"/>
                  <a:gd name="connsiteY9" fmla="*/ 987425 h 987425"/>
                  <a:gd name="connsiteX0" fmla="*/ 2032000 w 2032000"/>
                  <a:gd name="connsiteY0" fmla="*/ 0 h 987425"/>
                  <a:gd name="connsiteX1" fmla="*/ 1384300 w 2032000"/>
                  <a:gd name="connsiteY1" fmla="*/ 50800 h 987425"/>
                  <a:gd name="connsiteX2" fmla="*/ 1031875 w 2032000"/>
                  <a:gd name="connsiteY2" fmla="*/ 117475 h 987425"/>
                  <a:gd name="connsiteX3" fmla="*/ 847724 w 2032000"/>
                  <a:gd name="connsiteY3" fmla="*/ 174625 h 987425"/>
                  <a:gd name="connsiteX4" fmla="*/ 688975 w 2032000"/>
                  <a:gd name="connsiteY4" fmla="*/ 247650 h 987425"/>
                  <a:gd name="connsiteX5" fmla="*/ 523874 w 2032000"/>
                  <a:gd name="connsiteY5" fmla="*/ 342900 h 987425"/>
                  <a:gd name="connsiteX6" fmla="*/ 285750 w 2032000"/>
                  <a:gd name="connsiteY6" fmla="*/ 552450 h 987425"/>
                  <a:gd name="connsiteX7" fmla="*/ 187324 w 2032000"/>
                  <a:gd name="connsiteY7" fmla="*/ 673100 h 987425"/>
                  <a:gd name="connsiteX8" fmla="*/ 114300 w 2032000"/>
                  <a:gd name="connsiteY8" fmla="*/ 781050 h 987425"/>
                  <a:gd name="connsiteX9" fmla="*/ 0 w 2032000"/>
                  <a:gd name="connsiteY9" fmla="*/ 987425 h 987425"/>
                  <a:gd name="connsiteX0" fmla="*/ 2032000 w 2032000"/>
                  <a:gd name="connsiteY0" fmla="*/ 0 h 987425"/>
                  <a:gd name="connsiteX1" fmla="*/ 1384300 w 2032000"/>
                  <a:gd name="connsiteY1" fmla="*/ 50800 h 987425"/>
                  <a:gd name="connsiteX2" fmla="*/ 1031875 w 2032000"/>
                  <a:gd name="connsiteY2" fmla="*/ 117475 h 987425"/>
                  <a:gd name="connsiteX3" fmla="*/ 847724 w 2032000"/>
                  <a:gd name="connsiteY3" fmla="*/ 174625 h 987425"/>
                  <a:gd name="connsiteX4" fmla="*/ 688975 w 2032000"/>
                  <a:gd name="connsiteY4" fmla="*/ 247650 h 987425"/>
                  <a:gd name="connsiteX5" fmla="*/ 523874 w 2032000"/>
                  <a:gd name="connsiteY5" fmla="*/ 342900 h 987425"/>
                  <a:gd name="connsiteX6" fmla="*/ 396874 w 2032000"/>
                  <a:gd name="connsiteY6" fmla="*/ 434976 h 987425"/>
                  <a:gd name="connsiteX7" fmla="*/ 285750 w 2032000"/>
                  <a:gd name="connsiteY7" fmla="*/ 552450 h 987425"/>
                  <a:gd name="connsiteX8" fmla="*/ 187324 w 2032000"/>
                  <a:gd name="connsiteY8" fmla="*/ 673100 h 987425"/>
                  <a:gd name="connsiteX9" fmla="*/ 114300 w 2032000"/>
                  <a:gd name="connsiteY9" fmla="*/ 781050 h 987425"/>
                  <a:gd name="connsiteX10" fmla="*/ 0 w 2032000"/>
                  <a:gd name="connsiteY10" fmla="*/ 987425 h 987425"/>
                  <a:gd name="connsiteX0" fmla="*/ 2032000 w 2032000"/>
                  <a:gd name="connsiteY0" fmla="*/ 0 h 987425"/>
                  <a:gd name="connsiteX1" fmla="*/ 1384300 w 2032000"/>
                  <a:gd name="connsiteY1" fmla="*/ 50800 h 987425"/>
                  <a:gd name="connsiteX2" fmla="*/ 1031875 w 2032000"/>
                  <a:gd name="connsiteY2" fmla="*/ 117475 h 987425"/>
                  <a:gd name="connsiteX3" fmla="*/ 847724 w 2032000"/>
                  <a:gd name="connsiteY3" fmla="*/ 174625 h 987425"/>
                  <a:gd name="connsiteX4" fmla="*/ 688975 w 2032000"/>
                  <a:gd name="connsiteY4" fmla="*/ 247650 h 987425"/>
                  <a:gd name="connsiteX5" fmla="*/ 523874 w 2032000"/>
                  <a:gd name="connsiteY5" fmla="*/ 342900 h 987425"/>
                  <a:gd name="connsiteX6" fmla="*/ 403224 w 2032000"/>
                  <a:gd name="connsiteY6" fmla="*/ 438151 h 987425"/>
                  <a:gd name="connsiteX7" fmla="*/ 285750 w 2032000"/>
                  <a:gd name="connsiteY7" fmla="*/ 552450 h 987425"/>
                  <a:gd name="connsiteX8" fmla="*/ 187324 w 2032000"/>
                  <a:gd name="connsiteY8" fmla="*/ 673100 h 987425"/>
                  <a:gd name="connsiteX9" fmla="*/ 114300 w 2032000"/>
                  <a:gd name="connsiteY9" fmla="*/ 781050 h 987425"/>
                  <a:gd name="connsiteX10" fmla="*/ 0 w 2032000"/>
                  <a:gd name="connsiteY10" fmla="*/ 987425 h 987425"/>
                  <a:gd name="connsiteX0" fmla="*/ 2032000 w 2032000"/>
                  <a:gd name="connsiteY0" fmla="*/ 0 h 987425"/>
                  <a:gd name="connsiteX1" fmla="*/ 1714499 w 2032000"/>
                  <a:gd name="connsiteY1" fmla="*/ 25401 h 987425"/>
                  <a:gd name="connsiteX2" fmla="*/ 1384300 w 2032000"/>
                  <a:gd name="connsiteY2" fmla="*/ 50800 h 987425"/>
                  <a:gd name="connsiteX3" fmla="*/ 1031875 w 2032000"/>
                  <a:gd name="connsiteY3" fmla="*/ 117475 h 987425"/>
                  <a:gd name="connsiteX4" fmla="*/ 847724 w 2032000"/>
                  <a:gd name="connsiteY4" fmla="*/ 174625 h 987425"/>
                  <a:gd name="connsiteX5" fmla="*/ 688975 w 2032000"/>
                  <a:gd name="connsiteY5" fmla="*/ 247650 h 987425"/>
                  <a:gd name="connsiteX6" fmla="*/ 523874 w 2032000"/>
                  <a:gd name="connsiteY6" fmla="*/ 342900 h 987425"/>
                  <a:gd name="connsiteX7" fmla="*/ 403224 w 2032000"/>
                  <a:gd name="connsiteY7" fmla="*/ 438151 h 987425"/>
                  <a:gd name="connsiteX8" fmla="*/ 285750 w 2032000"/>
                  <a:gd name="connsiteY8" fmla="*/ 552450 h 987425"/>
                  <a:gd name="connsiteX9" fmla="*/ 187324 w 2032000"/>
                  <a:gd name="connsiteY9" fmla="*/ 673100 h 987425"/>
                  <a:gd name="connsiteX10" fmla="*/ 114300 w 2032000"/>
                  <a:gd name="connsiteY10" fmla="*/ 781050 h 987425"/>
                  <a:gd name="connsiteX11" fmla="*/ 0 w 2032000"/>
                  <a:gd name="connsiteY11" fmla="*/ 987425 h 987425"/>
                  <a:gd name="connsiteX0" fmla="*/ 2032000 w 2032000"/>
                  <a:gd name="connsiteY0" fmla="*/ 0 h 987425"/>
                  <a:gd name="connsiteX1" fmla="*/ 1717674 w 2032000"/>
                  <a:gd name="connsiteY1" fmla="*/ 15876 h 987425"/>
                  <a:gd name="connsiteX2" fmla="*/ 1384300 w 2032000"/>
                  <a:gd name="connsiteY2" fmla="*/ 50800 h 987425"/>
                  <a:gd name="connsiteX3" fmla="*/ 1031875 w 2032000"/>
                  <a:gd name="connsiteY3" fmla="*/ 117475 h 987425"/>
                  <a:gd name="connsiteX4" fmla="*/ 847724 w 2032000"/>
                  <a:gd name="connsiteY4" fmla="*/ 174625 h 987425"/>
                  <a:gd name="connsiteX5" fmla="*/ 688975 w 2032000"/>
                  <a:gd name="connsiteY5" fmla="*/ 247650 h 987425"/>
                  <a:gd name="connsiteX6" fmla="*/ 523874 w 2032000"/>
                  <a:gd name="connsiteY6" fmla="*/ 342900 h 987425"/>
                  <a:gd name="connsiteX7" fmla="*/ 403224 w 2032000"/>
                  <a:gd name="connsiteY7" fmla="*/ 438151 h 987425"/>
                  <a:gd name="connsiteX8" fmla="*/ 285750 w 2032000"/>
                  <a:gd name="connsiteY8" fmla="*/ 552450 h 987425"/>
                  <a:gd name="connsiteX9" fmla="*/ 187324 w 2032000"/>
                  <a:gd name="connsiteY9" fmla="*/ 673100 h 987425"/>
                  <a:gd name="connsiteX10" fmla="*/ 114300 w 2032000"/>
                  <a:gd name="connsiteY10" fmla="*/ 781050 h 987425"/>
                  <a:gd name="connsiteX11" fmla="*/ 0 w 2032000"/>
                  <a:gd name="connsiteY11" fmla="*/ 987425 h 987425"/>
                  <a:gd name="connsiteX0" fmla="*/ 2025650 w 2025650"/>
                  <a:gd name="connsiteY0" fmla="*/ 0 h 987425"/>
                  <a:gd name="connsiteX1" fmla="*/ 1711324 w 2025650"/>
                  <a:gd name="connsiteY1" fmla="*/ 15876 h 987425"/>
                  <a:gd name="connsiteX2" fmla="*/ 1377950 w 2025650"/>
                  <a:gd name="connsiteY2" fmla="*/ 50800 h 987425"/>
                  <a:gd name="connsiteX3" fmla="*/ 1025525 w 2025650"/>
                  <a:gd name="connsiteY3" fmla="*/ 117475 h 987425"/>
                  <a:gd name="connsiteX4" fmla="*/ 841374 w 2025650"/>
                  <a:gd name="connsiteY4" fmla="*/ 174625 h 987425"/>
                  <a:gd name="connsiteX5" fmla="*/ 682625 w 2025650"/>
                  <a:gd name="connsiteY5" fmla="*/ 247650 h 987425"/>
                  <a:gd name="connsiteX6" fmla="*/ 517524 w 2025650"/>
                  <a:gd name="connsiteY6" fmla="*/ 342900 h 987425"/>
                  <a:gd name="connsiteX7" fmla="*/ 396874 w 2025650"/>
                  <a:gd name="connsiteY7" fmla="*/ 438151 h 987425"/>
                  <a:gd name="connsiteX8" fmla="*/ 279400 w 2025650"/>
                  <a:gd name="connsiteY8" fmla="*/ 552450 h 987425"/>
                  <a:gd name="connsiteX9" fmla="*/ 180974 w 2025650"/>
                  <a:gd name="connsiteY9" fmla="*/ 673100 h 987425"/>
                  <a:gd name="connsiteX10" fmla="*/ 107950 w 2025650"/>
                  <a:gd name="connsiteY10" fmla="*/ 781050 h 987425"/>
                  <a:gd name="connsiteX11" fmla="*/ 0 w 2025650"/>
                  <a:gd name="connsiteY11" fmla="*/ 987425 h 987425"/>
                  <a:gd name="connsiteX0" fmla="*/ 2025650 w 2025650"/>
                  <a:gd name="connsiteY0" fmla="*/ 0 h 987425"/>
                  <a:gd name="connsiteX1" fmla="*/ 1711324 w 2025650"/>
                  <a:gd name="connsiteY1" fmla="*/ 15876 h 987425"/>
                  <a:gd name="connsiteX2" fmla="*/ 1377950 w 2025650"/>
                  <a:gd name="connsiteY2" fmla="*/ 50800 h 987425"/>
                  <a:gd name="connsiteX3" fmla="*/ 1025525 w 2025650"/>
                  <a:gd name="connsiteY3" fmla="*/ 117475 h 987425"/>
                  <a:gd name="connsiteX4" fmla="*/ 841374 w 2025650"/>
                  <a:gd name="connsiteY4" fmla="*/ 174625 h 987425"/>
                  <a:gd name="connsiteX5" fmla="*/ 682625 w 2025650"/>
                  <a:gd name="connsiteY5" fmla="*/ 247650 h 987425"/>
                  <a:gd name="connsiteX6" fmla="*/ 517524 w 2025650"/>
                  <a:gd name="connsiteY6" fmla="*/ 342900 h 987425"/>
                  <a:gd name="connsiteX7" fmla="*/ 396874 w 2025650"/>
                  <a:gd name="connsiteY7" fmla="*/ 438151 h 987425"/>
                  <a:gd name="connsiteX8" fmla="*/ 279400 w 2025650"/>
                  <a:gd name="connsiteY8" fmla="*/ 552450 h 987425"/>
                  <a:gd name="connsiteX9" fmla="*/ 180974 w 2025650"/>
                  <a:gd name="connsiteY9" fmla="*/ 673100 h 987425"/>
                  <a:gd name="connsiteX10" fmla="*/ 107950 w 2025650"/>
                  <a:gd name="connsiteY10" fmla="*/ 781050 h 987425"/>
                  <a:gd name="connsiteX11" fmla="*/ 0 w 2025650"/>
                  <a:gd name="connsiteY11" fmla="*/ 987425 h 987425"/>
                  <a:gd name="connsiteX0" fmla="*/ 2041525 w 2041525"/>
                  <a:gd name="connsiteY0" fmla="*/ 0 h 981075"/>
                  <a:gd name="connsiteX1" fmla="*/ 1727199 w 2041525"/>
                  <a:gd name="connsiteY1" fmla="*/ 15876 h 981075"/>
                  <a:gd name="connsiteX2" fmla="*/ 1393825 w 2041525"/>
                  <a:gd name="connsiteY2" fmla="*/ 50800 h 981075"/>
                  <a:gd name="connsiteX3" fmla="*/ 1041400 w 2041525"/>
                  <a:gd name="connsiteY3" fmla="*/ 117475 h 981075"/>
                  <a:gd name="connsiteX4" fmla="*/ 857249 w 2041525"/>
                  <a:gd name="connsiteY4" fmla="*/ 174625 h 981075"/>
                  <a:gd name="connsiteX5" fmla="*/ 698500 w 2041525"/>
                  <a:gd name="connsiteY5" fmla="*/ 247650 h 981075"/>
                  <a:gd name="connsiteX6" fmla="*/ 533399 w 2041525"/>
                  <a:gd name="connsiteY6" fmla="*/ 342900 h 981075"/>
                  <a:gd name="connsiteX7" fmla="*/ 412749 w 2041525"/>
                  <a:gd name="connsiteY7" fmla="*/ 438151 h 981075"/>
                  <a:gd name="connsiteX8" fmla="*/ 295275 w 2041525"/>
                  <a:gd name="connsiteY8" fmla="*/ 552450 h 981075"/>
                  <a:gd name="connsiteX9" fmla="*/ 196849 w 2041525"/>
                  <a:gd name="connsiteY9" fmla="*/ 673100 h 981075"/>
                  <a:gd name="connsiteX10" fmla="*/ 123825 w 2041525"/>
                  <a:gd name="connsiteY10" fmla="*/ 781050 h 981075"/>
                  <a:gd name="connsiteX11" fmla="*/ 0 w 2041525"/>
                  <a:gd name="connsiteY11" fmla="*/ 981075 h 981075"/>
                  <a:gd name="connsiteX0" fmla="*/ 2041525 w 2041525"/>
                  <a:gd name="connsiteY0" fmla="*/ 0 h 981075"/>
                  <a:gd name="connsiteX1" fmla="*/ 1727199 w 2041525"/>
                  <a:gd name="connsiteY1" fmla="*/ 15876 h 981075"/>
                  <a:gd name="connsiteX2" fmla="*/ 1393825 w 2041525"/>
                  <a:gd name="connsiteY2" fmla="*/ 50800 h 981075"/>
                  <a:gd name="connsiteX3" fmla="*/ 1041400 w 2041525"/>
                  <a:gd name="connsiteY3" fmla="*/ 117475 h 981075"/>
                  <a:gd name="connsiteX4" fmla="*/ 857249 w 2041525"/>
                  <a:gd name="connsiteY4" fmla="*/ 174625 h 981075"/>
                  <a:gd name="connsiteX5" fmla="*/ 698500 w 2041525"/>
                  <a:gd name="connsiteY5" fmla="*/ 247650 h 981075"/>
                  <a:gd name="connsiteX6" fmla="*/ 533399 w 2041525"/>
                  <a:gd name="connsiteY6" fmla="*/ 342900 h 981075"/>
                  <a:gd name="connsiteX7" fmla="*/ 412749 w 2041525"/>
                  <a:gd name="connsiteY7" fmla="*/ 438151 h 981075"/>
                  <a:gd name="connsiteX8" fmla="*/ 295275 w 2041525"/>
                  <a:gd name="connsiteY8" fmla="*/ 552450 h 981075"/>
                  <a:gd name="connsiteX9" fmla="*/ 196849 w 2041525"/>
                  <a:gd name="connsiteY9" fmla="*/ 673100 h 981075"/>
                  <a:gd name="connsiteX10" fmla="*/ 123825 w 2041525"/>
                  <a:gd name="connsiteY10" fmla="*/ 781050 h 981075"/>
                  <a:gd name="connsiteX11" fmla="*/ 0 w 2041525"/>
                  <a:gd name="connsiteY11" fmla="*/ 981075 h 981075"/>
                  <a:gd name="connsiteX0" fmla="*/ 2028825 w 2028825"/>
                  <a:gd name="connsiteY0" fmla="*/ 0 h 987425"/>
                  <a:gd name="connsiteX1" fmla="*/ 1714499 w 2028825"/>
                  <a:gd name="connsiteY1" fmla="*/ 15876 h 987425"/>
                  <a:gd name="connsiteX2" fmla="*/ 1381125 w 2028825"/>
                  <a:gd name="connsiteY2" fmla="*/ 50800 h 987425"/>
                  <a:gd name="connsiteX3" fmla="*/ 1028700 w 2028825"/>
                  <a:gd name="connsiteY3" fmla="*/ 117475 h 987425"/>
                  <a:gd name="connsiteX4" fmla="*/ 844549 w 2028825"/>
                  <a:gd name="connsiteY4" fmla="*/ 174625 h 987425"/>
                  <a:gd name="connsiteX5" fmla="*/ 685800 w 2028825"/>
                  <a:gd name="connsiteY5" fmla="*/ 247650 h 987425"/>
                  <a:gd name="connsiteX6" fmla="*/ 520699 w 2028825"/>
                  <a:gd name="connsiteY6" fmla="*/ 342900 h 987425"/>
                  <a:gd name="connsiteX7" fmla="*/ 400049 w 2028825"/>
                  <a:gd name="connsiteY7" fmla="*/ 438151 h 987425"/>
                  <a:gd name="connsiteX8" fmla="*/ 282575 w 2028825"/>
                  <a:gd name="connsiteY8" fmla="*/ 552450 h 987425"/>
                  <a:gd name="connsiteX9" fmla="*/ 184149 w 2028825"/>
                  <a:gd name="connsiteY9" fmla="*/ 673100 h 987425"/>
                  <a:gd name="connsiteX10" fmla="*/ 111125 w 2028825"/>
                  <a:gd name="connsiteY10" fmla="*/ 781050 h 987425"/>
                  <a:gd name="connsiteX11" fmla="*/ 0 w 2028825"/>
                  <a:gd name="connsiteY11" fmla="*/ 987425 h 987425"/>
                  <a:gd name="connsiteX0" fmla="*/ 2035175 w 2035175"/>
                  <a:gd name="connsiteY0" fmla="*/ 0 h 977900"/>
                  <a:gd name="connsiteX1" fmla="*/ 1720849 w 2035175"/>
                  <a:gd name="connsiteY1" fmla="*/ 15876 h 977900"/>
                  <a:gd name="connsiteX2" fmla="*/ 1387475 w 2035175"/>
                  <a:gd name="connsiteY2" fmla="*/ 50800 h 977900"/>
                  <a:gd name="connsiteX3" fmla="*/ 1035050 w 2035175"/>
                  <a:gd name="connsiteY3" fmla="*/ 117475 h 977900"/>
                  <a:gd name="connsiteX4" fmla="*/ 850899 w 2035175"/>
                  <a:gd name="connsiteY4" fmla="*/ 174625 h 977900"/>
                  <a:gd name="connsiteX5" fmla="*/ 692150 w 2035175"/>
                  <a:gd name="connsiteY5" fmla="*/ 247650 h 977900"/>
                  <a:gd name="connsiteX6" fmla="*/ 527049 w 2035175"/>
                  <a:gd name="connsiteY6" fmla="*/ 342900 h 977900"/>
                  <a:gd name="connsiteX7" fmla="*/ 406399 w 2035175"/>
                  <a:gd name="connsiteY7" fmla="*/ 438151 h 977900"/>
                  <a:gd name="connsiteX8" fmla="*/ 288925 w 2035175"/>
                  <a:gd name="connsiteY8" fmla="*/ 552450 h 977900"/>
                  <a:gd name="connsiteX9" fmla="*/ 190499 w 2035175"/>
                  <a:gd name="connsiteY9" fmla="*/ 673100 h 977900"/>
                  <a:gd name="connsiteX10" fmla="*/ 117475 w 2035175"/>
                  <a:gd name="connsiteY10" fmla="*/ 781050 h 977900"/>
                  <a:gd name="connsiteX11" fmla="*/ 0 w 2035175"/>
                  <a:gd name="connsiteY11" fmla="*/ 977900 h 977900"/>
                  <a:gd name="connsiteX0" fmla="*/ 2025650 w 2025650"/>
                  <a:gd name="connsiteY0" fmla="*/ 0 h 984250"/>
                  <a:gd name="connsiteX1" fmla="*/ 1711324 w 2025650"/>
                  <a:gd name="connsiteY1" fmla="*/ 15876 h 984250"/>
                  <a:gd name="connsiteX2" fmla="*/ 1377950 w 2025650"/>
                  <a:gd name="connsiteY2" fmla="*/ 50800 h 984250"/>
                  <a:gd name="connsiteX3" fmla="*/ 1025525 w 2025650"/>
                  <a:gd name="connsiteY3" fmla="*/ 117475 h 984250"/>
                  <a:gd name="connsiteX4" fmla="*/ 841374 w 2025650"/>
                  <a:gd name="connsiteY4" fmla="*/ 174625 h 984250"/>
                  <a:gd name="connsiteX5" fmla="*/ 682625 w 2025650"/>
                  <a:gd name="connsiteY5" fmla="*/ 247650 h 984250"/>
                  <a:gd name="connsiteX6" fmla="*/ 517524 w 2025650"/>
                  <a:gd name="connsiteY6" fmla="*/ 342900 h 984250"/>
                  <a:gd name="connsiteX7" fmla="*/ 396874 w 2025650"/>
                  <a:gd name="connsiteY7" fmla="*/ 438151 h 984250"/>
                  <a:gd name="connsiteX8" fmla="*/ 279400 w 2025650"/>
                  <a:gd name="connsiteY8" fmla="*/ 552450 h 984250"/>
                  <a:gd name="connsiteX9" fmla="*/ 180974 w 2025650"/>
                  <a:gd name="connsiteY9" fmla="*/ 673100 h 984250"/>
                  <a:gd name="connsiteX10" fmla="*/ 107950 w 2025650"/>
                  <a:gd name="connsiteY10" fmla="*/ 781050 h 984250"/>
                  <a:gd name="connsiteX11" fmla="*/ 0 w 2025650"/>
                  <a:gd name="connsiteY11" fmla="*/ 984250 h 984250"/>
                  <a:gd name="connsiteX0" fmla="*/ 2032000 w 2032000"/>
                  <a:gd name="connsiteY0" fmla="*/ 0 h 981075"/>
                  <a:gd name="connsiteX1" fmla="*/ 1717674 w 2032000"/>
                  <a:gd name="connsiteY1" fmla="*/ 15876 h 981075"/>
                  <a:gd name="connsiteX2" fmla="*/ 1384300 w 2032000"/>
                  <a:gd name="connsiteY2" fmla="*/ 50800 h 981075"/>
                  <a:gd name="connsiteX3" fmla="*/ 1031875 w 2032000"/>
                  <a:gd name="connsiteY3" fmla="*/ 117475 h 981075"/>
                  <a:gd name="connsiteX4" fmla="*/ 847724 w 2032000"/>
                  <a:gd name="connsiteY4" fmla="*/ 174625 h 981075"/>
                  <a:gd name="connsiteX5" fmla="*/ 688975 w 2032000"/>
                  <a:gd name="connsiteY5" fmla="*/ 247650 h 981075"/>
                  <a:gd name="connsiteX6" fmla="*/ 523874 w 2032000"/>
                  <a:gd name="connsiteY6" fmla="*/ 342900 h 981075"/>
                  <a:gd name="connsiteX7" fmla="*/ 403224 w 2032000"/>
                  <a:gd name="connsiteY7" fmla="*/ 438151 h 981075"/>
                  <a:gd name="connsiteX8" fmla="*/ 285750 w 2032000"/>
                  <a:gd name="connsiteY8" fmla="*/ 552450 h 981075"/>
                  <a:gd name="connsiteX9" fmla="*/ 187324 w 2032000"/>
                  <a:gd name="connsiteY9" fmla="*/ 673100 h 981075"/>
                  <a:gd name="connsiteX10" fmla="*/ 114300 w 2032000"/>
                  <a:gd name="connsiteY10" fmla="*/ 781050 h 981075"/>
                  <a:gd name="connsiteX11" fmla="*/ 0 w 2032000"/>
                  <a:gd name="connsiteY11" fmla="*/ 981075 h 981075"/>
                  <a:gd name="connsiteX0" fmla="*/ 2032000 w 2032000"/>
                  <a:gd name="connsiteY0" fmla="*/ 0 h 981075"/>
                  <a:gd name="connsiteX1" fmla="*/ 1717674 w 2032000"/>
                  <a:gd name="connsiteY1" fmla="*/ 15876 h 981075"/>
                  <a:gd name="connsiteX2" fmla="*/ 1384300 w 2032000"/>
                  <a:gd name="connsiteY2" fmla="*/ 50800 h 981075"/>
                  <a:gd name="connsiteX3" fmla="*/ 1031875 w 2032000"/>
                  <a:gd name="connsiteY3" fmla="*/ 117475 h 981075"/>
                  <a:gd name="connsiteX4" fmla="*/ 847724 w 2032000"/>
                  <a:gd name="connsiteY4" fmla="*/ 174625 h 981075"/>
                  <a:gd name="connsiteX5" fmla="*/ 688975 w 2032000"/>
                  <a:gd name="connsiteY5" fmla="*/ 247650 h 981075"/>
                  <a:gd name="connsiteX6" fmla="*/ 523874 w 2032000"/>
                  <a:gd name="connsiteY6" fmla="*/ 342900 h 981075"/>
                  <a:gd name="connsiteX7" fmla="*/ 403224 w 2032000"/>
                  <a:gd name="connsiteY7" fmla="*/ 438151 h 981075"/>
                  <a:gd name="connsiteX8" fmla="*/ 285750 w 2032000"/>
                  <a:gd name="connsiteY8" fmla="*/ 552450 h 981075"/>
                  <a:gd name="connsiteX9" fmla="*/ 193674 w 2032000"/>
                  <a:gd name="connsiteY9" fmla="*/ 679450 h 981075"/>
                  <a:gd name="connsiteX10" fmla="*/ 114300 w 2032000"/>
                  <a:gd name="connsiteY10" fmla="*/ 781050 h 981075"/>
                  <a:gd name="connsiteX11" fmla="*/ 0 w 2032000"/>
                  <a:gd name="connsiteY11" fmla="*/ 981075 h 981075"/>
                  <a:gd name="connsiteX0" fmla="*/ 2032000 w 2032000"/>
                  <a:gd name="connsiteY0" fmla="*/ 0 h 981075"/>
                  <a:gd name="connsiteX1" fmla="*/ 1717674 w 2032000"/>
                  <a:gd name="connsiteY1" fmla="*/ 15876 h 981075"/>
                  <a:gd name="connsiteX2" fmla="*/ 1384300 w 2032000"/>
                  <a:gd name="connsiteY2" fmla="*/ 50800 h 981075"/>
                  <a:gd name="connsiteX3" fmla="*/ 1031875 w 2032000"/>
                  <a:gd name="connsiteY3" fmla="*/ 117475 h 981075"/>
                  <a:gd name="connsiteX4" fmla="*/ 847724 w 2032000"/>
                  <a:gd name="connsiteY4" fmla="*/ 174625 h 981075"/>
                  <a:gd name="connsiteX5" fmla="*/ 688975 w 2032000"/>
                  <a:gd name="connsiteY5" fmla="*/ 247650 h 981075"/>
                  <a:gd name="connsiteX6" fmla="*/ 523874 w 2032000"/>
                  <a:gd name="connsiteY6" fmla="*/ 342900 h 981075"/>
                  <a:gd name="connsiteX7" fmla="*/ 403224 w 2032000"/>
                  <a:gd name="connsiteY7" fmla="*/ 438151 h 981075"/>
                  <a:gd name="connsiteX8" fmla="*/ 285750 w 2032000"/>
                  <a:gd name="connsiteY8" fmla="*/ 552450 h 981075"/>
                  <a:gd name="connsiteX9" fmla="*/ 187324 w 2032000"/>
                  <a:gd name="connsiteY9" fmla="*/ 673100 h 981075"/>
                  <a:gd name="connsiteX10" fmla="*/ 114300 w 2032000"/>
                  <a:gd name="connsiteY10" fmla="*/ 781050 h 981075"/>
                  <a:gd name="connsiteX11" fmla="*/ 0 w 2032000"/>
                  <a:gd name="connsiteY11" fmla="*/ 981075 h 981075"/>
                  <a:gd name="connsiteX0" fmla="*/ 2032000 w 2032000"/>
                  <a:gd name="connsiteY0" fmla="*/ 0 h 981075"/>
                  <a:gd name="connsiteX1" fmla="*/ 1717674 w 2032000"/>
                  <a:gd name="connsiteY1" fmla="*/ 15876 h 981075"/>
                  <a:gd name="connsiteX2" fmla="*/ 1384300 w 2032000"/>
                  <a:gd name="connsiteY2" fmla="*/ 50800 h 981075"/>
                  <a:gd name="connsiteX3" fmla="*/ 1031875 w 2032000"/>
                  <a:gd name="connsiteY3" fmla="*/ 117475 h 981075"/>
                  <a:gd name="connsiteX4" fmla="*/ 847724 w 2032000"/>
                  <a:gd name="connsiteY4" fmla="*/ 174625 h 981075"/>
                  <a:gd name="connsiteX5" fmla="*/ 688975 w 2032000"/>
                  <a:gd name="connsiteY5" fmla="*/ 247650 h 981075"/>
                  <a:gd name="connsiteX6" fmla="*/ 523874 w 2032000"/>
                  <a:gd name="connsiteY6" fmla="*/ 342900 h 981075"/>
                  <a:gd name="connsiteX7" fmla="*/ 403224 w 2032000"/>
                  <a:gd name="connsiteY7" fmla="*/ 438151 h 981075"/>
                  <a:gd name="connsiteX8" fmla="*/ 285750 w 2032000"/>
                  <a:gd name="connsiteY8" fmla="*/ 552450 h 981075"/>
                  <a:gd name="connsiteX9" fmla="*/ 187324 w 2032000"/>
                  <a:gd name="connsiteY9" fmla="*/ 673100 h 981075"/>
                  <a:gd name="connsiteX10" fmla="*/ 120650 w 2032000"/>
                  <a:gd name="connsiteY10" fmla="*/ 790575 h 981075"/>
                  <a:gd name="connsiteX11" fmla="*/ 0 w 2032000"/>
                  <a:gd name="connsiteY11" fmla="*/ 981075 h 981075"/>
                  <a:gd name="connsiteX0" fmla="*/ 2032000 w 2032000"/>
                  <a:gd name="connsiteY0" fmla="*/ 0 h 981075"/>
                  <a:gd name="connsiteX1" fmla="*/ 1717674 w 2032000"/>
                  <a:gd name="connsiteY1" fmla="*/ 15876 h 981075"/>
                  <a:gd name="connsiteX2" fmla="*/ 1384300 w 2032000"/>
                  <a:gd name="connsiteY2" fmla="*/ 50800 h 981075"/>
                  <a:gd name="connsiteX3" fmla="*/ 1031875 w 2032000"/>
                  <a:gd name="connsiteY3" fmla="*/ 117475 h 981075"/>
                  <a:gd name="connsiteX4" fmla="*/ 847724 w 2032000"/>
                  <a:gd name="connsiteY4" fmla="*/ 174625 h 981075"/>
                  <a:gd name="connsiteX5" fmla="*/ 688975 w 2032000"/>
                  <a:gd name="connsiteY5" fmla="*/ 247650 h 981075"/>
                  <a:gd name="connsiteX6" fmla="*/ 523874 w 2032000"/>
                  <a:gd name="connsiteY6" fmla="*/ 342900 h 981075"/>
                  <a:gd name="connsiteX7" fmla="*/ 403224 w 2032000"/>
                  <a:gd name="connsiteY7" fmla="*/ 438151 h 981075"/>
                  <a:gd name="connsiteX8" fmla="*/ 285750 w 2032000"/>
                  <a:gd name="connsiteY8" fmla="*/ 552450 h 981075"/>
                  <a:gd name="connsiteX9" fmla="*/ 187324 w 2032000"/>
                  <a:gd name="connsiteY9" fmla="*/ 673100 h 981075"/>
                  <a:gd name="connsiteX10" fmla="*/ 111125 w 2032000"/>
                  <a:gd name="connsiteY10" fmla="*/ 781050 h 981075"/>
                  <a:gd name="connsiteX11" fmla="*/ 0 w 2032000"/>
                  <a:gd name="connsiteY11" fmla="*/ 981075 h 981075"/>
                  <a:gd name="connsiteX0" fmla="*/ 2032000 w 2032000"/>
                  <a:gd name="connsiteY0" fmla="*/ 0 h 981075"/>
                  <a:gd name="connsiteX1" fmla="*/ 1717674 w 2032000"/>
                  <a:gd name="connsiteY1" fmla="*/ 15876 h 981075"/>
                  <a:gd name="connsiteX2" fmla="*/ 1384300 w 2032000"/>
                  <a:gd name="connsiteY2" fmla="*/ 50800 h 981075"/>
                  <a:gd name="connsiteX3" fmla="*/ 1031875 w 2032000"/>
                  <a:gd name="connsiteY3" fmla="*/ 117475 h 981075"/>
                  <a:gd name="connsiteX4" fmla="*/ 847724 w 2032000"/>
                  <a:gd name="connsiteY4" fmla="*/ 174625 h 981075"/>
                  <a:gd name="connsiteX5" fmla="*/ 688975 w 2032000"/>
                  <a:gd name="connsiteY5" fmla="*/ 247650 h 981075"/>
                  <a:gd name="connsiteX6" fmla="*/ 523874 w 2032000"/>
                  <a:gd name="connsiteY6" fmla="*/ 342900 h 981075"/>
                  <a:gd name="connsiteX7" fmla="*/ 403224 w 2032000"/>
                  <a:gd name="connsiteY7" fmla="*/ 438151 h 981075"/>
                  <a:gd name="connsiteX8" fmla="*/ 285750 w 2032000"/>
                  <a:gd name="connsiteY8" fmla="*/ 552450 h 981075"/>
                  <a:gd name="connsiteX9" fmla="*/ 187324 w 2032000"/>
                  <a:gd name="connsiteY9" fmla="*/ 673100 h 981075"/>
                  <a:gd name="connsiteX10" fmla="*/ 117475 w 2032000"/>
                  <a:gd name="connsiteY10" fmla="*/ 784225 h 981075"/>
                  <a:gd name="connsiteX11" fmla="*/ 0 w 2032000"/>
                  <a:gd name="connsiteY11" fmla="*/ 981075 h 981075"/>
                  <a:gd name="connsiteX0" fmla="*/ 2032000 w 2032000"/>
                  <a:gd name="connsiteY0" fmla="*/ 0 h 981075"/>
                  <a:gd name="connsiteX1" fmla="*/ 1717674 w 2032000"/>
                  <a:gd name="connsiteY1" fmla="*/ 15876 h 981075"/>
                  <a:gd name="connsiteX2" fmla="*/ 1384300 w 2032000"/>
                  <a:gd name="connsiteY2" fmla="*/ 50800 h 981075"/>
                  <a:gd name="connsiteX3" fmla="*/ 1031875 w 2032000"/>
                  <a:gd name="connsiteY3" fmla="*/ 117475 h 981075"/>
                  <a:gd name="connsiteX4" fmla="*/ 847724 w 2032000"/>
                  <a:gd name="connsiteY4" fmla="*/ 174625 h 981075"/>
                  <a:gd name="connsiteX5" fmla="*/ 688975 w 2032000"/>
                  <a:gd name="connsiteY5" fmla="*/ 247650 h 981075"/>
                  <a:gd name="connsiteX6" fmla="*/ 523874 w 2032000"/>
                  <a:gd name="connsiteY6" fmla="*/ 342900 h 981075"/>
                  <a:gd name="connsiteX7" fmla="*/ 403224 w 2032000"/>
                  <a:gd name="connsiteY7" fmla="*/ 438151 h 981075"/>
                  <a:gd name="connsiteX8" fmla="*/ 285750 w 2032000"/>
                  <a:gd name="connsiteY8" fmla="*/ 552450 h 981075"/>
                  <a:gd name="connsiteX9" fmla="*/ 187324 w 2032000"/>
                  <a:gd name="connsiteY9" fmla="*/ 673100 h 981075"/>
                  <a:gd name="connsiteX10" fmla="*/ 111125 w 2032000"/>
                  <a:gd name="connsiteY10" fmla="*/ 784225 h 981075"/>
                  <a:gd name="connsiteX11" fmla="*/ 0 w 2032000"/>
                  <a:gd name="connsiteY11" fmla="*/ 981075 h 981075"/>
                  <a:gd name="connsiteX0" fmla="*/ 2032000 w 2032000"/>
                  <a:gd name="connsiteY0" fmla="*/ 0 h 981075"/>
                  <a:gd name="connsiteX1" fmla="*/ 1717674 w 2032000"/>
                  <a:gd name="connsiteY1" fmla="*/ 15876 h 981075"/>
                  <a:gd name="connsiteX2" fmla="*/ 1384300 w 2032000"/>
                  <a:gd name="connsiteY2" fmla="*/ 50800 h 981075"/>
                  <a:gd name="connsiteX3" fmla="*/ 1228724 w 2032000"/>
                  <a:gd name="connsiteY3" fmla="*/ 79377 h 981075"/>
                  <a:gd name="connsiteX4" fmla="*/ 1031875 w 2032000"/>
                  <a:gd name="connsiteY4" fmla="*/ 117475 h 981075"/>
                  <a:gd name="connsiteX5" fmla="*/ 847724 w 2032000"/>
                  <a:gd name="connsiteY5" fmla="*/ 174625 h 981075"/>
                  <a:gd name="connsiteX6" fmla="*/ 688975 w 2032000"/>
                  <a:gd name="connsiteY6" fmla="*/ 247650 h 981075"/>
                  <a:gd name="connsiteX7" fmla="*/ 523874 w 2032000"/>
                  <a:gd name="connsiteY7" fmla="*/ 342900 h 981075"/>
                  <a:gd name="connsiteX8" fmla="*/ 403224 w 2032000"/>
                  <a:gd name="connsiteY8" fmla="*/ 438151 h 981075"/>
                  <a:gd name="connsiteX9" fmla="*/ 285750 w 2032000"/>
                  <a:gd name="connsiteY9" fmla="*/ 552450 h 981075"/>
                  <a:gd name="connsiteX10" fmla="*/ 187324 w 2032000"/>
                  <a:gd name="connsiteY10" fmla="*/ 673100 h 981075"/>
                  <a:gd name="connsiteX11" fmla="*/ 111125 w 2032000"/>
                  <a:gd name="connsiteY11" fmla="*/ 784225 h 981075"/>
                  <a:gd name="connsiteX12" fmla="*/ 0 w 2032000"/>
                  <a:gd name="connsiteY12" fmla="*/ 981075 h 981075"/>
                  <a:gd name="connsiteX0" fmla="*/ 2032000 w 2032000"/>
                  <a:gd name="connsiteY0" fmla="*/ 0 h 981075"/>
                  <a:gd name="connsiteX1" fmla="*/ 1720849 w 2032000"/>
                  <a:gd name="connsiteY1" fmla="*/ 25401 h 981075"/>
                  <a:gd name="connsiteX2" fmla="*/ 1384300 w 2032000"/>
                  <a:gd name="connsiteY2" fmla="*/ 50800 h 981075"/>
                  <a:gd name="connsiteX3" fmla="*/ 1228724 w 2032000"/>
                  <a:gd name="connsiteY3" fmla="*/ 79377 h 981075"/>
                  <a:gd name="connsiteX4" fmla="*/ 1031875 w 2032000"/>
                  <a:gd name="connsiteY4" fmla="*/ 117475 h 981075"/>
                  <a:gd name="connsiteX5" fmla="*/ 847724 w 2032000"/>
                  <a:gd name="connsiteY5" fmla="*/ 174625 h 981075"/>
                  <a:gd name="connsiteX6" fmla="*/ 688975 w 2032000"/>
                  <a:gd name="connsiteY6" fmla="*/ 247650 h 981075"/>
                  <a:gd name="connsiteX7" fmla="*/ 523874 w 2032000"/>
                  <a:gd name="connsiteY7" fmla="*/ 342900 h 981075"/>
                  <a:gd name="connsiteX8" fmla="*/ 403224 w 2032000"/>
                  <a:gd name="connsiteY8" fmla="*/ 438151 h 981075"/>
                  <a:gd name="connsiteX9" fmla="*/ 285750 w 2032000"/>
                  <a:gd name="connsiteY9" fmla="*/ 552450 h 981075"/>
                  <a:gd name="connsiteX10" fmla="*/ 187324 w 2032000"/>
                  <a:gd name="connsiteY10" fmla="*/ 673100 h 981075"/>
                  <a:gd name="connsiteX11" fmla="*/ 111125 w 2032000"/>
                  <a:gd name="connsiteY11" fmla="*/ 784225 h 981075"/>
                  <a:gd name="connsiteX12" fmla="*/ 0 w 2032000"/>
                  <a:gd name="connsiteY12" fmla="*/ 981075 h 981075"/>
                  <a:gd name="connsiteX0" fmla="*/ 2032000 w 2032000"/>
                  <a:gd name="connsiteY0" fmla="*/ 0 h 971550"/>
                  <a:gd name="connsiteX1" fmla="*/ 1720849 w 2032000"/>
                  <a:gd name="connsiteY1" fmla="*/ 15876 h 971550"/>
                  <a:gd name="connsiteX2" fmla="*/ 1384300 w 2032000"/>
                  <a:gd name="connsiteY2" fmla="*/ 41275 h 971550"/>
                  <a:gd name="connsiteX3" fmla="*/ 1228724 w 2032000"/>
                  <a:gd name="connsiteY3" fmla="*/ 69852 h 971550"/>
                  <a:gd name="connsiteX4" fmla="*/ 1031875 w 2032000"/>
                  <a:gd name="connsiteY4" fmla="*/ 107950 h 971550"/>
                  <a:gd name="connsiteX5" fmla="*/ 847724 w 2032000"/>
                  <a:gd name="connsiteY5" fmla="*/ 165100 h 971550"/>
                  <a:gd name="connsiteX6" fmla="*/ 688975 w 2032000"/>
                  <a:gd name="connsiteY6" fmla="*/ 238125 h 971550"/>
                  <a:gd name="connsiteX7" fmla="*/ 523874 w 2032000"/>
                  <a:gd name="connsiteY7" fmla="*/ 333375 h 971550"/>
                  <a:gd name="connsiteX8" fmla="*/ 403224 w 2032000"/>
                  <a:gd name="connsiteY8" fmla="*/ 428626 h 971550"/>
                  <a:gd name="connsiteX9" fmla="*/ 285750 w 2032000"/>
                  <a:gd name="connsiteY9" fmla="*/ 542925 h 971550"/>
                  <a:gd name="connsiteX10" fmla="*/ 187324 w 2032000"/>
                  <a:gd name="connsiteY10" fmla="*/ 663575 h 971550"/>
                  <a:gd name="connsiteX11" fmla="*/ 111125 w 2032000"/>
                  <a:gd name="connsiteY11" fmla="*/ 774700 h 971550"/>
                  <a:gd name="connsiteX12" fmla="*/ 0 w 2032000"/>
                  <a:gd name="connsiteY12" fmla="*/ 971550 h 971550"/>
                  <a:gd name="connsiteX0" fmla="*/ 2032000 w 2032000"/>
                  <a:gd name="connsiteY0" fmla="*/ 0 h 971550"/>
                  <a:gd name="connsiteX1" fmla="*/ 1720849 w 2032000"/>
                  <a:gd name="connsiteY1" fmla="*/ 15876 h 971550"/>
                  <a:gd name="connsiteX2" fmla="*/ 1476375 w 2032000"/>
                  <a:gd name="connsiteY2" fmla="*/ 38100 h 971550"/>
                  <a:gd name="connsiteX3" fmla="*/ 1228724 w 2032000"/>
                  <a:gd name="connsiteY3" fmla="*/ 69852 h 971550"/>
                  <a:gd name="connsiteX4" fmla="*/ 1031875 w 2032000"/>
                  <a:gd name="connsiteY4" fmla="*/ 107950 h 971550"/>
                  <a:gd name="connsiteX5" fmla="*/ 847724 w 2032000"/>
                  <a:gd name="connsiteY5" fmla="*/ 165100 h 971550"/>
                  <a:gd name="connsiteX6" fmla="*/ 688975 w 2032000"/>
                  <a:gd name="connsiteY6" fmla="*/ 238125 h 971550"/>
                  <a:gd name="connsiteX7" fmla="*/ 523874 w 2032000"/>
                  <a:gd name="connsiteY7" fmla="*/ 333375 h 971550"/>
                  <a:gd name="connsiteX8" fmla="*/ 403224 w 2032000"/>
                  <a:gd name="connsiteY8" fmla="*/ 428626 h 971550"/>
                  <a:gd name="connsiteX9" fmla="*/ 285750 w 2032000"/>
                  <a:gd name="connsiteY9" fmla="*/ 542925 h 971550"/>
                  <a:gd name="connsiteX10" fmla="*/ 187324 w 2032000"/>
                  <a:gd name="connsiteY10" fmla="*/ 663575 h 971550"/>
                  <a:gd name="connsiteX11" fmla="*/ 111125 w 2032000"/>
                  <a:gd name="connsiteY11" fmla="*/ 774700 h 971550"/>
                  <a:gd name="connsiteX12" fmla="*/ 0 w 2032000"/>
                  <a:gd name="connsiteY12" fmla="*/ 971550 h 971550"/>
                  <a:gd name="connsiteX0" fmla="*/ 1951134 w 1951134"/>
                  <a:gd name="connsiteY0" fmla="*/ 0 h 1122013"/>
                  <a:gd name="connsiteX1" fmla="*/ 1639983 w 1951134"/>
                  <a:gd name="connsiteY1" fmla="*/ 15876 h 1122013"/>
                  <a:gd name="connsiteX2" fmla="*/ 1395509 w 1951134"/>
                  <a:gd name="connsiteY2" fmla="*/ 38100 h 1122013"/>
                  <a:gd name="connsiteX3" fmla="*/ 1147858 w 1951134"/>
                  <a:gd name="connsiteY3" fmla="*/ 69852 h 1122013"/>
                  <a:gd name="connsiteX4" fmla="*/ 951009 w 1951134"/>
                  <a:gd name="connsiteY4" fmla="*/ 107950 h 1122013"/>
                  <a:gd name="connsiteX5" fmla="*/ 766858 w 1951134"/>
                  <a:gd name="connsiteY5" fmla="*/ 165100 h 1122013"/>
                  <a:gd name="connsiteX6" fmla="*/ 608109 w 1951134"/>
                  <a:gd name="connsiteY6" fmla="*/ 238125 h 1122013"/>
                  <a:gd name="connsiteX7" fmla="*/ 443008 w 1951134"/>
                  <a:gd name="connsiteY7" fmla="*/ 333375 h 1122013"/>
                  <a:gd name="connsiteX8" fmla="*/ 322358 w 1951134"/>
                  <a:gd name="connsiteY8" fmla="*/ 428626 h 1122013"/>
                  <a:gd name="connsiteX9" fmla="*/ 204884 w 1951134"/>
                  <a:gd name="connsiteY9" fmla="*/ 542925 h 1122013"/>
                  <a:gd name="connsiteX10" fmla="*/ 106458 w 1951134"/>
                  <a:gd name="connsiteY10" fmla="*/ 663575 h 1122013"/>
                  <a:gd name="connsiteX11" fmla="*/ 30259 w 1951134"/>
                  <a:gd name="connsiteY11" fmla="*/ 774700 h 1122013"/>
                  <a:gd name="connsiteX12" fmla="*/ 0 w 1951134"/>
                  <a:gd name="connsiteY12" fmla="*/ 1122013 h 1122013"/>
                  <a:gd name="connsiteX0" fmla="*/ 1951134 w 1951134"/>
                  <a:gd name="connsiteY0" fmla="*/ 0 h 1122013"/>
                  <a:gd name="connsiteX1" fmla="*/ 1639983 w 1951134"/>
                  <a:gd name="connsiteY1" fmla="*/ 15876 h 1122013"/>
                  <a:gd name="connsiteX2" fmla="*/ 1395509 w 1951134"/>
                  <a:gd name="connsiteY2" fmla="*/ 38100 h 1122013"/>
                  <a:gd name="connsiteX3" fmla="*/ 1147858 w 1951134"/>
                  <a:gd name="connsiteY3" fmla="*/ 69852 h 1122013"/>
                  <a:gd name="connsiteX4" fmla="*/ 951009 w 1951134"/>
                  <a:gd name="connsiteY4" fmla="*/ 107950 h 1122013"/>
                  <a:gd name="connsiteX5" fmla="*/ 766858 w 1951134"/>
                  <a:gd name="connsiteY5" fmla="*/ 165100 h 1122013"/>
                  <a:gd name="connsiteX6" fmla="*/ 608109 w 1951134"/>
                  <a:gd name="connsiteY6" fmla="*/ 238125 h 1122013"/>
                  <a:gd name="connsiteX7" fmla="*/ 443008 w 1951134"/>
                  <a:gd name="connsiteY7" fmla="*/ 333375 h 1122013"/>
                  <a:gd name="connsiteX8" fmla="*/ 322358 w 1951134"/>
                  <a:gd name="connsiteY8" fmla="*/ 428626 h 1122013"/>
                  <a:gd name="connsiteX9" fmla="*/ 204884 w 1951134"/>
                  <a:gd name="connsiteY9" fmla="*/ 542925 h 1122013"/>
                  <a:gd name="connsiteX10" fmla="*/ 106458 w 1951134"/>
                  <a:gd name="connsiteY10" fmla="*/ 663575 h 1122013"/>
                  <a:gd name="connsiteX11" fmla="*/ 92463 w 1951134"/>
                  <a:gd name="connsiteY11" fmla="*/ 823063 h 1122013"/>
                  <a:gd name="connsiteX12" fmla="*/ 0 w 1951134"/>
                  <a:gd name="connsiteY12" fmla="*/ 1122013 h 1122013"/>
                  <a:gd name="connsiteX0" fmla="*/ 1951134 w 1951134"/>
                  <a:gd name="connsiteY0" fmla="*/ 0 h 1122013"/>
                  <a:gd name="connsiteX1" fmla="*/ 1639983 w 1951134"/>
                  <a:gd name="connsiteY1" fmla="*/ 15876 h 1122013"/>
                  <a:gd name="connsiteX2" fmla="*/ 1395509 w 1951134"/>
                  <a:gd name="connsiteY2" fmla="*/ 38100 h 1122013"/>
                  <a:gd name="connsiteX3" fmla="*/ 1147858 w 1951134"/>
                  <a:gd name="connsiteY3" fmla="*/ 69852 h 1122013"/>
                  <a:gd name="connsiteX4" fmla="*/ 951009 w 1951134"/>
                  <a:gd name="connsiteY4" fmla="*/ 107950 h 1122013"/>
                  <a:gd name="connsiteX5" fmla="*/ 766858 w 1951134"/>
                  <a:gd name="connsiteY5" fmla="*/ 165100 h 1122013"/>
                  <a:gd name="connsiteX6" fmla="*/ 608109 w 1951134"/>
                  <a:gd name="connsiteY6" fmla="*/ 238125 h 1122013"/>
                  <a:gd name="connsiteX7" fmla="*/ 443008 w 1951134"/>
                  <a:gd name="connsiteY7" fmla="*/ 333375 h 1122013"/>
                  <a:gd name="connsiteX8" fmla="*/ 322358 w 1951134"/>
                  <a:gd name="connsiteY8" fmla="*/ 428626 h 1122013"/>
                  <a:gd name="connsiteX9" fmla="*/ 204884 w 1951134"/>
                  <a:gd name="connsiteY9" fmla="*/ 542925 h 1122013"/>
                  <a:gd name="connsiteX10" fmla="*/ 106458 w 1951134"/>
                  <a:gd name="connsiteY10" fmla="*/ 663575 h 1122013"/>
                  <a:gd name="connsiteX11" fmla="*/ 73802 w 1951134"/>
                  <a:gd name="connsiteY11" fmla="*/ 871427 h 1122013"/>
                  <a:gd name="connsiteX12" fmla="*/ 0 w 1951134"/>
                  <a:gd name="connsiteY12" fmla="*/ 1122013 h 1122013"/>
                  <a:gd name="connsiteX0" fmla="*/ 1951134 w 1951134"/>
                  <a:gd name="connsiteY0" fmla="*/ 0 h 1122013"/>
                  <a:gd name="connsiteX1" fmla="*/ 1639983 w 1951134"/>
                  <a:gd name="connsiteY1" fmla="*/ 15876 h 1122013"/>
                  <a:gd name="connsiteX2" fmla="*/ 1395509 w 1951134"/>
                  <a:gd name="connsiteY2" fmla="*/ 38100 h 1122013"/>
                  <a:gd name="connsiteX3" fmla="*/ 1147858 w 1951134"/>
                  <a:gd name="connsiteY3" fmla="*/ 69852 h 1122013"/>
                  <a:gd name="connsiteX4" fmla="*/ 951009 w 1951134"/>
                  <a:gd name="connsiteY4" fmla="*/ 107950 h 1122013"/>
                  <a:gd name="connsiteX5" fmla="*/ 766858 w 1951134"/>
                  <a:gd name="connsiteY5" fmla="*/ 165100 h 1122013"/>
                  <a:gd name="connsiteX6" fmla="*/ 608109 w 1951134"/>
                  <a:gd name="connsiteY6" fmla="*/ 238125 h 1122013"/>
                  <a:gd name="connsiteX7" fmla="*/ 443008 w 1951134"/>
                  <a:gd name="connsiteY7" fmla="*/ 333375 h 1122013"/>
                  <a:gd name="connsiteX8" fmla="*/ 322358 w 1951134"/>
                  <a:gd name="connsiteY8" fmla="*/ 428626 h 1122013"/>
                  <a:gd name="connsiteX9" fmla="*/ 204884 w 1951134"/>
                  <a:gd name="connsiteY9" fmla="*/ 542925 h 1122013"/>
                  <a:gd name="connsiteX10" fmla="*/ 131339 w 1951134"/>
                  <a:gd name="connsiteY10" fmla="*/ 679696 h 1122013"/>
                  <a:gd name="connsiteX11" fmla="*/ 73802 w 1951134"/>
                  <a:gd name="connsiteY11" fmla="*/ 871427 h 1122013"/>
                  <a:gd name="connsiteX12" fmla="*/ 0 w 1951134"/>
                  <a:gd name="connsiteY12" fmla="*/ 1122013 h 1122013"/>
                  <a:gd name="connsiteX0" fmla="*/ 1951134 w 1951134"/>
                  <a:gd name="connsiteY0" fmla="*/ 0 h 1122013"/>
                  <a:gd name="connsiteX1" fmla="*/ 1639983 w 1951134"/>
                  <a:gd name="connsiteY1" fmla="*/ 15876 h 1122013"/>
                  <a:gd name="connsiteX2" fmla="*/ 1395509 w 1951134"/>
                  <a:gd name="connsiteY2" fmla="*/ 38100 h 1122013"/>
                  <a:gd name="connsiteX3" fmla="*/ 1147858 w 1951134"/>
                  <a:gd name="connsiteY3" fmla="*/ 69852 h 1122013"/>
                  <a:gd name="connsiteX4" fmla="*/ 951009 w 1951134"/>
                  <a:gd name="connsiteY4" fmla="*/ 107950 h 1122013"/>
                  <a:gd name="connsiteX5" fmla="*/ 766858 w 1951134"/>
                  <a:gd name="connsiteY5" fmla="*/ 165100 h 1122013"/>
                  <a:gd name="connsiteX6" fmla="*/ 608109 w 1951134"/>
                  <a:gd name="connsiteY6" fmla="*/ 238125 h 1122013"/>
                  <a:gd name="connsiteX7" fmla="*/ 443008 w 1951134"/>
                  <a:gd name="connsiteY7" fmla="*/ 333375 h 1122013"/>
                  <a:gd name="connsiteX8" fmla="*/ 322358 w 1951134"/>
                  <a:gd name="connsiteY8" fmla="*/ 428626 h 1122013"/>
                  <a:gd name="connsiteX9" fmla="*/ 204884 w 1951134"/>
                  <a:gd name="connsiteY9" fmla="*/ 537552 h 1122013"/>
                  <a:gd name="connsiteX10" fmla="*/ 131339 w 1951134"/>
                  <a:gd name="connsiteY10" fmla="*/ 679696 h 1122013"/>
                  <a:gd name="connsiteX11" fmla="*/ 73802 w 1951134"/>
                  <a:gd name="connsiteY11" fmla="*/ 871427 h 1122013"/>
                  <a:gd name="connsiteX12" fmla="*/ 0 w 1951134"/>
                  <a:gd name="connsiteY12" fmla="*/ 1122013 h 1122013"/>
                  <a:gd name="connsiteX0" fmla="*/ 1951134 w 1951134"/>
                  <a:gd name="connsiteY0" fmla="*/ 0 h 1122013"/>
                  <a:gd name="connsiteX1" fmla="*/ 1639983 w 1951134"/>
                  <a:gd name="connsiteY1" fmla="*/ 15876 h 1122013"/>
                  <a:gd name="connsiteX2" fmla="*/ 1395509 w 1951134"/>
                  <a:gd name="connsiteY2" fmla="*/ 38100 h 1122013"/>
                  <a:gd name="connsiteX3" fmla="*/ 1147858 w 1951134"/>
                  <a:gd name="connsiteY3" fmla="*/ 69852 h 1122013"/>
                  <a:gd name="connsiteX4" fmla="*/ 951009 w 1951134"/>
                  <a:gd name="connsiteY4" fmla="*/ 107950 h 1122013"/>
                  <a:gd name="connsiteX5" fmla="*/ 766858 w 1951134"/>
                  <a:gd name="connsiteY5" fmla="*/ 165100 h 1122013"/>
                  <a:gd name="connsiteX6" fmla="*/ 608109 w 1951134"/>
                  <a:gd name="connsiteY6" fmla="*/ 238125 h 1122013"/>
                  <a:gd name="connsiteX7" fmla="*/ 443008 w 1951134"/>
                  <a:gd name="connsiteY7" fmla="*/ 333375 h 1122013"/>
                  <a:gd name="connsiteX8" fmla="*/ 303697 w 1951134"/>
                  <a:gd name="connsiteY8" fmla="*/ 401758 h 1122013"/>
                  <a:gd name="connsiteX9" fmla="*/ 204884 w 1951134"/>
                  <a:gd name="connsiteY9" fmla="*/ 537552 h 1122013"/>
                  <a:gd name="connsiteX10" fmla="*/ 131339 w 1951134"/>
                  <a:gd name="connsiteY10" fmla="*/ 679696 h 1122013"/>
                  <a:gd name="connsiteX11" fmla="*/ 73802 w 1951134"/>
                  <a:gd name="connsiteY11" fmla="*/ 871427 h 1122013"/>
                  <a:gd name="connsiteX12" fmla="*/ 0 w 1951134"/>
                  <a:gd name="connsiteY12" fmla="*/ 1122013 h 1122013"/>
                  <a:gd name="connsiteX0" fmla="*/ 1951134 w 1951134"/>
                  <a:gd name="connsiteY0" fmla="*/ 0 h 1122013"/>
                  <a:gd name="connsiteX1" fmla="*/ 1639983 w 1951134"/>
                  <a:gd name="connsiteY1" fmla="*/ 15876 h 1122013"/>
                  <a:gd name="connsiteX2" fmla="*/ 1395509 w 1951134"/>
                  <a:gd name="connsiteY2" fmla="*/ 38100 h 1122013"/>
                  <a:gd name="connsiteX3" fmla="*/ 1147858 w 1951134"/>
                  <a:gd name="connsiteY3" fmla="*/ 69852 h 1122013"/>
                  <a:gd name="connsiteX4" fmla="*/ 951009 w 1951134"/>
                  <a:gd name="connsiteY4" fmla="*/ 107950 h 1122013"/>
                  <a:gd name="connsiteX5" fmla="*/ 766858 w 1951134"/>
                  <a:gd name="connsiteY5" fmla="*/ 165100 h 1122013"/>
                  <a:gd name="connsiteX6" fmla="*/ 608109 w 1951134"/>
                  <a:gd name="connsiteY6" fmla="*/ 238125 h 1122013"/>
                  <a:gd name="connsiteX7" fmla="*/ 430567 w 1951134"/>
                  <a:gd name="connsiteY7" fmla="*/ 285011 h 1122013"/>
                  <a:gd name="connsiteX8" fmla="*/ 303697 w 1951134"/>
                  <a:gd name="connsiteY8" fmla="*/ 401758 h 1122013"/>
                  <a:gd name="connsiteX9" fmla="*/ 204884 w 1951134"/>
                  <a:gd name="connsiteY9" fmla="*/ 537552 h 1122013"/>
                  <a:gd name="connsiteX10" fmla="*/ 131339 w 1951134"/>
                  <a:gd name="connsiteY10" fmla="*/ 679696 h 1122013"/>
                  <a:gd name="connsiteX11" fmla="*/ 73802 w 1951134"/>
                  <a:gd name="connsiteY11" fmla="*/ 871427 h 1122013"/>
                  <a:gd name="connsiteX12" fmla="*/ 0 w 1951134"/>
                  <a:gd name="connsiteY12" fmla="*/ 1122013 h 1122013"/>
                  <a:gd name="connsiteX0" fmla="*/ 1951134 w 1951134"/>
                  <a:gd name="connsiteY0" fmla="*/ 0 h 1122013"/>
                  <a:gd name="connsiteX1" fmla="*/ 1639983 w 1951134"/>
                  <a:gd name="connsiteY1" fmla="*/ 15876 h 1122013"/>
                  <a:gd name="connsiteX2" fmla="*/ 1395509 w 1951134"/>
                  <a:gd name="connsiteY2" fmla="*/ 38100 h 1122013"/>
                  <a:gd name="connsiteX3" fmla="*/ 1147858 w 1951134"/>
                  <a:gd name="connsiteY3" fmla="*/ 69852 h 1122013"/>
                  <a:gd name="connsiteX4" fmla="*/ 951009 w 1951134"/>
                  <a:gd name="connsiteY4" fmla="*/ 107950 h 1122013"/>
                  <a:gd name="connsiteX5" fmla="*/ 766858 w 1951134"/>
                  <a:gd name="connsiteY5" fmla="*/ 165100 h 1122013"/>
                  <a:gd name="connsiteX6" fmla="*/ 614329 w 1951134"/>
                  <a:gd name="connsiteY6" fmla="*/ 179015 h 1122013"/>
                  <a:gd name="connsiteX7" fmla="*/ 430567 w 1951134"/>
                  <a:gd name="connsiteY7" fmla="*/ 285011 h 1122013"/>
                  <a:gd name="connsiteX8" fmla="*/ 303697 w 1951134"/>
                  <a:gd name="connsiteY8" fmla="*/ 401758 h 1122013"/>
                  <a:gd name="connsiteX9" fmla="*/ 204884 w 1951134"/>
                  <a:gd name="connsiteY9" fmla="*/ 537552 h 1122013"/>
                  <a:gd name="connsiteX10" fmla="*/ 131339 w 1951134"/>
                  <a:gd name="connsiteY10" fmla="*/ 679696 h 1122013"/>
                  <a:gd name="connsiteX11" fmla="*/ 73802 w 1951134"/>
                  <a:gd name="connsiteY11" fmla="*/ 871427 h 1122013"/>
                  <a:gd name="connsiteX12" fmla="*/ 0 w 1951134"/>
                  <a:gd name="connsiteY12" fmla="*/ 1122013 h 1122013"/>
                  <a:gd name="connsiteX0" fmla="*/ 1951134 w 1951134"/>
                  <a:gd name="connsiteY0" fmla="*/ 0 h 1122013"/>
                  <a:gd name="connsiteX1" fmla="*/ 1639983 w 1951134"/>
                  <a:gd name="connsiteY1" fmla="*/ 15876 h 1122013"/>
                  <a:gd name="connsiteX2" fmla="*/ 1395509 w 1951134"/>
                  <a:gd name="connsiteY2" fmla="*/ 38100 h 1122013"/>
                  <a:gd name="connsiteX3" fmla="*/ 1147858 w 1951134"/>
                  <a:gd name="connsiteY3" fmla="*/ 69852 h 1122013"/>
                  <a:gd name="connsiteX4" fmla="*/ 951009 w 1951134"/>
                  <a:gd name="connsiteY4" fmla="*/ 107950 h 1122013"/>
                  <a:gd name="connsiteX5" fmla="*/ 810401 w 1951134"/>
                  <a:gd name="connsiteY5" fmla="*/ 138232 h 1122013"/>
                  <a:gd name="connsiteX6" fmla="*/ 614329 w 1951134"/>
                  <a:gd name="connsiteY6" fmla="*/ 179015 h 1122013"/>
                  <a:gd name="connsiteX7" fmla="*/ 430567 w 1951134"/>
                  <a:gd name="connsiteY7" fmla="*/ 285011 h 1122013"/>
                  <a:gd name="connsiteX8" fmla="*/ 303697 w 1951134"/>
                  <a:gd name="connsiteY8" fmla="*/ 401758 h 1122013"/>
                  <a:gd name="connsiteX9" fmla="*/ 204884 w 1951134"/>
                  <a:gd name="connsiteY9" fmla="*/ 537552 h 1122013"/>
                  <a:gd name="connsiteX10" fmla="*/ 131339 w 1951134"/>
                  <a:gd name="connsiteY10" fmla="*/ 679696 h 1122013"/>
                  <a:gd name="connsiteX11" fmla="*/ 73802 w 1951134"/>
                  <a:gd name="connsiteY11" fmla="*/ 871427 h 1122013"/>
                  <a:gd name="connsiteX12" fmla="*/ 0 w 1951134"/>
                  <a:gd name="connsiteY12" fmla="*/ 1122013 h 1122013"/>
                  <a:gd name="connsiteX0" fmla="*/ 1951134 w 1951134"/>
                  <a:gd name="connsiteY0" fmla="*/ 0 h 1122013"/>
                  <a:gd name="connsiteX1" fmla="*/ 1639983 w 1951134"/>
                  <a:gd name="connsiteY1" fmla="*/ 15876 h 1122013"/>
                  <a:gd name="connsiteX2" fmla="*/ 1395509 w 1951134"/>
                  <a:gd name="connsiteY2" fmla="*/ 38100 h 1122013"/>
                  <a:gd name="connsiteX3" fmla="*/ 1147858 w 1951134"/>
                  <a:gd name="connsiteY3" fmla="*/ 69852 h 1122013"/>
                  <a:gd name="connsiteX4" fmla="*/ 951009 w 1951134"/>
                  <a:gd name="connsiteY4" fmla="*/ 107950 h 1122013"/>
                  <a:gd name="connsiteX5" fmla="*/ 810401 w 1951134"/>
                  <a:gd name="connsiteY5" fmla="*/ 138232 h 1122013"/>
                  <a:gd name="connsiteX6" fmla="*/ 595668 w 1951134"/>
                  <a:gd name="connsiteY6" fmla="*/ 195137 h 1122013"/>
                  <a:gd name="connsiteX7" fmla="*/ 430567 w 1951134"/>
                  <a:gd name="connsiteY7" fmla="*/ 285011 h 1122013"/>
                  <a:gd name="connsiteX8" fmla="*/ 303697 w 1951134"/>
                  <a:gd name="connsiteY8" fmla="*/ 401758 h 1122013"/>
                  <a:gd name="connsiteX9" fmla="*/ 204884 w 1951134"/>
                  <a:gd name="connsiteY9" fmla="*/ 537552 h 1122013"/>
                  <a:gd name="connsiteX10" fmla="*/ 131339 w 1951134"/>
                  <a:gd name="connsiteY10" fmla="*/ 679696 h 1122013"/>
                  <a:gd name="connsiteX11" fmla="*/ 73802 w 1951134"/>
                  <a:gd name="connsiteY11" fmla="*/ 871427 h 1122013"/>
                  <a:gd name="connsiteX12" fmla="*/ 0 w 1951134"/>
                  <a:gd name="connsiteY12" fmla="*/ 1122013 h 1122013"/>
                  <a:gd name="connsiteX0" fmla="*/ 1988457 w 1988457"/>
                  <a:gd name="connsiteY0" fmla="*/ 97445 h 1106610"/>
                  <a:gd name="connsiteX1" fmla="*/ 1639983 w 1988457"/>
                  <a:gd name="connsiteY1" fmla="*/ 473 h 1106610"/>
                  <a:gd name="connsiteX2" fmla="*/ 1395509 w 1988457"/>
                  <a:gd name="connsiteY2" fmla="*/ 22697 h 1106610"/>
                  <a:gd name="connsiteX3" fmla="*/ 1147858 w 1988457"/>
                  <a:gd name="connsiteY3" fmla="*/ 54449 h 1106610"/>
                  <a:gd name="connsiteX4" fmla="*/ 951009 w 1988457"/>
                  <a:gd name="connsiteY4" fmla="*/ 92547 h 1106610"/>
                  <a:gd name="connsiteX5" fmla="*/ 810401 w 1988457"/>
                  <a:gd name="connsiteY5" fmla="*/ 122829 h 1106610"/>
                  <a:gd name="connsiteX6" fmla="*/ 595668 w 1988457"/>
                  <a:gd name="connsiteY6" fmla="*/ 179734 h 1106610"/>
                  <a:gd name="connsiteX7" fmla="*/ 430567 w 1988457"/>
                  <a:gd name="connsiteY7" fmla="*/ 269608 h 1106610"/>
                  <a:gd name="connsiteX8" fmla="*/ 303697 w 1988457"/>
                  <a:gd name="connsiteY8" fmla="*/ 386355 h 1106610"/>
                  <a:gd name="connsiteX9" fmla="*/ 204884 w 1988457"/>
                  <a:gd name="connsiteY9" fmla="*/ 522149 h 1106610"/>
                  <a:gd name="connsiteX10" fmla="*/ 131339 w 1988457"/>
                  <a:gd name="connsiteY10" fmla="*/ 664293 h 1106610"/>
                  <a:gd name="connsiteX11" fmla="*/ 73802 w 1988457"/>
                  <a:gd name="connsiteY11" fmla="*/ 856024 h 1106610"/>
                  <a:gd name="connsiteX12" fmla="*/ 0 w 1988457"/>
                  <a:gd name="connsiteY12" fmla="*/ 1106610 h 1106610"/>
                  <a:gd name="connsiteX0" fmla="*/ 1988457 w 1988457"/>
                  <a:gd name="connsiteY0" fmla="*/ 74748 h 1083913"/>
                  <a:gd name="connsiteX1" fmla="*/ 1671085 w 1988457"/>
                  <a:gd name="connsiteY1" fmla="*/ 79877 h 1083913"/>
                  <a:gd name="connsiteX2" fmla="*/ 1395509 w 1988457"/>
                  <a:gd name="connsiteY2" fmla="*/ 0 h 1083913"/>
                  <a:gd name="connsiteX3" fmla="*/ 1147858 w 1988457"/>
                  <a:gd name="connsiteY3" fmla="*/ 31752 h 1083913"/>
                  <a:gd name="connsiteX4" fmla="*/ 951009 w 1988457"/>
                  <a:gd name="connsiteY4" fmla="*/ 69850 h 1083913"/>
                  <a:gd name="connsiteX5" fmla="*/ 810401 w 1988457"/>
                  <a:gd name="connsiteY5" fmla="*/ 100132 h 1083913"/>
                  <a:gd name="connsiteX6" fmla="*/ 595668 w 1988457"/>
                  <a:gd name="connsiteY6" fmla="*/ 157037 h 1083913"/>
                  <a:gd name="connsiteX7" fmla="*/ 430567 w 1988457"/>
                  <a:gd name="connsiteY7" fmla="*/ 246911 h 1083913"/>
                  <a:gd name="connsiteX8" fmla="*/ 303697 w 1988457"/>
                  <a:gd name="connsiteY8" fmla="*/ 363658 h 1083913"/>
                  <a:gd name="connsiteX9" fmla="*/ 204884 w 1988457"/>
                  <a:gd name="connsiteY9" fmla="*/ 499452 h 1083913"/>
                  <a:gd name="connsiteX10" fmla="*/ 131339 w 1988457"/>
                  <a:gd name="connsiteY10" fmla="*/ 641596 h 1083913"/>
                  <a:gd name="connsiteX11" fmla="*/ 73802 w 1988457"/>
                  <a:gd name="connsiteY11" fmla="*/ 833327 h 1083913"/>
                  <a:gd name="connsiteX12" fmla="*/ 0 w 1988457"/>
                  <a:gd name="connsiteY12" fmla="*/ 1083913 h 1083913"/>
                  <a:gd name="connsiteX0" fmla="*/ 1988457 w 1988457"/>
                  <a:gd name="connsiteY0" fmla="*/ 44220 h 1053385"/>
                  <a:gd name="connsiteX1" fmla="*/ 1671085 w 1988457"/>
                  <a:gd name="connsiteY1" fmla="*/ 49349 h 1053385"/>
                  <a:gd name="connsiteX2" fmla="*/ 1395509 w 1988457"/>
                  <a:gd name="connsiteY2" fmla="*/ 50077 h 1053385"/>
                  <a:gd name="connsiteX3" fmla="*/ 1147858 w 1988457"/>
                  <a:gd name="connsiteY3" fmla="*/ 1224 h 1053385"/>
                  <a:gd name="connsiteX4" fmla="*/ 951009 w 1988457"/>
                  <a:gd name="connsiteY4" fmla="*/ 39322 h 1053385"/>
                  <a:gd name="connsiteX5" fmla="*/ 810401 w 1988457"/>
                  <a:gd name="connsiteY5" fmla="*/ 69604 h 1053385"/>
                  <a:gd name="connsiteX6" fmla="*/ 595668 w 1988457"/>
                  <a:gd name="connsiteY6" fmla="*/ 126509 h 1053385"/>
                  <a:gd name="connsiteX7" fmla="*/ 430567 w 1988457"/>
                  <a:gd name="connsiteY7" fmla="*/ 216383 h 1053385"/>
                  <a:gd name="connsiteX8" fmla="*/ 303697 w 1988457"/>
                  <a:gd name="connsiteY8" fmla="*/ 333130 h 1053385"/>
                  <a:gd name="connsiteX9" fmla="*/ 204884 w 1988457"/>
                  <a:gd name="connsiteY9" fmla="*/ 468924 h 1053385"/>
                  <a:gd name="connsiteX10" fmla="*/ 131339 w 1988457"/>
                  <a:gd name="connsiteY10" fmla="*/ 611068 h 1053385"/>
                  <a:gd name="connsiteX11" fmla="*/ 73802 w 1988457"/>
                  <a:gd name="connsiteY11" fmla="*/ 802799 h 1053385"/>
                  <a:gd name="connsiteX12" fmla="*/ 0 w 1988457"/>
                  <a:gd name="connsiteY12" fmla="*/ 1053385 h 1053385"/>
                  <a:gd name="connsiteX0" fmla="*/ 1988457 w 1988457"/>
                  <a:gd name="connsiteY0" fmla="*/ 10259 h 1019424"/>
                  <a:gd name="connsiteX1" fmla="*/ 1671085 w 1988457"/>
                  <a:gd name="connsiteY1" fmla="*/ 15388 h 1019424"/>
                  <a:gd name="connsiteX2" fmla="*/ 1395509 w 1988457"/>
                  <a:gd name="connsiteY2" fmla="*/ 16116 h 1019424"/>
                  <a:gd name="connsiteX3" fmla="*/ 1154078 w 1988457"/>
                  <a:gd name="connsiteY3" fmla="*/ 10252 h 1019424"/>
                  <a:gd name="connsiteX4" fmla="*/ 951009 w 1988457"/>
                  <a:gd name="connsiteY4" fmla="*/ 5361 h 1019424"/>
                  <a:gd name="connsiteX5" fmla="*/ 810401 w 1988457"/>
                  <a:gd name="connsiteY5" fmla="*/ 35643 h 1019424"/>
                  <a:gd name="connsiteX6" fmla="*/ 595668 w 1988457"/>
                  <a:gd name="connsiteY6" fmla="*/ 92548 h 1019424"/>
                  <a:gd name="connsiteX7" fmla="*/ 430567 w 1988457"/>
                  <a:gd name="connsiteY7" fmla="*/ 182422 h 1019424"/>
                  <a:gd name="connsiteX8" fmla="*/ 303697 w 1988457"/>
                  <a:gd name="connsiteY8" fmla="*/ 299169 h 1019424"/>
                  <a:gd name="connsiteX9" fmla="*/ 204884 w 1988457"/>
                  <a:gd name="connsiteY9" fmla="*/ 434963 h 1019424"/>
                  <a:gd name="connsiteX10" fmla="*/ 131339 w 1988457"/>
                  <a:gd name="connsiteY10" fmla="*/ 577107 h 1019424"/>
                  <a:gd name="connsiteX11" fmla="*/ 73802 w 1988457"/>
                  <a:gd name="connsiteY11" fmla="*/ 768838 h 1019424"/>
                  <a:gd name="connsiteX12" fmla="*/ 0 w 1988457"/>
                  <a:gd name="connsiteY12" fmla="*/ 1019424 h 1019424"/>
                  <a:gd name="connsiteX0" fmla="*/ 1988457 w 1988457"/>
                  <a:gd name="connsiteY0" fmla="*/ 5627 h 1014792"/>
                  <a:gd name="connsiteX1" fmla="*/ 1671085 w 1988457"/>
                  <a:gd name="connsiteY1" fmla="*/ 10756 h 1014792"/>
                  <a:gd name="connsiteX2" fmla="*/ 1395509 w 1988457"/>
                  <a:gd name="connsiteY2" fmla="*/ 11484 h 1014792"/>
                  <a:gd name="connsiteX3" fmla="*/ 1154078 w 1988457"/>
                  <a:gd name="connsiteY3" fmla="*/ 5620 h 1014792"/>
                  <a:gd name="connsiteX4" fmla="*/ 957230 w 1988457"/>
                  <a:gd name="connsiteY4" fmla="*/ 6103 h 1014792"/>
                  <a:gd name="connsiteX5" fmla="*/ 810401 w 1988457"/>
                  <a:gd name="connsiteY5" fmla="*/ 31011 h 1014792"/>
                  <a:gd name="connsiteX6" fmla="*/ 595668 w 1988457"/>
                  <a:gd name="connsiteY6" fmla="*/ 87916 h 1014792"/>
                  <a:gd name="connsiteX7" fmla="*/ 430567 w 1988457"/>
                  <a:gd name="connsiteY7" fmla="*/ 177790 h 1014792"/>
                  <a:gd name="connsiteX8" fmla="*/ 303697 w 1988457"/>
                  <a:gd name="connsiteY8" fmla="*/ 294537 h 1014792"/>
                  <a:gd name="connsiteX9" fmla="*/ 204884 w 1988457"/>
                  <a:gd name="connsiteY9" fmla="*/ 430331 h 1014792"/>
                  <a:gd name="connsiteX10" fmla="*/ 131339 w 1988457"/>
                  <a:gd name="connsiteY10" fmla="*/ 572475 h 1014792"/>
                  <a:gd name="connsiteX11" fmla="*/ 73802 w 1988457"/>
                  <a:gd name="connsiteY11" fmla="*/ 764206 h 1014792"/>
                  <a:gd name="connsiteX12" fmla="*/ 0 w 1988457"/>
                  <a:gd name="connsiteY12" fmla="*/ 1014792 h 1014792"/>
                  <a:gd name="connsiteX0" fmla="*/ 1988457 w 1988457"/>
                  <a:gd name="connsiteY0" fmla="*/ 15637 h 1024802"/>
                  <a:gd name="connsiteX1" fmla="*/ 1671085 w 1988457"/>
                  <a:gd name="connsiteY1" fmla="*/ 20766 h 1024802"/>
                  <a:gd name="connsiteX2" fmla="*/ 1395509 w 1988457"/>
                  <a:gd name="connsiteY2" fmla="*/ 0 h 1024802"/>
                  <a:gd name="connsiteX3" fmla="*/ 1154078 w 1988457"/>
                  <a:gd name="connsiteY3" fmla="*/ 15630 h 1024802"/>
                  <a:gd name="connsiteX4" fmla="*/ 957230 w 1988457"/>
                  <a:gd name="connsiteY4" fmla="*/ 16113 h 1024802"/>
                  <a:gd name="connsiteX5" fmla="*/ 810401 w 1988457"/>
                  <a:gd name="connsiteY5" fmla="*/ 41021 h 1024802"/>
                  <a:gd name="connsiteX6" fmla="*/ 595668 w 1988457"/>
                  <a:gd name="connsiteY6" fmla="*/ 97926 h 1024802"/>
                  <a:gd name="connsiteX7" fmla="*/ 430567 w 1988457"/>
                  <a:gd name="connsiteY7" fmla="*/ 187800 h 1024802"/>
                  <a:gd name="connsiteX8" fmla="*/ 303697 w 1988457"/>
                  <a:gd name="connsiteY8" fmla="*/ 304547 h 1024802"/>
                  <a:gd name="connsiteX9" fmla="*/ 204884 w 1988457"/>
                  <a:gd name="connsiteY9" fmla="*/ 440341 h 1024802"/>
                  <a:gd name="connsiteX10" fmla="*/ 131339 w 1988457"/>
                  <a:gd name="connsiteY10" fmla="*/ 582485 h 1024802"/>
                  <a:gd name="connsiteX11" fmla="*/ 73802 w 1988457"/>
                  <a:gd name="connsiteY11" fmla="*/ 774216 h 1024802"/>
                  <a:gd name="connsiteX12" fmla="*/ 0 w 1988457"/>
                  <a:gd name="connsiteY12" fmla="*/ 1024802 h 1024802"/>
                  <a:gd name="connsiteX0" fmla="*/ 1988457 w 1988457"/>
                  <a:gd name="connsiteY0" fmla="*/ 15637 h 1024802"/>
                  <a:gd name="connsiteX1" fmla="*/ 1677306 w 1988457"/>
                  <a:gd name="connsiteY1" fmla="*/ 10018 h 1024802"/>
                  <a:gd name="connsiteX2" fmla="*/ 1395509 w 1988457"/>
                  <a:gd name="connsiteY2" fmla="*/ 0 h 1024802"/>
                  <a:gd name="connsiteX3" fmla="*/ 1154078 w 1988457"/>
                  <a:gd name="connsiteY3" fmla="*/ 15630 h 1024802"/>
                  <a:gd name="connsiteX4" fmla="*/ 957230 w 1988457"/>
                  <a:gd name="connsiteY4" fmla="*/ 16113 h 1024802"/>
                  <a:gd name="connsiteX5" fmla="*/ 810401 w 1988457"/>
                  <a:gd name="connsiteY5" fmla="*/ 41021 h 1024802"/>
                  <a:gd name="connsiteX6" fmla="*/ 595668 w 1988457"/>
                  <a:gd name="connsiteY6" fmla="*/ 97926 h 1024802"/>
                  <a:gd name="connsiteX7" fmla="*/ 430567 w 1988457"/>
                  <a:gd name="connsiteY7" fmla="*/ 187800 h 1024802"/>
                  <a:gd name="connsiteX8" fmla="*/ 303697 w 1988457"/>
                  <a:gd name="connsiteY8" fmla="*/ 304547 h 1024802"/>
                  <a:gd name="connsiteX9" fmla="*/ 204884 w 1988457"/>
                  <a:gd name="connsiteY9" fmla="*/ 440341 h 1024802"/>
                  <a:gd name="connsiteX10" fmla="*/ 131339 w 1988457"/>
                  <a:gd name="connsiteY10" fmla="*/ 582485 h 1024802"/>
                  <a:gd name="connsiteX11" fmla="*/ 73802 w 1988457"/>
                  <a:gd name="connsiteY11" fmla="*/ 774216 h 1024802"/>
                  <a:gd name="connsiteX12" fmla="*/ 0 w 1988457"/>
                  <a:gd name="connsiteY12" fmla="*/ 1024802 h 1024802"/>
                  <a:gd name="connsiteX0" fmla="*/ 1988457 w 1988457"/>
                  <a:gd name="connsiteY0" fmla="*/ 15637 h 1024802"/>
                  <a:gd name="connsiteX1" fmla="*/ 1677306 w 1988457"/>
                  <a:gd name="connsiteY1" fmla="*/ 10018 h 1024802"/>
                  <a:gd name="connsiteX2" fmla="*/ 1395509 w 1988457"/>
                  <a:gd name="connsiteY2" fmla="*/ 0 h 1024802"/>
                  <a:gd name="connsiteX3" fmla="*/ 1154078 w 1988457"/>
                  <a:gd name="connsiteY3" fmla="*/ 15630 h 1024802"/>
                  <a:gd name="connsiteX4" fmla="*/ 969671 w 1988457"/>
                  <a:gd name="connsiteY4" fmla="*/ 21486 h 1024802"/>
                  <a:gd name="connsiteX5" fmla="*/ 810401 w 1988457"/>
                  <a:gd name="connsiteY5" fmla="*/ 41021 h 1024802"/>
                  <a:gd name="connsiteX6" fmla="*/ 595668 w 1988457"/>
                  <a:gd name="connsiteY6" fmla="*/ 97926 h 1024802"/>
                  <a:gd name="connsiteX7" fmla="*/ 430567 w 1988457"/>
                  <a:gd name="connsiteY7" fmla="*/ 187800 h 1024802"/>
                  <a:gd name="connsiteX8" fmla="*/ 303697 w 1988457"/>
                  <a:gd name="connsiteY8" fmla="*/ 304547 h 1024802"/>
                  <a:gd name="connsiteX9" fmla="*/ 204884 w 1988457"/>
                  <a:gd name="connsiteY9" fmla="*/ 440341 h 1024802"/>
                  <a:gd name="connsiteX10" fmla="*/ 131339 w 1988457"/>
                  <a:gd name="connsiteY10" fmla="*/ 582485 h 1024802"/>
                  <a:gd name="connsiteX11" fmla="*/ 73802 w 1988457"/>
                  <a:gd name="connsiteY11" fmla="*/ 774216 h 1024802"/>
                  <a:gd name="connsiteX12" fmla="*/ 0 w 1988457"/>
                  <a:gd name="connsiteY12" fmla="*/ 1024802 h 1024802"/>
                  <a:gd name="connsiteX0" fmla="*/ 1988457 w 1988457"/>
                  <a:gd name="connsiteY0" fmla="*/ 15637 h 1024802"/>
                  <a:gd name="connsiteX1" fmla="*/ 1677306 w 1988457"/>
                  <a:gd name="connsiteY1" fmla="*/ 10018 h 1024802"/>
                  <a:gd name="connsiteX2" fmla="*/ 1395509 w 1988457"/>
                  <a:gd name="connsiteY2" fmla="*/ 0 h 1024802"/>
                  <a:gd name="connsiteX3" fmla="*/ 1154078 w 1988457"/>
                  <a:gd name="connsiteY3" fmla="*/ 15630 h 1024802"/>
                  <a:gd name="connsiteX4" fmla="*/ 969671 w 1988457"/>
                  <a:gd name="connsiteY4" fmla="*/ 21486 h 1024802"/>
                  <a:gd name="connsiteX5" fmla="*/ 810401 w 1988457"/>
                  <a:gd name="connsiteY5" fmla="*/ 41021 h 1024802"/>
                  <a:gd name="connsiteX6" fmla="*/ 595668 w 1988457"/>
                  <a:gd name="connsiteY6" fmla="*/ 97926 h 1024802"/>
                  <a:gd name="connsiteX7" fmla="*/ 430567 w 1988457"/>
                  <a:gd name="connsiteY7" fmla="*/ 187800 h 1024802"/>
                  <a:gd name="connsiteX8" fmla="*/ 303697 w 1988457"/>
                  <a:gd name="connsiteY8" fmla="*/ 304547 h 1024802"/>
                  <a:gd name="connsiteX9" fmla="*/ 204884 w 1988457"/>
                  <a:gd name="connsiteY9" fmla="*/ 440341 h 1024802"/>
                  <a:gd name="connsiteX10" fmla="*/ 131339 w 1988457"/>
                  <a:gd name="connsiteY10" fmla="*/ 582485 h 1024802"/>
                  <a:gd name="connsiteX11" fmla="*/ 70627 w 1988457"/>
                  <a:gd name="connsiteY11" fmla="*/ 765987 h 1024802"/>
                  <a:gd name="connsiteX12" fmla="*/ 0 w 1988457"/>
                  <a:gd name="connsiteY12" fmla="*/ 1024802 h 1024802"/>
                  <a:gd name="connsiteX0" fmla="*/ 1988457 w 1988457"/>
                  <a:gd name="connsiteY0" fmla="*/ 15637 h 1024802"/>
                  <a:gd name="connsiteX1" fmla="*/ 1677306 w 1988457"/>
                  <a:gd name="connsiteY1" fmla="*/ 10018 h 1024802"/>
                  <a:gd name="connsiteX2" fmla="*/ 1395509 w 1988457"/>
                  <a:gd name="connsiteY2" fmla="*/ 0 h 1024802"/>
                  <a:gd name="connsiteX3" fmla="*/ 1154078 w 1988457"/>
                  <a:gd name="connsiteY3" fmla="*/ 15630 h 1024802"/>
                  <a:gd name="connsiteX4" fmla="*/ 969671 w 1988457"/>
                  <a:gd name="connsiteY4" fmla="*/ 21486 h 1024802"/>
                  <a:gd name="connsiteX5" fmla="*/ 810401 w 1988457"/>
                  <a:gd name="connsiteY5" fmla="*/ 41021 h 1024802"/>
                  <a:gd name="connsiteX6" fmla="*/ 595668 w 1988457"/>
                  <a:gd name="connsiteY6" fmla="*/ 97926 h 1024802"/>
                  <a:gd name="connsiteX7" fmla="*/ 430567 w 1988457"/>
                  <a:gd name="connsiteY7" fmla="*/ 187800 h 1024802"/>
                  <a:gd name="connsiteX8" fmla="*/ 303697 w 1988457"/>
                  <a:gd name="connsiteY8" fmla="*/ 304547 h 1024802"/>
                  <a:gd name="connsiteX9" fmla="*/ 204884 w 1988457"/>
                  <a:gd name="connsiteY9" fmla="*/ 440341 h 1024802"/>
                  <a:gd name="connsiteX10" fmla="*/ 131339 w 1988457"/>
                  <a:gd name="connsiteY10" fmla="*/ 582485 h 1024802"/>
                  <a:gd name="connsiteX11" fmla="*/ 70627 w 1988457"/>
                  <a:gd name="connsiteY11" fmla="*/ 765987 h 1024802"/>
                  <a:gd name="connsiteX12" fmla="*/ 0 w 1988457"/>
                  <a:gd name="connsiteY12" fmla="*/ 1024802 h 1024802"/>
                  <a:gd name="connsiteX0" fmla="*/ 1988457 w 1988457"/>
                  <a:gd name="connsiteY0" fmla="*/ 15637 h 1024802"/>
                  <a:gd name="connsiteX1" fmla="*/ 1677306 w 1988457"/>
                  <a:gd name="connsiteY1" fmla="*/ 10018 h 1024802"/>
                  <a:gd name="connsiteX2" fmla="*/ 1395509 w 1988457"/>
                  <a:gd name="connsiteY2" fmla="*/ 0 h 1024802"/>
                  <a:gd name="connsiteX3" fmla="*/ 1154078 w 1988457"/>
                  <a:gd name="connsiteY3" fmla="*/ 15630 h 1024802"/>
                  <a:gd name="connsiteX4" fmla="*/ 969671 w 1988457"/>
                  <a:gd name="connsiteY4" fmla="*/ 21486 h 1024802"/>
                  <a:gd name="connsiteX5" fmla="*/ 810401 w 1988457"/>
                  <a:gd name="connsiteY5" fmla="*/ 41021 h 1024802"/>
                  <a:gd name="connsiteX6" fmla="*/ 595668 w 1988457"/>
                  <a:gd name="connsiteY6" fmla="*/ 97926 h 1024802"/>
                  <a:gd name="connsiteX7" fmla="*/ 430567 w 1988457"/>
                  <a:gd name="connsiteY7" fmla="*/ 187800 h 1024802"/>
                  <a:gd name="connsiteX8" fmla="*/ 303697 w 1988457"/>
                  <a:gd name="connsiteY8" fmla="*/ 304547 h 1024802"/>
                  <a:gd name="connsiteX9" fmla="*/ 204884 w 1988457"/>
                  <a:gd name="connsiteY9" fmla="*/ 440341 h 1024802"/>
                  <a:gd name="connsiteX10" fmla="*/ 131339 w 1988457"/>
                  <a:gd name="connsiteY10" fmla="*/ 582485 h 1024802"/>
                  <a:gd name="connsiteX11" fmla="*/ 70627 w 1988457"/>
                  <a:gd name="connsiteY11" fmla="*/ 765987 h 1024802"/>
                  <a:gd name="connsiteX12" fmla="*/ 0 w 1988457"/>
                  <a:gd name="connsiteY12" fmla="*/ 1024802 h 1024802"/>
                  <a:gd name="connsiteX0" fmla="*/ 1988457 w 1988457"/>
                  <a:gd name="connsiteY0" fmla="*/ 15637 h 1024802"/>
                  <a:gd name="connsiteX1" fmla="*/ 1677306 w 1988457"/>
                  <a:gd name="connsiteY1" fmla="*/ 10018 h 1024802"/>
                  <a:gd name="connsiteX2" fmla="*/ 1395509 w 1988457"/>
                  <a:gd name="connsiteY2" fmla="*/ 0 h 1024802"/>
                  <a:gd name="connsiteX3" fmla="*/ 1154078 w 1988457"/>
                  <a:gd name="connsiteY3" fmla="*/ 15630 h 1024802"/>
                  <a:gd name="connsiteX4" fmla="*/ 969671 w 1988457"/>
                  <a:gd name="connsiteY4" fmla="*/ 21486 h 1024802"/>
                  <a:gd name="connsiteX5" fmla="*/ 810401 w 1988457"/>
                  <a:gd name="connsiteY5" fmla="*/ 41021 h 1024802"/>
                  <a:gd name="connsiteX6" fmla="*/ 595668 w 1988457"/>
                  <a:gd name="connsiteY6" fmla="*/ 97926 h 1024802"/>
                  <a:gd name="connsiteX7" fmla="*/ 430567 w 1988457"/>
                  <a:gd name="connsiteY7" fmla="*/ 187800 h 1024802"/>
                  <a:gd name="connsiteX8" fmla="*/ 303697 w 1988457"/>
                  <a:gd name="connsiteY8" fmla="*/ 304547 h 1024802"/>
                  <a:gd name="connsiteX9" fmla="*/ 204884 w 1988457"/>
                  <a:gd name="connsiteY9" fmla="*/ 440341 h 1024802"/>
                  <a:gd name="connsiteX10" fmla="*/ 131339 w 1988457"/>
                  <a:gd name="connsiteY10" fmla="*/ 582485 h 1024802"/>
                  <a:gd name="connsiteX11" fmla="*/ 70627 w 1988457"/>
                  <a:gd name="connsiteY11" fmla="*/ 765987 h 1024802"/>
                  <a:gd name="connsiteX12" fmla="*/ 0 w 1988457"/>
                  <a:gd name="connsiteY12" fmla="*/ 1024802 h 1024802"/>
                  <a:gd name="connsiteX0" fmla="*/ 1988457 w 1988457"/>
                  <a:gd name="connsiteY0" fmla="*/ 15637 h 1024802"/>
                  <a:gd name="connsiteX1" fmla="*/ 1677306 w 1988457"/>
                  <a:gd name="connsiteY1" fmla="*/ 10018 h 1024802"/>
                  <a:gd name="connsiteX2" fmla="*/ 1395509 w 1988457"/>
                  <a:gd name="connsiteY2" fmla="*/ 0 h 1024802"/>
                  <a:gd name="connsiteX3" fmla="*/ 1154078 w 1988457"/>
                  <a:gd name="connsiteY3" fmla="*/ 15630 h 1024802"/>
                  <a:gd name="connsiteX4" fmla="*/ 969671 w 1988457"/>
                  <a:gd name="connsiteY4" fmla="*/ 21486 h 1024802"/>
                  <a:gd name="connsiteX5" fmla="*/ 810401 w 1988457"/>
                  <a:gd name="connsiteY5" fmla="*/ 41021 h 1024802"/>
                  <a:gd name="connsiteX6" fmla="*/ 595668 w 1988457"/>
                  <a:gd name="connsiteY6" fmla="*/ 97926 h 1024802"/>
                  <a:gd name="connsiteX7" fmla="*/ 430567 w 1988457"/>
                  <a:gd name="connsiteY7" fmla="*/ 187800 h 1024802"/>
                  <a:gd name="connsiteX8" fmla="*/ 303697 w 1988457"/>
                  <a:gd name="connsiteY8" fmla="*/ 304547 h 1024802"/>
                  <a:gd name="connsiteX9" fmla="*/ 204884 w 1988457"/>
                  <a:gd name="connsiteY9" fmla="*/ 440341 h 1024802"/>
                  <a:gd name="connsiteX10" fmla="*/ 144039 w 1988457"/>
                  <a:gd name="connsiteY10" fmla="*/ 582485 h 1024802"/>
                  <a:gd name="connsiteX11" fmla="*/ 70627 w 1988457"/>
                  <a:gd name="connsiteY11" fmla="*/ 765987 h 1024802"/>
                  <a:gd name="connsiteX12" fmla="*/ 0 w 1988457"/>
                  <a:gd name="connsiteY12" fmla="*/ 1024802 h 1024802"/>
                  <a:gd name="connsiteX0" fmla="*/ 1988457 w 1988457"/>
                  <a:gd name="connsiteY0" fmla="*/ 15637 h 1024802"/>
                  <a:gd name="connsiteX1" fmla="*/ 1677306 w 1988457"/>
                  <a:gd name="connsiteY1" fmla="*/ 10018 h 1024802"/>
                  <a:gd name="connsiteX2" fmla="*/ 1395509 w 1988457"/>
                  <a:gd name="connsiteY2" fmla="*/ 0 h 1024802"/>
                  <a:gd name="connsiteX3" fmla="*/ 1154078 w 1988457"/>
                  <a:gd name="connsiteY3" fmla="*/ 15630 h 1024802"/>
                  <a:gd name="connsiteX4" fmla="*/ 969671 w 1988457"/>
                  <a:gd name="connsiteY4" fmla="*/ 21486 h 1024802"/>
                  <a:gd name="connsiteX5" fmla="*/ 810401 w 1988457"/>
                  <a:gd name="connsiteY5" fmla="*/ 41021 h 1024802"/>
                  <a:gd name="connsiteX6" fmla="*/ 595668 w 1988457"/>
                  <a:gd name="connsiteY6" fmla="*/ 97926 h 1024802"/>
                  <a:gd name="connsiteX7" fmla="*/ 430567 w 1988457"/>
                  <a:gd name="connsiteY7" fmla="*/ 187800 h 1024802"/>
                  <a:gd name="connsiteX8" fmla="*/ 303697 w 1988457"/>
                  <a:gd name="connsiteY8" fmla="*/ 304547 h 1024802"/>
                  <a:gd name="connsiteX9" fmla="*/ 204884 w 1988457"/>
                  <a:gd name="connsiteY9" fmla="*/ 440341 h 1024802"/>
                  <a:gd name="connsiteX10" fmla="*/ 144039 w 1988457"/>
                  <a:gd name="connsiteY10" fmla="*/ 582485 h 1024802"/>
                  <a:gd name="connsiteX11" fmla="*/ 70627 w 1988457"/>
                  <a:gd name="connsiteY11" fmla="*/ 765987 h 1024802"/>
                  <a:gd name="connsiteX12" fmla="*/ 0 w 1988457"/>
                  <a:gd name="connsiteY12" fmla="*/ 1024802 h 1024802"/>
                  <a:gd name="connsiteX0" fmla="*/ 1988457 w 1988457"/>
                  <a:gd name="connsiteY0" fmla="*/ 15637 h 1024802"/>
                  <a:gd name="connsiteX1" fmla="*/ 1677306 w 1988457"/>
                  <a:gd name="connsiteY1" fmla="*/ 10018 h 1024802"/>
                  <a:gd name="connsiteX2" fmla="*/ 1395509 w 1988457"/>
                  <a:gd name="connsiteY2" fmla="*/ 0 h 1024802"/>
                  <a:gd name="connsiteX3" fmla="*/ 1154078 w 1988457"/>
                  <a:gd name="connsiteY3" fmla="*/ 15630 h 1024802"/>
                  <a:gd name="connsiteX4" fmla="*/ 969671 w 1988457"/>
                  <a:gd name="connsiteY4" fmla="*/ 21486 h 1024802"/>
                  <a:gd name="connsiteX5" fmla="*/ 810401 w 1988457"/>
                  <a:gd name="connsiteY5" fmla="*/ 41021 h 1024802"/>
                  <a:gd name="connsiteX6" fmla="*/ 595668 w 1988457"/>
                  <a:gd name="connsiteY6" fmla="*/ 97926 h 1024802"/>
                  <a:gd name="connsiteX7" fmla="*/ 430567 w 1988457"/>
                  <a:gd name="connsiteY7" fmla="*/ 187800 h 1024802"/>
                  <a:gd name="connsiteX8" fmla="*/ 303697 w 1988457"/>
                  <a:gd name="connsiteY8" fmla="*/ 304547 h 1024802"/>
                  <a:gd name="connsiteX9" fmla="*/ 204884 w 1988457"/>
                  <a:gd name="connsiteY9" fmla="*/ 440341 h 1024802"/>
                  <a:gd name="connsiteX10" fmla="*/ 144039 w 1988457"/>
                  <a:gd name="connsiteY10" fmla="*/ 582485 h 1024802"/>
                  <a:gd name="connsiteX11" fmla="*/ 70627 w 1988457"/>
                  <a:gd name="connsiteY11" fmla="*/ 765987 h 1024802"/>
                  <a:gd name="connsiteX12" fmla="*/ 0 w 1988457"/>
                  <a:gd name="connsiteY12" fmla="*/ 1024802 h 1024802"/>
                  <a:gd name="connsiteX0" fmla="*/ 1988457 w 1988457"/>
                  <a:gd name="connsiteY0" fmla="*/ 15637 h 1024802"/>
                  <a:gd name="connsiteX1" fmla="*/ 1677306 w 1988457"/>
                  <a:gd name="connsiteY1" fmla="*/ 10018 h 1024802"/>
                  <a:gd name="connsiteX2" fmla="*/ 1395509 w 1988457"/>
                  <a:gd name="connsiteY2" fmla="*/ 0 h 1024802"/>
                  <a:gd name="connsiteX3" fmla="*/ 1154078 w 1988457"/>
                  <a:gd name="connsiteY3" fmla="*/ 15630 h 1024802"/>
                  <a:gd name="connsiteX4" fmla="*/ 969671 w 1988457"/>
                  <a:gd name="connsiteY4" fmla="*/ 21486 h 1024802"/>
                  <a:gd name="connsiteX5" fmla="*/ 810401 w 1988457"/>
                  <a:gd name="connsiteY5" fmla="*/ 41021 h 1024802"/>
                  <a:gd name="connsiteX6" fmla="*/ 595668 w 1988457"/>
                  <a:gd name="connsiteY6" fmla="*/ 97926 h 1024802"/>
                  <a:gd name="connsiteX7" fmla="*/ 430567 w 1988457"/>
                  <a:gd name="connsiteY7" fmla="*/ 187800 h 1024802"/>
                  <a:gd name="connsiteX8" fmla="*/ 303697 w 1988457"/>
                  <a:gd name="connsiteY8" fmla="*/ 304547 h 1024802"/>
                  <a:gd name="connsiteX9" fmla="*/ 211234 w 1988457"/>
                  <a:gd name="connsiteY9" fmla="*/ 443084 h 1024802"/>
                  <a:gd name="connsiteX10" fmla="*/ 144039 w 1988457"/>
                  <a:gd name="connsiteY10" fmla="*/ 582485 h 1024802"/>
                  <a:gd name="connsiteX11" fmla="*/ 70627 w 1988457"/>
                  <a:gd name="connsiteY11" fmla="*/ 765987 h 1024802"/>
                  <a:gd name="connsiteX12" fmla="*/ 0 w 1988457"/>
                  <a:gd name="connsiteY12" fmla="*/ 1024802 h 1024802"/>
                  <a:gd name="connsiteX0" fmla="*/ 1988457 w 1988457"/>
                  <a:gd name="connsiteY0" fmla="*/ 15637 h 1024802"/>
                  <a:gd name="connsiteX1" fmla="*/ 1677306 w 1988457"/>
                  <a:gd name="connsiteY1" fmla="*/ 10018 h 1024802"/>
                  <a:gd name="connsiteX2" fmla="*/ 1395509 w 1988457"/>
                  <a:gd name="connsiteY2" fmla="*/ 0 h 1024802"/>
                  <a:gd name="connsiteX3" fmla="*/ 1154078 w 1988457"/>
                  <a:gd name="connsiteY3" fmla="*/ 15630 h 1024802"/>
                  <a:gd name="connsiteX4" fmla="*/ 969671 w 1988457"/>
                  <a:gd name="connsiteY4" fmla="*/ 21486 h 1024802"/>
                  <a:gd name="connsiteX5" fmla="*/ 810401 w 1988457"/>
                  <a:gd name="connsiteY5" fmla="*/ 41021 h 1024802"/>
                  <a:gd name="connsiteX6" fmla="*/ 595668 w 1988457"/>
                  <a:gd name="connsiteY6" fmla="*/ 97926 h 1024802"/>
                  <a:gd name="connsiteX7" fmla="*/ 430567 w 1988457"/>
                  <a:gd name="connsiteY7" fmla="*/ 187800 h 1024802"/>
                  <a:gd name="connsiteX8" fmla="*/ 303697 w 1988457"/>
                  <a:gd name="connsiteY8" fmla="*/ 304547 h 1024802"/>
                  <a:gd name="connsiteX9" fmla="*/ 211234 w 1988457"/>
                  <a:gd name="connsiteY9" fmla="*/ 443084 h 1024802"/>
                  <a:gd name="connsiteX10" fmla="*/ 144039 w 1988457"/>
                  <a:gd name="connsiteY10" fmla="*/ 582485 h 1024802"/>
                  <a:gd name="connsiteX11" fmla="*/ 70627 w 1988457"/>
                  <a:gd name="connsiteY11" fmla="*/ 765987 h 1024802"/>
                  <a:gd name="connsiteX12" fmla="*/ 0 w 1988457"/>
                  <a:gd name="connsiteY12" fmla="*/ 1024802 h 1024802"/>
                  <a:gd name="connsiteX0" fmla="*/ 1988457 w 1988457"/>
                  <a:gd name="connsiteY0" fmla="*/ 15637 h 1024802"/>
                  <a:gd name="connsiteX1" fmla="*/ 1677306 w 1988457"/>
                  <a:gd name="connsiteY1" fmla="*/ 10018 h 1024802"/>
                  <a:gd name="connsiteX2" fmla="*/ 1395509 w 1988457"/>
                  <a:gd name="connsiteY2" fmla="*/ 0 h 1024802"/>
                  <a:gd name="connsiteX3" fmla="*/ 1154078 w 1988457"/>
                  <a:gd name="connsiteY3" fmla="*/ 15630 h 1024802"/>
                  <a:gd name="connsiteX4" fmla="*/ 969671 w 1988457"/>
                  <a:gd name="connsiteY4" fmla="*/ 21486 h 1024802"/>
                  <a:gd name="connsiteX5" fmla="*/ 810401 w 1988457"/>
                  <a:gd name="connsiteY5" fmla="*/ 41021 h 1024802"/>
                  <a:gd name="connsiteX6" fmla="*/ 595668 w 1988457"/>
                  <a:gd name="connsiteY6" fmla="*/ 97926 h 1024802"/>
                  <a:gd name="connsiteX7" fmla="*/ 430567 w 1988457"/>
                  <a:gd name="connsiteY7" fmla="*/ 187800 h 1024802"/>
                  <a:gd name="connsiteX8" fmla="*/ 303697 w 1988457"/>
                  <a:gd name="connsiteY8" fmla="*/ 304547 h 1024802"/>
                  <a:gd name="connsiteX9" fmla="*/ 211234 w 1988457"/>
                  <a:gd name="connsiteY9" fmla="*/ 443084 h 1024802"/>
                  <a:gd name="connsiteX10" fmla="*/ 144039 w 1988457"/>
                  <a:gd name="connsiteY10" fmla="*/ 582485 h 1024802"/>
                  <a:gd name="connsiteX11" fmla="*/ 70627 w 1988457"/>
                  <a:gd name="connsiteY11" fmla="*/ 765987 h 1024802"/>
                  <a:gd name="connsiteX12" fmla="*/ 0 w 1988457"/>
                  <a:gd name="connsiteY12" fmla="*/ 1024802 h 1024802"/>
                  <a:gd name="connsiteX0" fmla="*/ 1988457 w 1988457"/>
                  <a:gd name="connsiteY0" fmla="*/ 15637 h 1024802"/>
                  <a:gd name="connsiteX1" fmla="*/ 1677306 w 1988457"/>
                  <a:gd name="connsiteY1" fmla="*/ 10018 h 1024802"/>
                  <a:gd name="connsiteX2" fmla="*/ 1395509 w 1988457"/>
                  <a:gd name="connsiteY2" fmla="*/ 0 h 1024802"/>
                  <a:gd name="connsiteX3" fmla="*/ 1154078 w 1988457"/>
                  <a:gd name="connsiteY3" fmla="*/ 15630 h 1024802"/>
                  <a:gd name="connsiteX4" fmla="*/ 969671 w 1988457"/>
                  <a:gd name="connsiteY4" fmla="*/ 21486 h 1024802"/>
                  <a:gd name="connsiteX5" fmla="*/ 810401 w 1988457"/>
                  <a:gd name="connsiteY5" fmla="*/ 41021 h 1024802"/>
                  <a:gd name="connsiteX6" fmla="*/ 595668 w 1988457"/>
                  <a:gd name="connsiteY6" fmla="*/ 97926 h 1024802"/>
                  <a:gd name="connsiteX7" fmla="*/ 430567 w 1988457"/>
                  <a:gd name="connsiteY7" fmla="*/ 187800 h 1024802"/>
                  <a:gd name="connsiteX8" fmla="*/ 303697 w 1988457"/>
                  <a:gd name="connsiteY8" fmla="*/ 304547 h 1024802"/>
                  <a:gd name="connsiteX9" fmla="*/ 211234 w 1988457"/>
                  <a:gd name="connsiteY9" fmla="*/ 443084 h 1024802"/>
                  <a:gd name="connsiteX10" fmla="*/ 144039 w 1988457"/>
                  <a:gd name="connsiteY10" fmla="*/ 582485 h 1024802"/>
                  <a:gd name="connsiteX11" fmla="*/ 70627 w 1988457"/>
                  <a:gd name="connsiteY11" fmla="*/ 765987 h 1024802"/>
                  <a:gd name="connsiteX12" fmla="*/ 0 w 1988457"/>
                  <a:gd name="connsiteY12" fmla="*/ 1024802 h 1024802"/>
                  <a:gd name="connsiteX0" fmla="*/ 1988457 w 1988457"/>
                  <a:gd name="connsiteY0" fmla="*/ 15637 h 1024802"/>
                  <a:gd name="connsiteX1" fmla="*/ 1677306 w 1988457"/>
                  <a:gd name="connsiteY1" fmla="*/ 10018 h 1024802"/>
                  <a:gd name="connsiteX2" fmla="*/ 1395509 w 1988457"/>
                  <a:gd name="connsiteY2" fmla="*/ 0 h 1024802"/>
                  <a:gd name="connsiteX3" fmla="*/ 1154078 w 1988457"/>
                  <a:gd name="connsiteY3" fmla="*/ 15630 h 1024802"/>
                  <a:gd name="connsiteX4" fmla="*/ 969671 w 1988457"/>
                  <a:gd name="connsiteY4" fmla="*/ 21486 h 1024802"/>
                  <a:gd name="connsiteX5" fmla="*/ 810401 w 1988457"/>
                  <a:gd name="connsiteY5" fmla="*/ 41021 h 1024802"/>
                  <a:gd name="connsiteX6" fmla="*/ 595668 w 1988457"/>
                  <a:gd name="connsiteY6" fmla="*/ 97926 h 1024802"/>
                  <a:gd name="connsiteX7" fmla="*/ 430567 w 1988457"/>
                  <a:gd name="connsiteY7" fmla="*/ 187800 h 1024802"/>
                  <a:gd name="connsiteX8" fmla="*/ 303697 w 1988457"/>
                  <a:gd name="connsiteY8" fmla="*/ 304547 h 1024802"/>
                  <a:gd name="connsiteX9" fmla="*/ 211234 w 1988457"/>
                  <a:gd name="connsiteY9" fmla="*/ 443084 h 1024802"/>
                  <a:gd name="connsiteX10" fmla="*/ 144039 w 1988457"/>
                  <a:gd name="connsiteY10" fmla="*/ 582485 h 1024802"/>
                  <a:gd name="connsiteX11" fmla="*/ 70627 w 1988457"/>
                  <a:gd name="connsiteY11" fmla="*/ 765987 h 1024802"/>
                  <a:gd name="connsiteX12" fmla="*/ 0 w 1988457"/>
                  <a:gd name="connsiteY12" fmla="*/ 1024802 h 1024802"/>
                  <a:gd name="connsiteX0" fmla="*/ 1988457 w 1988457"/>
                  <a:gd name="connsiteY0" fmla="*/ 15637 h 1024802"/>
                  <a:gd name="connsiteX1" fmla="*/ 1677306 w 1988457"/>
                  <a:gd name="connsiteY1" fmla="*/ 10018 h 1024802"/>
                  <a:gd name="connsiteX2" fmla="*/ 1395509 w 1988457"/>
                  <a:gd name="connsiteY2" fmla="*/ 0 h 1024802"/>
                  <a:gd name="connsiteX3" fmla="*/ 1154078 w 1988457"/>
                  <a:gd name="connsiteY3" fmla="*/ 15630 h 1024802"/>
                  <a:gd name="connsiteX4" fmla="*/ 969671 w 1988457"/>
                  <a:gd name="connsiteY4" fmla="*/ 21486 h 1024802"/>
                  <a:gd name="connsiteX5" fmla="*/ 810401 w 1988457"/>
                  <a:gd name="connsiteY5" fmla="*/ 41021 h 1024802"/>
                  <a:gd name="connsiteX6" fmla="*/ 595668 w 1988457"/>
                  <a:gd name="connsiteY6" fmla="*/ 97926 h 1024802"/>
                  <a:gd name="connsiteX7" fmla="*/ 430567 w 1988457"/>
                  <a:gd name="connsiteY7" fmla="*/ 187800 h 1024802"/>
                  <a:gd name="connsiteX8" fmla="*/ 303697 w 1988457"/>
                  <a:gd name="connsiteY8" fmla="*/ 304547 h 1024802"/>
                  <a:gd name="connsiteX9" fmla="*/ 211234 w 1988457"/>
                  <a:gd name="connsiteY9" fmla="*/ 443084 h 1024802"/>
                  <a:gd name="connsiteX10" fmla="*/ 144039 w 1988457"/>
                  <a:gd name="connsiteY10" fmla="*/ 582485 h 1024802"/>
                  <a:gd name="connsiteX11" fmla="*/ 70627 w 1988457"/>
                  <a:gd name="connsiteY11" fmla="*/ 765987 h 1024802"/>
                  <a:gd name="connsiteX12" fmla="*/ 0 w 1988457"/>
                  <a:gd name="connsiteY12" fmla="*/ 1024802 h 1024802"/>
                  <a:gd name="connsiteX0" fmla="*/ 1988457 w 1988457"/>
                  <a:gd name="connsiteY0" fmla="*/ 15637 h 1024802"/>
                  <a:gd name="connsiteX1" fmla="*/ 1677306 w 1988457"/>
                  <a:gd name="connsiteY1" fmla="*/ 10018 h 1024802"/>
                  <a:gd name="connsiteX2" fmla="*/ 1395509 w 1988457"/>
                  <a:gd name="connsiteY2" fmla="*/ 0 h 1024802"/>
                  <a:gd name="connsiteX3" fmla="*/ 1154078 w 1988457"/>
                  <a:gd name="connsiteY3" fmla="*/ 15630 h 1024802"/>
                  <a:gd name="connsiteX4" fmla="*/ 969671 w 1988457"/>
                  <a:gd name="connsiteY4" fmla="*/ 21486 h 1024802"/>
                  <a:gd name="connsiteX5" fmla="*/ 810401 w 1988457"/>
                  <a:gd name="connsiteY5" fmla="*/ 41021 h 1024802"/>
                  <a:gd name="connsiteX6" fmla="*/ 595668 w 1988457"/>
                  <a:gd name="connsiteY6" fmla="*/ 97926 h 1024802"/>
                  <a:gd name="connsiteX7" fmla="*/ 430567 w 1988457"/>
                  <a:gd name="connsiteY7" fmla="*/ 187800 h 1024802"/>
                  <a:gd name="connsiteX8" fmla="*/ 303697 w 1988457"/>
                  <a:gd name="connsiteY8" fmla="*/ 304547 h 1024802"/>
                  <a:gd name="connsiteX9" fmla="*/ 211234 w 1988457"/>
                  <a:gd name="connsiteY9" fmla="*/ 443084 h 1024802"/>
                  <a:gd name="connsiteX10" fmla="*/ 144039 w 1988457"/>
                  <a:gd name="connsiteY10" fmla="*/ 582485 h 1024802"/>
                  <a:gd name="connsiteX11" fmla="*/ 70627 w 1988457"/>
                  <a:gd name="connsiteY11" fmla="*/ 765987 h 1024802"/>
                  <a:gd name="connsiteX12" fmla="*/ 0 w 1988457"/>
                  <a:gd name="connsiteY12" fmla="*/ 1024802 h 1024802"/>
                  <a:gd name="connsiteX0" fmla="*/ 1988457 w 1988457"/>
                  <a:gd name="connsiteY0" fmla="*/ 15637 h 1024802"/>
                  <a:gd name="connsiteX1" fmla="*/ 1677306 w 1988457"/>
                  <a:gd name="connsiteY1" fmla="*/ 10018 h 1024802"/>
                  <a:gd name="connsiteX2" fmla="*/ 1395509 w 1988457"/>
                  <a:gd name="connsiteY2" fmla="*/ 0 h 1024802"/>
                  <a:gd name="connsiteX3" fmla="*/ 1154078 w 1988457"/>
                  <a:gd name="connsiteY3" fmla="*/ 15630 h 1024802"/>
                  <a:gd name="connsiteX4" fmla="*/ 969671 w 1988457"/>
                  <a:gd name="connsiteY4" fmla="*/ 21486 h 1024802"/>
                  <a:gd name="connsiteX5" fmla="*/ 810401 w 1988457"/>
                  <a:gd name="connsiteY5" fmla="*/ 41021 h 1024802"/>
                  <a:gd name="connsiteX6" fmla="*/ 595668 w 1988457"/>
                  <a:gd name="connsiteY6" fmla="*/ 97926 h 1024802"/>
                  <a:gd name="connsiteX7" fmla="*/ 430567 w 1988457"/>
                  <a:gd name="connsiteY7" fmla="*/ 187800 h 1024802"/>
                  <a:gd name="connsiteX8" fmla="*/ 303697 w 1988457"/>
                  <a:gd name="connsiteY8" fmla="*/ 304547 h 1024802"/>
                  <a:gd name="connsiteX9" fmla="*/ 211234 w 1988457"/>
                  <a:gd name="connsiteY9" fmla="*/ 443084 h 1024802"/>
                  <a:gd name="connsiteX10" fmla="*/ 144039 w 1988457"/>
                  <a:gd name="connsiteY10" fmla="*/ 582485 h 1024802"/>
                  <a:gd name="connsiteX11" fmla="*/ 70627 w 1988457"/>
                  <a:gd name="connsiteY11" fmla="*/ 765987 h 1024802"/>
                  <a:gd name="connsiteX12" fmla="*/ 0 w 1988457"/>
                  <a:gd name="connsiteY12" fmla="*/ 1024802 h 1024802"/>
                  <a:gd name="connsiteX0" fmla="*/ 1988457 w 1988457"/>
                  <a:gd name="connsiteY0" fmla="*/ 8034 h 1017199"/>
                  <a:gd name="connsiteX1" fmla="*/ 1677306 w 1988457"/>
                  <a:gd name="connsiteY1" fmla="*/ 2415 h 1017199"/>
                  <a:gd name="connsiteX2" fmla="*/ 1392334 w 1988457"/>
                  <a:gd name="connsiteY2" fmla="*/ 3368 h 1017199"/>
                  <a:gd name="connsiteX3" fmla="*/ 1154078 w 1988457"/>
                  <a:gd name="connsiteY3" fmla="*/ 8027 h 1017199"/>
                  <a:gd name="connsiteX4" fmla="*/ 969671 w 1988457"/>
                  <a:gd name="connsiteY4" fmla="*/ 13883 h 1017199"/>
                  <a:gd name="connsiteX5" fmla="*/ 810401 w 1988457"/>
                  <a:gd name="connsiteY5" fmla="*/ 33418 h 1017199"/>
                  <a:gd name="connsiteX6" fmla="*/ 595668 w 1988457"/>
                  <a:gd name="connsiteY6" fmla="*/ 90323 h 1017199"/>
                  <a:gd name="connsiteX7" fmla="*/ 430567 w 1988457"/>
                  <a:gd name="connsiteY7" fmla="*/ 180197 h 1017199"/>
                  <a:gd name="connsiteX8" fmla="*/ 303697 w 1988457"/>
                  <a:gd name="connsiteY8" fmla="*/ 296944 h 1017199"/>
                  <a:gd name="connsiteX9" fmla="*/ 211234 w 1988457"/>
                  <a:gd name="connsiteY9" fmla="*/ 435481 h 1017199"/>
                  <a:gd name="connsiteX10" fmla="*/ 144039 w 1988457"/>
                  <a:gd name="connsiteY10" fmla="*/ 574882 h 1017199"/>
                  <a:gd name="connsiteX11" fmla="*/ 70627 w 1988457"/>
                  <a:gd name="connsiteY11" fmla="*/ 758384 h 1017199"/>
                  <a:gd name="connsiteX12" fmla="*/ 0 w 1988457"/>
                  <a:gd name="connsiteY12" fmla="*/ 1017199 h 1017199"/>
                  <a:gd name="connsiteX0" fmla="*/ 1988457 w 1988457"/>
                  <a:gd name="connsiteY0" fmla="*/ 8034 h 1017199"/>
                  <a:gd name="connsiteX1" fmla="*/ 1677306 w 1988457"/>
                  <a:gd name="connsiteY1" fmla="*/ 2415 h 1017199"/>
                  <a:gd name="connsiteX2" fmla="*/ 1392334 w 1988457"/>
                  <a:gd name="connsiteY2" fmla="*/ 3368 h 1017199"/>
                  <a:gd name="connsiteX3" fmla="*/ 1154078 w 1988457"/>
                  <a:gd name="connsiteY3" fmla="*/ 8027 h 1017199"/>
                  <a:gd name="connsiteX4" fmla="*/ 969671 w 1988457"/>
                  <a:gd name="connsiteY4" fmla="*/ 13883 h 1017199"/>
                  <a:gd name="connsiteX5" fmla="*/ 810401 w 1988457"/>
                  <a:gd name="connsiteY5" fmla="*/ 33418 h 1017199"/>
                  <a:gd name="connsiteX6" fmla="*/ 595668 w 1988457"/>
                  <a:gd name="connsiteY6" fmla="*/ 90323 h 1017199"/>
                  <a:gd name="connsiteX7" fmla="*/ 430567 w 1988457"/>
                  <a:gd name="connsiteY7" fmla="*/ 180197 h 1017199"/>
                  <a:gd name="connsiteX8" fmla="*/ 303697 w 1988457"/>
                  <a:gd name="connsiteY8" fmla="*/ 296944 h 1017199"/>
                  <a:gd name="connsiteX9" fmla="*/ 211234 w 1988457"/>
                  <a:gd name="connsiteY9" fmla="*/ 435481 h 1017199"/>
                  <a:gd name="connsiteX10" fmla="*/ 144039 w 1988457"/>
                  <a:gd name="connsiteY10" fmla="*/ 574882 h 1017199"/>
                  <a:gd name="connsiteX11" fmla="*/ 70627 w 1988457"/>
                  <a:gd name="connsiteY11" fmla="*/ 758384 h 1017199"/>
                  <a:gd name="connsiteX12" fmla="*/ 0 w 1988457"/>
                  <a:gd name="connsiteY12" fmla="*/ 1017199 h 101719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1154078 w 1988457"/>
                  <a:gd name="connsiteY3" fmla="*/ 13707 h 1022879"/>
                  <a:gd name="connsiteX4" fmla="*/ 969671 w 1988457"/>
                  <a:gd name="connsiteY4" fmla="*/ 19563 h 1022879"/>
                  <a:gd name="connsiteX5" fmla="*/ 810401 w 1988457"/>
                  <a:gd name="connsiteY5" fmla="*/ 39098 h 1022879"/>
                  <a:gd name="connsiteX6" fmla="*/ 595668 w 1988457"/>
                  <a:gd name="connsiteY6" fmla="*/ 96003 h 1022879"/>
                  <a:gd name="connsiteX7" fmla="*/ 430567 w 1988457"/>
                  <a:gd name="connsiteY7" fmla="*/ 185877 h 1022879"/>
                  <a:gd name="connsiteX8" fmla="*/ 303697 w 1988457"/>
                  <a:gd name="connsiteY8" fmla="*/ 302624 h 1022879"/>
                  <a:gd name="connsiteX9" fmla="*/ 211234 w 1988457"/>
                  <a:gd name="connsiteY9" fmla="*/ 441161 h 1022879"/>
                  <a:gd name="connsiteX10" fmla="*/ 144039 w 1988457"/>
                  <a:gd name="connsiteY10" fmla="*/ 580562 h 1022879"/>
                  <a:gd name="connsiteX11" fmla="*/ 70627 w 1988457"/>
                  <a:gd name="connsiteY11" fmla="*/ 764064 h 1022879"/>
                  <a:gd name="connsiteX12" fmla="*/ 0 w 1988457"/>
                  <a:gd name="connsiteY12" fmla="*/ 1022879 h 102287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1154078 w 1988457"/>
                  <a:gd name="connsiteY3" fmla="*/ 13707 h 1022879"/>
                  <a:gd name="connsiteX4" fmla="*/ 969671 w 1988457"/>
                  <a:gd name="connsiteY4" fmla="*/ 19563 h 1022879"/>
                  <a:gd name="connsiteX5" fmla="*/ 810401 w 1988457"/>
                  <a:gd name="connsiteY5" fmla="*/ 39098 h 1022879"/>
                  <a:gd name="connsiteX6" fmla="*/ 595668 w 1988457"/>
                  <a:gd name="connsiteY6" fmla="*/ 96003 h 1022879"/>
                  <a:gd name="connsiteX7" fmla="*/ 433742 w 1988457"/>
                  <a:gd name="connsiteY7" fmla="*/ 180391 h 1022879"/>
                  <a:gd name="connsiteX8" fmla="*/ 303697 w 1988457"/>
                  <a:gd name="connsiteY8" fmla="*/ 302624 h 1022879"/>
                  <a:gd name="connsiteX9" fmla="*/ 211234 w 1988457"/>
                  <a:gd name="connsiteY9" fmla="*/ 441161 h 1022879"/>
                  <a:gd name="connsiteX10" fmla="*/ 144039 w 1988457"/>
                  <a:gd name="connsiteY10" fmla="*/ 580562 h 1022879"/>
                  <a:gd name="connsiteX11" fmla="*/ 70627 w 1988457"/>
                  <a:gd name="connsiteY11" fmla="*/ 764064 h 1022879"/>
                  <a:gd name="connsiteX12" fmla="*/ 0 w 1988457"/>
                  <a:gd name="connsiteY12" fmla="*/ 1022879 h 102287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1154078 w 1988457"/>
                  <a:gd name="connsiteY3" fmla="*/ 13707 h 1022879"/>
                  <a:gd name="connsiteX4" fmla="*/ 969671 w 1988457"/>
                  <a:gd name="connsiteY4" fmla="*/ 19563 h 1022879"/>
                  <a:gd name="connsiteX5" fmla="*/ 810401 w 1988457"/>
                  <a:gd name="connsiteY5" fmla="*/ 39098 h 1022879"/>
                  <a:gd name="connsiteX6" fmla="*/ 595668 w 1988457"/>
                  <a:gd name="connsiteY6" fmla="*/ 96003 h 1022879"/>
                  <a:gd name="connsiteX7" fmla="*/ 433742 w 1988457"/>
                  <a:gd name="connsiteY7" fmla="*/ 180391 h 1022879"/>
                  <a:gd name="connsiteX8" fmla="*/ 303697 w 1988457"/>
                  <a:gd name="connsiteY8" fmla="*/ 302624 h 1022879"/>
                  <a:gd name="connsiteX9" fmla="*/ 211234 w 1988457"/>
                  <a:gd name="connsiteY9" fmla="*/ 441161 h 1022879"/>
                  <a:gd name="connsiteX10" fmla="*/ 144039 w 1988457"/>
                  <a:gd name="connsiteY10" fmla="*/ 580562 h 1022879"/>
                  <a:gd name="connsiteX11" fmla="*/ 70627 w 1988457"/>
                  <a:gd name="connsiteY11" fmla="*/ 764064 h 1022879"/>
                  <a:gd name="connsiteX12" fmla="*/ 0 w 1988457"/>
                  <a:gd name="connsiteY12" fmla="*/ 1022879 h 102287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1154078 w 1988457"/>
                  <a:gd name="connsiteY3" fmla="*/ 13707 h 1022879"/>
                  <a:gd name="connsiteX4" fmla="*/ 969671 w 1988457"/>
                  <a:gd name="connsiteY4" fmla="*/ 19563 h 1022879"/>
                  <a:gd name="connsiteX5" fmla="*/ 810401 w 1988457"/>
                  <a:gd name="connsiteY5" fmla="*/ 39098 h 1022879"/>
                  <a:gd name="connsiteX6" fmla="*/ 595668 w 1988457"/>
                  <a:gd name="connsiteY6" fmla="*/ 96003 h 1022879"/>
                  <a:gd name="connsiteX7" fmla="*/ 433742 w 1988457"/>
                  <a:gd name="connsiteY7" fmla="*/ 180391 h 1022879"/>
                  <a:gd name="connsiteX8" fmla="*/ 303697 w 1988457"/>
                  <a:gd name="connsiteY8" fmla="*/ 302624 h 1022879"/>
                  <a:gd name="connsiteX9" fmla="*/ 211234 w 1988457"/>
                  <a:gd name="connsiteY9" fmla="*/ 441161 h 1022879"/>
                  <a:gd name="connsiteX10" fmla="*/ 144039 w 1988457"/>
                  <a:gd name="connsiteY10" fmla="*/ 580562 h 1022879"/>
                  <a:gd name="connsiteX11" fmla="*/ 70627 w 1988457"/>
                  <a:gd name="connsiteY11" fmla="*/ 764064 h 1022879"/>
                  <a:gd name="connsiteX12" fmla="*/ 0 w 1988457"/>
                  <a:gd name="connsiteY12" fmla="*/ 1022879 h 102287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1154078 w 1988457"/>
                  <a:gd name="connsiteY3" fmla="*/ 13707 h 1022879"/>
                  <a:gd name="connsiteX4" fmla="*/ 969671 w 1988457"/>
                  <a:gd name="connsiteY4" fmla="*/ 19563 h 1022879"/>
                  <a:gd name="connsiteX5" fmla="*/ 810401 w 1988457"/>
                  <a:gd name="connsiteY5" fmla="*/ 39098 h 1022879"/>
                  <a:gd name="connsiteX6" fmla="*/ 595668 w 1988457"/>
                  <a:gd name="connsiteY6" fmla="*/ 96003 h 1022879"/>
                  <a:gd name="connsiteX7" fmla="*/ 433742 w 1988457"/>
                  <a:gd name="connsiteY7" fmla="*/ 180391 h 1022879"/>
                  <a:gd name="connsiteX8" fmla="*/ 303697 w 1988457"/>
                  <a:gd name="connsiteY8" fmla="*/ 302624 h 1022879"/>
                  <a:gd name="connsiteX9" fmla="*/ 211234 w 1988457"/>
                  <a:gd name="connsiteY9" fmla="*/ 441161 h 1022879"/>
                  <a:gd name="connsiteX10" fmla="*/ 144039 w 1988457"/>
                  <a:gd name="connsiteY10" fmla="*/ 580562 h 1022879"/>
                  <a:gd name="connsiteX11" fmla="*/ 70627 w 1988457"/>
                  <a:gd name="connsiteY11" fmla="*/ 764064 h 1022879"/>
                  <a:gd name="connsiteX12" fmla="*/ 0 w 1988457"/>
                  <a:gd name="connsiteY12" fmla="*/ 1022879 h 102287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969671 w 1988457"/>
                  <a:gd name="connsiteY3" fmla="*/ 19563 h 1022879"/>
                  <a:gd name="connsiteX4" fmla="*/ 810401 w 1988457"/>
                  <a:gd name="connsiteY4" fmla="*/ 39098 h 1022879"/>
                  <a:gd name="connsiteX5" fmla="*/ 595668 w 1988457"/>
                  <a:gd name="connsiteY5" fmla="*/ 96003 h 1022879"/>
                  <a:gd name="connsiteX6" fmla="*/ 433742 w 1988457"/>
                  <a:gd name="connsiteY6" fmla="*/ 180391 h 1022879"/>
                  <a:gd name="connsiteX7" fmla="*/ 303697 w 1988457"/>
                  <a:gd name="connsiteY7" fmla="*/ 302624 h 1022879"/>
                  <a:gd name="connsiteX8" fmla="*/ 211234 w 1988457"/>
                  <a:gd name="connsiteY8" fmla="*/ 441161 h 1022879"/>
                  <a:gd name="connsiteX9" fmla="*/ 144039 w 1988457"/>
                  <a:gd name="connsiteY9" fmla="*/ 580562 h 1022879"/>
                  <a:gd name="connsiteX10" fmla="*/ 70627 w 1988457"/>
                  <a:gd name="connsiteY10" fmla="*/ 764064 h 1022879"/>
                  <a:gd name="connsiteX11" fmla="*/ 0 w 1988457"/>
                  <a:gd name="connsiteY11" fmla="*/ 1022879 h 102287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969671 w 1988457"/>
                  <a:gd name="connsiteY3" fmla="*/ 19563 h 1022879"/>
                  <a:gd name="connsiteX4" fmla="*/ 750076 w 1988457"/>
                  <a:gd name="connsiteY4" fmla="*/ 47327 h 1022879"/>
                  <a:gd name="connsiteX5" fmla="*/ 595668 w 1988457"/>
                  <a:gd name="connsiteY5" fmla="*/ 96003 h 1022879"/>
                  <a:gd name="connsiteX6" fmla="*/ 433742 w 1988457"/>
                  <a:gd name="connsiteY6" fmla="*/ 180391 h 1022879"/>
                  <a:gd name="connsiteX7" fmla="*/ 303697 w 1988457"/>
                  <a:gd name="connsiteY7" fmla="*/ 302624 h 1022879"/>
                  <a:gd name="connsiteX8" fmla="*/ 211234 w 1988457"/>
                  <a:gd name="connsiteY8" fmla="*/ 441161 h 1022879"/>
                  <a:gd name="connsiteX9" fmla="*/ 144039 w 1988457"/>
                  <a:gd name="connsiteY9" fmla="*/ 580562 h 1022879"/>
                  <a:gd name="connsiteX10" fmla="*/ 70627 w 1988457"/>
                  <a:gd name="connsiteY10" fmla="*/ 764064 h 1022879"/>
                  <a:gd name="connsiteX11" fmla="*/ 0 w 1988457"/>
                  <a:gd name="connsiteY11" fmla="*/ 1022879 h 102287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969671 w 1988457"/>
                  <a:gd name="connsiteY3" fmla="*/ 19563 h 1022879"/>
                  <a:gd name="connsiteX4" fmla="*/ 731026 w 1988457"/>
                  <a:gd name="connsiteY4" fmla="*/ 58298 h 1022879"/>
                  <a:gd name="connsiteX5" fmla="*/ 595668 w 1988457"/>
                  <a:gd name="connsiteY5" fmla="*/ 96003 h 1022879"/>
                  <a:gd name="connsiteX6" fmla="*/ 433742 w 1988457"/>
                  <a:gd name="connsiteY6" fmla="*/ 180391 h 1022879"/>
                  <a:gd name="connsiteX7" fmla="*/ 303697 w 1988457"/>
                  <a:gd name="connsiteY7" fmla="*/ 302624 h 1022879"/>
                  <a:gd name="connsiteX8" fmla="*/ 211234 w 1988457"/>
                  <a:gd name="connsiteY8" fmla="*/ 441161 h 1022879"/>
                  <a:gd name="connsiteX9" fmla="*/ 144039 w 1988457"/>
                  <a:gd name="connsiteY9" fmla="*/ 580562 h 1022879"/>
                  <a:gd name="connsiteX10" fmla="*/ 70627 w 1988457"/>
                  <a:gd name="connsiteY10" fmla="*/ 764064 h 1022879"/>
                  <a:gd name="connsiteX11" fmla="*/ 0 w 1988457"/>
                  <a:gd name="connsiteY11" fmla="*/ 1022879 h 102287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969671 w 1988457"/>
                  <a:gd name="connsiteY3" fmla="*/ 19563 h 1022879"/>
                  <a:gd name="connsiteX4" fmla="*/ 731026 w 1988457"/>
                  <a:gd name="connsiteY4" fmla="*/ 58298 h 1022879"/>
                  <a:gd name="connsiteX5" fmla="*/ 557568 w 1988457"/>
                  <a:gd name="connsiteY5" fmla="*/ 112460 h 1022879"/>
                  <a:gd name="connsiteX6" fmla="*/ 433742 w 1988457"/>
                  <a:gd name="connsiteY6" fmla="*/ 180391 h 1022879"/>
                  <a:gd name="connsiteX7" fmla="*/ 303697 w 1988457"/>
                  <a:gd name="connsiteY7" fmla="*/ 302624 h 1022879"/>
                  <a:gd name="connsiteX8" fmla="*/ 211234 w 1988457"/>
                  <a:gd name="connsiteY8" fmla="*/ 441161 h 1022879"/>
                  <a:gd name="connsiteX9" fmla="*/ 144039 w 1988457"/>
                  <a:gd name="connsiteY9" fmla="*/ 580562 h 1022879"/>
                  <a:gd name="connsiteX10" fmla="*/ 70627 w 1988457"/>
                  <a:gd name="connsiteY10" fmla="*/ 764064 h 1022879"/>
                  <a:gd name="connsiteX11" fmla="*/ 0 w 1988457"/>
                  <a:gd name="connsiteY11" fmla="*/ 1022879 h 102287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969671 w 1988457"/>
                  <a:gd name="connsiteY3" fmla="*/ 19563 h 1022879"/>
                  <a:gd name="connsiteX4" fmla="*/ 731026 w 1988457"/>
                  <a:gd name="connsiteY4" fmla="*/ 58298 h 1022879"/>
                  <a:gd name="connsiteX5" fmla="*/ 557568 w 1988457"/>
                  <a:gd name="connsiteY5" fmla="*/ 112460 h 1022879"/>
                  <a:gd name="connsiteX6" fmla="*/ 433742 w 1988457"/>
                  <a:gd name="connsiteY6" fmla="*/ 180391 h 1022879"/>
                  <a:gd name="connsiteX7" fmla="*/ 303697 w 1988457"/>
                  <a:gd name="connsiteY7" fmla="*/ 302624 h 1022879"/>
                  <a:gd name="connsiteX8" fmla="*/ 211234 w 1988457"/>
                  <a:gd name="connsiteY8" fmla="*/ 441161 h 1022879"/>
                  <a:gd name="connsiteX9" fmla="*/ 144039 w 1988457"/>
                  <a:gd name="connsiteY9" fmla="*/ 580562 h 1022879"/>
                  <a:gd name="connsiteX10" fmla="*/ 70627 w 1988457"/>
                  <a:gd name="connsiteY10" fmla="*/ 764064 h 1022879"/>
                  <a:gd name="connsiteX11" fmla="*/ 0 w 1988457"/>
                  <a:gd name="connsiteY11" fmla="*/ 1022879 h 102287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969671 w 1988457"/>
                  <a:gd name="connsiteY3" fmla="*/ 19563 h 1022879"/>
                  <a:gd name="connsiteX4" fmla="*/ 731026 w 1988457"/>
                  <a:gd name="connsiteY4" fmla="*/ 58298 h 1022879"/>
                  <a:gd name="connsiteX5" fmla="*/ 557568 w 1988457"/>
                  <a:gd name="connsiteY5" fmla="*/ 112460 h 1022879"/>
                  <a:gd name="connsiteX6" fmla="*/ 433742 w 1988457"/>
                  <a:gd name="connsiteY6" fmla="*/ 180391 h 1022879"/>
                  <a:gd name="connsiteX7" fmla="*/ 303697 w 1988457"/>
                  <a:gd name="connsiteY7" fmla="*/ 302624 h 1022879"/>
                  <a:gd name="connsiteX8" fmla="*/ 211234 w 1988457"/>
                  <a:gd name="connsiteY8" fmla="*/ 441161 h 1022879"/>
                  <a:gd name="connsiteX9" fmla="*/ 144039 w 1988457"/>
                  <a:gd name="connsiteY9" fmla="*/ 580562 h 1022879"/>
                  <a:gd name="connsiteX10" fmla="*/ 70627 w 1988457"/>
                  <a:gd name="connsiteY10" fmla="*/ 764064 h 1022879"/>
                  <a:gd name="connsiteX11" fmla="*/ 0 w 1988457"/>
                  <a:gd name="connsiteY11" fmla="*/ 1022879 h 102287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969671 w 1988457"/>
                  <a:gd name="connsiteY3" fmla="*/ 19563 h 1022879"/>
                  <a:gd name="connsiteX4" fmla="*/ 731026 w 1988457"/>
                  <a:gd name="connsiteY4" fmla="*/ 58298 h 1022879"/>
                  <a:gd name="connsiteX5" fmla="*/ 557568 w 1988457"/>
                  <a:gd name="connsiteY5" fmla="*/ 112460 h 1022879"/>
                  <a:gd name="connsiteX6" fmla="*/ 433742 w 1988457"/>
                  <a:gd name="connsiteY6" fmla="*/ 180391 h 1022879"/>
                  <a:gd name="connsiteX7" fmla="*/ 303697 w 1988457"/>
                  <a:gd name="connsiteY7" fmla="*/ 302624 h 1022879"/>
                  <a:gd name="connsiteX8" fmla="*/ 211234 w 1988457"/>
                  <a:gd name="connsiteY8" fmla="*/ 441161 h 1022879"/>
                  <a:gd name="connsiteX9" fmla="*/ 144039 w 1988457"/>
                  <a:gd name="connsiteY9" fmla="*/ 580562 h 1022879"/>
                  <a:gd name="connsiteX10" fmla="*/ 70627 w 1988457"/>
                  <a:gd name="connsiteY10" fmla="*/ 764064 h 1022879"/>
                  <a:gd name="connsiteX11" fmla="*/ 0 w 1988457"/>
                  <a:gd name="connsiteY11" fmla="*/ 1022879 h 102287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969671 w 1988457"/>
                  <a:gd name="connsiteY3" fmla="*/ 19563 h 1022879"/>
                  <a:gd name="connsiteX4" fmla="*/ 731026 w 1988457"/>
                  <a:gd name="connsiteY4" fmla="*/ 58298 h 1022879"/>
                  <a:gd name="connsiteX5" fmla="*/ 557568 w 1988457"/>
                  <a:gd name="connsiteY5" fmla="*/ 112460 h 1022879"/>
                  <a:gd name="connsiteX6" fmla="*/ 433742 w 1988457"/>
                  <a:gd name="connsiteY6" fmla="*/ 180391 h 1022879"/>
                  <a:gd name="connsiteX7" fmla="*/ 303697 w 1988457"/>
                  <a:gd name="connsiteY7" fmla="*/ 302624 h 1022879"/>
                  <a:gd name="connsiteX8" fmla="*/ 211234 w 1988457"/>
                  <a:gd name="connsiteY8" fmla="*/ 441161 h 1022879"/>
                  <a:gd name="connsiteX9" fmla="*/ 144039 w 1988457"/>
                  <a:gd name="connsiteY9" fmla="*/ 580562 h 1022879"/>
                  <a:gd name="connsiteX10" fmla="*/ 70627 w 1988457"/>
                  <a:gd name="connsiteY10" fmla="*/ 764064 h 1022879"/>
                  <a:gd name="connsiteX11" fmla="*/ 0 w 1988457"/>
                  <a:gd name="connsiteY11" fmla="*/ 1022879 h 102287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969671 w 1988457"/>
                  <a:gd name="connsiteY3" fmla="*/ 19563 h 1022879"/>
                  <a:gd name="connsiteX4" fmla="*/ 731026 w 1988457"/>
                  <a:gd name="connsiteY4" fmla="*/ 58298 h 1022879"/>
                  <a:gd name="connsiteX5" fmla="*/ 557568 w 1988457"/>
                  <a:gd name="connsiteY5" fmla="*/ 112460 h 1022879"/>
                  <a:gd name="connsiteX6" fmla="*/ 433742 w 1988457"/>
                  <a:gd name="connsiteY6" fmla="*/ 180391 h 1022879"/>
                  <a:gd name="connsiteX7" fmla="*/ 303697 w 1988457"/>
                  <a:gd name="connsiteY7" fmla="*/ 302624 h 1022879"/>
                  <a:gd name="connsiteX8" fmla="*/ 211234 w 1988457"/>
                  <a:gd name="connsiteY8" fmla="*/ 441161 h 1022879"/>
                  <a:gd name="connsiteX9" fmla="*/ 144039 w 1988457"/>
                  <a:gd name="connsiteY9" fmla="*/ 580562 h 1022879"/>
                  <a:gd name="connsiteX10" fmla="*/ 70627 w 1988457"/>
                  <a:gd name="connsiteY10" fmla="*/ 764064 h 1022879"/>
                  <a:gd name="connsiteX11" fmla="*/ 0 w 1988457"/>
                  <a:gd name="connsiteY11" fmla="*/ 1022879 h 102287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969671 w 1988457"/>
                  <a:gd name="connsiteY3" fmla="*/ 19563 h 1022879"/>
                  <a:gd name="connsiteX4" fmla="*/ 731026 w 1988457"/>
                  <a:gd name="connsiteY4" fmla="*/ 58298 h 1022879"/>
                  <a:gd name="connsiteX5" fmla="*/ 557568 w 1988457"/>
                  <a:gd name="connsiteY5" fmla="*/ 112460 h 1022879"/>
                  <a:gd name="connsiteX6" fmla="*/ 433742 w 1988457"/>
                  <a:gd name="connsiteY6" fmla="*/ 180391 h 1022879"/>
                  <a:gd name="connsiteX7" fmla="*/ 303697 w 1988457"/>
                  <a:gd name="connsiteY7" fmla="*/ 302624 h 1022879"/>
                  <a:gd name="connsiteX8" fmla="*/ 211234 w 1988457"/>
                  <a:gd name="connsiteY8" fmla="*/ 441161 h 1022879"/>
                  <a:gd name="connsiteX9" fmla="*/ 144039 w 1988457"/>
                  <a:gd name="connsiteY9" fmla="*/ 580562 h 1022879"/>
                  <a:gd name="connsiteX10" fmla="*/ 70627 w 1988457"/>
                  <a:gd name="connsiteY10" fmla="*/ 764064 h 1022879"/>
                  <a:gd name="connsiteX11" fmla="*/ 0 w 1988457"/>
                  <a:gd name="connsiteY11" fmla="*/ 1022879 h 102287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969671 w 1988457"/>
                  <a:gd name="connsiteY3" fmla="*/ 19563 h 1022879"/>
                  <a:gd name="connsiteX4" fmla="*/ 731026 w 1988457"/>
                  <a:gd name="connsiteY4" fmla="*/ 58298 h 1022879"/>
                  <a:gd name="connsiteX5" fmla="*/ 557568 w 1988457"/>
                  <a:gd name="connsiteY5" fmla="*/ 112460 h 1022879"/>
                  <a:gd name="connsiteX6" fmla="*/ 433742 w 1988457"/>
                  <a:gd name="connsiteY6" fmla="*/ 180391 h 1022879"/>
                  <a:gd name="connsiteX7" fmla="*/ 303697 w 1988457"/>
                  <a:gd name="connsiteY7" fmla="*/ 302624 h 1022879"/>
                  <a:gd name="connsiteX8" fmla="*/ 211234 w 1988457"/>
                  <a:gd name="connsiteY8" fmla="*/ 441161 h 1022879"/>
                  <a:gd name="connsiteX9" fmla="*/ 144039 w 1988457"/>
                  <a:gd name="connsiteY9" fmla="*/ 580562 h 1022879"/>
                  <a:gd name="connsiteX10" fmla="*/ 70627 w 1988457"/>
                  <a:gd name="connsiteY10" fmla="*/ 764064 h 1022879"/>
                  <a:gd name="connsiteX11" fmla="*/ 0 w 1988457"/>
                  <a:gd name="connsiteY11" fmla="*/ 1022879 h 102287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969671 w 1988457"/>
                  <a:gd name="connsiteY3" fmla="*/ 19563 h 1022879"/>
                  <a:gd name="connsiteX4" fmla="*/ 731026 w 1988457"/>
                  <a:gd name="connsiteY4" fmla="*/ 58298 h 1022879"/>
                  <a:gd name="connsiteX5" fmla="*/ 557568 w 1988457"/>
                  <a:gd name="connsiteY5" fmla="*/ 112460 h 1022879"/>
                  <a:gd name="connsiteX6" fmla="*/ 433742 w 1988457"/>
                  <a:gd name="connsiteY6" fmla="*/ 180391 h 1022879"/>
                  <a:gd name="connsiteX7" fmla="*/ 303697 w 1988457"/>
                  <a:gd name="connsiteY7" fmla="*/ 302624 h 1022879"/>
                  <a:gd name="connsiteX8" fmla="*/ 211234 w 1988457"/>
                  <a:gd name="connsiteY8" fmla="*/ 441161 h 1022879"/>
                  <a:gd name="connsiteX9" fmla="*/ 144039 w 1988457"/>
                  <a:gd name="connsiteY9" fmla="*/ 580562 h 1022879"/>
                  <a:gd name="connsiteX10" fmla="*/ 70627 w 1988457"/>
                  <a:gd name="connsiteY10" fmla="*/ 764064 h 1022879"/>
                  <a:gd name="connsiteX11" fmla="*/ 0 w 1988457"/>
                  <a:gd name="connsiteY11" fmla="*/ 1022879 h 102287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969671 w 1988457"/>
                  <a:gd name="connsiteY3" fmla="*/ 19563 h 1022879"/>
                  <a:gd name="connsiteX4" fmla="*/ 731026 w 1988457"/>
                  <a:gd name="connsiteY4" fmla="*/ 58298 h 1022879"/>
                  <a:gd name="connsiteX5" fmla="*/ 557568 w 1988457"/>
                  <a:gd name="connsiteY5" fmla="*/ 112460 h 1022879"/>
                  <a:gd name="connsiteX6" fmla="*/ 433742 w 1988457"/>
                  <a:gd name="connsiteY6" fmla="*/ 180391 h 1022879"/>
                  <a:gd name="connsiteX7" fmla="*/ 303697 w 1988457"/>
                  <a:gd name="connsiteY7" fmla="*/ 302624 h 1022879"/>
                  <a:gd name="connsiteX8" fmla="*/ 211234 w 1988457"/>
                  <a:gd name="connsiteY8" fmla="*/ 441161 h 1022879"/>
                  <a:gd name="connsiteX9" fmla="*/ 144039 w 1988457"/>
                  <a:gd name="connsiteY9" fmla="*/ 580562 h 1022879"/>
                  <a:gd name="connsiteX10" fmla="*/ 70627 w 1988457"/>
                  <a:gd name="connsiteY10" fmla="*/ 764064 h 1022879"/>
                  <a:gd name="connsiteX11" fmla="*/ 0 w 1988457"/>
                  <a:gd name="connsiteY11" fmla="*/ 1022879 h 102287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969671 w 1988457"/>
                  <a:gd name="connsiteY3" fmla="*/ 19563 h 1022879"/>
                  <a:gd name="connsiteX4" fmla="*/ 731026 w 1988457"/>
                  <a:gd name="connsiteY4" fmla="*/ 58298 h 1022879"/>
                  <a:gd name="connsiteX5" fmla="*/ 557568 w 1988457"/>
                  <a:gd name="connsiteY5" fmla="*/ 112460 h 1022879"/>
                  <a:gd name="connsiteX6" fmla="*/ 433742 w 1988457"/>
                  <a:gd name="connsiteY6" fmla="*/ 180391 h 1022879"/>
                  <a:gd name="connsiteX7" fmla="*/ 303697 w 1988457"/>
                  <a:gd name="connsiteY7" fmla="*/ 302624 h 1022879"/>
                  <a:gd name="connsiteX8" fmla="*/ 211234 w 1988457"/>
                  <a:gd name="connsiteY8" fmla="*/ 441161 h 1022879"/>
                  <a:gd name="connsiteX9" fmla="*/ 144039 w 1988457"/>
                  <a:gd name="connsiteY9" fmla="*/ 580562 h 1022879"/>
                  <a:gd name="connsiteX10" fmla="*/ 70627 w 1988457"/>
                  <a:gd name="connsiteY10" fmla="*/ 764064 h 1022879"/>
                  <a:gd name="connsiteX11" fmla="*/ 0 w 1988457"/>
                  <a:gd name="connsiteY11" fmla="*/ 1022879 h 102287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969671 w 1988457"/>
                  <a:gd name="connsiteY3" fmla="*/ 19563 h 1022879"/>
                  <a:gd name="connsiteX4" fmla="*/ 731026 w 1988457"/>
                  <a:gd name="connsiteY4" fmla="*/ 58298 h 1022879"/>
                  <a:gd name="connsiteX5" fmla="*/ 557568 w 1988457"/>
                  <a:gd name="connsiteY5" fmla="*/ 112460 h 1022879"/>
                  <a:gd name="connsiteX6" fmla="*/ 433742 w 1988457"/>
                  <a:gd name="connsiteY6" fmla="*/ 180391 h 1022879"/>
                  <a:gd name="connsiteX7" fmla="*/ 303697 w 1988457"/>
                  <a:gd name="connsiteY7" fmla="*/ 302624 h 1022879"/>
                  <a:gd name="connsiteX8" fmla="*/ 211234 w 1988457"/>
                  <a:gd name="connsiteY8" fmla="*/ 441161 h 1022879"/>
                  <a:gd name="connsiteX9" fmla="*/ 144039 w 1988457"/>
                  <a:gd name="connsiteY9" fmla="*/ 580562 h 1022879"/>
                  <a:gd name="connsiteX10" fmla="*/ 70627 w 1988457"/>
                  <a:gd name="connsiteY10" fmla="*/ 764064 h 1022879"/>
                  <a:gd name="connsiteX11" fmla="*/ 0 w 1988457"/>
                  <a:gd name="connsiteY11" fmla="*/ 1022879 h 102287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969671 w 1988457"/>
                  <a:gd name="connsiteY3" fmla="*/ 19563 h 1022879"/>
                  <a:gd name="connsiteX4" fmla="*/ 731026 w 1988457"/>
                  <a:gd name="connsiteY4" fmla="*/ 58298 h 1022879"/>
                  <a:gd name="connsiteX5" fmla="*/ 557568 w 1988457"/>
                  <a:gd name="connsiteY5" fmla="*/ 112460 h 1022879"/>
                  <a:gd name="connsiteX6" fmla="*/ 433742 w 1988457"/>
                  <a:gd name="connsiteY6" fmla="*/ 180391 h 1022879"/>
                  <a:gd name="connsiteX7" fmla="*/ 303697 w 1988457"/>
                  <a:gd name="connsiteY7" fmla="*/ 302624 h 1022879"/>
                  <a:gd name="connsiteX8" fmla="*/ 211234 w 1988457"/>
                  <a:gd name="connsiteY8" fmla="*/ 441161 h 1022879"/>
                  <a:gd name="connsiteX9" fmla="*/ 144039 w 1988457"/>
                  <a:gd name="connsiteY9" fmla="*/ 580562 h 1022879"/>
                  <a:gd name="connsiteX10" fmla="*/ 70627 w 1988457"/>
                  <a:gd name="connsiteY10" fmla="*/ 764064 h 1022879"/>
                  <a:gd name="connsiteX11" fmla="*/ 0 w 1988457"/>
                  <a:gd name="connsiteY11" fmla="*/ 1022879 h 102287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969671 w 1988457"/>
                  <a:gd name="connsiteY3" fmla="*/ 19563 h 1022879"/>
                  <a:gd name="connsiteX4" fmla="*/ 731026 w 1988457"/>
                  <a:gd name="connsiteY4" fmla="*/ 58298 h 1022879"/>
                  <a:gd name="connsiteX5" fmla="*/ 557568 w 1988457"/>
                  <a:gd name="connsiteY5" fmla="*/ 112460 h 1022879"/>
                  <a:gd name="connsiteX6" fmla="*/ 433742 w 1988457"/>
                  <a:gd name="connsiteY6" fmla="*/ 180391 h 1022879"/>
                  <a:gd name="connsiteX7" fmla="*/ 268772 w 1988457"/>
                  <a:gd name="connsiteY7" fmla="*/ 351995 h 1022879"/>
                  <a:gd name="connsiteX8" fmla="*/ 211234 w 1988457"/>
                  <a:gd name="connsiteY8" fmla="*/ 441161 h 1022879"/>
                  <a:gd name="connsiteX9" fmla="*/ 144039 w 1988457"/>
                  <a:gd name="connsiteY9" fmla="*/ 580562 h 1022879"/>
                  <a:gd name="connsiteX10" fmla="*/ 70627 w 1988457"/>
                  <a:gd name="connsiteY10" fmla="*/ 764064 h 1022879"/>
                  <a:gd name="connsiteX11" fmla="*/ 0 w 1988457"/>
                  <a:gd name="connsiteY11" fmla="*/ 1022879 h 102287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969671 w 1988457"/>
                  <a:gd name="connsiteY3" fmla="*/ 19563 h 1022879"/>
                  <a:gd name="connsiteX4" fmla="*/ 731026 w 1988457"/>
                  <a:gd name="connsiteY4" fmla="*/ 58298 h 1022879"/>
                  <a:gd name="connsiteX5" fmla="*/ 557568 w 1988457"/>
                  <a:gd name="connsiteY5" fmla="*/ 112460 h 1022879"/>
                  <a:gd name="connsiteX6" fmla="*/ 433742 w 1988457"/>
                  <a:gd name="connsiteY6" fmla="*/ 180391 h 1022879"/>
                  <a:gd name="connsiteX7" fmla="*/ 334385 w 1988457"/>
                  <a:gd name="connsiteY7" fmla="*/ 255101 h 1022879"/>
                  <a:gd name="connsiteX8" fmla="*/ 268772 w 1988457"/>
                  <a:gd name="connsiteY8" fmla="*/ 351995 h 1022879"/>
                  <a:gd name="connsiteX9" fmla="*/ 211234 w 1988457"/>
                  <a:gd name="connsiteY9" fmla="*/ 441161 h 1022879"/>
                  <a:gd name="connsiteX10" fmla="*/ 144039 w 1988457"/>
                  <a:gd name="connsiteY10" fmla="*/ 580562 h 1022879"/>
                  <a:gd name="connsiteX11" fmla="*/ 70627 w 1988457"/>
                  <a:gd name="connsiteY11" fmla="*/ 764064 h 1022879"/>
                  <a:gd name="connsiteX12" fmla="*/ 0 w 1988457"/>
                  <a:gd name="connsiteY12" fmla="*/ 1022879 h 102287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969671 w 1988457"/>
                  <a:gd name="connsiteY3" fmla="*/ 19563 h 1022879"/>
                  <a:gd name="connsiteX4" fmla="*/ 731026 w 1988457"/>
                  <a:gd name="connsiteY4" fmla="*/ 58298 h 1022879"/>
                  <a:gd name="connsiteX5" fmla="*/ 557568 w 1988457"/>
                  <a:gd name="connsiteY5" fmla="*/ 112460 h 1022879"/>
                  <a:gd name="connsiteX6" fmla="*/ 433742 w 1988457"/>
                  <a:gd name="connsiteY6" fmla="*/ 180391 h 1022879"/>
                  <a:gd name="connsiteX7" fmla="*/ 334385 w 1988457"/>
                  <a:gd name="connsiteY7" fmla="*/ 255101 h 1022879"/>
                  <a:gd name="connsiteX8" fmla="*/ 259247 w 1988457"/>
                  <a:gd name="connsiteY8" fmla="*/ 349253 h 1022879"/>
                  <a:gd name="connsiteX9" fmla="*/ 211234 w 1988457"/>
                  <a:gd name="connsiteY9" fmla="*/ 441161 h 1022879"/>
                  <a:gd name="connsiteX10" fmla="*/ 144039 w 1988457"/>
                  <a:gd name="connsiteY10" fmla="*/ 580562 h 1022879"/>
                  <a:gd name="connsiteX11" fmla="*/ 70627 w 1988457"/>
                  <a:gd name="connsiteY11" fmla="*/ 764064 h 1022879"/>
                  <a:gd name="connsiteX12" fmla="*/ 0 w 1988457"/>
                  <a:gd name="connsiteY12" fmla="*/ 1022879 h 102287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969671 w 1988457"/>
                  <a:gd name="connsiteY3" fmla="*/ 19563 h 1022879"/>
                  <a:gd name="connsiteX4" fmla="*/ 731026 w 1988457"/>
                  <a:gd name="connsiteY4" fmla="*/ 58298 h 1022879"/>
                  <a:gd name="connsiteX5" fmla="*/ 557568 w 1988457"/>
                  <a:gd name="connsiteY5" fmla="*/ 112460 h 1022879"/>
                  <a:gd name="connsiteX6" fmla="*/ 433742 w 1988457"/>
                  <a:gd name="connsiteY6" fmla="*/ 180391 h 1022879"/>
                  <a:gd name="connsiteX7" fmla="*/ 334385 w 1988457"/>
                  <a:gd name="connsiteY7" fmla="*/ 255101 h 1022879"/>
                  <a:gd name="connsiteX8" fmla="*/ 259247 w 1988457"/>
                  <a:gd name="connsiteY8" fmla="*/ 349253 h 1022879"/>
                  <a:gd name="connsiteX9" fmla="*/ 189009 w 1988457"/>
                  <a:gd name="connsiteY9" fmla="*/ 471332 h 1022879"/>
                  <a:gd name="connsiteX10" fmla="*/ 144039 w 1988457"/>
                  <a:gd name="connsiteY10" fmla="*/ 580562 h 1022879"/>
                  <a:gd name="connsiteX11" fmla="*/ 70627 w 1988457"/>
                  <a:gd name="connsiteY11" fmla="*/ 764064 h 1022879"/>
                  <a:gd name="connsiteX12" fmla="*/ 0 w 1988457"/>
                  <a:gd name="connsiteY12" fmla="*/ 1022879 h 102287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969671 w 1988457"/>
                  <a:gd name="connsiteY3" fmla="*/ 19563 h 1022879"/>
                  <a:gd name="connsiteX4" fmla="*/ 731026 w 1988457"/>
                  <a:gd name="connsiteY4" fmla="*/ 58298 h 1022879"/>
                  <a:gd name="connsiteX5" fmla="*/ 557568 w 1988457"/>
                  <a:gd name="connsiteY5" fmla="*/ 112460 h 1022879"/>
                  <a:gd name="connsiteX6" fmla="*/ 433742 w 1988457"/>
                  <a:gd name="connsiteY6" fmla="*/ 180391 h 1022879"/>
                  <a:gd name="connsiteX7" fmla="*/ 334385 w 1988457"/>
                  <a:gd name="connsiteY7" fmla="*/ 255101 h 1022879"/>
                  <a:gd name="connsiteX8" fmla="*/ 259247 w 1988457"/>
                  <a:gd name="connsiteY8" fmla="*/ 349253 h 1022879"/>
                  <a:gd name="connsiteX9" fmla="*/ 189009 w 1988457"/>
                  <a:gd name="connsiteY9" fmla="*/ 471332 h 1022879"/>
                  <a:gd name="connsiteX10" fmla="*/ 121814 w 1988457"/>
                  <a:gd name="connsiteY10" fmla="*/ 616219 h 1022879"/>
                  <a:gd name="connsiteX11" fmla="*/ 70627 w 1988457"/>
                  <a:gd name="connsiteY11" fmla="*/ 764064 h 1022879"/>
                  <a:gd name="connsiteX12" fmla="*/ 0 w 1988457"/>
                  <a:gd name="connsiteY12" fmla="*/ 1022879 h 1022879"/>
                  <a:gd name="connsiteX0" fmla="*/ 1978932 w 1978932"/>
                  <a:gd name="connsiteY0" fmla="*/ 0 h 1020136"/>
                  <a:gd name="connsiteX1" fmla="*/ 1677306 w 1978932"/>
                  <a:gd name="connsiteY1" fmla="*/ 5352 h 1020136"/>
                  <a:gd name="connsiteX2" fmla="*/ 1392334 w 1978932"/>
                  <a:gd name="connsiteY2" fmla="*/ 6305 h 1020136"/>
                  <a:gd name="connsiteX3" fmla="*/ 969671 w 1978932"/>
                  <a:gd name="connsiteY3" fmla="*/ 16820 h 1020136"/>
                  <a:gd name="connsiteX4" fmla="*/ 731026 w 1978932"/>
                  <a:gd name="connsiteY4" fmla="*/ 55555 h 1020136"/>
                  <a:gd name="connsiteX5" fmla="*/ 557568 w 1978932"/>
                  <a:gd name="connsiteY5" fmla="*/ 109717 h 1020136"/>
                  <a:gd name="connsiteX6" fmla="*/ 433742 w 1978932"/>
                  <a:gd name="connsiteY6" fmla="*/ 177648 h 1020136"/>
                  <a:gd name="connsiteX7" fmla="*/ 334385 w 1978932"/>
                  <a:gd name="connsiteY7" fmla="*/ 252358 h 1020136"/>
                  <a:gd name="connsiteX8" fmla="*/ 259247 w 1978932"/>
                  <a:gd name="connsiteY8" fmla="*/ 346510 h 1020136"/>
                  <a:gd name="connsiteX9" fmla="*/ 189009 w 1978932"/>
                  <a:gd name="connsiteY9" fmla="*/ 468589 h 1020136"/>
                  <a:gd name="connsiteX10" fmla="*/ 121814 w 1978932"/>
                  <a:gd name="connsiteY10" fmla="*/ 613476 h 1020136"/>
                  <a:gd name="connsiteX11" fmla="*/ 70627 w 1978932"/>
                  <a:gd name="connsiteY11" fmla="*/ 761321 h 1020136"/>
                  <a:gd name="connsiteX12" fmla="*/ 0 w 1978932"/>
                  <a:gd name="connsiteY12" fmla="*/ 1020136 h 1020136"/>
                  <a:gd name="connsiteX0" fmla="*/ 1988457 w 1988457"/>
                  <a:gd name="connsiteY0" fmla="*/ 0 h 1017393"/>
                  <a:gd name="connsiteX1" fmla="*/ 1677306 w 1988457"/>
                  <a:gd name="connsiteY1" fmla="*/ 2609 h 1017393"/>
                  <a:gd name="connsiteX2" fmla="*/ 1392334 w 1988457"/>
                  <a:gd name="connsiteY2" fmla="*/ 3562 h 1017393"/>
                  <a:gd name="connsiteX3" fmla="*/ 969671 w 1988457"/>
                  <a:gd name="connsiteY3" fmla="*/ 14077 h 1017393"/>
                  <a:gd name="connsiteX4" fmla="*/ 731026 w 1988457"/>
                  <a:gd name="connsiteY4" fmla="*/ 52812 h 1017393"/>
                  <a:gd name="connsiteX5" fmla="*/ 557568 w 1988457"/>
                  <a:gd name="connsiteY5" fmla="*/ 106974 h 1017393"/>
                  <a:gd name="connsiteX6" fmla="*/ 433742 w 1988457"/>
                  <a:gd name="connsiteY6" fmla="*/ 174905 h 1017393"/>
                  <a:gd name="connsiteX7" fmla="*/ 334385 w 1988457"/>
                  <a:gd name="connsiteY7" fmla="*/ 249615 h 1017393"/>
                  <a:gd name="connsiteX8" fmla="*/ 259247 w 1988457"/>
                  <a:gd name="connsiteY8" fmla="*/ 343767 h 1017393"/>
                  <a:gd name="connsiteX9" fmla="*/ 189009 w 1988457"/>
                  <a:gd name="connsiteY9" fmla="*/ 465846 h 1017393"/>
                  <a:gd name="connsiteX10" fmla="*/ 121814 w 1988457"/>
                  <a:gd name="connsiteY10" fmla="*/ 610733 h 1017393"/>
                  <a:gd name="connsiteX11" fmla="*/ 70627 w 1988457"/>
                  <a:gd name="connsiteY11" fmla="*/ 758578 h 1017393"/>
                  <a:gd name="connsiteX12" fmla="*/ 0 w 1988457"/>
                  <a:gd name="connsiteY12" fmla="*/ 1017393 h 1017393"/>
                  <a:gd name="connsiteX0" fmla="*/ 1985282 w 1985282"/>
                  <a:gd name="connsiteY0" fmla="*/ 2877 h 1014784"/>
                  <a:gd name="connsiteX1" fmla="*/ 1677306 w 1985282"/>
                  <a:gd name="connsiteY1" fmla="*/ 0 h 1014784"/>
                  <a:gd name="connsiteX2" fmla="*/ 1392334 w 1985282"/>
                  <a:gd name="connsiteY2" fmla="*/ 953 h 1014784"/>
                  <a:gd name="connsiteX3" fmla="*/ 969671 w 1985282"/>
                  <a:gd name="connsiteY3" fmla="*/ 11468 h 1014784"/>
                  <a:gd name="connsiteX4" fmla="*/ 731026 w 1985282"/>
                  <a:gd name="connsiteY4" fmla="*/ 50203 h 1014784"/>
                  <a:gd name="connsiteX5" fmla="*/ 557568 w 1985282"/>
                  <a:gd name="connsiteY5" fmla="*/ 104365 h 1014784"/>
                  <a:gd name="connsiteX6" fmla="*/ 433742 w 1985282"/>
                  <a:gd name="connsiteY6" fmla="*/ 172296 h 1014784"/>
                  <a:gd name="connsiteX7" fmla="*/ 334385 w 1985282"/>
                  <a:gd name="connsiteY7" fmla="*/ 247006 h 1014784"/>
                  <a:gd name="connsiteX8" fmla="*/ 259247 w 1985282"/>
                  <a:gd name="connsiteY8" fmla="*/ 341158 h 1014784"/>
                  <a:gd name="connsiteX9" fmla="*/ 189009 w 1985282"/>
                  <a:gd name="connsiteY9" fmla="*/ 463237 h 1014784"/>
                  <a:gd name="connsiteX10" fmla="*/ 121814 w 1985282"/>
                  <a:gd name="connsiteY10" fmla="*/ 608124 h 1014784"/>
                  <a:gd name="connsiteX11" fmla="*/ 70627 w 1985282"/>
                  <a:gd name="connsiteY11" fmla="*/ 755969 h 1014784"/>
                  <a:gd name="connsiteX12" fmla="*/ 0 w 1985282"/>
                  <a:gd name="connsiteY12" fmla="*/ 1014784 h 1014784"/>
                  <a:gd name="connsiteX0" fmla="*/ 1677306 w 1677306"/>
                  <a:gd name="connsiteY0" fmla="*/ 0 h 1014784"/>
                  <a:gd name="connsiteX1" fmla="*/ 1392334 w 1677306"/>
                  <a:gd name="connsiteY1" fmla="*/ 953 h 1014784"/>
                  <a:gd name="connsiteX2" fmla="*/ 969671 w 1677306"/>
                  <a:gd name="connsiteY2" fmla="*/ 11468 h 1014784"/>
                  <a:gd name="connsiteX3" fmla="*/ 731026 w 1677306"/>
                  <a:gd name="connsiteY3" fmla="*/ 50203 h 1014784"/>
                  <a:gd name="connsiteX4" fmla="*/ 557568 w 1677306"/>
                  <a:gd name="connsiteY4" fmla="*/ 104365 h 1014784"/>
                  <a:gd name="connsiteX5" fmla="*/ 433742 w 1677306"/>
                  <a:gd name="connsiteY5" fmla="*/ 172296 h 1014784"/>
                  <a:gd name="connsiteX6" fmla="*/ 334385 w 1677306"/>
                  <a:gd name="connsiteY6" fmla="*/ 247006 h 1014784"/>
                  <a:gd name="connsiteX7" fmla="*/ 259247 w 1677306"/>
                  <a:gd name="connsiteY7" fmla="*/ 341158 h 1014784"/>
                  <a:gd name="connsiteX8" fmla="*/ 189009 w 1677306"/>
                  <a:gd name="connsiteY8" fmla="*/ 463237 h 1014784"/>
                  <a:gd name="connsiteX9" fmla="*/ 121814 w 1677306"/>
                  <a:gd name="connsiteY9" fmla="*/ 608124 h 1014784"/>
                  <a:gd name="connsiteX10" fmla="*/ 70627 w 1677306"/>
                  <a:gd name="connsiteY10" fmla="*/ 755969 h 1014784"/>
                  <a:gd name="connsiteX11" fmla="*/ 0 w 1677306"/>
                  <a:gd name="connsiteY11" fmla="*/ 1014784 h 1014784"/>
                  <a:gd name="connsiteX0" fmla="*/ 1677306 w 1677306"/>
                  <a:gd name="connsiteY0" fmla="*/ 0 h 1014784"/>
                  <a:gd name="connsiteX1" fmla="*/ 1392334 w 1677306"/>
                  <a:gd name="connsiteY1" fmla="*/ 953 h 1014784"/>
                  <a:gd name="connsiteX2" fmla="*/ 969671 w 1677306"/>
                  <a:gd name="connsiteY2" fmla="*/ 11468 h 1014784"/>
                  <a:gd name="connsiteX3" fmla="*/ 731026 w 1677306"/>
                  <a:gd name="connsiteY3" fmla="*/ 50203 h 1014784"/>
                  <a:gd name="connsiteX4" fmla="*/ 557568 w 1677306"/>
                  <a:gd name="connsiteY4" fmla="*/ 104365 h 1014784"/>
                  <a:gd name="connsiteX5" fmla="*/ 433742 w 1677306"/>
                  <a:gd name="connsiteY5" fmla="*/ 172296 h 1014784"/>
                  <a:gd name="connsiteX6" fmla="*/ 354615 w 1677306"/>
                  <a:gd name="connsiteY6" fmla="*/ 243511 h 1014784"/>
                  <a:gd name="connsiteX7" fmla="*/ 259247 w 1677306"/>
                  <a:gd name="connsiteY7" fmla="*/ 341158 h 1014784"/>
                  <a:gd name="connsiteX8" fmla="*/ 189009 w 1677306"/>
                  <a:gd name="connsiteY8" fmla="*/ 463237 h 1014784"/>
                  <a:gd name="connsiteX9" fmla="*/ 121814 w 1677306"/>
                  <a:gd name="connsiteY9" fmla="*/ 608124 h 1014784"/>
                  <a:gd name="connsiteX10" fmla="*/ 70627 w 1677306"/>
                  <a:gd name="connsiteY10" fmla="*/ 755969 h 1014784"/>
                  <a:gd name="connsiteX11" fmla="*/ 0 w 1677306"/>
                  <a:gd name="connsiteY11" fmla="*/ 1014784 h 1014784"/>
                  <a:gd name="connsiteX0" fmla="*/ 1677306 w 1677306"/>
                  <a:gd name="connsiteY0" fmla="*/ 0 h 1014784"/>
                  <a:gd name="connsiteX1" fmla="*/ 1392334 w 1677306"/>
                  <a:gd name="connsiteY1" fmla="*/ 953 h 1014784"/>
                  <a:gd name="connsiteX2" fmla="*/ 969671 w 1677306"/>
                  <a:gd name="connsiteY2" fmla="*/ 11468 h 1014784"/>
                  <a:gd name="connsiteX3" fmla="*/ 731026 w 1677306"/>
                  <a:gd name="connsiteY3" fmla="*/ 50203 h 1014784"/>
                  <a:gd name="connsiteX4" fmla="*/ 557568 w 1677306"/>
                  <a:gd name="connsiteY4" fmla="*/ 104365 h 1014784"/>
                  <a:gd name="connsiteX5" fmla="*/ 441834 w 1677306"/>
                  <a:gd name="connsiteY5" fmla="*/ 172296 h 1014784"/>
                  <a:gd name="connsiteX6" fmla="*/ 354615 w 1677306"/>
                  <a:gd name="connsiteY6" fmla="*/ 243511 h 1014784"/>
                  <a:gd name="connsiteX7" fmla="*/ 259247 w 1677306"/>
                  <a:gd name="connsiteY7" fmla="*/ 341158 h 1014784"/>
                  <a:gd name="connsiteX8" fmla="*/ 189009 w 1677306"/>
                  <a:gd name="connsiteY8" fmla="*/ 463237 h 1014784"/>
                  <a:gd name="connsiteX9" fmla="*/ 121814 w 1677306"/>
                  <a:gd name="connsiteY9" fmla="*/ 608124 h 1014784"/>
                  <a:gd name="connsiteX10" fmla="*/ 70627 w 1677306"/>
                  <a:gd name="connsiteY10" fmla="*/ 755969 h 1014784"/>
                  <a:gd name="connsiteX11" fmla="*/ 0 w 1677306"/>
                  <a:gd name="connsiteY11" fmla="*/ 1014784 h 1014784"/>
                  <a:gd name="connsiteX0" fmla="*/ 1677306 w 1677306"/>
                  <a:gd name="connsiteY0" fmla="*/ 0 h 1014784"/>
                  <a:gd name="connsiteX1" fmla="*/ 1392334 w 1677306"/>
                  <a:gd name="connsiteY1" fmla="*/ 953 h 1014784"/>
                  <a:gd name="connsiteX2" fmla="*/ 969671 w 1677306"/>
                  <a:gd name="connsiteY2" fmla="*/ 11468 h 1014784"/>
                  <a:gd name="connsiteX3" fmla="*/ 731026 w 1677306"/>
                  <a:gd name="connsiteY3" fmla="*/ 50203 h 1014784"/>
                  <a:gd name="connsiteX4" fmla="*/ 557568 w 1677306"/>
                  <a:gd name="connsiteY4" fmla="*/ 104365 h 1014784"/>
                  <a:gd name="connsiteX5" fmla="*/ 441834 w 1677306"/>
                  <a:gd name="connsiteY5" fmla="*/ 172296 h 1014784"/>
                  <a:gd name="connsiteX6" fmla="*/ 354615 w 1677306"/>
                  <a:gd name="connsiteY6" fmla="*/ 243511 h 1014784"/>
                  <a:gd name="connsiteX7" fmla="*/ 259247 w 1677306"/>
                  <a:gd name="connsiteY7" fmla="*/ 351644 h 1014784"/>
                  <a:gd name="connsiteX8" fmla="*/ 189009 w 1677306"/>
                  <a:gd name="connsiteY8" fmla="*/ 463237 h 1014784"/>
                  <a:gd name="connsiteX9" fmla="*/ 121814 w 1677306"/>
                  <a:gd name="connsiteY9" fmla="*/ 608124 h 1014784"/>
                  <a:gd name="connsiteX10" fmla="*/ 70627 w 1677306"/>
                  <a:gd name="connsiteY10" fmla="*/ 755969 h 1014784"/>
                  <a:gd name="connsiteX11" fmla="*/ 0 w 1677306"/>
                  <a:gd name="connsiteY11" fmla="*/ 1014784 h 1014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77306" h="1014784">
                    <a:moveTo>
                      <a:pt x="1677306" y="0"/>
                    </a:moveTo>
                    <a:lnTo>
                      <a:pt x="1392334" y="953"/>
                    </a:lnTo>
                    <a:cubicBezTo>
                      <a:pt x="1297343" y="1271"/>
                      <a:pt x="1079889" y="3260"/>
                      <a:pt x="969671" y="11468"/>
                    </a:cubicBezTo>
                    <a:cubicBezTo>
                      <a:pt x="859453" y="19676"/>
                      <a:pt x="799710" y="34720"/>
                      <a:pt x="731026" y="50203"/>
                    </a:cubicBezTo>
                    <a:cubicBezTo>
                      <a:pt x="670172" y="62611"/>
                      <a:pt x="605767" y="84016"/>
                      <a:pt x="557568" y="104365"/>
                    </a:cubicBezTo>
                    <a:cubicBezTo>
                      <a:pt x="509369" y="124714"/>
                      <a:pt x="475659" y="149105"/>
                      <a:pt x="441834" y="172296"/>
                    </a:cubicBezTo>
                    <a:cubicBezTo>
                      <a:pt x="408009" y="195487"/>
                      <a:pt x="382110" y="214910"/>
                      <a:pt x="354615" y="243511"/>
                    </a:cubicBezTo>
                    <a:cubicBezTo>
                      <a:pt x="327120" y="272112"/>
                      <a:pt x="286848" y="315023"/>
                      <a:pt x="259247" y="351644"/>
                    </a:cubicBezTo>
                    <a:cubicBezTo>
                      <a:pt x="231646" y="388265"/>
                      <a:pt x="211914" y="420490"/>
                      <a:pt x="189009" y="463237"/>
                    </a:cubicBezTo>
                    <a:cubicBezTo>
                      <a:pt x="166104" y="505984"/>
                      <a:pt x="141544" y="559335"/>
                      <a:pt x="121814" y="608124"/>
                    </a:cubicBezTo>
                    <a:cubicBezTo>
                      <a:pt x="102084" y="656913"/>
                      <a:pt x="90929" y="688192"/>
                      <a:pt x="70627" y="755969"/>
                    </a:cubicBezTo>
                    <a:cubicBezTo>
                      <a:pt x="50325" y="823746"/>
                      <a:pt x="32279" y="904762"/>
                      <a:pt x="0" y="1014784"/>
                    </a:cubicBezTo>
                  </a:path>
                </a:pathLst>
              </a:cu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8B16BCF0-7643-C553-5ECC-0927E6991BDF}"/>
                  </a:ext>
                </a:extLst>
              </p:cNvPr>
              <p:cNvSpPr/>
              <p:nvPr/>
            </p:nvSpPr>
            <p:spPr>
              <a:xfrm flipV="1">
                <a:off x="8110508" y="2379172"/>
                <a:ext cx="1995758" cy="1143037"/>
              </a:xfrm>
              <a:custGeom>
                <a:avLst/>
                <a:gdLst>
                  <a:gd name="connsiteX0" fmla="*/ 2035175 w 2035175"/>
                  <a:gd name="connsiteY0" fmla="*/ 0 h 981075"/>
                  <a:gd name="connsiteX1" fmla="*/ 0 w 2035175"/>
                  <a:gd name="connsiteY1" fmla="*/ 981075 h 981075"/>
                  <a:gd name="connsiteX0" fmla="*/ 2035175 w 2035175"/>
                  <a:gd name="connsiteY0" fmla="*/ 0 h 981075"/>
                  <a:gd name="connsiteX1" fmla="*/ 692150 w 2035175"/>
                  <a:gd name="connsiteY1" fmla="*/ 247650 h 981075"/>
                  <a:gd name="connsiteX2" fmla="*/ 0 w 2035175"/>
                  <a:gd name="connsiteY2" fmla="*/ 981075 h 981075"/>
                  <a:gd name="connsiteX0" fmla="*/ 2035175 w 2035175"/>
                  <a:gd name="connsiteY0" fmla="*/ 0 h 981075"/>
                  <a:gd name="connsiteX1" fmla="*/ 692150 w 2035175"/>
                  <a:gd name="connsiteY1" fmla="*/ 247650 h 981075"/>
                  <a:gd name="connsiteX2" fmla="*/ 0 w 2035175"/>
                  <a:gd name="connsiteY2" fmla="*/ 981075 h 981075"/>
                  <a:gd name="connsiteX0" fmla="*/ 2035175 w 2035175"/>
                  <a:gd name="connsiteY0" fmla="*/ 0 h 981075"/>
                  <a:gd name="connsiteX1" fmla="*/ 692150 w 2035175"/>
                  <a:gd name="connsiteY1" fmla="*/ 247650 h 981075"/>
                  <a:gd name="connsiteX2" fmla="*/ 0 w 2035175"/>
                  <a:gd name="connsiteY2" fmla="*/ 981075 h 981075"/>
                  <a:gd name="connsiteX0" fmla="*/ 2035175 w 2035175"/>
                  <a:gd name="connsiteY0" fmla="*/ 0 h 981075"/>
                  <a:gd name="connsiteX1" fmla="*/ 692150 w 2035175"/>
                  <a:gd name="connsiteY1" fmla="*/ 247650 h 981075"/>
                  <a:gd name="connsiteX2" fmla="*/ 0 w 2035175"/>
                  <a:gd name="connsiteY2" fmla="*/ 981075 h 981075"/>
                  <a:gd name="connsiteX0" fmla="*/ 2035175 w 2035175"/>
                  <a:gd name="connsiteY0" fmla="*/ 0 h 981075"/>
                  <a:gd name="connsiteX1" fmla="*/ 1387475 w 2035175"/>
                  <a:gd name="connsiteY1" fmla="*/ 63500 h 981075"/>
                  <a:gd name="connsiteX2" fmla="*/ 692150 w 2035175"/>
                  <a:gd name="connsiteY2" fmla="*/ 247650 h 981075"/>
                  <a:gd name="connsiteX3" fmla="*/ 0 w 2035175"/>
                  <a:gd name="connsiteY3" fmla="*/ 981075 h 981075"/>
                  <a:gd name="connsiteX0" fmla="*/ 2035175 w 2035175"/>
                  <a:gd name="connsiteY0" fmla="*/ 0 h 981075"/>
                  <a:gd name="connsiteX1" fmla="*/ 1387475 w 2035175"/>
                  <a:gd name="connsiteY1" fmla="*/ 63500 h 981075"/>
                  <a:gd name="connsiteX2" fmla="*/ 692150 w 2035175"/>
                  <a:gd name="connsiteY2" fmla="*/ 247650 h 981075"/>
                  <a:gd name="connsiteX3" fmla="*/ 0 w 2035175"/>
                  <a:gd name="connsiteY3" fmla="*/ 981075 h 981075"/>
                  <a:gd name="connsiteX0" fmla="*/ 2035175 w 2035175"/>
                  <a:gd name="connsiteY0" fmla="*/ 0 h 981075"/>
                  <a:gd name="connsiteX1" fmla="*/ 1387475 w 2035175"/>
                  <a:gd name="connsiteY1" fmla="*/ 63500 h 981075"/>
                  <a:gd name="connsiteX2" fmla="*/ 692150 w 2035175"/>
                  <a:gd name="connsiteY2" fmla="*/ 247650 h 981075"/>
                  <a:gd name="connsiteX3" fmla="*/ 0 w 2035175"/>
                  <a:gd name="connsiteY3" fmla="*/ 981075 h 981075"/>
                  <a:gd name="connsiteX0" fmla="*/ 2035175 w 2035175"/>
                  <a:gd name="connsiteY0" fmla="*/ 0 h 981075"/>
                  <a:gd name="connsiteX1" fmla="*/ 1387475 w 2035175"/>
                  <a:gd name="connsiteY1" fmla="*/ 50800 h 981075"/>
                  <a:gd name="connsiteX2" fmla="*/ 692150 w 2035175"/>
                  <a:gd name="connsiteY2" fmla="*/ 247650 h 981075"/>
                  <a:gd name="connsiteX3" fmla="*/ 0 w 2035175"/>
                  <a:gd name="connsiteY3" fmla="*/ 981075 h 981075"/>
                  <a:gd name="connsiteX0" fmla="*/ 2035175 w 2035175"/>
                  <a:gd name="connsiteY0" fmla="*/ 0 h 981075"/>
                  <a:gd name="connsiteX1" fmla="*/ 1387475 w 2035175"/>
                  <a:gd name="connsiteY1" fmla="*/ 50800 h 981075"/>
                  <a:gd name="connsiteX2" fmla="*/ 692150 w 2035175"/>
                  <a:gd name="connsiteY2" fmla="*/ 247650 h 981075"/>
                  <a:gd name="connsiteX3" fmla="*/ 288925 w 2035175"/>
                  <a:gd name="connsiteY3" fmla="*/ 552450 h 981075"/>
                  <a:gd name="connsiteX4" fmla="*/ 0 w 2035175"/>
                  <a:gd name="connsiteY4" fmla="*/ 981075 h 981075"/>
                  <a:gd name="connsiteX0" fmla="*/ 2035175 w 2035175"/>
                  <a:gd name="connsiteY0" fmla="*/ 0 h 981075"/>
                  <a:gd name="connsiteX1" fmla="*/ 1387475 w 2035175"/>
                  <a:gd name="connsiteY1" fmla="*/ 50800 h 981075"/>
                  <a:gd name="connsiteX2" fmla="*/ 1038225 w 2035175"/>
                  <a:gd name="connsiteY2" fmla="*/ 123825 h 981075"/>
                  <a:gd name="connsiteX3" fmla="*/ 692150 w 2035175"/>
                  <a:gd name="connsiteY3" fmla="*/ 247650 h 981075"/>
                  <a:gd name="connsiteX4" fmla="*/ 288925 w 2035175"/>
                  <a:gd name="connsiteY4" fmla="*/ 552450 h 981075"/>
                  <a:gd name="connsiteX5" fmla="*/ 0 w 2035175"/>
                  <a:gd name="connsiteY5" fmla="*/ 981075 h 981075"/>
                  <a:gd name="connsiteX0" fmla="*/ 2047875 w 2047875"/>
                  <a:gd name="connsiteY0" fmla="*/ 0 h 971550"/>
                  <a:gd name="connsiteX1" fmla="*/ 1400175 w 2047875"/>
                  <a:gd name="connsiteY1" fmla="*/ 50800 h 971550"/>
                  <a:gd name="connsiteX2" fmla="*/ 1050925 w 2047875"/>
                  <a:gd name="connsiteY2" fmla="*/ 123825 h 971550"/>
                  <a:gd name="connsiteX3" fmla="*/ 704850 w 2047875"/>
                  <a:gd name="connsiteY3" fmla="*/ 247650 h 971550"/>
                  <a:gd name="connsiteX4" fmla="*/ 301625 w 2047875"/>
                  <a:gd name="connsiteY4" fmla="*/ 552450 h 971550"/>
                  <a:gd name="connsiteX5" fmla="*/ 0 w 2047875"/>
                  <a:gd name="connsiteY5" fmla="*/ 971550 h 971550"/>
                  <a:gd name="connsiteX0" fmla="*/ 2047875 w 2047875"/>
                  <a:gd name="connsiteY0" fmla="*/ 0 h 971550"/>
                  <a:gd name="connsiteX1" fmla="*/ 1400175 w 2047875"/>
                  <a:gd name="connsiteY1" fmla="*/ 50800 h 971550"/>
                  <a:gd name="connsiteX2" fmla="*/ 1050925 w 2047875"/>
                  <a:gd name="connsiteY2" fmla="*/ 123825 h 971550"/>
                  <a:gd name="connsiteX3" fmla="*/ 704850 w 2047875"/>
                  <a:gd name="connsiteY3" fmla="*/ 247650 h 971550"/>
                  <a:gd name="connsiteX4" fmla="*/ 301625 w 2047875"/>
                  <a:gd name="connsiteY4" fmla="*/ 552450 h 971550"/>
                  <a:gd name="connsiteX5" fmla="*/ 117475 w 2047875"/>
                  <a:gd name="connsiteY5" fmla="*/ 777875 h 971550"/>
                  <a:gd name="connsiteX6" fmla="*/ 0 w 2047875"/>
                  <a:gd name="connsiteY6" fmla="*/ 971550 h 971550"/>
                  <a:gd name="connsiteX0" fmla="*/ 2044700 w 2044700"/>
                  <a:gd name="connsiteY0" fmla="*/ 0 h 996950"/>
                  <a:gd name="connsiteX1" fmla="*/ 1397000 w 2044700"/>
                  <a:gd name="connsiteY1" fmla="*/ 50800 h 996950"/>
                  <a:gd name="connsiteX2" fmla="*/ 1047750 w 2044700"/>
                  <a:gd name="connsiteY2" fmla="*/ 123825 h 996950"/>
                  <a:gd name="connsiteX3" fmla="*/ 701675 w 2044700"/>
                  <a:gd name="connsiteY3" fmla="*/ 247650 h 996950"/>
                  <a:gd name="connsiteX4" fmla="*/ 298450 w 2044700"/>
                  <a:gd name="connsiteY4" fmla="*/ 552450 h 996950"/>
                  <a:gd name="connsiteX5" fmla="*/ 114300 w 2044700"/>
                  <a:gd name="connsiteY5" fmla="*/ 777875 h 996950"/>
                  <a:gd name="connsiteX6" fmla="*/ 0 w 2044700"/>
                  <a:gd name="connsiteY6" fmla="*/ 996950 h 996950"/>
                  <a:gd name="connsiteX0" fmla="*/ 2044700 w 2044700"/>
                  <a:gd name="connsiteY0" fmla="*/ 0 h 996950"/>
                  <a:gd name="connsiteX1" fmla="*/ 1397000 w 2044700"/>
                  <a:gd name="connsiteY1" fmla="*/ 50800 h 996950"/>
                  <a:gd name="connsiteX2" fmla="*/ 1047750 w 2044700"/>
                  <a:gd name="connsiteY2" fmla="*/ 123825 h 996950"/>
                  <a:gd name="connsiteX3" fmla="*/ 701675 w 2044700"/>
                  <a:gd name="connsiteY3" fmla="*/ 247650 h 996950"/>
                  <a:gd name="connsiteX4" fmla="*/ 298450 w 2044700"/>
                  <a:gd name="connsiteY4" fmla="*/ 552450 h 996950"/>
                  <a:gd name="connsiteX5" fmla="*/ 127000 w 2044700"/>
                  <a:gd name="connsiteY5" fmla="*/ 781050 h 996950"/>
                  <a:gd name="connsiteX6" fmla="*/ 0 w 2044700"/>
                  <a:gd name="connsiteY6" fmla="*/ 996950 h 996950"/>
                  <a:gd name="connsiteX0" fmla="*/ 2044700 w 2044700"/>
                  <a:gd name="connsiteY0" fmla="*/ 0 h 996950"/>
                  <a:gd name="connsiteX1" fmla="*/ 1397000 w 2044700"/>
                  <a:gd name="connsiteY1" fmla="*/ 50800 h 996950"/>
                  <a:gd name="connsiteX2" fmla="*/ 1047750 w 2044700"/>
                  <a:gd name="connsiteY2" fmla="*/ 123825 h 996950"/>
                  <a:gd name="connsiteX3" fmla="*/ 701675 w 2044700"/>
                  <a:gd name="connsiteY3" fmla="*/ 247650 h 996950"/>
                  <a:gd name="connsiteX4" fmla="*/ 298450 w 2044700"/>
                  <a:gd name="connsiteY4" fmla="*/ 552450 h 996950"/>
                  <a:gd name="connsiteX5" fmla="*/ 127000 w 2044700"/>
                  <a:gd name="connsiteY5" fmla="*/ 781050 h 996950"/>
                  <a:gd name="connsiteX6" fmla="*/ 0 w 2044700"/>
                  <a:gd name="connsiteY6" fmla="*/ 996950 h 996950"/>
                  <a:gd name="connsiteX0" fmla="*/ 2044700 w 2044700"/>
                  <a:gd name="connsiteY0" fmla="*/ 0 h 996950"/>
                  <a:gd name="connsiteX1" fmla="*/ 1397000 w 2044700"/>
                  <a:gd name="connsiteY1" fmla="*/ 50800 h 996950"/>
                  <a:gd name="connsiteX2" fmla="*/ 1047750 w 2044700"/>
                  <a:gd name="connsiteY2" fmla="*/ 123825 h 996950"/>
                  <a:gd name="connsiteX3" fmla="*/ 701675 w 2044700"/>
                  <a:gd name="connsiteY3" fmla="*/ 247650 h 996950"/>
                  <a:gd name="connsiteX4" fmla="*/ 298450 w 2044700"/>
                  <a:gd name="connsiteY4" fmla="*/ 552450 h 996950"/>
                  <a:gd name="connsiteX5" fmla="*/ 127000 w 2044700"/>
                  <a:gd name="connsiteY5" fmla="*/ 781050 h 996950"/>
                  <a:gd name="connsiteX6" fmla="*/ 0 w 2044700"/>
                  <a:gd name="connsiteY6" fmla="*/ 996950 h 996950"/>
                  <a:gd name="connsiteX0" fmla="*/ 2044700 w 2044700"/>
                  <a:gd name="connsiteY0" fmla="*/ 0 h 996950"/>
                  <a:gd name="connsiteX1" fmla="*/ 1397000 w 2044700"/>
                  <a:gd name="connsiteY1" fmla="*/ 50800 h 996950"/>
                  <a:gd name="connsiteX2" fmla="*/ 1047750 w 2044700"/>
                  <a:gd name="connsiteY2" fmla="*/ 123825 h 996950"/>
                  <a:gd name="connsiteX3" fmla="*/ 701675 w 2044700"/>
                  <a:gd name="connsiteY3" fmla="*/ 247650 h 996950"/>
                  <a:gd name="connsiteX4" fmla="*/ 536574 w 2044700"/>
                  <a:gd name="connsiteY4" fmla="*/ 342900 h 996950"/>
                  <a:gd name="connsiteX5" fmla="*/ 298450 w 2044700"/>
                  <a:gd name="connsiteY5" fmla="*/ 552450 h 996950"/>
                  <a:gd name="connsiteX6" fmla="*/ 127000 w 2044700"/>
                  <a:gd name="connsiteY6" fmla="*/ 781050 h 996950"/>
                  <a:gd name="connsiteX7" fmla="*/ 0 w 2044700"/>
                  <a:gd name="connsiteY7" fmla="*/ 996950 h 996950"/>
                  <a:gd name="connsiteX0" fmla="*/ 2044700 w 2044700"/>
                  <a:gd name="connsiteY0" fmla="*/ 0 h 996950"/>
                  <a:gd name="connsiteX1" fmla="*/ 1397000 w 2044700"/>
                  <a:gd name="connsiteY1" fmla="*/ 50800 h 996950"/>
                  <a:gd name="connsiteX2" fmla="*/ 1047750 w 2044700"/>
                  <a:gd name="connsiteY2" fmla="*/ 123825 h 996950"/>
                  <a:gd name="connsiteX3" fmla="*/ 860424 w 2044700"/>
                  <a:gd name="connsiteY3" fmla="*/ 174625 h 996950"/>
                  <a:gd name="connsiteX4" fmla="*/ 701675 w 2044700"/>
                  <a:gd name="connsiteY4" fmla="*/ 247650 h 996950"/>
                  <a:gd name="connsiteX5" fmla="*/ 536574 w 2044700"/>
                  <a:gd name="connsiteY5" fmla="*/ 342900 h 996950"/>
                  <a:gd name="connsiteX6" fmla="*/ 298450 w 2044700"/>
                  <a:gd name="connsiteY6" fmla="*/ 552450 h 996950"/>
                  <a:gd name="connsiteX7" fmla="*/ 127000 w 2044700"/>
                  <a:gd name="connsiteY7" fmla="*/ 781050 h 996950"/>
                  <a:gd name="connsiteX8" fmla="*/ 0 w 2044700"/>
                  <a:gd name="connsiteY8" fmla="*/ 996950 h 996950"/>
                  <a:gd name="connsiteX0" fmla="*/ 2044700 w 2044700"/>
                  <a:gd name="connsiteY0" fmla="*/ 0 h 996950"/>
                  <a:gd name="connsiteX1" fmla="*/ 1397000 w 2044700"/>
                  <a:gd name="connsiteY1" fmla="*/ 50800 h 996950"/>
                  <a:gd name="connsiteX2" fmla="*/ 1044575 w 2044700"/>
                  <a:gd name="connsiteY2" fmla="*/ 117475 h 996950"/>
                  <a:gd name="connsiteX3" fmla="*/ 860424 w 2044700"/>
                  <a:gd name="connsiteY3" fmla="*/ 174625 h 996950"/>
                  <a:gd name="connsiteX4" fmla="*/ 701675 w 2044700"/>
                  <a:gd name="connsiteY4" fmla="*/ 247650 h 996950"/>
                  <a:gd name="connsiteX5" fmla="*/ 536574 w 2044700"/>
                  <a:gd name="connsiteY5" fmla="*/ 342900 h 996950"/>
                  <a:gd name="connsiteX6" fmla="*/ 298450 w 2044700"/>
                  <a:gd name="connsiteY6" fmla="*/ 552450 h 996950"/>
                  <a:gd name="connsiteX7" fmla="*/ 127000 w 2044700"/>
                  <a:gd name="connsiteY7" fmla="*/ 781050 h 996950"/>
                  <a:gd name="connsiteX8" fmla="*/ 0 w 2044700"/>
                  <a:gd name="connsiteY8" fmla="*/ 996950 h 996950"/>
                  <a:gd name="connsiteX0" fmla="*/ 2044700 w 2044700"/>
                  <a:gd name="connsiteY0" fmla="*/ 0 h 996950"/>
                  <a:gd name="connsiteX1" fmla="*/ 1397000 w 2044700"/>
                  <a:gd name="connsiteY1" fmla="*/ 50800 h 996950"/>
                  <a:gd name="connsiteX2" fmla="*/ 1044575 w 2044700"/>
                  <a:gd name="connsiteY2" fmla="*/ 117475 h 996950"/>
                  <a:gd name="connsiteX3" fmla="*/ 860424 w 2044700"/>
                  <a:gd name="connsiteY3" fmla="*/ 174625 h 996950"/>
                  <a:gd name="connsiteX4" fmla="*/ 701675 w 2044700"/>
                  <a:gd name="connsiteY4" fmla="*/ 247650 h 996950"/>
                  <a:gd name="connsiteX5" fmla="*/ 536574 w 2044700"/>
                  <a:gd name="connsiteY5" fmla="*/ 342900 h 996950"/>
                  <a:gd name="connsiteX6" fmla="*/ 298450 w 2044700"/>
                  <a:gd name="connsiteY6" fmla="*/ 552450 h 996950"/>
                  <a:gd name="connsiteX7" fmla="*/ 200024 w 2044700"/>
                  <a:gd name="connsiteY7" fmla="*/ 673100 h 996950"/>
                  <a:gd name="connsiteX8" fmla="*/ 127000 w 2044700"/>
                  <a:gd name="connsiteY8" fmla="*/ 781050 h 996950"/>
                  <a:gd name="connsiteX9" fmla="*/ 0 w 2044700"/>
                  <a:gd name="connsiteY9" fmla="*/ 996950 h 996950"/>
                  <a:gd name="connsiteX0" fmla="*/ 2032000 w 2032000"/>
                  <a:gd name="connsiteY0" fmla="*/ 0 h 1009650"/>
                  <a:gd name="connsiteX1" fmla="*/ 1384300 w 2032000"/>
                  <a:gd name="connsiteY1" fmla="*/ 50800 h 1009650"/>
                  <a:gd name="connsiteX2" fmla="*/ 1031875 w 2032000"/>
                  <a:gd name="connsiteY2" fmla="*/ 117475 h 1009650"/>
                  <a:gd name="connsiteX3" fmla="*/ 847724 w 2032000"/>
                  <a:gd name="connsiteY3" fmla="*/ 174625 h 1009650"/>
                  <a:gd name="connsiteX4" fmla="*/ 688975 w 2032000"/>
                  <a:gd name="connsiteY4" fmla="*/ 247650 h 1009650"/>
                  <a:gd name="connsiteX5" fmla="*/ 523874 w 2032000"/>
                  <a:gd name="connsiteY5" fmla="*/ 342900 h 1009650"/>
                  <a:gd name="connsiteX6" fmla="*/ 285750 w 2032000"/>
                  <a:gd name="connsiteY6" fmla="*/ 552450 h 1009650"/>
                  <a:gd name="connsiteX7" fmla="*/ 187324 w 2032000"/>
                  <a:gd name="connsiteY7" fmla="*/ 673100 h 1009650"/>
                  <a:gd name="connsiteX8" fmla="*/ 114300 w 2032000"/>
                  <a:gd name="connsiteY8" fmla="*/ 781050 h 1009650"/>
                  <a:gd name="connsiteX9" fmla="*/ 0 w 2032000"/>
                  <a:gd name="connsiteY9" fmla="*/ 1009650 h 1009650"/>
                  <a:gd name="connsiteX0" fmla="*/ 2032000 w 2032000"/>
                  <a:gd name="connsiteY0" fmla="*/ 0 h 1009650"/>
                  <a:gd name="connsiteX1" fmla="*/ 1384300 w 2032000"/>
                  <a:gd name="connsiteY1" fmla="*/ 50800 h 1009650"/>
                  <a:gd name="connsiteX2" fmla="*/ 1031875 w 2032000"/>
                  <a:gd name="connsiteY2" fmla="*/ 117475 h 1009650"/>
                  <a:gd name="connsiteX3" fmla="*/ 847724 w 2032000"/>
                  <a:gd name="connsiteY3" fmla="*/ 174625 h 1009650"/>
                  <a:gd name="connsiteX4" fmla="*/ 688975 w 2032000"/>
                  <a:gd name="connsiteY4" fmla="*/ 247650 h 1009650"/>
                  <a:gd name="connsiteX5" fmla="*/ 523874 w 2032000"/>
                  <a:gd name="connsiteY5" fmla="*/ 342900 h 1009650"/>
                  <a:gd name="connsiteX6" fmla="*/ 285750 w 2032000"/>
                  <a:gd name="connsiteY6" fmla="*/ 552450 h 1009650"/>
                  <a:gd name="connsiteX7" fmla="*/ 187324 w 2032000"/>
                  <a:gd name="connsiteY7" fmla="*/ 673100 h 1009650"/>
                  <a:gd name="connsiteX8" fmla="*/ 114300 w 2032000"/>
                  <a:gd name="connsiteY8" fmla="*/ 781050 h 1009650"/>
                  <a:gd name="connsiteX9" fmla="*/ 0 w 2032000"/>
                  <a:gd name="connsiteY9" fmla="*/ 1009650 h 1009650"/>
                  <a:gd name="connsiteX0" fmla="*/ 2032000 w 2032000"/>
                  <a:gd name="connsiteY0" fmla="*/ 0 h 987425"/>
                  <a:gd name="connsiteX1" fmla="*/ 1384300 w 2032000"/>
                  <a:gd name="connsiteY1" fmla="*/ 50800 h 987425"/>
                  <a:gd name="connsiteX2" fmla="*/ 1031875 w 2032000"/>
                  <a:gd name="connsiteY2" fmla="*/ 117475 h 987425"/>
                  <a:gd name="connsiteX3" fmla="*/ 847724 w 2032000"/>
                  <a:gd name="connsiteY3" fmla="*/ 174625 h 987425"/>
                  <a:gd name="connsiteX4" fmla="*/ 688975 w 2032000"/>
                  <a:gd name="connsiteY4" fmla="*/ 247650 h 987425"/>
                  <a:gd name="connsiteX5" fmla="*/ 523874 w 2032000"/>
                  <a:gd name="connsiteY5" fmla="*/ 342900 h 987425"/>
                  <a:gd name="connsiteX6" fmla="*/ 285750 w 2032000"/>
                  <a:gd name="connsiteY6" fmla="*/ 552450 h 987425"/>
                  <a:gd name="connsiteX7" fmla="*/ 187324 w 2032000"/>
                  <a:gd name="connsiteY7" fmla="*/ 673100 h 987425"/>
                  <a:gd name="connsiteX8" fmla="*/ 114300 w 2032000"/>
                  <a:gd name="connsiteY8" fmla="*/ 781050 h 987425"/>
                  <a:gd name="connsiteX9" fmla="*/ 0 w 2032000"/>
                  <a:gd name="connsiteY9" fmla="*/ 987425 h 987425"/>
                  <a:gd name="connsiteX0" fmla="*/ 2032000 w 2032000"/>
                  <a:gd name="connsiteY0" fmla="*/ 0 h 987425"/>
                  <a:gd name="connsiteX1" fmla="*/ 1384300 w 2032000"/>
                  <a:gd name="connsiteY1" fmla="*/ 50800 h 987425"/>
                  <a:gd name="connsiteX2" fmla="*/ 1031875 w 2032000"/>
                  <a:gd name="connsiteY2" fmla="*/ 117475 h 987425"/>
                  <a:gd name="connsiteX3" fmla="*/ 847724 w 2032000"/>
                  <a:gd name="connsiteY3" fmla="*/ 174625 h 987425"/>
                  <a:gd name="connsiteX4" fmla="*/ 688975 w 2032000"/>
                  <a:gd name="connsiteY4" fmla="*/ 247650 h 987425"/>
                  <a:gd name="connsiteX5" fmla="*/ 523874 w 2032000"/>
                  <a:gd name="connsiteY5" fmla="*/ 342900 h 987425"/>
                  <a:gd name="connsiteX6" fmla="*/ 285750 w 2032000"/>
                  <a:gd name="connsiteY6" fmla="*/ 552450 h 987425"/>
                  <a:gd name="connsiteX7" fmla="*/ 187324 w 2032000"/>
                  <a:gd name="connsiteY7" fmla="*/ 673100 h 987425"/>
                  <a:gd name="connsiteX8" fmla="*/ 114300 w 2032000"/>
                  <a:gd name="connsiteY8" fmla="*/ 781050 h 987425"/>
                  <a:gd name="connsiteX9" fmla="*/ 0 w 2032000"/>
                  <a:gd name="connsiteY9" fmla="*/ 987425 h 987425"/>
                  <a:gd name="connsiteX0" fmla="*/ 2032000 w 2032000"/>
                  <a:gd name="connsiteY0" fmla="*/ 0 h 987425"/>
                  <a:gd name="connsiteX1" fmla="*/ 1384300 w 2032000"/>
                  <a:gd name="connsiteY1" fmla="*/ 50800 h 987425"/>
                  <a:gd name="connsiteX2" fmla="*/ 1031875 w 2032000"/>
                  <a:gd name="connsiteY2" fmla="*/ 117475 h 987425"/>
                  <a:gd name="connsiteX3" fmla="*/ 847724 w 2032000"/>
                  <a:gd name="connsiteY3" fmla="*/ 174625 h 987425"/>
                  <a:gd name="connsiteX4" fmla="*/ 688975 w 2032000"/>
                  <a:gd name="connsiteY4" fmla="*/ 247650 h 987425"/>
                  <a:gd name="connsiteX5" fmla="*/ 523874 w 2032000"/>
                  <a:gd name="connsiteY5" fmla="*/ 342900 h 987425"/>
                  <a:gd name="connsiteX6" fmla="*/ 285750 w 2032000"/>
                  <a:gd name="connsiteY6" fmla="*/ 552450 h 987425"/>
                  <a:gd name="connsiteX7" fmla="*/ 187324 w 2032000"/>
                  <a:gd name="connsiteY7" fmla="*/ 673100 h 987425"/>
                  <a:gd name="connsiteX8" fmla="*/ 114300 w 2032000"/>
                  <a:gd name="connsiteY8" fmla="*/ 781050 h 987425"/>
                  <a:gd name="connsiteX9" fmla="*/ 0 w 2032000"/>
                  <a:gd name="connsiteY9" fmla="*/ 987425 h 987425"/>
                  <a:gd name="connsiteX0" fmla="*/ 2032000 w 2032000"/>
                  <a:gd name="connsiteY0" fmla="*/ 0 h 987425"/>
                  <a:gd name="connsiteX1" fmla="*/ 1384300 w 2032000"/>
                  <a:gd name="connsiteY1" fmla="*/ 50800 h 987425"/>
                  <a:gd name="connsiteX2" fmla="*/ 1031875 w 2032000"/>
                  <a:gd name="connsiteY2" fmla="*/ 117475 h 987425"/>
                  <a:gd name="connsiteX3" fmla="*/ 847724 w 2032000"/>
                  <a:gd name="connsiteY3" fmla="*/ 174625 h 987425"/>
                  <a:gd name="connsiteX4" fmla="*/ 688975 w 2032000"/>
                  <a:gd name="connsiteY4" fmla="*/ 247650 h 987425"/>
                  <a:gd name="connsiteX5" fmla="*/ 523874 w 2032000"/>
                  <a:gd name="connsiteY5" fmla="*/ 342900 h 987425"/>
                  <a:gd name="connsiteX6" fmla="*/ 396874 w 2032000"/>
                  <a:gd name="connsiteY6" fmla="*/ 434976 h 987425"/>
                  <a:gd name="connsiteX7" fmla="*/ 285750 w 2032000"/>
                  <a:gd name="connsiteY7" fmla="*/ 552450 h 987425"/>
                  <a:gd name="connsiteX8" fmla="*/ 187324 w 2032000"/>
                  <a:gd name="connsiteY8" fmla="*/ 673100 h 987425"/>
                  <a:gd name="connsiteX9" fmla="*/ 114300 w 2032000"/>
                  <a:gd name="connsiteY9" fmla="*/ 781050 h 987425"/>
                  <a:gd name="connsiteX10" fmla="*/ 0 w 2032000"/>
                  <a:gd name="connsiteY10" fmla="*/ 987425 h 987425"/>
                  <a:gd name="connsiteX0" fmla="*/ 2032000 w 2032000"/>
                  <a:gd name="connsiteY0" fmla="*/ 0 h 987425"/>
                  <a:gd name="connsiteX1" fmla="*/ 1384300 w 2032000"/>
                  <a:gd name="connsiteY1" fmla="*/ 50800 h 987425"/>
                  <a:gd name="connsiteX2" fmla="*/ 1031875 w 2032000"/>
                  <a:gd name="connsiteY2" fmla="*/ 117475 h 987425"/>
                  <a:gd name="connsiteX3" fmla="*/ 847724 w 2032000"/>
                  <a:gd name="connsiteY3" fmla="*/ 174625 h 987425"/>
                  <a:gd name="connsiteX4" fmla="*/ 688975 w 2032000"/>
                  <a:gd name="connsiteY4" fmla="*/ 247650 h 987425"/>
                  <a:gd name="connsiteX5" fmla="*/ 523874 w 2032000"/>
                  <a:gd name="connsiteY5" fmla="*/ 342900 h 987425"/>
                  <a:gd name="connsiteX6" fmla="*/ 403224 w 2032000"/>
                  <a:gd name="connsiteY6" fmla="*/ 438151 h 987425"/>
                  <a:gd name="connsiteX7" fmla="*/ 285750 w 2032000"/>
                  <a:gd name="connsiteY7" fmla="*/ 552450 h 987425"/>
                  <a:gd name="connsiteX8" fmla="*/ 187324 w 2032000"/>
                  <a:gd name="connsiteY8" fmla="*/ 673100 h 987425"/>
                  <a:gd name="connsiteX9" fmla="*/ 114300 w 2032000"/>
                  <a:gd name="connsiteY9" fmla="*/ 781050 h 987425"/>
                  <a:gd name="connsiteX10" fmla="*/ 0 w 2032000"/>
                  <a:gd name="connsiteY10" fmla="*/ 987425 h 987425"/>
                  <a:gd name="connsiteX0" fmla="*/ 2032000 w 2032000"/>
                  <a:gd name="connsiteY0" fmla="*/ 0 h 987425"/>
                  <a:gd name="connsiteX1" fmla="*/ 1714499 w 2032000"/>
                  <a:gd name="connsiteY1" fmla="*/ 25401 h 987425"/>
                  <a:gd name="connsiteX2" fmla="*/ 1384300 w 2032000"/>
                  <a:gd name="connsiteY2" fmla="*/ 50800 h 987425"/>
                  <a:gd name="connsiteX3" fmla="*/ 1031875 w 2032000"/>
                  <a:gd name="connsiteY3" fmla="*/ 117475 h 987425"/>
                  <a:gd name="connsiteX4" fmla="*/ 847724 w 2032000"/>
                  <a:gd name="connsiteY4" fmla="*/ 174625 h 987425"/>
                  <a:gd name="connsiteX5" fmla="*/ 688975 w 2032000"/>
                  <a:gd name="connsiteY5" fmla="*/ 247650 h 987425"/>
                  <a:gd name="connsiteX6" fmla="*/ 523874 w 2032000"/>
                  <a:gd name="connsiteY6" fmla="*/ 342900 h 987425"/>
                  <a:gd name="connsiteX7" fmla="*/ 403224 w 2032000"/>
                  <a:gd name="connsiteY7" fmla="*/ 438151 h 987425"/>
                  <a:gd name="connsiteX8" fmla="*/ 285750 w 2032000"/>
                  <a:gd name="connsiteY8" fmla="*/ 552450 h 987425"/>
                  <a:gd name="connsiteX9" fmla="*/ 187324 w 2032000"/>
                  <a:gd name="connsiteY9" fmla="*/ 673100 h 987425"/>
                  <a:gd name="connsiteX10" fmla="*/ 114300 w 2032000"/>
                  <a:gd name="connsiteY10" fmla="*/ 781050 h 987425"/>
                  <a:gd name="connsiteX11" fmla="*/ 0 w 2032000"/>
                  <a:gd name="connsiteY11" fmla="*/ 987425 h 987425"/>
                  <a:gd name="connsiteX0" fmla="*/ 2032000 w 2032000"/>
                  <a:gd name="connsiteY0" fmla="*/ 0 h 987425"/>
                  <a:gd name="connsiteX1" fmla="*/ 1717674 w 2032000"/>
                  <a:gd name="connsiteY1" fmla="*/ 15876 h 987425"/>
                  <a:gd name="connsiteX2" fmla="*/ 1384300 w 2032000"/>
                  <a:gd name="connsiteY2" fmla="*/ 50800 h 987425"/>
                  <a:gd name="connsiteX3" fmla="*/ 1031875 w 2032000"/>
                  <a:gd name="connsiteY3" fmla="*/ 117475 h 987425"/>
                  <a:gd name="connsiteX4" fmla="*/ 847724 w 2032000"/>
                  <a:gd name="connsiteY4" fmla="*/ 174625 h 987425"/>
                  <a:gd name="connsiteX5" fmla="*/ 688975 w 2032000"/>
                  <a:gd name="connsiteY5" fmla="*/ 247650 h 987425"/>
                  <a:gd name="connsiteX6" fmla="*/ 523874 w 2032000"/>
                  <a:gd name="connsiteY6" fmla="*/ 342900 h 987425"/>
                  <a:gd name="connsiteX7" fmla="*/ 403224 w 2032000"/>
                  <a:gd name="connsiteY7" fmla="*/ 438151 h 987425"/>
                  <a:gd name="connsiteX8" fmla="*/ 285750 w 2032000"/>
                  <a:gd name="connsiteY8" fmla="*/ 552450 h 987425"/>
                  <a:gd name="connsiteX9" fmla="*/ 187324 w 2032000"/>
                  <a:gd name="connsiteY9" fmla="*/ 673100 h 987425"/>
                  <a:gd name="connsiteX10" fmla="*/ 114300 w 2032000"/>
                  <a:gd name="connsiteY10" fmla="*/ 781050 h 987425"/>
                  <a:gd name="connsiteX11" fmla="*/ 0 w 2032000"/>
                  <a:gd name="connsiteY11" fmla="*/ 987425 h 987425"/>
                  <a:gd name="connsiteX0" fmla="*/ 2025650 w 2025650"/>
                  <a:gd name="connsiteY0" fmla="*/ 0 h 987425"/>
                  <a:gd name="connsiteX1" fmla="*/ 1711324 w 2025650"/>
                  <a:gd name="connsiteY1" fmla="*/ 15876 h 987425"/>
                  <a:gd name="connsiteX2" fmla="*/ 1377950 w 2025650"/>
                  <a:gd name="connsiteY2" fmla="*/ 50800 h 987425"/>
                  <a:gd name="connsiteX3" fmla="*/ 1025525 w 2025650"/>
                  <a:gd name="connsiteY3" fmla="*/ 117475 h 987425"/>
                  <a:gd name="connsiteX4" fmla="*/ 841374 w 2025650"/>
                  <a:gd name="connsiteY4" fmla="*/ 174625 h 987425"/>
                  <a:gd name="connsiteX5" fmla="*/ 682625 w 2025650"/>
                  <a:gd name="connsiteY5" fmla="*/ 247650 h 987425"/>
                  <a:gd name="connsiteX6" fmla="*/ 517524 w 2025650"/>
                  <a:gd name="connsiteY6" fmla="*/ 342900 h 987425"/>
                  <a:gd name="connsiteX7" fmla="*/ 396874 w 2025650"/>
                  <a:gd name="connsiteY7" fmla="*/ 438151 h 987425"/>
                  <a:gd name="connsiteX8" fmla="*/ 279400 w 2025650"/>
                  <a:gd name="connsiteY8" fmla="*/ 552450 h 987425"/>
                  <a:gd name="connsiteX9" fmla="*/ 180974 w 2025650"/>
                  <a:gd name="connsiteY9" fmla="*/ 673100 h 987425"/>
                  <a:gd name="connsiteX10" fmla="*/ 107950 w 2025650"/>
                  <a:gd name="connsiteY10" fmla="*/ 781050 h 987425"/>
                  <a:gd name="connsiteX11" fmla="*/ 0 w 2025650"/>
                  <a:gd name="connsiteY11" fmla="*/ 987425 h 987425"/>
                  <a:gd name="connsiteX0" fmla="*/ 2025650 w 2025650"/>
                  <a:gd name="connsiteY0" fmla="*/ 0 h 987425"/>
                  <a:gd name="connsiteX1" fmla="*/ 1711324 w 2025650"/>
                  <a:gd name="connsiteY1" fmla="*/ 15876 h 987425"/>
                  <a:gd name="connsiteX2" fmla="*/ 1377950 w 2025650"/>
                  <a:gd name="connsiteY2" fmla="*/ 50800 h 987425"/>
                  <a:gd name="connsiteX3" fmla="*/ 1025525 w 2025650"/>
                  <a:gd name="connsiteY3" fmla="*/ 117475 h 987425"/>
                  <a:gd name="connsiteX4" fmla="*/ 841374 w 2025650"/>
                  <a:gd name="connsiteY4" fmla="*/ 174625 h 987425"/>
                  <a:gd name="connsiteX5" fmla="*/ 682625 w 2025650"/>
                  <a:gd name="connsiteY5" fmla="*/ 247650 h 987425"/>
                  <a:gd name="connsiteX6" fmla="*/ 517524 w 2025650"/>
                  <a:gd name="connsiteY6" fmla="*/ 342900 h 987425"/>
                  <a:gd name="connsiteX7" fmla="*/ 396874 w 2025650"/>
                  <a:gd name="connsiteY7" fmla="*/ 438151 h 987425"/>
                  <a:gd name="connsiteX8" fmla="*/ 279400 w 2025650"/>
                  <a:gd name="connsiteY8" fmla="*/ 552450 h 987425"/>
                  <a:gd name="connsiteX9" fmla="*/ 180974 w 2025650"/>
                  <a:gd name="connsiteY9" fmla="*/ 673100 h 987425"/>
                  <a:gd name="connsiteX10" fmla="*/ 107950 w 2025650"/>
                  <a:gd name="connsiteY10" fmla="*/ 781050 h 987425"/>
                  <a:gd name="connsiteX11" fmla="*/ 0 w 2025650"/>
                  <a:gd name="connsiteY11" fmla="*/ 987425 h 987425"/>
                  <a:gd name="connsiteX0" fmla="*/ 2041525 w 2041525"/>
                  <a:gd name="connsiteY0" fmla="*/ 0 h 981075"/>
                  <a:gd name="connsiteX1" fmla="*/ 1727199 w 2041525"/>
                  <a:gd name="connsiteY1" fmla="*/ 15876 h 981075"/>
                  <a:gd name="connsiteX2" fmla="*/ 1393825 w 2041525"/>
                  <a:gd name="connsiteY2" fmla="*/ 50800 h 981075"/>
                  <a:gd name="connsiteX3" fmla="*/ 1041400 w 2041525"/>
                  <a:gd name="connsiteY3" fmla="*/ 117475 h 981075"/>
                  <a:gd name="connsiteX4" fmla="*/ 857249 w 2041525"/>
                  <a:gd name="connsiteY4" fmla="*/ 174625 h 981075"/>
                  <a:gd name="connsiteX5" fmla="*/ 698500 w 2041525"/>
                  <a:gd name="connsiteY5" fmla="*/ 247650 h 981075"/>
                  <a:gd name="connsiteX6" fmla="*/ 533399 w 2041525"/>
                  <a:gd name="connsiteY6" fmla="*/ 342900 h 981075"/>
                  <a:gd name="connsiteX7" fmla="*/ 412749 w 2041525"/>
                  <a:gd name="connsiteY7" fmla="*/ 438151 h 981075"/>
                  <a:gd name="connsiteX8" fmla="*/ 295275 w 2041525"/>
                  <a:gd name="connsiteY8" fmla="*/ 552450 h 981075"/>
                  <a:gd name="connsiteX9" fmla="*/ 196849 w 2041525"/>
                  <a:gd name="connsiteY9" fmla="*/ 673100 h 981075"/>
                  <a:gd name="connsiteX10" fmla="*/ 123825 w 2041525"/>
                  <a:gd name="connsiteY10" fmla="*/ 781050 h 981075"/>
                  <a:gd name="connsiteX11" fmla="*/ 0 w 2041525"/>
                  <a:gd name="connsiteY11" fmla="*/ 981075 h 981075"/>
                  <a:gd name="connsiteX0" fmla="*/ 2041525 w 2041525"/>
                  <a:gd name="connsiteY0" fmla="*/ 0 h 981075"/>
                  <a:gd name="connsiteX1" fmla="*/ 1727199 w 2041525"/>
                  <a:gd name="connsiteY1" fmla="*/ 15876 h 981075"/>
                  <a:gd name="connsiteX2" fmla="*/ 1393825 w 2041525"/>
                  <a:gd name="connsiteY2" fmla="*/ 50800 h 981075"/>
                  <a:gd name="connsiteX3" fmla="*/ 1041400 w 2041525"/>
                  <a:gd name="connsiteY3" fmla="*/ 117475 h 981075"/>
                  <a:gd name="connsiteX4" fmla="*/ 857249 w 2041525"/>
                  <a:gd name="connsiteY4" fmla="*/ 174625 h 981075"/>
                  <a:gd name="connsiteX5" fmla="*/ 698500 w 2041525"/>
                  <a:gd name="connsiteY5" fmla="*/ 247650 h 981075"/>
                  <a:gd name="connsiteX6" fmla="*/ 533399 w 2041525"/>
                  <a:gd name="connsiteY6" fmla="*/ 342900 h 981075"/>
                  <a:gd name="connsiteX7" fmla="*/ 412749 w 2041525"/>
                  <a:gd name="connsiteY7" fmla="*/ 438151 h 981075"/>
                  <a:gd name="connsiteX8" fmla="*/ 295275 w 2041525"/>
                  <a:gd name="connsiteY8" fmla="*/ 552450 h 981075"/>
                  <a:gd name="connsiteX9" fmla="*/ 196849 w 2041525"/>
                  <a:gd name="connsiteY9" fmla="*/ 673100 h 981075"/>
                  <a:gd name="connsiteX10" fmla="*/ 123825 w 2041525"/>
                  <a:gd name="connsiteY10" fmla="*/ 781050 h 981075"/>
                  <a:gd name="connsiteX11" fmla="*/ 0 w 2041525"/>
                  <a:gd name="connsiteY11" fmla="*/ 981075 h 981075"/>
                  <a:gd name="connsiteX0" fmla="*/ 2028825 w 2028825"/>
                  <a:gd name="connsiteY0" fmla="*/ 0 h 987425"/>
                  <a:gd name="connsiteX1" fmla="*/ 1714499 w 2028825"/>
                  <a:gd name="connsiteY1" fmla="*/ 15876 h 987425"/>
                  <a:gd name="connsiteX2" fmla="*/ 1381125 w 2028825"/>
                  <a:gd name="connsiteY2" fmla="*/ 50800 h 987425"/>
                  <a:gd name="connsiteX3" fmla="*/ 1028700 w 2028825"/>
                  <a:gd name="connsiteY3" fmla="*/ 117475 h 987425"/>
                  <a:gd name="connsiteX4" fmla="*/ 844549 w 2028825"/>
                  <a:gd name="connsiteY4" fmla="*/ 174625 h 987425"/>
                  <a:gd name="connsiteX5" fmla="*/ 685800 w 2028825"/>
                  <a:gd name="connsiteY5" fmla="*/ 247650 h 987425"/>
                  <a:gd name="connsiteX6" fmla="*/ 520699 w 2028825"/>
                  <a:gd name="connsiteY6" fmla="*/ 342900 h 987425"/>
                  <a:gd name="connsiteX7" fmla="*/ 400049 w 2028825"/>
                  <a:gd name="connsiteY7" fmla="*/ 438151 h 987425"/>
                  <a:gd name="connsiteX8" fmla="*/ 282575 w 2028825"/>
                  <a:gd name="connsiteY8" fmla="*/ 552450 h 987425"/>
                  <a:gd name="connsiteX9" fmla="*/ 184149 w 2028825"/>
                  <a:gd name="connsiteY9" fmla="*/ 673100 h 987425"/>
                  <a:gd name="connsiteX10" fmla="*/ 111125 w 2028825"/>
                  <a:gd name="connsiteY10" fmla="*/ 781050 h 987425"/>
                  <a:gd name="connsiteX11" fmla="*/ 0 w 2028825"/>
                  <a:gd name="connsiteY11" fmla="*/ 987425 h 987425"/>
                  <a:gd name="connsiteX0" fmla="*/ 2035175 w 2035175"/>
                  <a:gd name="connsiteY0" fmla="*/ 0 h 977900"/>
                  <a:gd name="connsiteX1" fmla="*/ 1720849 w 2035175"/>
                  <a:gd name="connsiteY1" fmla="*/ 15876 h 977900"/>
                  <a:gd name="connsiteX2" fmla="*/ 1387475 w 2035175"/>
                  <a:gd name="connsiteY2" fmla="*/ 50800 h 977900"/>
                  <a:gd name="connsiteX3" fmla="*/ 1035050 w 2035175"/>
                  <a:gd name="connsiteY3" fmla="*/ 117475 h 977900"/>
                  <a:gd name="connsiteX4" fmla="*/ 850899 w 2035175"/>
                  <a:gd name="connsiteY4" fmla="*/ 174625 h 977900"/>
                  <a:gd name="connsiteX5" fmla="*/ 692150 w 2035175"/>
                  <a:gd name="connsiteY5" fmla="*/ 247650 h 977900"/>
                  <a:gd name="connsiteX6" fmla="*/ 527049 w 2035175"/>
                  <a:gd name="connsiteY6" fmla="*/ 342900 h 977900"/>
                  <a:gd name="connsiteX7" fmla="*/ 406399 w 2035175"/>
                  <a:gd name="connsiteY7" fmla="*/ 438151 h 977900"/>
                  <a:gd name="connsiteX8" fmla="*/ 288925 w 2035175"/>
                  <a:gd name="connsiteY8" fmla="*/ 552450 h 977900"/>
                  <a:gd name="connsiteX9" fmla="*/ 190499 w 2035175"/>
                  <a:gd name="connsiteY9" fmla="*/ 673100 h 977900"/>
                  <a:gd name="connsiteX10" fmla="*/ 117475 w 2035175"/>
                  <a:gd name="connsiteY10" fmla="*/ 781050 h 977900"/>
                  <a:gd name="connsiteX11" fmla="*/ 0 w 2035175"/>
                  <a:gd name="connsiteY11" fmla="*/ 977900 h 977900"/>
                  <a:gd name="connsiteX0" fmla="*/ 2025650 w 2025650"/>
                  <a:gd name="connsiteY0" fmla="*/ 0 h 984250"/>
                  <a:gd name="connsiteX1" fmla="*/ 1711324 w 2025650"/>
                  <a:gd name="connsiteY1" fmla="*/ 15876 h 984250"/>
                  <a:gd name="connsiteX2" fmla="*/ 1377950 w 2025650"/>
                  <a:gd name="connsiteY2" fmla="*/ 50800 h 984250"/>
                  <a:gd name="connsiteX3" fmla="*/ 1025525 w 2025650"/>
                  <a:gd name="connsiteY3" fmla="*/ 117475 h 984250"/>
                  <a:gd name="connsiteX4" fmla="*/ 841374 w 2025650"/>
                  <a:gd name="connsiteY4" fmla="*/ 174625 h 984250"/>
                  <a:gd name="connsiteX5" fmla="*/ 682625 w 2025650"/>
                  <a:gd name="connsiteY5" fmla="*/ 247650 h 984250"/>
                  <a:gd name="connsiteX6" fmla="*/ 517524 w 2025650"/>
                  <a:gd name="connsiteY6" fmla="*/ 342900 h 984250"/>
                  <a:gd name="connsiteX7" fmla="*/ 396874 w 2025650"/>
                  <a:gd name="connsiteY7" fmla="*/ 438151 h 984250"/>
                  <a:gd name="connsiteX8" fmla="*/ 279400 w 2025650"/>
                  <a:gd name="connsiteY8" fmla="*/ 552450 h 984250"/>
                  <a:gd name="connsiteX9" fmla="*/ 180974 w 2025650"/>
                  <a:gd name="connsiteY9" fmla="*/ 673100 h 984250"/>
                  <a:gd name="connsiteX10" fmla="*/ 107950 w 2025650"/>
                  <a:gd name="connsiteY10" fmla="*/ 781050 h 984250"/>
                  <a:gd name="connsiteX11" fmla="*/ 0 w 2025650"/>
                  <a:gd name="connsiteY11" fmla="*/ 984250 h 984250"/>
                  <a:gd name="connsiteX0" fmla="*/ 2032000 w 2032000"/>
                  <a:gd name="connsiteY0" fmla="*/ 0 h 981075"/>
                  <a:gd name="connsiteX1" fmla="*/ 1717674 w 2032000"/>
                  <a:gd name="connsiteY1" fmla="*/ 15876 h 981075"/>
                  <a:gd name="connsiteX2" fmla="*/ 1384300 w 2032000"/>
                  <a:gd name="connsiteY2" fmla="*/ 50800 h 981075"/>
                  <a:gd name="connsiteX3" fmla="*/ 1031875 w 2032000"/>
                  <a:gd name="connsiteY3" fmla="*/ 117475 h 981075"/>
                  <a:gd name="connsiteX4" fmla="*/ 847724 w 2032000"/>
                  <a:gd name="connsiteY4" fmla="*/ 174625 h 981075"/>
                  <a:gd name="connsiteX5" fmla="*/ 688975 w 2032000"/>
                  <a:gd name="connsiteY5" fmla="*/ 247650 h 981075"/>
                  <a:gd name="connsiteX6" fmla="*/ 523874 w 2032000"/>
                  <a:gd name="connsiteY6" fmla="*/ 342900 h 981075"/>
                  <a:gd name="connsiteX7" fmla="*/ 403224 w 2032000"/>
                  <a:gd name="connsiteY7" fmla="*/ 438151 h 981075"/>
                  <a:gd name="connsiteX8" fmla="*/ 285750 w 2032000"/>
                  <a:gd name="connsiteY8" fmla="*/ 552450 h 981075"/>
                  <a:gd name="connsiteX9" fmla="*/ 187324 w 2032000"/>
                  <a:gd name="connsiteY9" fmla="*/ 673100 h 981075"/>
                  <a:gd name="connsiteX10" fmla="*/ 114300 w 2032000"/>
                  <a:gd name="connsiteY10" fmla="*/ 781050 h 981075"/>
                  <a:gd name="connsiteX11" fmla="*/ 0 w 2032000"/>
                  <a:gd name="connsiteY11" fmla="*/ 981075 h 981075"/>
                  <a:gd name="connsiteX0" fmla="*/ 2032000 w 2032000"/>
                  <a:gd name="connsiteY0" fmla="*/ 0 h 981075"/>
                  <a:gd name="connsiteX1" fmla="*/ 1717674 w 2032000"/>
                  <a:gd name="connsiteY1" fmla="*/ 15876 h 981075"/>
                  <a:gd name="connsiteX2" fmla="*/ 1384300 w 2032000"/>
                  <a:gd name="connsiteY2" fmla="*/ 50800 h 981075"/>
                  <a:gd name="connsiteX3" fmla="*/ 1031875 w 2032000"/>
                  <a:gd name="connsiteY3" fmla="*/ 117475 h 981075"/>
                  <a:gd name="connsiteX4" fmla="*/ 847724 w 2032000"/>
                  <a:gd name="connsiteY4" fmla="*/ 174625 h 981075"/>
                  <a:gd name="connsiteX5" fmla="*/ 688975 w 2032000"/>
                  <a:gd name="connsiteY5" fmla="*/ 247650 h 981075"/>
                  <a:gd name="connsiteX6" fmla="*/ 523874 w 2032000"/>
                  <a:gd name="connsiteY6" fmla="*/ 342900 h 981075"/>
                  <a:gd name="connsiteX7" fmla="*/ 403224 w 2032000"/>
                  <a:gd name="connsiteY7" fmla="*/ 438151 h 981075"/>
                  <a:gd name="connsiteX8" fmla="*/ 285750 w 2032000"/>
                  <a:gd name="connsiteY8" fmla="*/ 552450 h 981075"/>
                  <a:gd name="connsiteX9" fmla="*/ 193674 w 2032000"/>
                  <a:gd name="connsiteY9" fmla="*/ 679450 h 981075"/>
                  <a:gd name="connsiteX10" fmla="*/ 114300 w 2032000"/>
                  <a:gd name="connsiteY10" fmla="*/ 781050 h 981075"/>
                  <a:gd name="connsiteX11" fmla="*/ 0 w 2032000"/>
                  <a:gd name="connsiteY11" fmla="*/ 981075 h 981075"/>
                  <a:gd name="connsiteX0" fmla="*/ 2032000 w 2032000"/>
                  <a:gd name="connsiteY0" fmla="*/ 0 h 981075"/>
                  <a:gd name="connsiteX1" fmla="*/ 1717674 w 2032000"/>
                  <a:gd name="connsiteY1" fmla="*/ 15876 h 981075"/>
                  <a:gd name="connsiteX2" fmla="*/ 1384300 w 2032000"/>
                  <a:gd name="connsiteY2" fmla="*/ 50800 h 981075"/>
                  <a:gd name="connsiteX3" fmla="*/ 1031875 w 2032000"/>
                  <a:gd name="connsiteY3" fmla="*/ 117475 h 981075"/>
                  <a:gd name="connsiteX4" fmla="*/ 847724 w 2032000"/>
                  <a:gd name="connsiteY4" fmla="*/ 174625 h 981075"/>
                  <a:gd name="connsiteX5" fmla="*/ 688975 w 2032000"/>
                  <a:gd name="connsiteY5" fmla="*/ 247650 h 981075"/>
                  <a:gd name="connsiteX6" fmla="*/ 523874 w 2032000"/>
                  <a:gd name="connsiteY6" fmla="*/ 342900 h 981075"/>
                  <a:gd name="connsiteX7" fmla="*/ 403224 w 2032000"/>
                  <a:gd name="connsiteY7" fmla="*/ 438151 h 981075"/>
                  <a:gd name="connsiteX8" fmla="*/ 285750 w 2032000"/>
                  <a:gd name="connsiteY8" fmla="*/ 552450 h 981075"/>
                  <a:gd name="connsiteX9" fmla="*/ 187324 w 2032000"/>
                  <a:gd name="connsiteY9" fmla="*/ 673100 h 981075"/>
                  <a:gd name="connsiteX10" fmla="*/ 114300 w 2032000"/>
                  <a:gd name="connsiteY10" fmla="*/ 781050 h 981075"/>
                  <a:gd name="connsiteX11" fmla="*/ 0 w 2032000"/>
                  <a:gd name="connsiteY11" fmla="*/ 981075 h 981075"/>
                  <a:gd name="connsiteX0" fmla="*/ 2032000 w 2032000"/>
                  <a:gd name="connsiteY0" fmla="*/ 0 h 981075"/>
                  <a:gd name="connsiteX1" fmla="*/ 1717674 w 2032000"/>
                  <a:gd name="connsiteY1" fmla="*/ 15876 h 981075"/>
                  <a:gd name="connsiteX2" fmla="*/ 1384300 w 2032000"/>
                  <a:gd name="connsiteY2" fmla="*/ 50800 h 981075"/>
                  <a:gd name="connsiteX3" fmla="*/ 1031875 w 2032000"/>
                  <a:gd name="connsiteY3" fmla="*/ 117475 h 981075"/>
                  <a:gd name="connsiteX4" fmla="*/ 847724 w 2032000"/>
                  <a:gd name="connsiteY4" fmla="*/ 174625 h 981075"/>
                  <a:gd name="connsiteX5" fmla="*/ 688975 w 2032000"/>
                  <a:gd name="connsiteY5" fmla="*/ 247650 h 981075"/>
                  <a:gd name="connsiteX6" fmla="*/ 523874 w 2032000"/>
                  <a:gd name="connsiteY6" fmla="*/ 342900 h 981075"/>
                  <a:gd name="connsiteX7" fmla="*/ 403224 w 2032000"/>
                  <a:gd name="connsiteY7" fmla="*/ 438151 h 981075"/>
                  <a:gd name="connsiteX8" fmla="*/ 285750 w 2032000"/>
                  <a:gd name="connsiteY8" fmla="*/ 552450 h 981075"/>
                  <a:gd name="connsiteX9" fmla="*/ 187324 w 2032000"/>
                  <a:gd name="connsiteY9" fmla="*/ 673100 h 981075"/>
                  <a:gd name="connsiteX10" fmla="*/ 120650 w 2032000"/>
                  <a:gd name="connsiteY10" fmla="*/ 790575 h 981075"/>
                  <a:gd name="connsiteX11" fmla="*/ 0 w 2032000"/>
                  <a:gd name="connsiteY11" fmla="*/ 981075 h 981075"/>
                  <a:gd name="connsiteX0" fmla="*/ 2032000 w 2032000"/>
                  <a:gd name="connsiteY0" fmla="*/ 0 h 981075"/>
                  <a:gd name="connsiteX1" fmla="*/ 1717674 w 2032000"/>
                  <a:gd name="connsiteY1" fmla="*/ 15876 h 981075"/>
                  <a:gd name="connsiteX2" fmla="*/ 1384300 w 2032000"/>
                  <a:gd name="connsiteY2" fmla="*/ 50800 h 981075"/>
                  <a:gd name="connsiteX3" fmla="*/ 1031875 w 2032000"/>
                  <a:gd name="connsiteY3" fmla="*/ 117475 h 981075"/>
                  <a:gd name="connsiteX4" fmla="*/ 847724 w 2032000"/>
                  <a:gd name="connsiteY4" fmla="*/ 174625 h 981075"/>
                  <a:gd name="connsiteX5" fmla="*/ 688975 w 2032000"/>
                  <a:gd name="connsiteY5" fmla="*/ 247650 h 981075"/>
                  <a:gd name="connsiteX6" fmla="*/ 523874 w 2032000"/>
                  <a:gd name="connsiteY6" fmla="*/ 342900 h 981075"/>
                  <a:gd name="connsiteX7" fmla="*/ 403224 w 2032000"/>
                  <a:gd name="connsiteY7" fmla="*/ 438151 h 981075"/>
                  <a:gd name="connsiteX8" fmla="*/ 285750 w 2032000"/>
                  <a:gd name="connsiteY8" fmla="*/ 552450 h 981075"/>
                  <a:gd name="connsiteX9" fmla="*/ 187324 w 2032000"/>
                  <a:gd name="connsiteY9" fmla="*/ 673100 h 981075"/>
                  <a:gd name="connsiteX10" fmla="*/ 111125 w 2032000"/>
                  <a:gd name="connsiteY10" fmla="*/ 781050 h 981075"/>
                  <a:gd name="connsiteX11" fmla="*/ 0 w 2032000"/>
                  <a:gd name="connsiteY11" fmla="*/ 981075 h 981075"/>
                  <a:gd name="connsiteX0" fmla="*/ 2032000 w 2032000"/>
                  <a:gd name="connsiteY0" fmla="*/ 0 h 981075"/>
                  <a:gd name="connsiteX1" fmla="*/ 1717674 w 2032000"/>
                  <a:gd name="connsiteY1" fmla="*/ 15876 h 981075"/>
                  <a:gd name="connsiteX2" fmla="*/ 1384300 w 2032000"/>
                  <a:gd name="connsiteY2" fmla="*/ 50800 h 981075"/>
                  <a:gd name="connsiteX3" fmla="*/ 1031875 w 2032000"/>
                  <a:gd name="connsiteY3" fmla="*/ 117475 h 981075"/>
                  <a:gd name="connsiteX4" fmla="*/ 847724 w 2032000"/>
                  <a:gd name="connsiteY4" fmla="*/ 174625 h 981075"/>
                  <a:gd name="connsiteX5" fmla="*/ 688975 w 2032000"/>
                  <a:gd name="connsiteY5" fmla="*/ 247650 h 981075"/>
                  <a:gd name="connsiteX6" fmla="*/ 523874 w 2032000"/>
                  <a:gd name="connsiteY6" fmla="*/ 342900 h 981075"/>
                  <a:gd name="connsiteX7" fmla="*/ 403224 w 2032000"/>
                  <a:gd name="connsiteY7" fmla="*/ 438151 h 981075"/>
                  <a:gd name="connsiteX8" fmla="*/ 285750 w 2032000"/>
                  <a:gd name="connsiteY8" fmla="*/ 552450 h 981075"/>
                  <a:gd name="connsiteX9" fmla="*/ 187324 w 2032000"/>
                  <a:gd name="connsiteY9" fmla="*/ 673100 h 981075"/>
                  <a:gd name="connsiteX10" fmla="*/ 117475 w 2032000"/>
                  <a:gd name="connsiteY10" fmla="*/ 784225 h 981075"/>
                  <a:gd name="connsiteX11" fmla="*/ 0 w 2032000"/>
                  <a:gd name="connsiteY11" fmla="*/ 981075 h 981075"/>
                  <a:gd name="connsiteX0" fmla="*/ 2032000 w 2032000"/>
                  <a:gd name="connsiteY0" fmla="*/ 0 h 981075"/>
                  <a:gd name="connsiteX1" fmla="*/ 1717674 w 2032000"/>
                  <a:gd name="connsiteY1" fmla="*/ 15876 h 981075"/>
                  <a:gd name="connsiteX2" fmla="*/ 1384300 w 2032000"/>
                  <a:gd name="connsiteY2" fmla="*/ 50800 h 981075"/>
                  <a:gd name="connsiteX3" fmla="*/ 1031875 w 2032000"/>
                  <a:gd name="connsiteY3" fmla="*/ 117475 h 981075"/>
                  <a:gd name="connsiteX4" fmla="*/ 847724 w 2032000"/>
                  <a:gd name="connsiteY4" fmla="*/ 174625 h 981075"/>
                  <a:gd name="connsiteX5" fmla="*/ 688975 w 2032000"/>
                  <a:gd name="connsiteY5" fmla="*/ 247650 h 981075"/>
                  <a:gd name="connsiteX6" fmla="*/ 523874 w 2032000"/>
                  <a:gd name="connsiteY6" fmla="*/ 342900 h 981075"/>
                  <a:gd name="connsiteX7" fmla="*/ 403224 w 2032000"/>
                  <a:gd name="connsiteY7" fmla="*/ 438151 h 981075"/>
                  <a:gd name="connsiteX8" fmla="*/ 285750 w 2032000"/>
                  <a:gd name="connsiteY8" fmla="*/ 552450 h 981075"/>
                  <a:gd name="connsiteX9" fmla="*/ 187324 w 2032000"/>
                  <a:gd name="connsiteY9" fmla="*/ 673100 h 981075"/>
                  <a:gd name="connsiteX10" fmla="*/ 111125 w 2032000"/>
                  <a:gd name="connsiteY10" fmla="*/ 784225 h 981075"/>
                  <a:gd name="connsiteX11" fmla="*/ 0 w 2032000"/>
                  <a:gd name="connsiteY11" fmla="*/ 981075 h 981075"/>
                  <a:gd name="connsiteX0" fmla="*/ 2032000 w 2032000"/>
                  <a:gd name="connsiteY0" fmla="*/ 0 h 981075"/>
                  <a:gd name="connsiteX1" fmla="*/ 1717674 w 2032000"/>
                  <a:gd name="connsiteY1" fmla="*/ 15876 h 981075"/>
                  <a:gd name="connsiteX2" fmla="*/ 1384300 w 2032000"/>
                  <a:gd name="connsiteY2" fmla="*/ 50800 h 981075"/>
                  <a:gd name="connsiteX3" fmla="*/ 1228724 w 2032000"/>
                  <a:gd name="connsiteY3" fmla="*/ 79377 h 981075"/>
                  <a:gd name="connsiteX4" fmla="*/ 1031875 w 2032000"/>
                  <a:gd name="connsiteY4" fmla="*/ 117475 h 981075"/>
                  <a:gd name="connsiteX5" fmla="*/ 847724 w 2032000"/>
                  <a:gd name="connsiteY5" fmla="*/ 174625 h 981075"/>
                  <a:gd name="connsiteX6" fmla="*/ 688975 w 2032000"/>
                  <a:gd name="connsiteY6" fmla="*/ 247650 h 981075"/>
                  <a:gd name="connsiteX7" fmla="*/ 523874 w 2032000"/>
                  <a:gd name="connsiteY7" fmla="*/ 342900 h 981075"/>
                  <a:gd name="connsiteX8" fmla="*/ 403224 w 2032000"/>
                  <a:gd name="connsiteY8" fmla="*/ 438151 h 981075"/>
                  <a:gd name="connsiteX9" fmla="*/ 285750 w 2032000"/>
                  <a:gd name="connsiteY9" fmla="*/ 552450 h 981075"/>
                  <a:gd name="connsiteX10" fmla="*/ 187324 w 2032000"/>
                  <a:gd name="connsiteY10" fmla="*/ 673100 h 981075"/>
                  <a:gd name="connsiteX11" fmla="*/ 111125 w 2032000"/>
                  <a:gd name="connsiteY11" fmla="*/ 784225 h 981075"/>
                  <a:gd name="connsiteX12" fmla="*/ 0 w 2032000"/>
                  <a:gd name="connsiteY12" fmla="*/ 981075 h 981075"/>
                  <a:gd name="connsiteX0" fmla="*/ 2032000 w 2032000"/>
                  <a:gd name="connsiteY0" fmla="*/ 0 h 981075"/>
                  <a:gd name="connsiteX1" fmla="*/ 1720849 w 2032000"/>
                  <a:gd name="connsiteY1" fmla="*/ 25401 h 981075"/>
                  <a:gd name="connsiteX2" fmla="*/ 1384300 w 2032000"/>
                  <a:gd name="connsiteY2" fmla="*/ 50800 h 981075"/>
                  <a:gd name="connsiteX3" fmla="*/ 1228724 w 2032000"/>
                  <a:gd name="connsiteY3" fmla="*/ 79377 h 981075"/>
                  <a:gd name="connsiteX4" fmla="*/ 1031875 w 2032000"/>
                  <a:gd name="connsiteY4" fmla="*/ 117475 h 981075"/>
                  <a:gd name="connsiteX5" fmla="*/ 847724 w 2032000"/>
                  <a:gd name="connsiteY5" fmla="*/ 174625 h 981075"/>
                  <a:gd name="connsiteX6" fmla="*/ 688975 w 2032000"/>
                  <a:gd name="connsiteY6" fmla="*/ 247650 h 981075"/>
                  <a:gd name="connsiteX7" fmla="*/ 523874 w 2032000"/>
                  <a:gd name="connsiteY7" fmla="*/ 342900 h 981075"/>
                  <a:gd name="connsiteX8" fmla="*/ 403224 w 2032000"/>
                  <a:gd name="connsiteY8" fmla="*/ 438151 h 981075"/>
                  <a:gd name="connsiteX9" fmla="*/ 285750 w 2032000"/>
                  <a:gd name="connsiteY9" fmla="*/ 552450 h 981075"/>
                  <a:gd name="connsiteX10" fmla="*/ 187324 w 2032000"/>
                  <a:gd name="connsiteY10" fmla="*/ 673100 h 981075"/>
                  <a:gd name="connsiteX11" fmla="*/ 111125 w 2032000"/>
                  <a:gd name="connsiteY11" fmla="*/ 784225 h 981075"/>
                  <a:gd name="connsiteX12" fmla="*/ 0 w 2032000"/>
                  <a:gd name="connsiteY12" fmla="*/ 981075 h 981075"/>
                  <a:gd name="connsiteX0" fmla="*/ 2032000 w 2032000"/>
                  <a:gd name="connsiteY0" fmla="*/ 0 h 971550"/>
                  <a:gd name="connsiteX1" fmla="*/ 1720849 w 2032000"/>
                  <a:gd name="connsiteY1" fmla="*/ 15876 h 971550"/>
                  <a:gd name="connsiteX2" fmla="*/ 1384300 w 2032000"/>
                  <a:gd name="connsiteY2" fmla="*/ 41275 h 971550"/>
                  <a:gd name="connsiteX3" fmla="*/ 1228724 w 2032000"/>
                  <a:gd name="connsiteY3" fmla="*/ 69852 h 971550"/>
                  <a:gd name="connsiteX4" fmla="*/ 1031875 w 2032000"/>
                  <a:gd name="connsiteY4" fmla="*/ 107950 h 971550"/>
                  <a:gd name="connsiteX5" fmla="*/ 847724 w 2032000"/>
                  <a:gd name="connsiteY5" fmla="*/ 165100 h 971550"/>
                  <a:gd name="connsiteX6" fmla="*/ 688975 w 2032000"/>
                  <a:gd name="connsiteY6" fmla="*/ 238125 h 971550"/>
                  <a:gd name="connsiteX7" fmla="*/ 523874 w 2032000"/>
                  <a:gd name="connsiteY7" fmla="*/ 333375 h 971550"/>
                  <a:gd name="connsiteX8" fmla="*/ 403224 w 2032000"/>
                  <a:gd name="connsiteY8" fmla="*/ 428626 h 971550"/>
                  <a:gd name="connsiteX9" fmla="*/ 285750 w 2032000"/>
                  <a:gd name="connsiteY9" fmla="*/ 542925 h 971550"/>
                  <a:gd name="connsiteX10" fmla="*/ 187324 w 2032000"/>
                  <a:gd name="connsiteY10" fmla="*/ 663575 h 971550"/>
                  <a:gd name="connsiteX11" fmla="*/ 111125 w 2032000"/>
                  <a:gd name="connsiteY11" fmla="*/ 774700 h 971550"/>
                  <a:gd name="connsiteX12" fmla="*/ 0 w 2032000"/>
                  <a:gd name="connsiteY12" fmla="*/ 971550 h 971550"/>
                  <a:gd name="connsiteX0" fmla="*/ 2032000 w 2032000"/>
                  <a:gd name="connsiteY0" fmla="*/ 0 h 971550"/>
                  <a:gd name="connsiteX1" fmla="*/ 1720849 w 2032000"/>
                  <a:gd name="connsiteY1" fmla="*/ 15876 h 971550"/>
                  <a:gd name="connsiteX2" fmla="*/ 1476375 w 2032000"/>
                  <a:gd name="connsiteY2" fmla="*/ 38100 h 971550"/>
                  <a:gd name="connsiteX3" fmla="*/ 1228724 w 2032000"/>
                  <a:gd name="connsiteY3" fmla="*/ 69852 h 971550"/>
                  <a:gd name="connsiteX4" fmla="*/ 1031875 w 2032000"/>
                  <a:gd name="connsiteY4" fmla="*/ 107950 h 971550"/>
                  <a:gd name="connsiteX5" fmla="*/ 847724 w 2032000"/>
                  <a:gd name="connsiteY5" fmla="*/ 165100 h 971550"/>
                  <a:gd name="connsiteX6" fmla="*/ 688975 w 2032000"/>
                  <a:gd name="connsiteY6" fmla="*/ 238125 h 971550"/>
                  <a:gd name="connsiteX7" fmla="*/ 523874 w 2032000"/>
                  <a:gd name="connsiteY7" fmla="*/ 333375 h 971550"/>
                  <a:gd name="connsiteX8" fmla="*/ 403224 w 2032000"/>
                  <a:gd name="connsiteY8" fmla="*/ 428626 h 971550"/>
                  <a:gd name="connsiteX9" fmla="*/ 285750 w 2032000"/>
                  <a:gd name="connsiteY9" fmla="*/ 542925 h 971550"/>
                  <a:gd name="connsiteX10" fmla="*/ 187324 w 2032000"/>
                  <a:gd name="connsiteY10" fmla="*/ 663575 h 971550"/>
                  <a:gd name="connsiteX11" fmla="*/ 111125 w 2032000"/>
                  <a:gd name="connsiteY11" fmla="*/ 774700 h 971550"/>
                  <a:gd name="connsiteX12" fmla="*/ 0 w 2032000"/>
                  <a:gd name="connsiteY12" fmla="*/ 971550 h 971550"/>
                  <a:gd name="connsiteX0" fmla="*/ 2070600 w 2070600"/>
                  <a:gd name="connsiteY0" fmla="*/ 0 h 998418"/>
                  <a:gd name="connsiteX1" fmla="*/ 1759449 w 2070600"/>
                  <a:gd name="connsiteY1" fmla="*/ 15876 h 998418"/>
                  <a:gd name="connsiteX2" fmla="*/ 1514975 w 2070600"/>
                  <a:gd name="connsiteY2" fmla="*/ 38100 h 998418"/>
                  <a:gd name="connsiteX3" fmla="*/ 1267324 w 2070600"/>
                  <a:gd name="connsiteY3" fmla="*/ 69852 h 998418"/>
                  <a:gd name="connsiteX4" fmla="*/ 1070475 w 2070600"/>
                  <a:gd name="connsiteY4" fmla="*/ 107950 h 998418"/>
                  <a:gd name="connsiteX5" fmla="*/ 886324 w 2070600"/>
                  <a:gd name="connsiteY5" fmla="*/ 165100 h 998418"/>
                  <a:gd name="connsiteX6" fmla="*/ 727575 w 2070600"/>
                  <a:gd name="connsiteY6" fmla="*/ 238125 h 998418"/>
                  <a:gd name="connsiteX7" fmla="*/ 562474 w 2070600"/>
                  <a:gd name="connsiteY7" fmla="*/ 333375 h 998418"/>
                  <a:gd name="connsiteX8" fmla="*/ 441824 w 2070600"/>
                  <a:gd name="connsiteY8" fmla="*/ 428626 h 998418"/>
                  <a:gd name="connsiteX9" fmla="*/ 324350 w 2070600"/>
                  <a:gd name="connsiteY9" fmla="*/ 542925 h 998418"/>
                  <a:gd name="connsiteX10" fmla="*/ 225924 w 2070600"/>
                  <a:gd name="connsiteY10" fmla="*/ 663575 h 998418"/>
                  <a:gd name="connsiteX11" fmla="*/ 149725 w 2070600"/>
                  <a:gd name="connsiteY11" fmla="*/ 774700 h 998418"/>
                  <a:gd name="connsiteX12" fmla="*/ 0 w 2070600"/>
                  <a:gd name="connsiteY12" fmla="*/ 998418 h 998418"/>
                  <a:gd name="connsiteX0" fmla="*/ 2070600 w 2070600"/>
                  <a:gd name="connsiteY0" fmla="*/ 0 h 998418"/>
                  <a:gd name="connsiteX1" fmla="*/ 1759449 w 2070600"/>
                  <a:gd name="connsiteY1" fmla="*/ 15876 h 998418"/>
                  <a:gd name="connsiteX2" fmla="*/ 1514975 w 2070600"/>
                  <a:gd name="connsiteY2" fmla="*/ 38100 h 998418"/>
                  <a:gd name="connsiteX3" fmla="*/ 1267324 w 2070600"/>
                  <a:gd name="connsiteY3" fmla="*/ 69852 h 998418"/>
                  <a:gd name="connsiteX4" fmla="*/ 1070475 w 2070600"/>
                  <a:gd name="connsiteY4" fmla="*/ 107950 h 998418"/>
                  <a:gd name="connsiteX5" fmla="*/ 886324 w 2070600"/>
                  <a:gd name="connsiteY5" fmla="*/ 165100 h 998418"/>
                  <a:gd name="connsiteX6" fmla="*/ 727575 w 2070600"/>
                  <a:gd name="connsiteY6" fmla="*/ 238125 h 998418"/>
                  <a:gd name="connsiteX7" fmla="*/ 562474 w 2070600"/>
                  <a:gd name="connsiteY7" fmla="*/ 333375 h 998418"/>
                  <a:gd name="connsiteX8" fmla="*/ 441824 w 2070600"/>
                  <a:gd name="connsiteY8" fmla="*/ 428626 h 998418"/>
                  <a:gd name="connsiteX9" fmla="*/ 324350 w 2070600"/>
                  <a:gd name="connsiteY9" fmla="*/ 542925 h 998418"/>
                  <a:gd name="connsiteX10" fmla="*/ 225924 w 2070600"/>
                  <a:gd name="connsiteY10" fmla="*/ 663575 h 998418"/>
                  <a:gd name="connsiteX11" fmla="*/ 149725 w 2070600"/>
                  <a:gd name="connsiteY11" fmla="*/ 774700 h 998418"/>
                  <a:gd name="connsiteX12" fmla="*/ 0 w 2070600"/>
                  <a:gd name="connsiteY12" fmla="*/ 998418 h 998418"/>
                  <a:gd name="connsiteX0" fmla="*/ 2054182 w 2054182"/>
                  <a:gd name="connsiteY0" fmla="*/ 0 h 979218"/>
                  <a:gd name="connsiteX1" fmla="*/ 1743031 w 2054182"/>
                  <a:gd name="connsiteY1" fmla="*/ 15876 h 979218"/>
                  <a:gd name="connsiteX2" fmla="*/ 1498557 w 2054182"/>
                  <a:gd name="connsiteY2" fmla="*/ 38100 h 979218"/>
                  <a:gd name="connsiteX3" fmla="*/ 1250906 w 2054182"/>
                  <a:gd name="connsiteY3" fmla="*/ 69852 h 979218"/>
                  <a:gd name="connsiteX4" fmla="*/ 1054057 w 2054182"/>
                  <a:gd name="connsiteY4" fmla="*/ 107950 h 979218"/>
                  <a:gd name="connsiteX5" fmla="*/ 869906 w 2054182"/>
                  <a:gd name="connsiteY5" fmla="*/ 165100 h 979218"/>
                  <a:gd name="connsiteX6" fmla="*/ 711157 w 2054182"/>
                  <a:gd name="connsiteY6" fmla="*/ 238125 h 979218"/>
                  <a:gd name="connsiteX7" fmla="*/ 546056 w 2054182"/>
                  <a:gd name="connsiteY7" fmla="*/ 333375 h 979218"/>
                  <a:gd name="connsiteX8" fmla="*/ 425406 w 2054182"/>
                  <a:gd name="connsiteY8" fmla="*/ 428626 h 979218"/>
                  <a:gd name="connsiteX9" fmla="*/ 307932 w 2054182"/>
                  <a:gd name="connsiteY9" fmla="*/ 542925 h 979218"/>
                  <a:gd name="connsiteX10" fmla="*/ 209506 w 2054182"/>
                  <a:gd name="connsiteY10" fmla="*/ 663575 h 979218"/>
                  <a:gd name="connsiteX11" fmla="*/ 133307 w 2054182"/>
                  <a:gd name="connsiteY11" fmla="*/ 774700 h 979218"/>
                  <a:gd name="connsiteX12" fmla="*/ 0 w 2054182"/>
                  <a:gd name="connsiteY12" fmla="*/ 979218 h 979218"/>
                  <a:gd name="connsiteX0" fmla="*/ 2064033 w 2064033"/>
                  <a:gd name="connsiteY0" fmla="*/ 0 h 987446"/>
                  <a:gd name="connsiteX1" fmla="*/ 1752882 w 2064033"/>
                  <a:gd name="connsiteY1" fmla="*/ 15876 h 987446"/>
                  <a:gd name="connsiteX2" fmla="*/ 1508408 w 2064033"/>
                  <a:gd name="connsiteY2" fmla="*/ 38100 h 987446"/>
                  <a:gd name="connsiteX3" fmla="*/ 1260757 w 2064033"/>
                  <a:gd name="connsiteY3" fmla="*/ 69852 h 987446"/>
                  <a:gd name="connsiteX4" fmla="*/ 1063908 w 2064033"/>
                  <a:gd name="connsiteY4" fmla="*/ 107950 h 987446"/>
                  <a:gd name="connsiteX5" fmla="*/ 879757 w 2064033"/>
                  <a:gd name="connsiteY5" fmla="*/ 165100 h 987446"/>
                  <a:gd name="connsiteX6" fmla="*/ 721008 w 2064033"/>
                  <a:gd name="connsiteY6" fmla="*/ 238125 h 987446"/>
                  <a:gd name="connsiteX7" fmla="*/ 555907 w 2064033"/>
                  <a:gd name="connsiteY7" fmla="*/ 333375 h 987446"/>
                  <a:gd name="connsiteX8" fmla="*/ 435257 w 2064033"/>
                  <a:gd name="connsiteY8" fmla="*/ 428626 h 987446"/>
                  <a:gd name="connsiteX9" fmla="*/ 317783 w 2064033"/>
                  <a:gd name="connsiteY9" fmla="*/ 542925 h 987446"/>
                  <a:gd name="connsiteX10" fmla="*/ 219357 w 2064033"/>
                  <a:gd name="connsiteY10" fmla="*/ 663575 h 987446"/>
                  <a:gd name="connsiteX11" fmla="*/ 143158 w 2064033"/>
                  <a:gd name="connsiteY11" fmla="*/ 774700 h 987446"/>
                  <a:gd name="connsiteX12" fmla="*/ 0 w 2064033"/>
                  <a:gd name="connsiteY12" fmla="*/ 987446 h 987446"/>
                  <a:gd name="connsiteX0" fmla="*/ 2064033 w 2064033"/>
                  <a:gd name="connsiteY0" fmla="*/ 0 h 987446"/>
                  <a:gd name="connsiteX1" fmla="*/ 1752882 w 2064033"/>
                  <a:gd name="connsiteY1" fmla="*/ 15876 h 987446"/>
                  <a:gd name="connsiteX2" fmla="*/ 1508408 w 2064033"/>
                  <a:gd name="connsiteY2" fmla="*/ 38100 h 987446"/>
                  <a:gd name="connsiteX3" fmla="*/ 1260757 w 2064033"/>
                  <a:gd name="connsiteY3" fmla="*/ 69852 h 987446"/>
                  <a:gd name="connsiteX4" fmla="*/ 1063908 w 2064033"/>
                  <a:gd name="connsiteY4" fmla="*/ 107950 h 987446"/>
                  <a:gd name="connsiteX5" fmla="*/ 879757 w 2064033"/>
                  <a:gd name="connsiteY5" fmla="*/ 165100 h 987446"/>
                  <a:gd name="connsiteX6" fmla="*/ 721008 w 2064033"/>
                  <a:gd name="connsiteY6" fmla="*/ 238125 h 987446"/>
                  <a:gd name="connsiteX7" fmla="*/ 555907 w 2064033"/>
                  <a:gd name="connsiteY7" fmla="*/ 333375 h 987446"/>
                  <a:gd name="connsiteX8" fmla="*/ 435257 w 2064033"/>
                  <a:gd name="connsiteY8" fmla="*/ 428626 h 987446"/>
                  <a:gd name="connsiteX9" fmla="*/ 317783 w 2064033"/>
                  <a:gd name="connsiteY9" fmla="*/ 542925 h 987446"/>
                  <a:gd name="connsiteX10" fmla="*/ 219357 w 2064033"/>
                  <a:gd name="connsiteY10" fmla="*/ 663575 h 987446"/>
                  <a:gd name="connsiteX11" fmla="*/ 103755 w 2064033"/>
                  <a:gd name="connsiteY11" fmla="*/ 802912 h 987446"/>
                  <a:gd name="connsiteX12" fmla="*/ 0 w 2064033"/>
                  <a:gd name="connsiteY12" fmla="*/ 987446 h 987446"/>
                  <a:gd name="connsiteX0" fmla="*/ 2064033 w 2064033"/>
                  <a:gd name="connsiteY0" fmla="*/ 0 h 987446"/>
                  <a:gd name="connsiteX1" fmla="*/ 1752882 w 2064033"/>
                  <a:gd name="connsiteY1" fmla="*/ 15876 h 987446"/>
                  <a:gd name="connsiteX2" fmla="*/ 1508408 w 2064033"/>
                  <a:gd name="connsiteY2" fmla="*/ 38100 h 987446"/>
                  <a:gd name="connsiteX3" fmla="*/ 1260757 w 2064033"/>
                  <a:gd name="connsiteY3" fmla="*/ 69852 h 987446"/>
                  <a:gd name="connsiteX4" fmla="*/ 1063908 w 2064033"/>
                  <a:gd name="connsiteY4" fmla="*/ 107950 h 987446"/>
                  <a:gd name="connsiteX5" fmla="*/ 879757 w 2064033"/>
                  <a:gd name="connsiteY5" fmla="*/ 165100 h 987446"/>
                  <a:gd name="connsiteX6" fmla="*/ 721008 w 2064033"/>
                  <a:gd name="connsiteY6" fmla="*/ 238125 h 987446"/>
                  <a:gd name="connsiteX7" fmla="*/ 555907 w 2064033"/>
                  <a:gd name="connsiteY7" fmla="*/ 333375 h 987446"/>
                  <a:gd name="connsiteX8" fmla="*/ 435257 w 2064033"/>
                  <a:gd name="connsiteY8" fmla="*/ 428626 h 987446"/>
                  <a:gd name="connsiteX9" fmla="*/ 317783 w 2064033"/>
                  <a:gd name="connsiteY9" fmla="*/ 542925 h 987446"/>
                  <a:gd name="connsiteX10" fmla="*/ 219357 w 2064033"/>
                  <a:gd name="connsiteY10" fmla="*/ 654171 h 987446"/>
                  <a:gd name="connsiteX11" fmla="*/ 103755 w 2064033"/>
                  <a:gd name="connsiteY11" fmla="*/ 802912 h 987446"/>
                  <a:gd name="connsiteX12" fmla="*/ 0 w 2064033"/>
                  <a:gd name="connsiteY12" fmla="*/ 987446 h 987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64033" h="987446">
                    <a:moveTo>
                      <a:pt x="2064033" y="0"/>
                    </a:moveTo>
                    <a:cubicBezTo>
                      <a:pt x="2009529" y="2646"/>
                      <a:pt x="1860832" y="7409"/>
                      <a:pt x="1752882" y="15876"/>
                    </a:cubicBezTo>
                    <a:lnTo>
                      <a:pt x="1508408" y="38100"/>
                    </a:lnTo>
                    <a:cubicBezTo>
                      <a:pt x="1426387" y="46567"/>
                      <a:pt x="1319494" y="58740"/>
                      <a:pt x="1260757" y="69852"/>
                    </a:cubicBezTo>
                    <a:cubicBezTo>
                      <a:pt x="1202020" y="80964"/>
                      <a:pt x="1126879" y="89959"/>
                      <a:pt x="1063908" y="107950"/>
                    </a:cubicBezTo>
                    <a:cubicBezTo>
                      <a:pt x="974479" y="130704"/>
                      <a:pt x="937436" y="144463"/>
                      <a:pt x="879757" y="165100"/>
                    </a:cubicBezTo>
                    <a:cubicBezTo>
                      <a:pt x="822078" y="185737"/>
                      <a:pt x="774983" y="212196"/>
                      <a:pt x="721008" y="238125"/>
                    </a:cubicBezTo>
                    <a:cubicBezTo>
                      <a:pt x="667033" y="264054"/>
                      <a:pt x="604061" y="300037"/>
                      <a:pt x="555907" y="333375"/>
                    </a:cubicBezTo>
                    <a:cubicBezTo>
                      <a:pt x="507753" y="366713"/>
                      <a:pt x="474944" y="393701"/>
                      <a:pt x="435257" y="428626"/>
                    </a:cubicBezTo>
                    <a:cubicBezTo>
                      <a:pt x="395570" y="463551"/>
                      <a:pt x="353237" y="505354"/>
                      <a:pt x="317783" y="542925"/>
                    </a:cubicBezTo>
                    <a:cubicBezTo>
                      <a:pt x="282329" y="580496"/>
                      <a:pt x="247932" y="616071"/>
                      <a:pt x="219357" y="654171"/>
                    </a:cubicBezTo>
                    <a:cubicBezTo>
                      <a:pt x="190782" y="692271"/>
                      <a:pt x="140314" y="747366"/>
                      <a:pt x="103755" y="802912"/>
                    </a:cubicBezTo>
                    <a:cubicBezTo>
                      <a:pt x="67196" y="858458"/>
                      <a:pt x="48154" y="891138"/>
                      <a:pt x="0" y="987446"/>
                    </a:cubicBezTo>
                  </a:path>
                </a:pathLst>
              </a:custGeom>
              <a:noFill/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611CBC51-0388-17B3-8BE6-838F9D90B7BE}"/>
                      </a:ext>
                    </a:extLst>
                  </p:cNvPr>
                  <p:cNvSpPr txBox="1"/>
                  <p:nvPr/>
                </p:nvSpPr>
                <p:spPr>
                  <a:xfrm>
                    <a:off x="8198794" y="1528297"/>
                    <a:ext cx="3190076" cy="120411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)=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>
                            <m:fPr>
                              <m:ctrl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611CBC51-0388-17B3-8BE6-838F9D90B7B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98794" y="1528297"/>
                    <a:ext cx="3190076" cy="120411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042956FA-A985-8F3D-BCEC-84ABFB45525E}"/>
                  </a:ext>
                </a:extLst>
              </p:cNvPr>
              <p:cNvSpPr/>
              <p:nvPr/>
            </p:nvSpPr>
            <p:spPr>
              <a:xfrm flipH="1">
                <a:off x="8065359" y="1956116"/>
                <a:ext cx="45719" cy="1598305"/>
              </a:xfrm>
              <a:custGeom>
                <a:avLst/>
                <a:gdLst>
                  <a:gd name="connsiteX0" fmla="*/ 0 w 0"/>
                  <a:gd name="connsiteY0" fmla="*/ 1569855 h 1569855"/>
                  <a:gd name="connsiteX1" fmla="*/ 0 w 0"/>
                  <a:gd name="connsiteY1" fmla="*/ 0 h 1569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569855">
                    <a:moveTo>
                      <a:pt x="0" y="1569855"/>
                    </a:moveTo>
                    <a:lnTo>
                      <a:pt x="0" y="0"/>
                    </a:lnTo>
                  </a:path>
                </a:pathLst>
              </a:custGeom>
              <a:ln w="12700">
                <a:solidFill>
                  <a:schemeClr val="tx1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2945E300-32F0-8CAC-A9DE-31F0EEFEAB60}"/>
                  </a:ext>
                </a:extLst>
              </p:cNvPr>
              <p:cNvSpPr/>
              <p:nvPr/>
            </p:nvSpPr>
            <p:spPr>
              <a:xfrm rot="5400000" flipH="1">
                <a:off x="9093355" y="2514546"/>
                <a:ext cx="45719" cy="2034030"/>
              </a:xfrm>
              <a:custGeom>
                <a:avLst/>
                <a:gdLst>
                  <a:gd name="connsiteX0" fmla="*/ 0 w 0"/>
                  <a:gd name="connsiteY0" fmla="*/ 1569855 h 1569855"/>
                  <a:gd name="connsiteX1" fmla="*/ 0 w 0"/>
                  <a:gd name="connsiteY1" fmla="*/ 0 h 1569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569855">
                    <a:moveTo>
                      <a:pt x="0" y="1569855"/>
                    </a:moveTo>
                    <a:lnTo>
                      <a:pt x="0" y="0"/>
                    </a:lnTo>
                  </a:path>
                </a:pathLst>
              </a:custGeom>
              <a:ln w="12700">
                <a:solidFill>
                  <a:schemeClr val="tx1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B925491-EC89-1B3A-5E15-3A461112A60E}"/>
                    </a:ext>
                  </a:extLst>
                </p:cNvPr>
                <p:cNvSpPr txBox="1"/>
                <p:nvPr/>
              </p:nvSpPr>
              <p:spPr>
                <a:xfrm>
                  <a:off x="9033782" y="2372968"/>
                  <a:ext cx="2894273" cy="11543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B925491-EC89-1B3A-5E15-3A461112A6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3782" y="2372968"/>
                  <a:ext cx="2894273" cy="115435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C8EEC8F-7CDC-AD88-388E-C0531FFC03EA}"/>
              </a:ext>
            </a:extLst>
          </p:cNvPr>
          <p:cNvGrpSpPr/>
          <p:nvPr/>
        </p:nvGrpSpPr>
        <p:grpSpPr>
          <a:xfrm>
            <a:off x="4599626" y="1582558"/>
            <a:ext cx="3562620" cy="2467258"/>
            <a:chOff x="4434681" y="1301348"/>
            <a:chExt cx="3562620" cy="24672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B5D304DE-C0CE-5162-ED93-D575D91D1966}"/>
                    </a:ext>
                  </a:extLst>
                </p:cNvPr>
                <p:cNvSpPr txBox="1"/>
                <p:nvPr/>
              </p:nvSpPr>
              <p:spPr>
                <a:xfrm>
                  <a:off x="6646865" y="3399274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B5D304DE-C0CE-5162-ED93-D575D91D19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6865" y="3399274"/>
                  <a:ext cx="184731" cy="369332"/>
                </a:xfrm>
                <a:prstGeom prst="rect">
                  <a:avLst/>
                </a:prstGeom>
                <a:blipFill>
                  <a:blip r:embed="rId13"/>
                  <a:stretch>
                    <a:fillRect r="-31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792BB867-61C5-2F61-4692-8D70166A7D8A}"/>
                    </a:ext>
                  </a:extLst>
                </p:cNvPr>
                <p:cNvSpPr txBox="1"/>
                <p:nvPr/>
              </p:nvSpPr>
              <p:spPr>
                <a:xfrm>
                  <a:off x="4434681" y="2103412"/>
                  <a:ext cx="2967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792BB867-61C5-2F61-4692-8D70166A7D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4681" y="2103412"/>
                  <a:ext cx="296732" cy="369332"/>
                </a:xfrm>
                <a:prstGeom prst="rect">
                  <a:avLst/>
                </a:prstGeom>
                <a:blipFill>
                  <a:blip r:embed="rId14"/>
                  <a:stretch>
                    <a:fillRect r="-2083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9EFA59EB-8AC0-2425-1EFC-E316C25FD86F}"/>
                    </a:ext>
                  </a:extLst>
                </p:cNvPr>
                <p:cNvSpPr txBox="1"/>
                <p:nvPr/>
              </p:nvSpPr>
              <p:spPr>
                <a:xfrm>
                  <a:off x="4545058" y="1643880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9EFA59EB-8AC0-2425-1EFC-E316C25FD8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5058" y="1643880"/>
                  <a:ext cx="184731" cy="369332"/>
                </a:xfrm>
                <a:prstGeom prst="rect">
                  <a:avLst/>
                </a:prstGeom>
                <a:blipFill>
                  <a:blip r:embed="rId15"/>
                  <a:stretch>
                    <a:fillRect r="-6666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8E4B4F5F-C9A0-D60F-87C9-A2C8CAFEAEBD}"/>
                </a:ext>
              </a:extLst>
            </p:cNvPr>
            <p:cNvSpPr/>
            <p:nvPr/>
          </p:nvSpPr>
          <p:spPr>
            <a:xfrm rot="5400000" flipH="1">
              <a:off x="5844004" y="1275991"/>
              <a:ext cx="45719" cy="2034030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chemeClr val="accent2"/>
              </a:solidFill>
              <a:prstDash val="soli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5876071D-2729-FEEB-ADBA-E4A2BE4409DF}"/>
                </a:ext>
              </a:extLst>
            </p:cNvPr>
            <p:cNvSpPr/>
            <p:nvPr/>
          </p:nvSpPr>
          <p:spPr>
            <a:xfrm flipV="1">
              <a:off x="4872064" y="2323661"/>
              <a:ext cx="2023800" cy="1145138"/>
            </a:xfrm>
            <a:custGeom>
              <a:avLst/>
              <a:gdLst>
                <a:gd name="connsiteX0" fmla="*/ 2035175 w 2035175"/>
                <a:gd name="connsiteY0" fmla="*/ 0 h 981075"/>
                <a:gd name="connsiteX1" fmla="*/ 0 w 2035175"/>
                <a:gd name="connsiteY1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288925 w 2035175"/>
                <a:gd name="connsiteY3" fmla="*/ 552450 h 981075"/>
                <a:gd name="connsiteX4" fmla="*/ 0 w 2035175"/>
                <a:gd name="connsiteY4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1038225 w 2035175"/>
                <a:gd name="connsiteY2" fmla="*/ 123825 h 981075"/>
                <a:gd name="connsiteX3" fmla="*/ 692150 w 2035175"/>
                <a:gd name="connsiteY3" fmla="*/ 247650 h 981075"/>
                <a:gd name="connsiteX4" fmla="*/ 288925 w 2035175"/>
                <a:gd name="connsiteY4" fmla="*/ 552450 h 981075"/>
                <a:gd name="connsiteX5" fmla="*/ 0 w 2035175"/>
                <a:gd name="connsiteY5" fmla="*/ 981075 h 981075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0 w 2047875"/>
                <a:gd name="connsiteY5" fmla="*/ 971550 h 971550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117475 w 2047875"/>
                <a:gd name="connsiteY5" fmla="*/ 777875 h 971550"/>
                <a:gd name="connsiteX6" fmla="*/ 0 w 2047875"/>
                <a:gd name="connsiteY6" fmla="*/ 971550 h 9715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14300 w 2044700"/>
                <a:gd name="connsiteY5" fmla="*/ 777875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536574 w 2044700"/>
                <a:gd name="connsiteY4" fmla="*/ 342900 h 996950"/>
                <a:gd name="connsiteX5" fmla="*/ 298450 w 2044700"/>
                <a:gd name="connsiteY5" fmla="*/ 552450 h 996950"/>
                <a:gd name="connsiteX6" fmla="*/ 127000 w 2044700"/>
                <a:gd name="connsiteY6" fmla="*/ 781050 h 996950"/>
                <a:gd name="connsiteX7" fmla="*/ 0 w 2044700"/>
                <a:gd name="connsiteY7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200024 w 2044700"/>
                <a:gd name="connsiteY7" fmla="*/ 673100 h 996950"/>
                <a:gd name="connsiteX8" fmla="*/ 127000 w 2044700"/>
                <a:gd name="connsiteY8" fmla="*/ 781050 h 996950"/>
                <a:gd name="connsiteX9" fmla="*/ 0 w 2044700"/>
                <a:gd name="connsiteY9" fmla="*/ 996950 h 9969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396874 w 2032000"/>
                <a:gd name="connsiteY6" fmla="*/ 434976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403224 w 2032000"/>
                <a:gd name="connsiteY6" fmla="*/ 438151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714499 w 2032000"/>
                <a:gd name="connsiteY1" fmla="*/ 25401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32000 w 2032000"/>
                <a:gd name="connsiteY0" fmla="*/ 0 h 987425"/>
                <a:gd name="connsiteX1" fmla="*/ 1717674 w 2032000"/>
                <a:gd name="connsiteY1" fmla="*/ 15876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28825 w 2028825"/>
                <a:gd name="connsiteY0" fmla="*/ 0 h 987425"/>
                <a:gd name="connsiteX1" fmla="*/ 1714499 w 2028825"/>
                <a:gd name="connsiteY1" fmla="*/ 15876 h 987425"/>
                <a:gd name="connsiteX2" fmla="*/ 1381125 w 2028825"/>
                <a:gd name="connsiteY2" fmla="*/ 50800 h 987425"/>
                <a:gd name="connsiteX3" fmla="*/ 1028700 w 2028825"/>
                <a:gd name="connsiteY3" fmla="*/ 117475 h 987425"/>
                <a:gd name="connsiteX4" fmla="*/ 844549 w 2028825"/>
                <a:gd name="connsiteY4" fmla="*/ 174625 h 987425"/>
                <a:gd name="connsiteX5" fmla="*/ 685800 w 2028825"/>
                <a:gd name="connsiteY5" fmla="*/ 247650 h 987425"/>
                <a:gd name="connsiteX6" fmla="*/ 520699 w 2028825"/>
                <a:gd name="connsiteY6" fmla="*/ 342900 h 987425"/>
                <a:gd name="connsiteX7" fmla="*/ 400049 w 2028825"/>
                <a:gd name="connsiteY7" fmla="*/ 438151 h 987425"/>
                <a:gd name="connsiteX8" fmla="*/ 282575 w 2028825"/>
                <a:gd name="connsiteY8" fmla="*/ 552450 h 987425"/>
                <a:gd name="connsiteX9" fmla="*/ 184149 w 2028825"/>
                <a:gd name="connsiteY9" fmla="*/ 673100 h 987425"/>
                <a:gd name="connsiteX10" fmla="*/ 111125 w 2028825"/>
                <a:gd name="connsiteY10" fmla="*/ 781050 h 987425"/>
                <a:gd name="connsiteX11" fmla="*/ 0 w 2028825"/>
                <a:gd name="connsiteY11" fmla="*/ 987425 h 987425"/>
                <a:gd name="connsiteX0" fmla="*/ 2035175 w 2035175"/>
                <a:gd name="connsiteY0" fmla="*/ 0 h 977900"/>
                <a:gd name="connsiteX1" fmla="*/ 1720849 w 2035175"/>
                <a:gd name="connsiteY1" fmla="*/ 15876 h 977900"/>
                <a:gd name="connsiteX2" fmla="*/ 1387475 w 2035175"/>
                <a:gd name="connsiteY2" fmla="*/ 50800 h 977900"/>
                <a:gd name="connsiteX3" fmla="*/ 1035050 w 2035175"/>
                <a:gd name="connsiteY3" fmla="*/ 117475 h 977900"/>
                <a:gd name="connsiteX4" fmla="*/ 850899 w 2035175"/>
                <a:gd name="connsiteY4" fmla="*/ 174625 h 977900"/>
                <a:gd name="connsiteX5" fmla="*/ 692150 w 2035175"/>
                <a:gd name="connsiteY5" fmla="*/ 247650 h 977900"/>
                <a:gd name="connsiteX6" fmla="*/ 527049 w 2035175"/>
                <a:gd name="connsiteY6" fmla="*/ 342900 h 977900"/>
                <a:gd name="connsiteX7" fmla="*/ 406399 w 2035175"/>
                <a:gd name="connsiteY7" fmla="*/ 438151 h 977900"/>
                <a:gd name="connsiteX8" fmla="*/ 288925 w 2035175"/>
                <a:gd name="connsiteY8" fmla="*/ 552450 h 977900"/>
                <a:gd name="connsiteX9" fmla="*/ 190499 w 2035175"/>
                <a:gd name="connsiteY9" fmla="*/ 673100 h 977900"/>
                <a:gd name="connsiteX10" fmla="*/ 117475 w 2035175"/>
                <a:gd name="connsiteY10" fmla="*/ 781050 h 977900"/>
                <a:gd name="connsiteX11" fmla="*/ 0 w 2035175"/>
                <a:gd name="connsiteY11" fmla="*/ 977900 h 977900"/>
                <a:gd name="connsiteX0" fmla="*/ 2025650 w 2025650"/>
                <a:gd name="connsiteY0" fmla="*/ 0 h 984250"/>
                <a:gd name="connsiteX1" fmla="*/ 1711324 w 2025650"/>
                <a:gd name="connsiteY1" fmla="*/ 15876 h 984250"/>
                <a:gd name="connsiteX2" fmla="*/ 1377950 w 2025650"/>
                <a:gd name="connsiteY2" fmla="*/ 50800 h 984250"/>
                <a:gd name="connsiteX3" fmla="*/ 1025525 w 2025650"/>
                <a:gd name="connsiteY3" fmla="*/ 117475 h 984250"/>
                <a:gd name="connsiteX4" fmla="*/ 841374 w 2025650"/>
                <a:gd name="connsiteY4" fmla="*/ 174625 h 984250"/>
                <a:gd name="connsiteX5" fmla="*/ 682625 w 2025650"/>
                <a:gd name="connsiteY5" fmla="*/ 247650 h 984250"/>
                <a:gd name="connsiteX6" fmla="*/ 517524 w 2025650"/>
                <a:gd name="connsiteY6" fmla="*/ 342900 h 984250"/>
                <a:gd name="connsiteX7" fmla="*/ 396874 w 2025650"/>
                <a:gd name="connsiteY7" fmla="*/ 438151 h 984250"/>
                <a:gd name="connsiteX8" fmla="*/ 279400 w 2025650"/>
                <a:gd name="connsiteY8" fmla="*/ 552450 h 984250"/>
                <a:gd name="connsiteX9" fmla="*/ 180974 w 2025650"/>
                <a:gd name="connsiteY9" fmla="*/ 673100 h 984250"/>
                <a:gd name="connsiteX10" fmla="*/ 107950 w 2025650"/>
                <a:gd name="connsiteY10" fmla="*/ 781050 h 984250"/>
                <a:gd name="connsiteX11" fmla="*/ 0 w 2025650"/>
                <a:gd name="connsiteY11" fmla="*/ 984250 h 984250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93674 w 2032000"/>
                <a:gd name="connsiteY9" fmla="*/ 67945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20650 w 2032000"/>
                <a:gd name="connsiteY10" fmla="*/ 79057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747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81075"/>
                <a:gd name="connsiteX1" fmla="*/ 1720849 w 2032000"/>
                <a:gd name="connsiteY1" fmla="*/ 25401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384300 w 2032000"/>
                <a:gd name="connsiteY2" fmla="*/ 41275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476375 w 2032000"/>
                <a:gd name="connsiteY2" fmla="*/ 38100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15674 w 2023800"/>
                <a:gd name="connsiteY7" fmla="*/ 333375 h 996346"/>
                <a:gd name="connsiteX8" fmla="*/ 395024 w 2023800"/>
                <a:gd name="connsiteY8" fmla="*/ 428626 h 996346"/>
                <a:gd name="connsiteX9" fmla="*/ 277550 w 2023800"/>
                <a:gd name="connsiteY9" fmla="*/ 542925 h 996346"/>
                <a:gd name="connsiteX10" fmla="*/ 179124 w 2023800"/>
                <a:gd name="connsiteY10" fmla="*/ 663575 h 996346"/>
                <a:gd name="connsiteX11" fmla="*/ 102925 w 2023800"/>
                <a:gd name="connsiteY11" fmla="*/ 774700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15674 w 2023800"/>
                <a:gd name="connsiteY7" fmla="*/ 333375 h 996346"/>
                <a:gd name="connsiteX8" fmla="*/ 395024 w 2023800"/>
                <a:gd name="connsiteY8" fmla="*/ 428626 h 996346"/>
                <a:gd name="connsiteX9" fmla="*/ 277550 w 2023800"/>
                <a:gd name="connsiteY9" fmla="*/ 542925 h 996346"/>
                <a:gd name="connsiteX10" fmla="*/ 179124 w 2023800"/>
                <a:gd name="connsiteY10" fmla="*/ 663575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15674 w 2023800"/>
                <a:gd name="connsiteY7" fmla="*/ 333375 h 996346"/>
                <a:gd name="connsiteX8" fmla="*/ 395024 w 2023800"/>
                <a:gd name="connsiteY8" fmla="*/ 428626 h 996346"/>
                <a:gd name="connsiteX9" fmla="*/ 298052 w 2023800"/>
                <a:gd name="connsiteY9" fmla="*/ 557094 h 996346"/>
                <a:gd name="connsiteX10" fmla="*/ 179124 w 2023800"/>
                <a:gd name="connsiteY10" fmla="*/ 663575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15674 w 2023800"/>
                <a:gd name="connsiteY7" fmla="*/ 333375 h 996346"/>
                <a:gd name="connsiteX8" fmla="*/ 395024 w 2023800"/>
                <a:gd name="connsiteY8" fmla="*/ 428626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15674 w 2023800"/>
                <a:gd name="connsiteY7" fmla="*/ 333375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55926 w 2023800"/>
                <a:gd name="connsiteY5" fmla="*/ 168643 h 996346"/>
                <a:gd name="connsiteX6" fmla="*/ 680775 w 2023800"/>
                <a:gd name="connsiteY6" fmla="*/ 238125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55926 w 2023800"/>
                <a:gd name="connsiteY5" fmla="*/ 168643 h 996346"/>
                <a:gd name="connsiteX6" fmla="*/ 697177 w 2023800"/>
                <a:gd name="connsiteY6" fmla="*/ 245210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35976 w 2023800"/>
                <a:gd name="connsiteY4" fmla="*/ 122120 h 996346"/>
                <a:gd name="connsiteX5" fmla="*/ 855926 w 2023800"/>
                <a:gd name="connsiteY5" fmla="*/ 168643 h 996346"/>
                <a:gd name="connsiteX6" fmla="*/ 697177 w 2023800"/>
                <a:gd name="connsiteY6" fmla="*/ 245210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35976 w 2023800"/>
                <a:gd name="connsiteY4" fmla="*/ 122120 h 996346"/>
                <a:gd name="connsiteX5" fmla="*/ 864127 w 2023800"/>
                <a:gd name="connsiteY5" fmla="*/ 172186 h 996346"/>
                <a:gd name="connsiteX6" fmla="*/ 697177 w 2023800"/>
                <a:gd name="connsiteY6" fmla="*/ 245210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32825 w 2023800"/>
                <a:gd name="connsiteY3" fmla="*/ 73394 h 996346"/>
                <a:gd name="connsiteX4" fmla="*/ 1035976 w 2023800"/>
                <a:gd name="connsiteY4" fmla="*/ 122120 h 996346"/>
                <a:gd name="connsiteX5" fmla="*/ 864127 w 2023800"/>
                <a:gd name="connsiteY5" fmla="*/ 172186 h 996346"/>
                <a:gd name="connsiteX6" fmla="*/ 697177 w 2023800"/>
                <a:gd name="connsiteY6" fmla="*/ 245210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9419 h 996346"/>
                <a:gd name="connsiteX2" fmla="*/ 1468175 w 2023800"/>
                <a:gd name="connsiteY2" fmla="*/ 38100 h 996346"/>
                <a:gd name="connsiteX3" fmla="*/ 1232825 w 2023800"/>
                <a:gd name="connsiteY3" fmla="*/ 73394 h 996346"/>
                <a:gd name="connsiteX4" fmla="*/ 1035976 w 2023800"/>
                <a:gd name="connsiteY4" fmla="*/ 122120 h 996346"/>
                <a:gd name="connsiteX5" fmla="*/ 864127 w 2023800"/>
                <a:gd name="connsiteY5" fmla="*/ 172186 h 996346"/>
                <a:gd name="connsiteX6" fmla="*/ 697177 w 2023800"/>
                <a:gd name="connsiteY6" fmla="*/ 245210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89261"/>
                <a:gd name="connsiteX1" fmla="*/ 1712649 w 2023800"/>
                <a:gd name="connsiteY1" fmla="*/ 12334 h 989261"/>
                <a:gd name="connsiteX2" fmla="*/ 1468175 w 2023800"/>
                <a:gd name="connsiteY2" fmla="*/ 31015 h 989261"/>
                <a:gd name="connsiteX3" fmla="*/ 1232825 w 2023800"/>
                <a:gd name="connsiteY3" fmla="*/ 66309 h 989261"/>
                <a:gd name="connsiteX4" fmla="*/ 1035976 w 2023800"/>
                <a:gd name="connsiteY4" fmla="*/ 115035 h 989261"/>
                <a:gd name="connsiteX5" fmla="*/ 864127 w 2023800"/>
                <a:gd name="connsiteY5" fmla="*/ 165101 h 989261"/>
                <a:gd name="connsiteX6" fmla="*/ 697177 w 2023800"/>
                <a:gd name="connsiteY6" fmla="*/ 238125 h 989261"/>
                <a:gd name="connsiteX7" fmla="*/ 536176 w 2023800"/>
                <a:gd name="connsiteY7" fmla="*/ 329831 h 989261"/>
                <a:gd name="connsiteX8" fmla="*/ 415526 w 2023800"/>
                <a:gd name="connsiteY8" fmla="*/ 428626 h 989261"/>
                <a:gd name="connsiteX9" fmla="*/ 298052 w 2023800"/>
                <a:gd name="connsiteY9" fmla="*/ 550009 h 989261"/>
                <a:gd name="connsiteX10" fmla="*/ 199626 w 2023800"/>
                <a:gd name="connsiteY10" fmla="*/ 660033 h 989261"/>
                <a:gd name="connsiteX11" fmla="*/ 123428 w 2023800"/>
                <a:gd name="connsiteY11" fmla="*/ 778242 h 989261"/>
                <a:gd name="connsiteX12" fmla="*/ 0 w 2023800"/>
                <a:gd name="connsiteY12" fmla="*/ 989261 h 989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23800" h="989261">
                  <a:moveTo>
                    <a:pt x="2023800" y="0"/>
                  </a:moveTo>
                  <a:cubicBezTo>
                    <a:pt x="1969296" y="2646"/>
                    <a:pt x="1820599" y="3867"/>
                    <a:pt x="1712649" y="12334"/>
                  </a:cubicBezTo>
                  <a:lnTo>
                    <a:pt x="1468175" y="31015"/>
                  </a:lnTo>
                  <a:cubicBezTo>
                    <a:pt x="1386154" y="39482"/>
                    <a:pt x="1291562" y="55197"/>
                    <a:pt x="1232825" y="66309"/>
                  </a:cubicBezTo>
                  <a:cubicBezTo>
                    <a:pt x="1174088" y="77421"/>
                    <a:pt x="1098947" y="97044"/>
                    <a:pt x="1035976" y="115035"/>
                  </a:cubicBezTo>
                  <a:cubicBezTo>
                    <a:pt x="946547" y="137789"/>
                    <a:pt x="921806" y="144464"/>
                    <a:pt x="864127" y="165101"/>
                  </a:cubicBezTo>
                  <a:cubicBezTo>
                    <a:pt x="806448" y="185738"/>
                    <a:pt x="751152" y="212196"/>
                    <a:pt x="697177" y="238125"/>
                  </a:cubicBezTo>
                  <a:cubicBezTo>
                    <a:pt x="643202" y="264054"/>
                    <a:pt x="584330" y="296493"/>
                    <a:pt x="536176" y="329831"/>
                  </a:cubicBezTo>
                  <a:cubicBezTo>
                    <a:pt x="488022" y="363169"/>
                    <a:pt x="455213" y="393701"/>
                    <a:pt x="415526" y="428626"/>
                  </a:cubicBezTo>
                  <a:cubicBezTo>
                    <a:pt x="375839" y="463551"/>
                    <a:pt x="333506" y="512438"/>
                    <a:pt x="298052" y="550009"/>
                  </a:cubicBezTo>
                  <a:cubicBezTo>
                    <a:pt x="262598" y="587580"/>
                    <a:pt x="228201" y="621933"/>
                    <a:pt x="199626" y="660033"/>
                  </a:cubicBezTo>
                  <a:cubicBezTo>
                    <a:pt x="171051" y="698133"/>
                    <a:pt x="158353" y="723209"/>
                    <a:pt x="123428" y="778242"/>
                  </a:cubicBezTo>
                  <a:cubicBezTo>
                    <a:pt x="73157" y="848092"/>
                    <a:pt x="48154" y="892953"/>
                    <a:pt x="0" y="989261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015DBA00-2CBE-2BE3-13FB-C3007C1FAF23}"/>
                    </a:ext>
                  </a:extLst>
                </p:cNvPr>
                <p:cNvSpPr txBox="1"/>
                <p:nvPr/>
              </p:nvSpPr>
              <p:spPr>
                <a:xfrm>
                  <a:off x="5128162" y="1301348"/>
                  <a:ext cx="2486450" cy="461665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015DBA00-2CBE-2BE3-13FB-C3007C1FAF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8162" y="1301348"/>
                  <a:ext cx="2486450" cy="461665"/>
                </a:xfrm>
                <a:prstGeom prst="rect">
                  <a:avLst/>
                </a:prstGeom>
                <a:blipFill>
                  <a:blip r:embed="rId16"/>
                  <a:stretch>
                    <a:fillRect b="-81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EA5CFE0F-ABFA-70F2-A026-324BAFF69EB2}"/>
                </a:ext>
              </a:extLst>
            </p:cNvPr>
            <p:cNvSpPr/>
            <p:nvPr/>
          </p:nvSpPr>
          <p:spPr>
            <a:xfrm flipH="1">
              <a:off x="4809444" y="1893354"/>
              <a:ext cx="45719" cy="1598305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7EBABC87-F6D4-0953-3FA4-4B1F1D80E001}"/>
                </a:ext>
              </a:extLst>
            </p:cNvPr>
            <p:cNvSpPr/>
            <p:nvPr/>
          </p:nvSpPr>
          <p:spPr>
            <a:xfrm rot="5400000" flipH="1">
              <a:off x="5837440" y="2451784"/>
              <a:ext cx="45719" cy="2034030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A94849E1-6F08-A8E5-D2C9-1A5C8FDDDE5D}"/>
                    </a:ext>
                  </a:extLst>
                </p:cNvPr>
                <p:cNvSpPr txBox="1"/>
                <p:nvPr/>
              </p:nvSpPr>
              <p:spPr>
                <a:xfrm>
                  <a:off x="5241290" y="2130353"/>
                  <a:ext cx="2756011" cy="1376402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  <a:p>
                  <a:pPr algn="ctr"/>
                  <a:endParaRPr lang="en-US" sz="24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A94849E1-6F08-A8E5-D2C9-1A5C8FDDDE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1290" y="2130353"/>
                  <a:ext cx="2756011" cy="137640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897224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7223F8-9AFB-D362-C3F6-603AF064C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F42E51-35E0-1EC0-FE93-8A4D8BEF1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1280EDE-CE91-B7DB-D937-C70419439D83}"/>
                  </a:ext>
                </a:extLst>
              </p:cNvPr>
              <p:cNvSpPr txBox="1"/>
              <p:nvPr/>
            </p:nvSpPr>
            <p:spPr>
              <a:xfrm>
                <a:off x="2210407" y="2593084"/>
                <a:ext cx="7173309" cy="17666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𝑚𝑎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𝑚𝑣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𝑚𝑎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𝑏𝑣</m:t>
                          </m:r>
                        </m:e>
                      </m:d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1280EDE-CE91-B7DB-D937-C70419439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407" y="2593084"/>
                <a:ext cx="7173309" cy="1766637"/>
              </a:xfrm>
              <a:prstGeom prst="rect">
                <a:avLst/>
              </a:prstGeom>
              <a:blipFill>
                <a:blip r:embed="rId2"/>
                <a:stretch>
                  <a:fillRect b="-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E603638-23FC-6578-1A20-2E64B73A866A}"/>
                  </a:ext>
                </a:extLst>
              </p:cNvPr>
              <p:cNvSpPr txBox="1"/>
              <p:nvPr/>
            </p:nvSpPr>
            <p:spPr>
              <a:xfrm>
                <a:off x="7490563" y="1165932"/>
                <a:ext cx="3768018" cy="13599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44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E603638-23FC-6578-1A20-2E64B73A8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563" y="1165932"/>
                <a:ext cx="3768018" cy="1359988"/>
              </a:xfrm>
              <a:prstGeom prst="rect">
                <a:avLst/>
              </a:prstGeom>
              <a:blipFill>
                <a:blip r:embed="rId3"/>
                <a:stretch>
                  <a:fillRect l="-2013" b="-10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DA96DC4-4B8F-5C7F-518C-F5274C3D369D}"/>
              </a:ext>
            </a:extLst>
          </p:cNvPr>
          <p:cNvSpPr txBox="1"/>
          <p:nvPr/>
        </p:nvSpPr>
        <p:spPr>
          <a:xfrm>
            <a:off x="90960" y="127521"/>
            <a:ext cx="12096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Lagrangian for Variable Mass System?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6E794C5-8B27-9C8F-519B-683435305215}"/>
                  </a:ext>
                </a:extLst>
              </p:cNvPr>
              <p:cNvSpPr txBox="1"/>
              <p:nvPr/>
            </p:nvSpPr>
            <p:spPr>
              <a:xfrm>
                <a:off x="4980526" y="4861071"/>
                <a:ext cx="314534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latin typeface="Cambria Math" panose="02040503050406030204" pitchFamily="18" charset="0"/>
                        </a:rPr>
                        <m:t>𝑚𝑎</m:t>
                      </m:r>
                      <m:r>
                        <a:rPr lang="en-US" sz="480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4800" i="1" smtClean="0">
                          <a:latin typeface="Cambria Math" panose="02040503050406030204" pitchFamily="18" charset="0"/>
                        </a:rPr>
                        <m:t>𝑏𝑣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6E794C5-8B27-9C8F-519B-683435305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526" y="4861071"/>
                <a:ext cx="3145348" cy="830997"/>
              </a:xfrm>
              <a:prstGeom prst="rect">
                <a:avLst/>
              </a:prstGeom>
              <a:blipFill>
                <a:blip r:embed="rId4"/>
                <a:stretch>
                  <a:fillRect r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3896B47-0CD0-B29B-1ADC-47A2B4BB7196}"/>
              </a:ext>
            </a:extLst>
          </p:cNvPr>
          <p:cNvCxnSpPr>
            <a:cxnSpLocks/>
          </p:cNvCxnSpPr>
          <p:nvPr/>
        </p:nvCxnSpPr>
        <p:spPr>
          <a:xfrm>
            <a:off x="3906645" y="5076783"/>
            <a:ext cx="929268" cy="81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FA15C38-F266-2886-BBED-53F06B6D0FD8}"/>
              </a:ext>
            </a:extLst>
          </p:cNvPr>
          <p:cNvSpPr txBox="1"/>
          <p:nvPr/>
        </p:nvSpPr>
        <p:spPr>
          <a:xfrm>
            <a:off x="1721006" y="4663691"/>
            <a:ext cx="2074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Recover </a:t>
            </a:r>
            <a:r>
              <a:rPr lang="en-US" sz="1800" dirty="0"/>
              <a:t>Variable Mass System</a:t>
            </a:r>
            <a:r>
              <a:rPr lang="en-US" dirty="0"/>
              <a:t>!!!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3010C0-CFC1-34DF-8F9F-1E7C24EEC60B}"/>
              </a:ext>
            </a:extLst>
          </p:cNvPr>
          <p:cNvSpPr txBox="1"/>
          <p:nvPr/>
        </p:nvSpPr>
        <p:spPr>
          <a:xfrm>
            <a:off x="521066" y="1457717"/>
            <a:ext cx="6786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We can apply the same Lagrangian:</a:t>
            </a:r>
          </a:p>
        </p:txBody>
      </p:sp>
    </p:spTree>
    <p:extLst>
      <p:ext uri="{BB962C8B-B14F-4D97-AF65-F5344CB8AC3E}">
        <p14:creationId xmlns:p14="http://schemas.microsoft.com/office/powerpoint/2010/main" val="3291137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7223F8-9AFB-D362-C3F6-603AF064C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F42E51-35E0-1EC0-FE93-8A4D8BEF1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1280EDE-CE91-B7DB-D937-C70419439D83}"/>
                  </a:ext>
                </a:extLst>
              </p:cNvPr>
              <p:cNvSpPr txBox="1"/>
              <p:nvPr/>
            </p:nvSpPr>
            <p:spPr>
              <a:xfrm>
                <a:off x="2210407" y="2593084"/>
                <a:ext cx="7173309" cy="17666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𝑚𝑎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𝑚𝑣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𝑚𝑎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𝑏𝑣</m:t>
                          </m:r>
                        </m:e>
                      </m:d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1280EDE-CE91-B7DB-D937-C70419439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407" y="2593084"/>
                <a:ext cx="7173309" cy="1766637"/>
              </a:xfrm>
              <a:prstGeom prst="rect">
                <a:avLst/>
              </a:prstGeom>
              <a:blipFill>
                <a:blip r:embed="rId2"/>
                <a:stretch>
                  <a:fillRect b="-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E603638-23FC-6578-1A20-2E64B73A866A}"/>
                  </a:ext>
                </a:extLst>
              </p:cNvPr>
              <p:cNvSpPr txBox="1"/>
              <p:nvPr/>
            </p:nvSpPr>
            <p:spPr>
              <a:xfrm>
                <a:off x="7490563" y="1165932"/>
                <a:ext cx="3768018" cy="13599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4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44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E603638-23FC-6578-1A20-2E64B73A8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563" y="1165932"/>
                <a:ext cx="3768018" cy="1359988"/>
              </a:xfrm>
              <a:prstGeom prst="rect">
                <a:avLst/>
              </a:prstGeom>
              <a:blipFill>
                <a:blip r:embed="rId3"/>
                <a:stretch>
                  <a:fillRect l="-2013" b="-10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DA96DC4-4B8F-5C7F-518C-F5274C3D369D}"/>
              </a:ext>
            </a:extLst>
          </p:cNvPr>
          <p:cNvSpPr txBox="1"/>
          <p:nvPr/>
        </p:nvSpPr>
        <p:spPr>
          <a:xfrm>
            <a:off x="90960" y="127521"/>
            <a:ext cx="12096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Lagrangian for Variable Mass System?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6E794C5-8B27-9C8F-519B-683435305215}"/>
                  </a:ext>
                </a:extLst>
              </p:cNvPr>
              <p:cNvSpPr txBox="1"/>
              <p:nvPr/>
            </p:nvSpPr>
            <p:spPr>
              <a:xfrm>
                <a:off x="4980526" y="4861071"/>
                <a:ext cx="314534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latin typeface="Cambria Math" panose="02040503050406030204" pitchFamily="18" charset="0"/>
                        </a:rPr>
                        <m:t>𝑚𝑎</m:t>
                      </m:r>
                      <m:r>
                        <a:rPr lang="en-US" sz="480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4800" i="1" smtClean="0">
                          <a:latin typeface="Cambria Math" panose="02040503050406030204" pitchFamily="18" charset="0"/>
                        </a:rPr>
                        <m:t>𝑏𝑣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6E794C5-8B27-9C8F-519B-683435305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526" y="4861071"/>
                <a:ext cx="3145348" cy="830997"/>
              </a:xfrm>
              <a:prstGeom prst="rect">
                <a:avLst/>
              </a:prstGeom>
              <a:blipFill>
                <a:blip r:embed="rId4"/>
                <a:stretch>
                  <a:fillRect r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3896B47-0CD0-B29B-1ADC-47A2B4BB7196}"/>
              </a:ext>
            </a:extLst>
          </p:cNvPr>
          <p:cNvCxnSpPr>
            <a:cxnSpLocks/>
          </p:cNvCxnSpPr>
          <p:nvPr/>
        </p:nvCxnSpPr>
        <p:spPr>
          <a:xfrm>
            <a:off x="3906645" y="5076783"/>
            <a:ext cx="929268" cy="81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FA15C38-F266-2886-BBED-53F06B6D0FD8}"/>
              </a:ext>
            </a:extLst>
          </p:cNvPr>
          <p:cNvSpPr txBox="1"/>
          <p:nvPr/>
        </p:nvSpPr>
        <p:spPr>
          <a:xfrm>
            <a:off x="1721006" y="4663691"/>
            <a:ext cx="2074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Recover </a:t>
            </a:r>
            <a:r>
              <a:rPr lang="en-US" sz="1800" dirty="0"/>
              <a:t>Variable Mass System</a:t>
            </a:r>
            <a:r>
              <a:rPr lang="en-US" dirty="0"/>
              <a:t>!!!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3010C0-CFC1-34DF-8F9F-1E7C24EEC60B}"/>
              </a:ext>
            </a:extLst>
          </p:cNvPr>
          <p:cNvSpPr txBox="1"/>
          <p:nvPr/>
        </p:nvSpPr>
        <p:spPr>
          <a:xfrm>
            <a:off x="521066" y="1457717"/>
            <a:ext cx="6786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We can apply the same Lagrangian:</a:t>
            </a:r>
          </a:p>
        </p:txBody>
      </p:sp>
    </p:spTree>
    <p:extLst>
      <p:ext uri="{BB962C8B-B14F-4D97-AF65-F5344CB8AC3E}">
        <p14:creationId xmlns:p14="http://schemas.microsoft.com/office/powerpoint/2010/main" val="1863920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E317FA4-C0AC-32CF-6606-FFE9AA503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018ACC-C9A2-92B5-BDDC-3D39279A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</a:t>
            </a:fld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F76546B-0042-6715-43E0-0BA05A76F94E}"/>
              </a:ext>
            </a:extLst>
          </p:cNvPr>
          <p:cNvSpPr txBox="1"/>
          <p:nvPr/>
        </p:nvSpPr>
        <p:spPr>
          <a:xfrm>
            <a:off x="220114" y="1329971"/>
            <a:ext cx="1988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Newtonian</a:t>
            </a:r>
            <a:br>
              <a:rPr lang="en-US" sz="2400" dirty="0"/>
            </a:br>
            <a:r>
              <a:rPr lang="en-US" sz="2400" dirty="0"/>
              <a:t>Mechanics: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2333D1B-11D8-B671-E1F9-89C09D4FD920}"/>
              </a:ext>
            </a:extLst>
          </p:cNvPr>
          <p:cNvSpPr txBox="1"/>
          <p:nvPr/>
        </p:nvSpPr>
        <p:spPr>
          <a:xfrm>
            <a:off x="232372" y="2683262"/>
            <a:ext cx="19883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Lagrangian</a:t>
            </a:r>
            <a:br>
              <a:rPr lang="en-US" sz="2400" dirty="0"/>
            </a:br>
            <a:r>
              <a:rPr lang="en-US" sz="2400" dirty="0"/>
              <a:t>Mechanics: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AEF8A0-671F-0DBA-3B3A-ADC94B709E9D}"/>
              </a:ext>
            </a:extLst>
          </p:cNvPr>
          <p:cNvSpPr txBox="1"/>
          <p:nvPr/>
        </p:nvSpPr>
        <p:spPr>
          <a:xfrm>
            <a:off x="214811" y="4314923"/>
            <a:ext cx="1988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Hamiltonian</a:t>
            </a:r>
            <a:br>
              <a:rPr lang="en-US" sz="2400" dirty="0"/>
            </a:br>
            <a:r>
              <a:rPr lang="en-US" sz="2400" dirty="0"/>
              <a:t>Mechanics: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03D9951-EF60-8BF7-2E16-7D4757A3AE6C}"/>
              </a:ext>
            </a:extLst>
          </p:cNvPr>
          <p:cNvSpPr txBox="1"/>
          <p:nvPr/>
        </p:nvSpPr>
        <p:spPr>
          <a:xfrm>
            <a:off x="2775294" y="470439"/>
            <a:ext cx="10494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State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6B8645D-ACD5-7D58-1D1B-B4852A95E112}"/>
              </a:ext>
            </a:extLst>
          </p:cNvPr>
          <p:cNvSpPr txBox="1"/>
          <p:nvPr/>
        </p:nvSpPr>
        <p:spPr>
          <a:xfrm>
            <a:off x="4833355" y="447268"/>
            <a:ext cx="159050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Dynamics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04EDD0F-1FDA-35C0-ECFD-502A489D69C6}"/>
              </a:ext>
            </a:extLst>
          </p:cNvPr>
          <p:cNvSpPr txBox="1"/>
          <p:nvPr/>
        </p:nvSpPr>
        <p:spPr>
          <a:xfrm>
            <a:off x="7133513" y="447268"/>
            <a:ext cx="16778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Evolution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329EE1D-A4A2-AA8D-13A4-37AB4C5406C3}"/>
                  </a:ext>
                </a:extLst>
              </p:cNvPr>
              <p:cNvSpPr txBox="1"/>
              <p:nvPr/>
            </p:nvSpPr>
            <p:spPr>
              <a:xfrm>
                <a:off x="2679199" y="1338851"/>
                <a:ext cx="1496290" cy="4735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329EE1D-A4A2-AA8D-13A4-37AB4C540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199" y="1338851"/>
                <a:ext cx="1496290" cy="473591"/>
              </a:xfrm>
              <a:prstGeom prst="rect">
                <a:avLst/>
              </a:prstGeom>
              <a:blipFill>
                <a:blip r:embed="rId3"/>
                <a:stretch>
                  <a:fillRect t="-526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4921EFF3-24DA-27E8-E7DA-5EBAC1A55037}"/>
              </a:ext>
            </a:extLst>
          </p:cNvPr>
          <p:cNvSpPr txBox="1"/>
          <p:nvPr/>
        </p:nvSpPr>
        <p:spPr>
          <a:xfrm>
            <a:off x="3337582" y="2029454"/>
            <a:ext cx="9743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velocity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4707711-0990-555E-27B8-089652BB4EDA}"/>
              </a:ext>
            </a:extLst>
          </p:cNvPr>
          <p:cNvSpPr txBox="1"/>
          <p:nvPr/>
        </p:nvSpPr>
        <p:spPr>
          <a:xfrm>
            <a:off x="2106634" y="2029454"/>
            <a:ext cx="11451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CB1C854-7D7D-0490-EAE5-41A4511F7088}"/>
                  </a:ext>
                </a:extLst>
              </p:cNvPr>
              <p:cNvSpPr txBox="1"/>
              <p:nvPr/>
            </p:nvSpPr>
            <p:spPr>
              <a:xfrm>
                <a:off x="6994463" y="1318490"/>
                <a:ext cx="1795620" cy="4735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CB1C854-7D7D-0490-EAE5-41A4511F7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463" y="1318490"/>
                <a:ext cx="1795620" cy="473591"/>
              </a:xfrm>
              <a:prstGeom prst="rect">
                <a:avLst/>
              </a:prstGeom>
              <a:blipFill>
                <a:blip r:embed="rId4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EF01316-5CDA-A40C-04F0-F1F0FE039449}"/>
                  </a:ext>
                </a:extLst>
              </p:cNvPr>
              <p:cNvSpPr txBox="1"/>
              <p:nvPr/>
            </p:nvSpPr>
            <p:spPr>
              <a:xfrm>
                <a:off x="2679199" y="2782146"/>
                <a:ext cx="1496290" cy="4735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EF01316-5CDA-A40C-04F0-F1F0FE0394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199" y="2782146"/>
                <a:ext cx="1496290" cy="473591"/>
              </a:xfrm>
              <a:prstGeom prst="rect">
                <a:avLst/>
              </a:prstGeom>
              <a:blipFill>
                <a:blip r:embed="rId5"/>
                <a:stretch>
                  <a:fillRect t="-5128" b="-28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F1777D5-1DA2-6D27-44DD-24A2A351E589}"/>
                  </a:ext>
                </a:extLst>
              </p:cNvPr>
              <p:cNvSpPr txBox="1"/>
              <p:nvPr/>
            </p:nvSpPr>
            <p:spPr>
              <a:xfrm>
                <a:off x="6844968" y="2761785"/>
                <a:ext cx="2094611" cy="48622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F1777D5-1DA2-6D27-44DD-24A2A351E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4968" y="2761785"/>
                <a:ext cx="2094611" cy="48622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F040B75-C540-2449-C731-2D572BB5DFC2}"/>
                  </a:ext>
                </a:extLst>
              </p:cNvPr>
              <p:cNvSpPr txBox="1"/>
              <p:nvPr/>
            </p:nvSpPr>
            <p:spPr>
              <a:xfrm>
                <a:off x="2736625" y="4239165"/>
                <a:ext cx="1496290" cy="4735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F040B75-C540-2449-C731-2D572BB5D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6625" y="4239165"/>
                <a:ext cx="1496290" cy="473591"/>
              </a:xfrm>
              <a:prstGeom prst="rect">
                <a:avLst/>
              </a:prstGeom>
              <a:blipFill>
                <a:blip r:embed="rId7"/>
                <a:stretch>
                  <a:fillRect l="-1224" t="-7692" b="-28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6C66035-460A-70FE-0E70-56E517A23D4F}"/>
                  </a:ext>
                </a:extLst>
              </p:cNvPr>
              <p:cNvSpPr txBox="1"/>
              <p:nvPr/>
            </p:nvSpPr>
            <p:spPr>
              <a:xfrm>
                <a:off x="4798763" y="4217304"/>
                <a:ext cx="1659685" cy="51187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6C66035-460A-70FE-0E70-56E517A23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763" y="4217304"/>
                <a:ext cx="1659685" cy="5118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485251BE-1354-265C-9CEA-5CB6F3F79789}"/>
              </a:ext>
            </a:extLst>
          </p:cNvPr>
          <p:cNvSpPr txBox="1"/>
          <p:nvPr/>
        </p:nvSpPr>
        <p:spPr>
          <a:xfrm>
            <a:off x="3251763" y="4762109"/>
            <a:ext cx="14962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conjugate momentum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D8BF7F9-A74E-178E-D3BE-86F30D9813FD}"/>
              </a:ext>
            </a:extLst>
          </p:cNvPr>
          <p:cNvSpPr txBox="1"/>
          <p:nvPr/>
        </p:nvSpPr>
        <p:spPr>
          <a:xfrm>
            <a:off x="2164060" y="4727982"/>
            <a:ext cx="11451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149E792-6727-E6B0-BF63-05E4008DA998}"/>
                  </a:ext>
                </a:extLst>
              </p:cNvPr>
              <p:cNvSpPr txBox="1"/>
              <p:nvPr/>
            </p:nvSpPr>
            <p:spPr>
              <a:xfrm>
                <a:off x="6960736" y="3998489"/>
                <a:ext cx="1863074" cy="54726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149E792-6727-E6B0-BF63-05E4008DA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736" y="3998489"/>
                <a:ext cx="1863074" cy="54726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2DEF628-29EC-B58E-44FB-E587AAE438F9}"/>
                  </a:ext>
                </a:extLst>
              </p:cNvPr>
              <p:cNvSpPr txBox="1"/>
              <p:nvPr/>
            </p:nvSpPr>
            <p:spPr>
              <a:xfrm>
                <a:off x="4818223" y="2754533"/>
                <a:ext cx="1620765" cy="4735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2DEF628-29EC-B58E-44FB-E587AAE43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223" y="2754533"/>
                <a:ext cx="1620765" cy="473591"/>
              </a:xfrm>
              <a:prstGeom prst="rect">
                <a:avLst/>
              </a:prstGeom>
              <a:blipFill>
                <a:blip r:embed="rId10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6A84903-B505-4D3F-B5FA-A53E3226C805}"/>
                  </a:ext>
                </a:extLst>
              </p:cNvPr>
              <p:cNvSpPr txBox="1"/>
              <p:nvPr/>
            </p:nvSpPr>
            <p:spPr>
              <a:xfrm>
                <a:off x="4718741" y="1327584"/>
                <a:ext cx="1819729" cy="4735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6A84903-B505-4D3F-B5FA-A53E3226C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8741" y="1327584"/>
                <a:ext cx="1819729" cy="473591"/>
              </a:xfrm>
              <a:prstGeom prst="rect">
                <a:avLst/>
              </a:prstGeom>
              <a:blipFill>
                <a:blip r:embed="rId11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83FB6A2-5633-56ED-66A5-F9788F320153}"/>
                  </a:ext>
                </a:extLst>
              </p:cNvPr>
              <p:cNvSpPr txBox="1"/>
              <p:nvPr/>
            </p:nvSpPr>
            <p:spPr>
              <a:xfrm>
                <a:off x="6959967" y="4712756"/>
                <a:ext cx="1864613" cy="54726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83FB6A2-5633-56ED-66A5-F9788F320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9967" y="4712756"/>
                <a:ext cx="1864613" cy="54726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71F54F4-549E-FD51-1770-2F94D8F852B5}"/>
              </a:ext>
            </a:extLst>
          </p:cNvPr>
          <p:cNvCxnSpPr>
            <a:cxnSpLocks/>
            <a:stCxn id="49" idx="0"/>
          </p:cNvCxnSpPr>
          <p:nvPr/>
        </p:nvCxnSpPr>
        <p:spPr>
          <a:xfrm flipV="1">
            <a:off x="2679199" y="1791636"/>
            <a:ext cx="205768" cy="237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30E75BD-AFAE-CCC8-8C75-ADE75BF4CA01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2679199" y="2368008"/>
            <a:ext cx="184503" cy="549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F51667E-3690-BEA7-10A9-B5ACA01AE9BB}"/>
              </a:ext>
            </a:extLst>
          </p:cNvPr>
          <p:cNvCxnSpPr>
            <a:cxnSpLocks/>
            <a:stCxn id="48" idx="0"/>
          </p:cNvCxnSpPr>
          <p:nvPr/>
        </p:nvCxnSpPr>
        <p:spPr>
          <a:xfrm flipH="1" flipV="1">
            <a:off x="3794140" y="1742283"/>
            <a:ext cx="30596" cy="287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75A040B-63ED-23FF-2A3F-649923C081B9}"/>
              </a:ext>
            </a:extLst>
          </p:cNvPr>
          <p:cNvCxnSpPr>
            <a:cxnSpLocks/>
            <a:stCxn id="48" idx="2"/>
          </p:cNvCxnSpPr>
          <p:nvPr/>
        </p:nvCxnSpPr>
        <p:spPr>
          <a:xfrm flipH="1">
            <a:off x="3745225" y="2368008"/>
            <a:ext cx="79511" cy="474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A12338-0825-10E1-C38E-3EB0AD7DA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8CEE55-2FE3-AF26-D64F-C916FA35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A83967-B1D6-4A54-5352-45A20E6F65AF}"/>
              </a:ext>
            </a:extLst>
          </p:cNvPr>
          <p:cNvSpPr txBox="1"/>
          <p:nvPr/>
        </p:nvSpPr>
        <p:spPr>
          <a:xfrm>
            <a:off x="3426551" y="381291"/>
            <a:ext cx="5322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Particle Under Linear Drag :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FDF2E22-E74A-1D69-875D-58C3657C7903}"/>
              </a:ext>
            </a:extLst>
          </p:cNvPr>
          <p:cNvCxnSpPr>
            <a:cxnSpLocks/>
          </p:cNvCxnSpPr>
          <p:nvPr/>
        </p:nvCxnSpPr>
        <p:spPr>
          <a:xfrm>
            <a:off x="965731" y="3565835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10BC1B-1505-DFA9-CB81-86C39CE64922}"/>
              </a:ext>
            </a:extLst>
          </p:cNvPr>
          <p:cNvCxnSpPr>
            <a:cxnSpLocks/>
          </p:cNvCxnSpPr>
          <p:nvPr/>
        </p:nvCxnSpPr>
        <p:spPr>
          <a:xfrm>
            <a:off x="3022748" y="3835117"/>
            <a:ext cx="662147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43075B-5D52-62F2-BB97-63B17845078E}"/>
              </a:ext>
            </a:extLst>
          </p:cNvPr>
          <p:cNvCxnSpPr>
            <a:cxnSpLocks/>
          </p:cNvCxnSpPr>
          <p:nvPr/>
        </p:nvCxnSpPr>
        <p:spPr>
          <a:xfrm>
            <a:off x="3022747" y="4117229"/>
            <a:ext cx="662148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DE4A31-AA13-D697-F496-3F367D0D3114}"/>
              </a:ext>
            </a:extLst>
          </p:cNvPr>
          <p:cNvCxnSpPr>
            <a:cxnSpLocks/>
          </p:cNvCxnSpPr>
          <p:nvPr/>
        </p:nvCxnSpPr>
        <p:spPr>
          <a:xfrm>
            <a:off x="3022746" y="4428099"/>
            <a:ext cx="662149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1CAC1CF-BD03-8FD6-25F4-0D484B756001}"/>
              </a:ext>
            </a:extLst>
          </p:cNvPr>
          <p:cNvCxnSpPr>
            <a:cxnSpLocks/>
          </p:cNvCxnSpPr>
          <p:nvPr/>
        </p:nvCxnSpPr>
        <p:spPr>
          <a:xfrm>
            <a:off x="6350133" y="3980454"/>
            <a:ext cx="662148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6DD90A-B24A-79D7-DF73-EE9B6A46C3FE}"/>
              </a:ext>
            </a:extLst>
          </p:cNvPr>
          <p:cNvCxnSpPr>
            <a:cxnSpLocks/>
          </p:cNvCxnSpPr>
          <p:nvPr/>
        </p:nvCxnSpPr>
        <p:spPr>
          <a:xfrm>
            <a:off x="6350133" y="4256089"/>
            <a:ext cx="662149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7AEA5C3-C5AA-53CE-32EE-0FE9BAD7BFB6}"/>
              </a:ext>
            </a:extLst>
          </p:cNvPr>
          <p:cNvCxnSpPr>
            <a:cxnSpLocks/>
          </p:cNvCxnSpPr>
          <p:nvPr/>
        </p:nvCxnSpPr>
        <p:spPr>
          <a:xfrm>
            <a:off x="9306038" y="4077704"/>
            <a:ext cx="662148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4DB5580-1D30-5C89-642D-2F4071CBF0C0}"/>
              </a:ext>
            </a:extLst>
          </p:cNvPr>
          <p:cNvCxnSpPr>
            <a:cxnSpLocks/>
          </p:cNvCxnSpPr>
          <p:nvPr/>
        </p:nvCxnSpPr>
        <p:spPr>
          <a:xfrm>
            <a:off x="965731" y="3835536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AFEA038-0033-B3FC-E3C0-3A3737565E21}"/>
              </a:ext>
            </a:extLst>
          </p:cNvPr>
          <p:cNvCxnSpPr>
            <a:cxnSpLocks/>
          </p:cNvCxnSpPr>
          <p:nvPr/>
        </p:nvCxnSpPr>
        <p:spPr>
          <a:xfrm>
            <a:off x="965731" y="4077704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F3D501A-AC0A-53FD-70A6-EB864D5A2B5F}"/>
              </a:ext>
            </a:extLst>
          </p:cNvPr>
          <p:cNvCxnSpPr>
            <a:cxnSpLocks/>
          </p:cNvCxnSpPr>
          <p:nvPr/>
        </p:nvCxnSpPr>
        <p:spPr>
          <a:xfrm>
            <a:off x="965731" y="4301440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E4DCE97-5429-CA15-6346-850C5BE87292}"/>
              </a:ext>
            </a:extLst>
          </p:cNvPr>
          <p:cNvCxnSpPr>
            <a:cxnSpLocks/>
          </p:cNvCxnSpPr>
          <p:nvPr/>
        </p:nvCxnSpPr>
        <p:spPr>
          <a:xfrm>
            <a:off x="965731" y="4548886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6AD6A8F-7572-B29B-FF56-F1FC39F6067F}"/>
              </a:ext>
            </a:extLst>
          </p:cNvPr>
          <p:cNvCxnSpPr>
            <a:cxnSpLocks/>
          </p:cNvCxnSpPr>
          <p:nvPr/>
        </p:nvCxnSpPr>
        <p:spPr>
          <a:xfrm>
            <a:off x="4273891" y="3835536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07784E6-B9C7-4B72-29F8-34076A09A967}"/>
              </a:ext>
            </a:extLst>
          </p:cNvPr>
          <p:cNvCxnSpPr>
            <a:cxnSpLocks/>
          </p:cNvCxnSpPr>
          <p:nvPr/>
        </p:nvCxnSpPr>
        <p:spPr>
          <a:xfrm>
            <a:off x="4273891" y="4077704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F6CA85A-9D4D-286D-2FF2-33B67BA7CAD6}"/>
              </a:ext>
            </a:extLst>
          </p:cNvPr>
          <p:cNvCxnSpPr>
            <a:cxnSpLocks/>
          </p:cNvCxnSpPr>
          <p:nvPr/>
        </p:nvCxnSpPr>
        <p:spPr>
          <a:xfrm>
            <a:off x="4273891" y="4301440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7CAA83E-660F-6144-9F22-8C99349548E6}"/>
              </a:ext>
            </a:extLst>
          </p:cNvPr>
          <p:cNvCxnSpPr>
            <a:cxnSpLocks/>
          </p:cNvCxnSpPr>
          <p:nvPr/>
        </p:nvCxnSpPr>
        <p:spPr>
          <a:xfrm>
            <a:off x="7366450" y="3980454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47D660A-7B94-E0A1-DE1E-CDCC0E673328}"/>
              </a:ext>
            </a:extLst>
          </p:cNvPr>
          <p:cNvCxnSpPr>
            <a:cxnSpLocks/>
          </p:cNvCxnSpPr>
          <p:nvPr/>
        </p:nvCxnSpPr>
        <p:spPr>
          <a:xfrm>
            <a:off x="7366450" y="4204190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E17293EA-A58F-BE19-7213-CB0483AB068D}"/>
              </a:ext>
            </a:extLst>
          </p:cNvPr>
          <p:cNvSpPr txBox="1"/>
          <p:nvPr/>
        </p:nvSpPr>
        <p:spPr>
          <a:xfrm>
            <a:off x="1712394" y="5160883"/>
            <a:ext cx="1431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Velocity: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F8CCFEA-0165-3073-3A21-67D38A91EB45}"/>
              </a:ext>
            </a:extLst>
          </p:cNvPr>
          <p:cNvSpPr txBox="1"/>
          <p:nvPr/>
        </p:nvSpPr>
        <p:spPr>
          <a:xfrm>
            <a:off x="5511768" y="5146944"/>
            <a:ext cx="959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Drag: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2F1131B-4418-3389-D542-EBAF91CF58C6}"/>
              </a:ext>
            </a:extLst>
          </p:cNvPr>
          <p:cNvCxnSpPr>
            <a:cxnSpLocks/>
          </p:cNvCxnSpPr>
          <p:nvPr/>
        </p:nvCxnSpPr>
        <p:spPr>
          <a:xfrm>
            <a:off x="6640568" y="5459222"/>
            <a:ext cx="662149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8C7421D-3401-1A34-CADE-C9BAE62F672B}"/>
              </a:ext>
            </a:extLst>
          </p:cNvPr>
          <p:cNvCxnSpPr>
            <a:cxnSpLocks/>
          </p:cNvCxnSpPr>
          <p:nvPr/>
        </p:nvCxnSpPr>
        <p:spPr>
          <a:xfrm>
            <a:off x="3250558" y="5455558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82AAE9D-E529-89E8-6FB3-9977BBA46975}"/>
                  </a:ext>
                </a:extLst>
              </p:cNvPr>
              <p:cNvSpPr txBox="1"/>
              <p:nvPr/>
            </p:nvSpPr>
            <p:spPr>
              <a:xfrm>
                <a:off x="1068364" y="1550416"/>
                <a:ext cx="984636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Suppose we have a system described by the equation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𝑏𝑣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82AAE9D-E529-89E8-6FB3-9977BBA46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364" y="1550416"/>
                <a:ext cx="9846365" cy="523220"/>
              </a:xfrm>
              <a:prstGeom prst="rect">
                <a:avLst/>
              </a:prstGeom>
              <a:blipFill>
                <a:blip r:embed="rId4"/>
                <a:stretch>
                  <a:fillRect l="-1418" t="-9302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Down Arrow 95">
            <a:extLst>
              <a:ext uri="{FF2B5EF4-FFF2-40B4-BE49-F238E27FC236}">
                <a16:creationId xmlns:a16="http://schemas.microsoft.com/office/drawing/2014/main" id="{FC377E40-C5A5-1860-A41A-51B72DA04F4B}"/>
              </a:ext>
            </a:extLst>
          </p:cNvPr>
          <p:cNvSpPr/>
          <p:nvPr/>
        </p:nvSpPr>
        <p:spPr>
          <a:xfrm rot="16200000">
            <a:off x="3745246" y="2354051"/>
            <a:ext cx="390228" cy="1592841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Down Arrow 96">
            <a:extLst>
              <a:ext uri="{FF2B5EF4-FFF2-40B4-BE49-F238E27FC236}">
                <a16:creationId xmlns:a16="http://schemas.microsoft.com/office/drawing/2014/main" id="{1263B27D-08BE-5E16-A4AA-C98FC415D127}"/>
              </a:ext>
            </a:extLst>
          </p:cNvPr>
          <p:cNvSpPr/>
          <p:nvPr/>
        </p:nvSpPr>
        <p:spPr>
          <a:xfrm rot="16200000">
            <a:off x="6951440" y="2348909"/>
            <a:ext cx="390228" cy="1592841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D4C3819-ADF4-8D69-82DF-4A55E83530F0}"/>
              </a:ext>
            </a:extLst>
          </p:cNvPr>
          <p:cNvGrpSpPr/>
          <p:nvPr/>
        </p:nvGrpSpPr>
        <p:grpSpPr>
          <a:xfrm>
            <a:off x="1773662" y="3545839"/>
            <a:ext cx="1065738" cy="1003047"/>
            <a:chOff x="862715" y="1371364"/>
            <a:chExt cx="1065738" cy="100304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A087AB-4C59-B394-05E1-168736119847}"/>
                </a:ext>
              </a:extLst>
            </p:cNvPr>
            <p:cNvSpPr/>
            <p:nvPr/>
          </p:nvSpPr>
          <p:spPr>
            <a:xfrm>
              <a:off x="862776" y="1371364"/>
              <a:ext cx="1065677" cy="1002989"/>
            </a:xfrm>
            <a:prstGeom prst="ellipse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8" name="Chord 5">
              <a:extLst>
                <a:ext uri="{FF2B5EF4-FFF2-40B4-BE49-F238E27FC236}">
                  <a16:creationId xmlns:a16="http://schemas.microsoft.com/office/drawing/2014/main" id="{893B0AB3-CDCC-B0B8-40C9-1A7C3C4C026A}"/>
                </a:ext>
              </a:extLst>
            </p:cNvPr>
            <p:cNvSpPr/>
            <p:nvPr/>
          </p:nvSpPr>
          <p:spPr>
            <a:xfrm>
              <a:off x="862715" y="1455361"/>
              <a:ext cx="672369" cy="919050"/>
            </a:xfrm>
            <a:custGeom>
              <a:avLst/>
              <a:gdLst>
                <a:gd name="connsiteX0" fmla="*/ 817235 w 1295400"/>
                <a:gd name="connsiteY0" fmla="*/ 1197947 h 1219200"/>
                <a:gd name="connsiteX1" fmla="*/ 70854 w 1295400"/>
                <a:gd name="connsiteY1" fmla="*/ 886831 h 1219200"/>
                <a:gd name="connsiteX2" fmla="*/ 288864 w 1295400"/>
                <a:gd name="connsiteY2" fmla="*/ 102104 h 1219200"/>
                <a:gd name="connsiteX3" fmla="*/ 817235 w 1295400"/>
                <a:gd name="connsiteY3" fmla="*/ 1197947 h 1219200"/>
                <a:gd name="connsiteX0" fmla="*/ 817308 w 817308"/>
                <a:gd name="connsiteY0" fmla="*/ 1095843 h 1117166"/>
                <a:gd name="connsiteX1" fmla="*/ 70927 w 817308"/>
                <a:gd name="connsiteY1" fmla="*/ 784727 h 1117166"/>
                <a:gd name="connsiteX2" fmla="*/ 288937 w 817308"/>
                <a:gd name="connsiteY2" fmla="*/ 0 h 1117166"/>
                <a:gd name="connsiteX3" fmla="*/ 817308 w 817308"/>
                <a:gd name="connsiteY3" fmla="*/ 1095843 h 1117166"/>
                <a:gd name="connsiteX0" fmla="*/ 817308 w 817308"/>
                <a:gd name="connsiteY0" fmla="*/ 1095843 h 1117166"/>
                <a:gd name="connsiteX1" fmla="*/ 70927 w 817308"/>
                <a:gd name="connsiteY1" fmla="*/ 784727 h 1117166"/>
                <a:gd name="connsiteX2" fmla="*/ 288937 w 817308"/>
                <a:gd name="connsiteY2" fmla="*/ 0 h 1117166"/>
                <a:gd name="connsiteX3" fmla="*/ 817308 w 817308"/>
                <a:gd name="connsiteY3" fmla="*/ 1095843 h 1117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7308" h="1117166">
                  <a:moveTo>
                    <a:pt x="817308" y="1095843"/>
                  </a:moveTo>
                  <a:cubicBezTo>
                    <a:pt x="521648" y="1171311"/>
                    <a:pt x="210243" y="1041507"/>
                    <a:pt x="70927" y="784727"/>
                  </a:cubicBezTo>
                  <a:cubicBezTo>
                    <a:pt x="-78669" y="508999"/>
                    <a:pt x="15088" y="171521"/>
                    <a:pt x="288937" y="0"/>
                  </a:cubicBezTo>
                  <a:cubicBezTo>
                    <a:pt x="73901" y="563401"/>
                    <a:pt x="336384" y="989642"/>
                    <a:pt x="817308" y="109584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4489558-ED47-0F24-DE2B-51E7BB6FBA8C}"/>
              </a:ext>
            </a:extLst>
          </p:cNvPr>
          <p:cNvGrpSpPr/>
          <p:nvPr/>
        </p:nvGrpSpPr>
        <p:grpSpPr>
          <a:xfrm>
            <a:off x="5118399" y="3623971"/>
            <a:ext cx="1065738" cy="1003047"/>
            <a:chOff x="862715" y="1371364"/>
            <a:chExt cx="1065738" cy="1003047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3E6EA74-23AA-EDE6-5B33-3B43447D54D9}"/>
                </a:ext>
              </a:extLst>
            </p:cNvPr>
            <p:cNvSpPr/>
            <p:nvPr/>
          </p:nvSpPr>
          <p:spPr>
            <a:xfrm>
              <a:off x="862776" y="1371364"/>
              <a:ext cx="1065677" cy="1002989"/>
            </a:xfrm>
            <a:prstGeom prst="ellipse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" name="Chord 5">
              <a:extLst>
                <a:ext uri="{FF2B5EF4-FFF2-40B4-BE49-F238E27FC236}">
                  <a16:creationId xmlns:a16="http://schemas.microsoft.com/office/drawing/2014/main" id="{CA311FDE-FAD7-9654-00AF-8E70E093C321}"/>
                </a:ext>
              </a:extLst>
            </p:cNvPr>
            <p:cNvSpPr/>
            <p:nvPr/>
          </p:nvSpPr>
          <p:spPr>
            <a:xfrm>
              <a:off x="862715" y="1455361"/>
              <a:ext cx="672369" cy="919050"/>
            </a:xfrm>
            <a:custGeom>
              <a:avLst/>
              <a:gdLst>
                <a:gd name="connsiteX0" fmla="*/ 817235 w 1295400"/>
                <a:gd name="connsiteY0" fmla="*/ 1197947 h 1219200"/>
                <a:gd name="connsiteX1" fmla="*/ 70854 w 1295400"/>
                <a:gd name="connsiteY1" fmla="*/ 886831 h 1219200"/>
                <a:gd name="connsiteX2" fmla="*/ 288864 w 1295400"/>
                <a:gd name="connsiteY2" fmla="*/ 102104 h 1219200"/>
                <a:gd name="connsiteX3" fmla="*/ 817235 w 1295400"/>
                <a:gd name="connsiteY3" fmla="*/ 1197947 h 1219200"/>
                <a:gd name="connsiteX0" fmla="*/ 817308 w 817308"/>
                <a:gd name="connsiteY0" fmla="*/ 1095843 h 1117166"/>
                <a:gd name="connsiteX1" fmla="*/ 70927 w 817308"/>
                <a:gd name="connsiteY1" fmla="*/ 784727 h 1117166"/>
                <a:gd name="connsiteX2" fmla="*/ 288937 w 817308"/>
                <a:gd name="connsiteY2" fmla="*/ 0 h 1117166"/>
                <a:gd name="connsiteX3" fmla="*/ 817308 w 817308"/>
                <a:gd name="connsiteY3" fmla="*/ 1095843 h 1117166"/>
                <a:gd name="connsiteX0" fmla="*/ 817308 w 817308"/>
                <a:gd name="connsiteY0" fmla="*/ 1095843 h 1117166"/>
                <a:gd name="connsiteX1" fmla="*/ 70927 w 817308"/>
                <a:gd name="connsiteY1" fmla="*/ 784727 h 1117166"/>
                <a:gd name="connsiteX2" fmla="*/ 288937 w 817308"/>
                <a:gd name="connsiteY2" fmla="*/ 0 h 1117166"/>
                <a:gd name="connsiteX3" fmla="*/ 817308 w 817308"/>
                <a:gd name="connsiteY3" fmla="*/ 1095843 h 1117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7308" h="1117166">
                  <a:moveTo>
                    <a:pt x="817308" y="1095843"/>
                  </a:moveTo>
                  <a:cubicBezTo>
                    <a:pt x="521648" y="1171311"/>
                    <a:pt x="210243" y="1041507"/>
                    <a:pt x="70927" y="784727"/>
                  </a:cubicBezTo>
                  <a:cubicBezTo>
                    <a:pt x="-78669" y="508999"/>
                    <a:pt x="15088" y="171521"/>
                    <a:pt x="288937" y="0"/>
                  </a:cubicBezTo>
                  <a:cubicBezTo>
                    <a:pt x="73901" y="563401"/>
                    <a:pt x="336384" y="989642"/>
                    <a:pt x="817308" y="109584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916D95-3136-D920-25BD-198B60711EF4}"/>
              </a:ext>
            </a:extLst>
          </p:cNvPr>
          <p:cNvGrpSpPr/>
          <p:nvPr/>
        </p:nvGrpSpPr>
        <p:grpSpPr>
          <a:xfrm>
            <a:off x="8163030" y="3565835"/>
            <a:ext cx="1065738" cy="1003047"/>
            <a:chOff x="862715" y="1371364"/>
            <a:chExt cx="1065738" cy="1003047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FA1B005-6851-1288-64DA-D23690F83184}"/>
                </a:ext>
              </a:extLst>
            </p:cNvPr>
            <p:cNvSpPr/>
            <p:nvPr/>
          </p:nvSpPr>
          <p:spPr>
            <a:xfrm>
              <a:off x="862776" y="1371364"/>
              <a:ext cx="1065677" cy="1002989"/>
            </a:xfrm>
            <a:prstGeom prst="ellipse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4" name="Chord 5">
              <a:extLst>
                <a:ext uri="{FF2B5EF4-FFF2-40B4-BE49-F238E27FC236}">
                  <a16:creationId xmlns:a16="http://schemas.microsoft.com/office/drawing/2014/main" id="{372D8023-ED99-A7D2-0E0A-1D78FC9C8739}"/>
                </a:ext>
              </a:extLst>
            </p:cNvPr>
            <p:cNvSpPr/>
            <p:nvPr/>
          </p:nvSpPr>
          <p:spPr>
            <a:xfrm>
              <a:off x="862715" y="1455361"/>
              <a:ext cx="672369" cy="919050"/>
            </a:xfrm>
            <a:custGeom>
              <a:avLst/>
              <a:gdLst>
                <a:gd name="connsiteX0" fmla="*/ 817235 w 1295400"/>
                <a:gd name="connsiteY0" fmla="*/ 1197947 h 1219200"/>
                <a:gd name="connsiteX1" fmla="*/ 70854 w 1295400"/>
                <a:gd name="connsiteY1" fmla="*/ 886831 h 1219200"/>
                <a:gd name="connsiteX2" fmla="*/ 288864 w 1295400"/>
                <a:gd name="connsiteY2" fmla="*/ 102104 h 1219200"/>
                <a:gd name="connsiteX3" fmla="*/ 817235 w 1295400"/>
                <a:gd name="connsiteY3" fmla="*/ 1197947 h 1219200"/>
                <a:gd name="connsiteX0" fmla="*/ 817308 w 817308"/>
                <a:gd name="connsiteY0" fmla="*/ 1095843 h 1117166"/>
                <a:gd name="connsiteX1" fmla="*/ 70927 w 817308"/>
                <a:gd name="connsiteY1" fmla="*/ 784727 h 1117166"/>
                <a:gd name="connsiteX2" fmla="*/ 288937 w 817308"/>
                <a:gd name="connsiteY2" fmla="*/ 0 h 1117166"/>
                <a:gd name="connsiteX3" fmla="*/ 817308 w 817308"/>
                <a:gd name="connsiteY3" fmla="*/ 1095843 h 1117166"/>
                <a:gd name="connsiteX0" fmla="*/ 817308 w 817308"/>
                <a:gd name="connsiteY0" fmla="*/ 1095843 h 1117166"/>
                <a:gd name="connsiteX1" fmla="*/ 70927 w 817308"/>
                <a:gd name="connsiteY1" fmla="*/ 784727 h 1117166"/>
                <a:gd name="connsiteX2" fmla="*/ 288937 w 817308"/>
                <a:gd name="connsiteY2" fmla="*/ 0 h 1117166"/>
                <a:gd name="connsiteX3" fmla="*/ 817308 w 817308"/>
                <a:gd name="connsiteY3" fmla="*/ 1095843 h 1117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7308" h="1117166">
                  <a:moveTo>
                    <a:pt x="817308" y="1095843"/>
                  </a:moveTo>
                  <a:cubicBezTo>
                    <a:pt x="521648" y="1171311"/>
                    <a:pt x="210243" y="1041507"/>
                    <a:pt x="70927" y="784727"/>
                  </a:cubicBezTo>
                  <a:cubicBezTo>
                    <a:pt x="-78669" y="508999"/>
                    <a:pt x="15088" y="171521"/>
                    <a:pt x="288937" y="0"/>
                  </a:cubicBezTo>
                  <a:cubicBezTo>
                    <a:pt x="73901" y="563401"/>
                    <a:pt x="336384" y="989642"/>
                    <a:pt x="817308" y="109584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637746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2A54E7-1DD1-4BF2-B885-86D13EF12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4F42F6-798B-F424-A0A0-99ECA848E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C5A2FC-4297-92BA-B7BE-CE0A5EC0088F}"/>
              </a:ext>
            </a:extLst>
          </p:cNvPr>
          <p:cNvSpPr txBox="1"/>
          <p:nvPr/>
        </p:nvSpPr>
        <p:spPr>
          <a:xfrm>
            <a:off x="90960" y="127521"/>
            <a:ext cx="12096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Particle Under Linear Drag: Newtonian Mechanics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BCD218D-9793-BBB6-9D0D-427F5D1B262A}"/>
                  </a:ext>
                </a:extLst>
              </p:cNvPr>
              <p:cNvSpPr txBox="1"/>
              <p:nvPr/>
            </p:nvSpPr>
            <p:spPr>
              <a:xfrm>
                <a:off x="3921911" y="1061057"/>
                <a:ext cx="434817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𝑚𝑎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𝑏𝑣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BCD218D-9793-BBB6-9D0D-427F5D1B2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911" y="1061057"/>
                <a:ext cx="4348178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9968F2-788D-B3F4-1FE0-2C4026DC217B}"/>
                  </a:ext>
                </a:extLst>
              </p:cNvPr>
              <p:cNvSpPr txBox="1"/>
              <p:nvPr/>
            </p:nvSpPr>
            <p:spPr>
              <a:xfrm>
                <a:off x="2556570" y="4524006"/>
                <a:ext cx="4289957" cy="11832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480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80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480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4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4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4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sz="4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4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4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4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9968F2-788D-B3F4-1FE0-2C4026DC2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6570" y="4524006"/>
                <a:ext cx="4289957" cy="11832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3F4A708-8E4B-6D54-CEB1-098277DAE1D2}"/>
                  </a:ext>
                </a:extLst>
              </p:cNvPr>
              <p:cNvSpPr txBox="1"/>
              <p:nvPr/>
            </p:nvSpPr>
            <p:spPr>
              <a:xfrm>
                <a:off x="4396749" y="2170988"/>
                <a:ext cx="3381695" cy="14947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3F4A708-8E4B-6D54-CEB1-098277DAE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749" y="2170988"/>
                <a:ext cx="3381695" cy="14947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172CE22-105A-E5AD-7631-9D8FFAAACD00}"/>
              </a:ext>
            </a:extLst>
          </p:cNvPr>
          <p:cNvCxnSpPr/>
          <p:nvPr/>
        </p:nvCxnSpPr>
        <p:spPr>
          <a:xfrm>
            <a:off x="3921911" y="4408449"/>
            <a:ext cx="650089" cy="624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EA29046-23E1-FB2A-3037-C69C40C28C93}"/>
              </a:ext>
            </a:extLst>
          </p:cNvPr>
          <p:cNvSpPr txBox="1"/>
          <p:nvPr/>
        </p:nvSpPr>
        <p:spPr>
          <a:xfrm>
            <a:off x="2466197" y="3864049"/>
            <a:ext cx="1919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Initial velocity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814920-6455-6E93-34B0-DC77AFD81B6B}"/>
                  </a:ext>
                </a:extLst>
              </p:cNvPr>
              <p:cNvSpPr txBox="1"/>
              <p:nvPr/>
            </p:nvSpPr>
            <p:spPr>
              <a:xfrm>
                <a:off x="951570" y="4653776"/>
                <a:ext cx="119295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7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814920-6455-6E93-34B0-DC77AFD81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570" y="4653776"/>
                <a:ext cx="1192955" cy="12003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8015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2A54E7-1DD1-4BF2-B885-86D13EF12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4F42F6-798B-F424-A0A0-99ECA848E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BCD218D-9793-BBB6-9D0D-427F5D1B262A}"/>
                  </a:ext>
                </a:extLst>
              </p:cNvPr>
              <p:cNvSpPr txBox="1"/>
              <p:nvPr/>
            </p:nvSpPr>
            <p:spPr>
              <a:xfrm>
                <a:off x="4244003" y="170495"/>
                <a:ext cx="434817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𝑚𝑎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𝑏𝑣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BCD218D-9793-BBB6-9D0D-427F5D1B2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003" y="170495"/>
                <a:ext cx="4348178" cy="830997"/>
              </a:xfrm>
              <a:prstGeom prst="rect">
                <a:avLst/>
              </a:prstGeom>
              <a:blipFill>
                <a:blip r:embed="rId2"/>
                <a:stretch>
                  <a:fillRect l="-2332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9968F2-788D-B3F4-1FE0-2C4026DC217B}"/>
                  </a:ext>
                </a:extLst>
              </p:cNvPr>
              <p:cNvSpPr txBox="1"/>
              <p:nvPr/>
            </p:nvSpPr>
            <p:spPr>
              <a:xfrm>
                <a:off x="414975" y="2829668"/>
                <a:ext cx="3267754" cy="910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360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60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9968F2-788D-B3F4-1FE0-2C4026DC2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75" y="2829668"/>
                <a:ext cx="3267754" cy="9105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9438A7C-C8FB-6FAB-9CC5-A7AD170EBF14}"/>
                  </a:ext>
                </a:extLst>
              </p:cNvPr>
              <p:cNvSpPr txBox="1"/>
              <p:nvPr/>
            </p:nvSpPr>
            <p:spPr>
              <a:xfrm>
                <a:off x="414975" y="4015209"/>
                <a:ext cx="4163063" cy="1144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6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6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)=−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9438A7C-C8FB-6FAB-9CC5-A7AD170EB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75" y="4015209"/>
                <a:ext cx="4163063" cy="11440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17EF53D-E46F-6097-F68B-83EF703F440D}"/>
                  </a:ext>
                </a:extLst>
              </p:cNvPr>
              <p:cNvSpPr txBox="1"/>
              <p:nvPr/>
            </p:nvSpPr>
            <p:spPr>
              <a:xfrm>
                <a:off x="414975" y="1434262"/>
                <a:ext cx="6003117" cy="112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(1−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17EF53D-E46F-6097-F68B-83EF703F4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75" y="1434262"/>
                <a:ext cx="6003117" cy="11203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32DDB3C-1355-6866-CB4D-C630C142FA1F}"/>
              </a:ext>
            </a:extLst>
          </p:cNvPr>
          <p:cNvSpPr txBox="1"/>
          <p:nvPr/>
        </p:nvSpPr>
        <p:spPr>
          <a:xfrm>
            <a:off x="525678" y="1274118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position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66B41A-29DB-FB74-B98B-2285BC26B64D}"/>
              </a:ext>
            </a:extLst>
          </p:cNvPr>
          <p:cNvSpPr txBox="1"/>
          <p:nvPr/>
        </p:nvSpPr>
        <p:spPr>
          <a:xfrm>
            <a:off x="2262807" y="906209"/>
            <a:ext cx="1487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velocity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069462-EE5C-42B9-D93B-6D65161611DF}"/>
              </a:ext>
            </a:extLst>
          </p:cNvPr>
          <p:cNvCxnSpPr/>
          <p:nvPr/>
        </p:nvCxnSpPr>
        <p:spPr>
          <a:xfrm>
            <a:off x="3103663" y="1434262"/>
            <a:ext cx="0" cy="425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514BF12-802B-82A1-F5AE-C167160499DB}"/>
              </a:ext>
            </a:extLst>
          </p:cNvPr>
          <p:cNvCxnSpPr/>
          <p:nvPr/>
        </p:nvCxnSpPr>
        <p:spPr>
          <a:xfrm>
            <a:off x="1635512" y="1643450"/>
            <a:ext cx="319668" cy="229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9447D77-4651-FBA3-9C33-168E76E8DD47}"/>
              </a:ext>
            </a:extLst>
          </p:cNvPr>
          <p:cNvSpPr txBox="1"/>
          <p:nvPr/>
        </p:nvSpPr>
        <p:spPr>
          <a:xfrm>
            <a:off x="1252921" y="5423738"/>
            <a:ext cx="32447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Kinematics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12ADA87-48AD-4EA4-CCA5-B25D0F732468}"/>
              </a:ext>
            </a:extLst>
          </p:cNvPr>
          <p:cNvGrpSpPr/>
          <p:nvPr/>
        </p:nvGrpSpPr>
        <p:grpSpPr>
          <a:xfrm>
            <a:off x="8246648" y="875505"/>
            <a:ext cx="3420722" cy="2380906"/>
            <a:chOff x="126780" y="1906010"/>
            <a:chExt cx="3420722" cy="2380906"/>
          </a:xfrm>
        </p:grpSpPr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0739F065-9A78-121C-0A52-7C5151EBC018}"/>
                </a:ext>
              </a:extLst>
            </p:cNvPr>
            <p:cNvSpPr/>
            <p:nvPr/>
          </p:nvSpPr>
          <p:spPr>
            <a:xfrm rot="5400000" flipH="1">
              <a:off x="2297489" y="2716288"/>
              <a:ext cx="45719" cy="2034030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303AD27-8B4A-81D1-8C56-97F330AE0855}"/>
                    </a:ext>
                  </a:extLst>
                </p:cNvPr>
                <p:cNvSpPr txBox="1"/>
                <p:nvPr/>
              </p:nvSpPr>
              <p:spPr>
                <a:xfrm>
                  <a:off x="899917" y="1906010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30DAC6B-E6E1-4498-13CE-AD7AE02C6E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917" y="1906010"/>
                  <a:ext cx="184731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43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3F2EEC5-8B82-689F-464F-FC7D7FEBAC44}"/>
                    </a:ext>
                  </a:extLst>
                </p:cNvPr>
                <p:cNvSpPr txBox="1"/>
                <p:nvPr/>
              </p:nvSpPr>
              <p:spPr>
                <a:xfrm>
                  <a:off x="126780" y="2257236"/>
                  <a:ext cx="1188432" cy="5666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579A16D-F70C-135C-8850-3F44513E35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780" y="2257236"/>
                  <a:ext cx="1188432" cy="566694"/>
                </a:xfrm>
                <a:prstGeom prst="rect">
                  <a:avLst/>
                </a:prstGeom>
                <a:blipFill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418E389-C6DD-0A2C-174C-85D21358D2B5}"/>
                    </a:ext>
                  </a:extLst>
                </p:cNvPr>
                <p:cNvSpPr txBox="1"/>
                <p:nvPr/>
              </p:nvSpPr>
              <p:spPr>
                <a:xfrm>
                  <a:off x="903290" y="3341493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BBF36D0-E67A-3F00-3914-0004FE22C6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290" y="3341493"/>
                  <a:ext cx="184731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9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AE7D4238-C232-172B-2084-BE4DD34E6B36}"/>
                </a:ext>
              </a:extLst>
            </p:cNvPr>
            <p:cNvSpPr/>
            <p:nvPr/>
          </p:nvSpPr>
          <p:spPr>
            <a:xfrm>
              <a:off x="1312073" y="2587284"/>
              <a:ext cx="2051776" cy="965200"/>
            </a:xfrm>
            <a:custGeom>
              <a:avLst/>
              <a:gdLst>
                <a:gd name="connsiteX0" fmla="*/ 2035175 w 2035175"/>
                <a:gd name="connsiteY0" fmla="*/ 0 h 981075"/>
                <a:gd name="connsiteX1" fmla="*/ 0 w 2035175"/>
                <a:gd name="connsiteY1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288925 w 2035175"/>
                <a:gd name="connsiteY3" fmla="*/ 552450 h 981075"/>
                <a:gd name="connsiteX4" fmla="*/ 0 w 2035175"/>
                <a:gd name="connsiteY4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1038225 w 2035175"/>
                <a:gd name="connsiteY2" fmla="*/ 123825 h 981075"/>
                <a:gd name="connsiteX3" fmla="*/ 692150 w 2035175"/>
                <a:gd name="connsiteY3" fmla="*/ 247650 h 981075"/>
                <a:gd name="connsiteX4" fmla="*/ 288925 w 2035175"/>
                <a:gd name="connsiteY4" fmla="*/ 552450 h 981075"/>
                <a:gd name="connsiteX5" fmla="*/ 0 w 2035175"/>
                <a:gd name="connsiteY5" fmla="*/ 981075 h 981075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0 w 2047875"/>
                <a:gd name="connsiteY5" fmla="*/ 971550 h 971550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117475 w 2047875"/>
                <a:gd name="connsiteY5" fmla="*/ 777875 h 971550"/>
                <a:gd name="connsiteX6" fmla="*/ 0 w 2047875"/>
                <a:gd name="connsiteY6" fmla="*/ 971550 h 9715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14300 w 2044700"/>
                <a:gd name="connsiteY5" fmla="*/ 777875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536574 w 2044700"/>
                <a:gd name="connsiteY4" fmla="*/ 342900 h 996950"/>
                <a:gd name="connsiteX5" fmla="*/ 298450 w 2044700"/>
                <a:gd name="connsiteY5" fmla="*/ 552450 h 996950"/>
                <a:gd name="connsiteX6" fmla="*/ 127000 w 2044700"/>
                <a:gd name="connsiteY6" fmla="*/ 781050 h 996950"/>
                <a:gd name="connsiteX7" fmla="*/ 0 w 2044700"/>
                <a:gd name="connsiteY7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200024 w 2044700"/>
                <a:gd name="connsiteY7" fmla="*/ 673100 h 996950"/>
                <a:gd name="connsiteX8" fmla="*/ 127000 w 2044700"/>
                <a:gd name="connsiteY8" fmla="*/ 781050 h 996950"/>
                <a:gd name="connsiteX9" fmla="*/ 0 w 2044700"/>
                <a:gd name="connsiteY9" fmla="*/ 996950 h 9969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396874 w 2032000"/>
                <a:gd name="connsiteY6" fmla="*/ 434976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403224 w 2032000"/>
                <a:gd name="connsiteY6" fmla="*/ 438151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714499 w 2032000"/>
                <a:gd name="connsiteY1" fmla="*/ 25401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32000 w 2032000"/>
                <a:gd name="connsiteY0" fmla="*/ 0 h 987425"/>
                <a:gd name="connsiteX1" fmla="*/ 1717674 w 2032000"/>
                <a:gd name="connsiteY1" fmla="*/ 15876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28825 w 2028825"/>
                <a:gd name="connsiteY0" fmla="*/ 0 h 987425"/>
                <a:gd name="connsiteX1" fmla="*/ 1714499 w 2028825"/>
                <a:gd name="connsiteY1" fmla="*/ 15876 h 987425"/>
                <a:gd name="connsiteX2" fmla="*/ 1381125 w 2028825"/>
                <a:gd name="connsiteY2" fmla="*/ 50800 h 987425"/>
                <a:gd name="connsiteX3" fmla="*/ 1028700 w 2028825"/>
                <a:gd name="connsiteY3" fmla="*/ 117475 h 987425"/>
                <a:gd name="connsiteX4" fmla="*/ 844549 w 2028825"/>
                <a:gd name="connsiteY4" fmla="*/ 174625 h 987425"/>
                <a:gd name="connsiteX5" fmla="*/ 685800 w 2028825"/>
                <a:gd name="connsiteY5" fmla="*/ 247650 h 987425"/>
                <a:gd name="connsiteX6" fmla="*/ 520699 w 2028825"/>
                <a:gd name="connsiteY6" fmla="*/ 342900 h 987425"/>
                <a:gd name="connsiteX7" fmla="*/ 400049 w 2028825"/>
                <a:gd name="connsiteY7" fmla="*/ 438151 h 987425"/>
                <a:gd name="connsiteX8" fmla="*/ 282575 w 2028825"/>
                <a:gd name="connsiteY8" fmla="*/ 552450 h 987425"/>
                <a:gd name="connsiteX9" fmla="*/ 184149 w 2028825"/>
                <a:gd name="connsiteY9" fmla="*/ 673100 h 987425"/>
                <a:gd name="connsiteX10" fmla="*/ 111125 w 2028825"/>
                <a:gd name="connsiteY10" fmla="*/ 781050 h 987425"/>
                <a:gd name="connsiteX11" fmla="*/ 0 w 2028825"/>
                <a:gd name="connsiteY11" fmla="*/ 987425 h 987425"/>
                <a:gd name="connsiteX0" fmla="*/ 2035175 w 2035175"/>
                <a:gd name="connsiteY0" fmla="*/ 0 h 977900"/>
                <a:gd name="connsiteX1" fmla="*/ 1720849 w 2035175"/>
                <a:gd name="connsiteY1" fmla="*/ 15876 h 977900"/>
                <a:gd name="connsiteX2" fmla="*/ 1387475 w 2035175"/>
                <a:gd name="connsiteY2" fmla="*/ 50800 h 977900"/>
                <a:gd name="connsiteX3" fmla="*/ 1035050 w 2035175"/>
                <a:gd name="connsiteY3" fmla="*/ 117475 h 977900"/>
                <a:gd name="connsiteX4" fmla="*/ 850899 w 2035175"/>
                <a:gd name="connsiteY4" fmla="*/ 174625 h 977900"/>
                <a:gd name="connsiteX5" fmla="*/ 692150 w 2035175"/>
                <a:gd name="connsiteY5" fmla="*/ 247650 h 977900"/>
                <a:gd name="connsiteX6" fmla="*/ 527049 w 2035175"/>
                <a:gd name="connsiteY6" fmla="*/ 342900 h 977900"/>
                <a:gd name="connsiteX7" fmla="*/ 406399 w 2035175"/>
                <a:gd name="connsiteY7" fmla="*/ 438151 h 977900"/>
                <a:gd name="connsiteX8" fmla="*/ 288925 w 2035175"/>
                <a:gd name="connsiteY8" fmla="*/ 552450 h 977900"/>
                <a:gd name="connsiteX9" fmla="*/ 190499 w 2035175"/>
                <a:gd name="connsiteY9" fmla="*/ 673100 h 977900"/>
                <a:gd name="connsiteX10" fmla="*/ 117475 w 2035175"/>
                <a:gd name="connsiteY10" fmla="*/ 781050 h 977900"/>
                <a:gd name="connsiteX11" fmla="*/ 0 w 2035175"/>
                <a:gd name="connsiteY11" fmla="*/ 977900 h 977900"/>
                <a:gd name="connsiteX0" fmla="*/ 2025650 w 2025650"/>
                <a:gd name="connsiteY0" fmla="*/ 0 h 984250"/>
                <a:gd name="connsiteX1" fmla="*/ 1711324 w 2025650"/>
                <a:gd name="connsiteY1" fmla="*/ 15876 h 984250"/>
                <a:gd name="connsiteX2" fmla="*/ 1377950 w 2025650"/>
                <a:gd name="connsiteY2" fmla="*/ 50800 h 984250"/>
                <a:gd name="connsiteX3" fmla="*/ 1025525 w 2025650"/>
                <a:gd name="connsiteY3" fmla="*/ 117475 h 984250"/>
                <a:gd name="connsiteX4" fmla="*/ 841374 w 2025650"/>
                <a:gd name="connsiteY4" fmla="*/ 174625 h 984250"/>
                <a:gd name="connsiteX5" fmla="*/ 682625 w 2025650"/>
                <a:gd name="connsiteY5" fmla="*/ 247650 h 984250"/>
                <a:gd name="connsiteX6" fmla="*/ 517524 w 2025650"/>
                <a:gd name="connsiteY6" fmla="*/ 342900 h 984250"/>
                <a:gd name="connsiteX7" fmla="*/ 396874 w 2025650"/>
                <a:gd name="connsiteY7" fmla="*/ 438151 h 984250"/>
                <a:gd name="connsiteX8" fmla="*/ 279400 w 2025650"/>
                <a:gd name="connsiteY8" fmla="*/ 552450 h 984250"/>
                <a:gd name="connsiteX9" fmla="*/ 180974 w 2025650"/>
                <a:gd name="connsiteY9" fmla="*/ 673100 h 984250"/>
                <a:gd name="connsiteX10" fmla="*/ 107950 w 2025650"/>
                <a:gd name="connsiteY10" fmla="*/ 781050 h 984250"/>
                <a:gd name="connsiteX11" fmla="*/ 0 w 2025650"/>
                <a:gd name="connsiteY11" fmla="*/ 984250 h 984250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93674 w 2032000"/>
                <a:gd name="connsiteY9" fmla="*/ 67945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20650 w 2032000"/>
                <a:gd name="connsiteY10" fmla="*/ 79057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747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81075"/>
                <a:gd name="connsiteX1" fmla="*/ 1720849 w 2032000"/>
                <a:gd name="connsiteY1" fmla="*/ 25401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384300 w 2032000"/>
                <a:gd name="connsiteY2" fmla="*/ 41275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476375 w 2032000"/>
                <a:gd name="connsiteY2" fmla="*/ 38100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58126 w 2058126"/>
                <a:gd name="connsiteY0" fmla="*/ 0 h 971550"/>
                <a:gd name="connsiteX1" fmla="*/ 1720849 w 2058126"/>
                <a:gd name="connsiteY1" fmla="*/ 15876 h 971550"/>
                <a:gd name="connsiteX2" fmla="*/ 1476375 w 2058126"/>
                <a:gd name="connsiteY2" fmla="*/ 38100 h 971550"/>
                <a:gd name="connsiteX3" fmla="*/ 1228724 w 2058126"/>
                <a:gd name="connsiteY3" fmla="*/ 69852 h 971550"/>
                <a:gd name="connsiteX4" fmla="*/ 1031875 w 2058126"/>
                <a:gd name="connsiteY4" fmla="*/ 107950 h 971550"/>
                <a:gd name="connsiteX5" fmla="*/ 847724 w 2058126"/>
                <a:gd name="connsiteY5" fmla="*/ 165100 h 971550"/>
                <a:gd name="connsiteX6" fmla="*/ 688975 w 2058126"/>
                <a:gd name="connsiteY6" fmla="*/ 238125 h 971550"/>
                <a:gd name="connsiteX7" fmla="*/ 523874 w 2058126"/>
                <a:gd name="connsiteY7" fmla="*/ 333375 h 971550"/>
                <a:gd name="connsiteX8" fmla="*/ 403224 w 2058126"/>
                <a:gd name="connsiteY8" fmla="*/ 428626 h 971550"/>
                <a:gd name="connsiteX9" fmla="*/ 285750 w 2058126"/>
                <a:gd name="connsiteY9" fmla="*/ 542925 h 971550"/>
                <a:gd name="connsiteX10" fmla="*/ 187324 w 2058126"/>
                <a:gd name="connsiteY10" fmla="*/ 663575 h 971550"/>
                <a:gd name="connsiteX11" fmla="*/ 111125 w 2058126"/>
                <a:gd name="connsiteY11" fmla="*/ 774700 h 971550"/>
                <a:gd name="connsiteX12" fmla="*/ 0 w 2058126"/>
                <a:gd name="connsiteY12" fmla="*/ 971550 h 971550"/>
                <a:gd name="connsiteX0" fmla="*/ 2051776 w 2051776"/>
                <a:gd name="connsiteY0" fmla="*/ 0 h 965200"/>
                <a:gd name="connsiteX1" fmla="*/ 1720849 w 2051776"/>
                <a:gd name="connsiteY1" fmla="*/ 9526 h 965200"/>
                <a:gd name="connsiteX2" fmla="*/ 1476375 w 2051776"/>
                <a:gd name="connsiteY2" fmla="*/ 31750 h 965200"/>
                <a:gd name="connsiteX3" fmla="*/ 1228724 w 2051776"/>
                <a:gd name="connsiteY3" fmla="*/ 63502 h 965200"/>
                <a:gd name="connsiteX4" fmla="*/ 1031875 w 2051776"/>
                <a:gd name="connsiteY4" fmla="*/ 101600 h 965200"/>
                <a:gd name="connsiteX5" fmla="*/ 847724 w 2051776"/>
                <a:gd name="connsiteY5" fmla="*/ 158750 h 965200"/>
                <a:gd name="connsiteX6" fmla="*/ 688975 w 2051776"/>
                <a:gd name="connsiteY6" fmla="*/ 231775 h 965200"/>
                <a:gd name="connsiteX7" fmla="*/ 523874 w 2051776"/>
                <a:gd name="connsiteY7" fmla="*/ 327025 h 965200"/>
                <a:gd name="connsiteX8" fmla="*/ 403224 w 2051776"/>
                <a:gd name="connsiteY8" fmla="*/ 422276 h 965200"/>
                <a:gd name="connsiteX9" fmla="*/ 285750 w 2051776"/>
                <a:gd name="connsiteY9" fmla="*/ 536575 h 965200"/>
                <a:gd name="connsiteX10" fmla="*/ 187324 w 2051776"/>
                <a:gd name="connsiteY10" fmla="*/ 657225 h 965200"/>
                <a:gd name="connsiteX11" fmla="*/ 111125 w 2051776"/>
                <a:gd name="connsiteY11" fmla="*/ 768350 h 965200"/>
                <a:gd name="connsiteX12" fmla="*/ 0 w 2051776"/>
                <a:gd name="connsiteY12" fmla="*/ 965200 h 96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1776" h="965200">
                  <a:moveTo>
                    <a:pt x="2051776" y="0"/>
                  </a:moveTo>
                  <a:cubicBezTo>
                    <a:pt x="1997272" y="2646"/>
                    <a:pt x="1828799" y="1059"/>
                    <a:pt x="1720849" y="9526"/>
                  </a:cubicBezTo>
                  <a:lnTo>
                    <a:pt x="1476375" y="31750"/>
                  </a:lnTo>
                  <a:cubicBezTo>
                    <a:pt x="1394354" y="40217"/>
                    <a:pt x="1287461" y="52390"/>
                    <a:pt x="1228724" y="63502"/>
                  </a:cubicBezTo>
                  <a:cubicBezTo>
                    <a:pt x="1169987" y="74614"/>
                    <a:pt x="1094846" y="83609"/>
                    <a:pt x="1031875" y="101600"/>
                  </a:cubicBezTo>
                  <a:cubicBezTo>
                    <a:pt x="942446" y="124354"/>
                    <a:pt x="905403" y="138113"/>
                    <a:pt x="847724" y="158750"/>
                  </a:cubicBezTo>
                  <a:cubicBezTo>
                    <a:pt x="790045" y="179387"/>
                    <a:pt x="742950" y="205846"/>
                    <a:pt x="688975" y="231775"/>
                  </a:cubicBezTo>
                  <a:cubicBezTo>
                    <a:pt x="635000" y="257704"/>
                    <a:pt x="572028" y="293687"/>
                    <a:pt x="523874" y="327025"/>
                  </a:cubicBezTo>
                  <a:cubicBezTo>
                    <a:pt x="475720" y="360363"/>
                    <a:pt x="442911" y="387351"/>
                    <a:pt x="403224" y="422276"/>
                  </a:cubicBezTo>
                  <a:cubicBezTo>
                    <a:pt x="363537" y="457201"/>
                    <a:pt x="321204" y="499004"/>
                    <a:pt x="285750" y="536575"/>
                  </a:cubicBezTo>
                  <a:cubicBezTo>
                    <a:pt x="250296" y="574146"/>
                    <a:pt x="215899" y="619125"/>
                    <a:pt x="187324" y="657225"/>
                  </a:cubicBezTo>
                  <a:cubicBezTo>
                    <a:pt x="158749" y="695325"/>
                    <a:pt x="146050" y="713317"/>
                    <a:pt x="111125" y="768350"/>
                  </a:cubicBezTo>
                  <a:cubicBezTo>
                    <a:pt x="60854" y="838200"/>
                    <a:pt x="48154" y="868892"/>
                    <a:pt x="0" y="965200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5D332302-4E99-176C-F2EA-A979AA1AFE1C}"/>
                </a:ext>
              </a:extLst>
            </p:cNvPr>
            <p:cNvSpPr/>
            <p:nvPr/>
          </p:nvSpPr>
          <p:spPr>
            <a:xfrm rot="5400000" flipH="1">
              <a:off x="2322896" y="1518307"/>
              <a:ext cx="45719" cy="2034030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chemeClr val="tx2">
                  <a:lumMod val="90000"/>
                </a:schemeClr>
              </a:solidFill>
              <a:prstDash val="das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4EE16A2-3BB2-6DD0-6E46-F95F55CCA1B8}"/>
                    </a:ext>
                  </a:extLst>
                </p:cNvPr>
                <p:cNvSpPr txBox="1"/>
                <p:nvPr/>
              </p:nvSpPr>
              <p:spPr>
                <a:xfrm>
                  <a:off x="3362771" y="3917584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04DEF5A-1EA4-A0F1-7BE3-8E05436C41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2771" y="3917584"/>
                  <a:ext cx="184731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31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Freeform 3">
              <a:extLst>
                <a:ext uri="{FF2B5EF4-FFF2-40B4-BE49-F238E27FC236}">
                  <a16:creationId xmlns:a16="http://schemas.microsoft.com/office/drawing/2014/main" id="{506F0310-9BA2-9D8A-7781-7DF8132D7F15}"/>
                </a:ext>
              </a:extLst>
            </p:cNvPr>
            <p:cNvSpPr/>
            <p:nvPr/>
          </p:nvSpPr>
          <p:spPr>
            <a:xfrm flipH="1">
              <a:off x="1269493" y="2157858"/>
              <a:ext cx="45719" cy="1598305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5E378EF-4A2A-43AB-6850-88A105D205C0}"/>
              </a:ext>
            </a:extLst>
          </p:cNvPr>
          <p:cNvGrpSpPr/>
          <p:nvPr/>
        </p:nvGrpSpPr>
        <p:grpSpPr>
          <a:xfrm>
            <a:off x="6417128" y="2345469"/>
            <a:ext cx="2451585" cy="2171616"/>
            <a:chOff x="4603738" y="1931084"/>
            <a:chExt cx="2451585" cy="21716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3A19458B-7A85-3AFA-70F2-8CC65B63BD24}"/>
                    </a:ext>
                  </a:extLst>
                </p:cNvPr>
                <p:cNvSpPr txBox="1"/>
                <p:nvPr/>
              </p:nvSpPr>
              <p:spPr>
                <a:xfrm>
                  <a:off x="4603738" y="2300416"/>
                  <a:ext cx="2967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A657A3B-1591-7FB2-6D7A-8E6B260776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3738" y="2300416"/>
                  <a:ext cx="296732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B5179EA-81C4-83CB-B2BA-3B280E5177DB}"/>
                    </a:ext>
                  </a:extLst>
                </p:cNvPr>
                <p:cNvSpPr txBox="1"/>
                <p:nvPr/>
              </p:nvSpPr>
              <p:spPr>
                <a:xfrm>
                  <a:off x="4659738" y="1931084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B452B62-F82D-0142-17BF-93D4E5096E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9738" y="1931084"/>
                  <a:ext cx="184731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4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C6289034-3AF9-79EC-9CBC-952EA3F980C7}"/>
                </a:ext>
              </a:extLst>
            </p:cNvPr>
            <p:cNvSpPr/>
            <p:nvPr/>
          </p:nvSpPr>
          <p:spPr>
            <a:xfrm flipV="1">
              <a:off x="4973450" y="2512462"/>
              <a:ext cx="2023800" cy="1145138"/>
            </a:xfrm>
            <a:custGeom>
              <a:avLst/>
              <a:gdLst>
                <a:gd name="connsiteX0" fmla="*/ 2035175 w 2035175"/>
                <a:gd name="connsiteY0" fmla="*/ 0 h 981075"/>
                <a:gd name="connsiteX1" fmla="*/ 0 w 2035175"/>
                <a:gd name="connsiteY1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288925 w 2035175"/>
                <a:gd name="connsiteY3" fmla="*/ 552450 h 981075"/>
                <a:gd name="connsiteX4" fmla="*/ 0 w 2035175"/>
                <a:gd name="connsiteY4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1038225 w 2035175"/>
                <a:gd name="connsiteY2" fmla="*/ 123825 h 981075"/>
                <a:gd name="connsiteX3" fmla="*/ 692150 w 2035175"/>
                <a:gd name="connsiteY3" fmla="*/ 247650 h 981075"/>
                <a:gd name="connsiteX4" fmla="*/ 288925 w 2035175"/>
                <a:gd name="connsiteY4" fmla="*/ 552450 h 981075"/>
                <a:gd name="connsiteX5" fmla="*/ 0 w 2035175"/>
                <a:gd name="connsiteY5" fmla="*/ 981075 h 981075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0 w 2047875"/>
                <a:gd name="connsiteY5" fmla="*/ 971550 h 971550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117475 w 2047875"/>
                <a:gd name="connsiteY5" fmla="*/ 777875 h 971550"/>
                <a:gd name="connsiteX6" fmla="*/ 0 w 2047875"/>
                <a:gd name="connsiteY6" fmla="*/ 971550 h 9715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14300 w 2044700"/>
                <a:gd name="connsiteY5" fmla="*/ 777875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536574 w 2044700"/>
                <a:gd name="connsiteY4" fmla="*/ 342900 h 996950"/>
                <a:gd name="connsiteX5" fmla="*/ 298450 w 2044700"/>
                <a:gd name="connsiteY5" fmla="*/ 552450 h 996950"/>
                <a:gd name="connsiteX6" fmla="*/ 127000 w 2044700"/>
                <a:gd name="connsiteY6" fmla="*/ 781050 h 996950"/>
                <a:gd name="connsiteX7" fmla="*/ 0 w 2044700"/>
                <a:gd name="connsiteY7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200024 w 2044700"/>
                <a:gd name="connsiteY7" fmla="*/ 673100 h 996950"/>
                <a:gd name="connsiteX8" fmla="*/ 127000 w 2044700"/>
                <a:gd name="connsiteY8" fmla="*/ 781050 h 996950"/>
                <a:gd name="connsiteX9" fmla="*/ 0 w 2044700"/>
                <a:gd name="connsiteY9" fmla="*/ 996950 h 9969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396874 w 2032000"/>
                <a:gd name="connsiteY6" fmla="*/ 434976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403224 w 2032000"/>
                <a:gd name="connsiteY6" fmla="*/ 438151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714499 w 2032000"/>
                <a:gd name="connsiteY1" fmla="*/ 25401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32000 w 2032000"/>
                <a:gd name="connsiteY0" fmla="*/ 0 h 987425"/>
                <a:gd name="connsiteX1" fmla="*/ 1717674 w 2032000"/>
                <a:gd name="connsiteY1" fmla="*/ 15876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28825 w 2028825"/>
                <a:gd name="connsiteY0" fmla="*/ 0 h 987425"/>
                <a:gd name="connsiteX1" fmla="*/ 1714499 w 2028825"/>
                <a:gd name="connsiteY1" fmla="*/ 15876 h 987425"/>
                <a:gd name="connsiteX2" fmla="*/ 1381125 w 2028825"/>
                <a:gd name="connsiteY2" fmla="*/ 50800 h 987425"/>
                <a:gd name="connsiteX3" fmla="*/ 1028700 w 2028825"/>
                <a:gd name="connsiteY3" fmla="*/ 117475 h 987425"/>
                <a:gd name="connsiteX4" fmla="*/ 844549 w 2028825"/>
                <a:gd name="connsiteY4" fmla="*/ 174625 h 987425"/>
                <a:gd name="connsiteX5" fmla="*/ 685800 w 2028825"/>
                <a:gd name="connsiteY5" fmla="*/ 247650 h 987425"/>
                <a:gd name="connsiteX6" fmla="*/ 520699 w 2028825"/>
                <a:gd name="connsiteY6" fmla="*/ 342900 h 987425"/>
                <a:gd name="connsiteX7" fmla="*/ 400049 w 2028825"/>
                <a:gd name="connsiteY7" fmla="*/ 438151 h 987425"/>
                <a:gd name="connsiteX8" fmla="*/ 282575 w 2028825"/>
                <a:gd name="connsiteY8" fmla="*/ 552450 h 987425"/>
                <a:gd name="connsiteX9" fmla="*/ 184149 w 2028825"/>
                <a:gd name="connsiteY9" fmla="*/ 673100 h 987425"/>
                <a:gd name="connsiteX10" fmla="*/ 111125 w 2028825"/>
                <a:gd name="connsiteY10" fmla="*/ 781050 h 987425"/>
                <a:gd name="connsiteX11" fmla="*/ 0 w 2028825"/>
                <a:gd name="connsiteY11" fmla="*/ 987425 h 987425"/>
                <a:gd name="connsiteX0" fmla="*/ 2035175 w 2035175"/>
                <a:gd name="connsiteY0" fmla="*/ 0 h 977900"/>
                <a:gd name="connsiteX1" fmla="*/ 1720849 w 2035175"/>
                <a:gd name="connsiteY1" fmla="*/ 15876 h 977900"/>
                <a:gd name="connsiteX2" fmla="*/ 1387475 w 2035175"/>
                <a:gd name="connsiteY2" fmla="*/ 50800 h 977900"/>
                <a:gd name="connsiteX3" fmla="*/ 1035050 w 2035175"/>
                <a:gd name="connsiteY3" fmla="*/ 117475 h 977900"/>
                <a:gd name="connsiteX4" fmla="*/ 850899 w 2035175"/>
                <a:gd name="connsiteY4" fmla="*/ 174625 h 977900"/>
                <a:gd name="connsiteX5" fmla="*/ 692150 w 2035175"/>
                <a:gd name="connsiteY5" fmla="*/ 247650 h 977900"/>
                <a:gd name="connsiteX6" fmla="*/ 527049 w 2035175"/>
                <a:gd name="connsiteY6" fmla="*/ 342900 h 977900"/>
                <a:gd name="connsiteX7" fmla="*/ 406399 w 2035175"/>
                <a:gd name="connsiteY7" fmla="*/ 438151 h 977900"/>
                <a:gd name="connsiteX8" fmla="*/ 288925 w 2035175"/>
                <a:gd name="connsiteY8" fmla="*/ 552450 h 977900"/>
                <a:gd name="connsiteX9" fmla="*/ 190499 w 2035175"/>
                <a:gd name="connsiteY9" fmla="*/ 673100 h 977900"/>
                <a:gd name="connsiteX10" fmla="*/ 117475 w 2035175"/>
                <a:gd name="connsiteY10" fmla="*/ 781050 h 977900"/>
                <a:gd name="connsiteX11" fmla="*/ 0 w 2035175"/>
                <a:gd name="connsiteY11" fmla="*/ 977900 h 977900"/>
                <a:gd name="connsiteX0" fmla="*/ 2025650 w 2025650"/>
                <a:gd name="connsiteY0" fmla="*/ 0 h 984250"/>
                <a:gd name="connsiteX1" fmla="*/ 1711324 w 2025650"/>
                <a:gd name="connsiteY1" fmla="*/ 15876 h 984250"/>
                <a:gd name="connsiteX2" fmla="*/ 1377950 w 2025650"/>
                <a:gd name="connsiteY2" fmla="*/ 50800 h 984250"/>
                <a:gd name="connsiteX3" fmla="*/ 1025525 w 2025650"/>
                <a:gd name="connsiteY3" fmla="*/ 117475 h 984250"/>
                <a:gd name="connsiteX4" fmla="*/ 841374 w 2025650"/>
                <a:gd name="connsiteY4" fmla="*/ 174625 h 984250"/>
                <a:gd name="connsiteX5" fmla="*/ 682625 w 2025650"/>
                <a:gd name="connsiteY5" fmla="*/ 247650 h 984250"/>
                <a:gd name="connsiteX6" fmla="*/ 517524 w 2025650"/>
                <a:gd name="connsiteY6" fmla="*/ 342900 h 984250"/>
                <a:gd name="connsiteX7" fmla="*/ 396874 w 2025650"/>
                <a:gd name="connsiteY7" fmla="*/ 438151 h 984250"/>
                <a:gd name="connsiteX8" fmla="*/ 279400 w 2025650"/>
                <a:gd name="connsiteY8" fmla="*/ 552450 h 984250"/>
                <a:gd name="connsiteX9" fmla="*/ 180974 w 2025650"/>
                <a:gd name="connsiteY9" fmla="*/ 673100 h 984250"/>
                <a:gd name="connsiteX10" fmla="*/ 107950 w 2025650"/>
                <a:gd name="connsiteY10" fmla="*/ 781050 h 984250"/>
                <a:gd name="connsiteX11" fmla="*/ 0 w 2025650"/>
                <a:gd name="connsiteY11" fmla="*/ 984250 h 984250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93674 w 2032000"/>
                <a:gd name="connsiteY9" fmla="*/ 67945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20650 w 2032000"/>
                <a:gd name="connsiteY10" fmla="*/ 79057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747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81075"/>
                <a:gd name="connsiteX1" fmla="*/ 1720849 w 2032000"/>
                <a:gd name="connsiteY1" fmla="*/ 25401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384300 w 2032000"/>
                <a:gd name="connsiteY2" fmla="*/ 41275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476375 w 2032000"/>
                <a:gd name="connsiteY2" fmla="*/ 38100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15674 w 2023800"/>
                <a:gd name="connsiteY7" fmla="*/ 333375 h 996346"/>
                <a:gd name="connsiteX8" fmla="*/ 395024 w 2023800"/>
                <a:gd name="connsiteY8" fmla="*/ 428626 h 996346"/>
                <a:gd name="connsiteX9" fmla="*/ 277550 w 2023800"/>
                <a:gd name="connsiteY9" fmla="*/ 542925 h 996346"/>
                <a:gd name="connsiteX10" fmla="*/ 179124 w 2023800"/>
                <a:gd name="connsiteY10" fmla="*/ 663575 h 996346"/>
                <a:gd name="connsiteX11" fmla="*/ 102925 w 2023800"/>
                <a:gd name="connsiteY11" fmla="*/ 774700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15674 w 2023800"/>
                <a:gd name="connsiteY7" fmla="*/ 333375 h 996346"/>
                <a:gd name="connsiteX8" fmla="*/ 395024 w 2023800"/>
                <a:gd name="connsiteY8" fmla="*/ 428626 h 996346"/>
                <a:gd name="connsiteX9" fmla="*/ 277550 w 2023800"/>
                <a:gd name="connsiteY9" fmla="*/ 542925 h 996346"/>
                <a:gd name="connsiteX10" fmla="*/ 179124 w 2023800"/>
                <a:gd name="connsiteY10" fmla="*/ 663575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15674 w 2023800"/>
                <a:gd name="connsiteY7" fmla="*/ 333375 h 996346"/>
                <a:gd name="connsiteX8" fmla="*/ 395024 w 2023800"/>
                <a:gd name="connsiteY8" fmla="*/ 428626 h 996346"/>
                <a:gd name="connsiteX9" fmla="*/ 298052 w 2023800"/>
                <a:gd name="connsiteY9" fmla="*/ 557094 h 996346"/>
                <a:gd name="connsiteX10" fmla="*/ 179124 w 2023800"/>
                <a:gd name="connsiteY10" fmla="*/ 663575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15674 w 2023800"/>
                <a:gd name="connsiteY7" fmla="*/ 333375 h 996346"/>
                <a:gd name="connsiteX8" fmla="*/ 395024 w 2023800"/>
                <a:gd name="connsiteY8" fmla="*/ 428626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15674 w 2023800"/>
                <a:gd name="connsiteY7" fmla="*/ 333375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55926 w 2023800"/>
                <a:gd name="connsiteY5" fmla="*/ 168643 h 996346"/>
                <a:gd name="connsiteX6" fmla="*/ 680775 w 2023800"/>
                <a:gd name="connsiteY6" fmla="*/ 238125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55926 w 2023800"/>
                <a:gd name="connsiteY5" fmla="*/ 168643 h 996346"/>
                <a:gd name="connsiteX6" fmla="*/ 697177 w 2023800"/>
                <a:gd name="connsiteY6" fmla="*/ 245210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35976 w 2023800"/>
                <a:gd name="connsiteY4" fmla="*/ 122120 h 996346"/>
                <a:gd name="connsiteX5" fmla="*/ 855926 w 2023800"/>
                <a:gd name="connsiteY5" fmla="*/ 168643 h 996346"/>
                <a:gd name="connsiteX6" fmla="*/ 697177 w 2023800"/>
                <a:gd name="connsiteY6" fmla="*/ 245210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35976 w 2023800"/>
                <a:gd name="connsiteY4" fmla="*/ 122120 h 996346"/>
                <a:gd name="connsiteX5" fmla="*/ 864127 w 2023800"/>
                <a:gd name="connsiteY5" fmla="*/ 172186 h 996346"/>
                <a:gd name="connsiteX6" fmla="*/ 697177 w 2023800"/>
                <a:gd name="connsiteY6" fmla="*/ 245210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32825 w 2023800"/>
                <a:gd name="connsiteY3" fmla="*/ 73394 h 996346"/>
                <a:gd name="connsiteX4" fmla="*/ 1035976 w 2023800"/>
                <a:gd name="connsiteY4" fmla="*/ 122120 h 996346"/>
                <a:gd name="connsiteX5" fmla="*/ 864127 w 2023800"/>
                <a:gd name="connsiteY5" fmla="*/ 172186 h 996346"/>
                <a:gd name="connsiteX6" fmla="*/ 697177 w 2023800"/>
                <a:gd name="connsiteY6" fmla="*/ 245210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9419 h 996346"/>
                <a:gd name="connsiteX2" fmla="*/ 1468175 w 2023800"/>
                <a:gd name="connsiteY2" fmla="*/ 38100 h 996346"/>
                <a:gd name="connsiteX3" fmla="*/ 1232825 w 2023800"/>
                <a:gd name="connsiteY3" fmla="*/ 73394 h 996346"/>
                <a:gd name="connsiteX4" fmla="*/ 1035976 w 2023800"/>
                <a:gd name="connsiteY4" fmla="*/ 122120 h 996346"/>
                <a:gd name="connsiteX5" fmla="*/ 864127 w 2023800"/>
                <a:gd name="connsiteY5" fmla="*/ 172186 h 996346"/>
                <a:gd name="connsiteX6" fmla="*/ 697177 w 2023800"/>
                <a:gd name="connsiteY6" fmla="*/ 245210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89261"/>
                <a:gd name="connsiteX1" fmla="*/ 1712649 w 2023800"/>
                <a:gd name="connsiteY1" fmla="*/ 12334 h 989261"/>
                <a:gd name="connsiteX2" fmla="*/ 1468175 w 2023800"/>
                <a:gd name="connsiteY2" fmla="*/ 31015 h 989261"/>
                <a:gd name="connsiteX3" fmla="*/ 1232825 w 2023800"/>
                <a:gd name="connsiteY3" fmla="*/ 66309 h 989261"/>
                <a:gd name="connsiteX4" fmla="*/ 1035976 w 2023800"/>
                <a:gd name="connsiteY4" fmla="*/ 115035 h 989261"/>
                <a:gd name="connsiteX5" fmla="*/ 864127 w 2023800"/>
                <a:gd name="connsiteY5" fmla="*/ 165101 h 989261"/>
                <a:gd name="connsiteX6" fmla="*/ 697177 w 2023800"/>
                <a:gd name="connsiteY6" fmla="*/ 238125 h 989261"/>
                <a:gd name="connsiteX7" fmla="*/ 536176 w 2023800"/>
                <a:gd name="connsiteY7" fmla="*/ 329831 h 989261"/>
                <a:gd name="connsiteX8" fmla="*/ 415526 w 2023800"/>
                <a:gd name="connsiteY8" fmla="*/ 428626 h 989261"/>
                <a:gd name="connsiteX9" fmla="*/ 298052 w 2023800"/>
                <a:gd name="connsiteY9" fmla="*/ 550009 h 989261"/>
                <a:gd name="connsiteX10" fmla="*/ 199626 w 2023800"/>
                <a:gd name="connsiteY10" fmla="*/ 660033 h 989261"/>
                <a:gd name="connsiteX11" fmla="*/ 123428 w 2023800"/>
                <a:gd name="connsiteY11" fmla="*/ 778242 h 989261"/>
                <a:gd name="connsiteX12" fmla="*/ 0 w 2023800"/>
                <a:gd name="connsiteY12" fmla="*/ 989261 h 989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23800" h="989261">
                  <a:moveTo>
                    <a:pt x="2023800" y="0"/>
                  </a:moveTo>
                  <a:cubicBezTo>
                    <a:pt x="1969296" y="2646"/>
                    <a:pt x="1820599" y="3867"/>
                    <a:pt x="1712649" y="12334"/>
                  </a:cubicBezTo>
                  <a:lnTo>
                    <a:pt x="1468175" y="31015"/>
                  </a:lnTo>
                  <a:cubicBezTo>
                    <a:pt x="1386154" y="39482"/>
                    <a:pt x="1291562" y="55197"/>
                    <a:pt x="1232825" y="66309"/>
                  </a:cubicBezTo>
                  <a:cubicBezTo>
                    <a:pt x="1174088" y="77421"/>
                    <a:pt x="1098947" y="97044"/>
                    <a:pt x="1035976" y="115035"/>
                  </a:cubicBezTo>
                  <a:cubicBezTo>
                    <a:pt x="946547" y="137789"/>
                    <a:pt x="921806" y="144464"/>
                    <a:pt x="864127" y="165101"/>
                  </a:cubicBezTo>
                  <a:cubicBezTo>
                    <a:pt x="806448" y="185738"/>
                    <a:pt x="751152" y="212196"/>
                    <a:pt x="697177" y="238125"/>
                  </a:cubicBezTo>
                  <a:cubicBezTo>
                    <a:pt x="643202" y="264054"/>
                    <a:pt x="584330" y="296493"/>
                    <a:pt x="536176" y="329831"/>
                  </a:cubicBezTo>
                  <a:cubicBezTo>
                    <a:pt x="488022" y="363169"/>
                    <a:pt x="455213" y="393701"/>
                    <a:pt x="415526" y="428626"/>
                  </a:cubicBezTo>
                  <a:cubicBezTo>
                    <a:pt x="375839" y="463551"/>
                    <a:pt x="333506" y="512438"/>
                    <a:pt x="298052" y="550009"/>
                  </a:cubicBezTo>
                  <a:cubicBezTo>
                    <a:pt x="262598" y="587580"/>
                    <a:pt x="228201" y="621933"/>
                    <a:pt x="199626" y="660033"/>
                  </a:cubicBezTo>
                  <a:cubicBezTo>
                    <a:pt x="171051" y="698133"/>
                    <a:pt x="158353" y="723209"/>
                    <a:pt x="123428" y="778242"/>
                  </a:cubicBezTo>
                  <a:cubicBezTo>
                    <a:pt x="73157" y="848092"/>
                    <a:pt x="48154" y="892953"/>
                    <a:pt x="0" y="989261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6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79DA581B-29D0-7949-3B01-FD96B656235F}"/>
                    </a:ext>
                  </a:extLst>
                </p:cNvPr>
                <p:cNvSpPr txBox="1"/>
                <p:nvPr/>
              </p:nvSpPr>
              <p:spPr>
                <a:xfrm>
                  <a:off x="6870592" y="3733368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0312EB2-7C40-E292-6B8F-A7A05C1E94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0592" y="3733368"/>
                  <a:ext cx="184731" cy="369332"/>
                </a:xfrm>
                <a:prstGeom prst="rect">
                  <a:avLst/>
                </a:prstGeom>
                <a:blipFill>
                  <a:blip r:embed="rId12"/>
                  <a:stretch>
                    <a:fillRect r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A43B9444-CA15-7FEE-02C0-01AD2B296DA6}"/>
                </a:ext>
              </a:extLst>
            </p:cNvPr>
            <p:cNvSpPr/>
            <p:nvPr/>
          </p:nvSpPr>
          <p:spPr>
            <a:xfrm flipH="1">
              <a:off x="4924846" y="2090358"/>
              <a:ext cx="45719" cy="1598305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C7505EDD-5701-E067-D8A0-E503B0098278}"/>
                </a:ext>
              </a:extLst>
            </p:cNvPr>
            <p:cNvSpPr/>
            <p:nvPr/>
          </p:nvSpPr>
          <p:spPr>
            <a:xfrm rot="5400000" flipH="1">
              <a:off x="5952842" y="2648788"/>
              <a:ext cx="45719" cy="2034030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2F4DEE9-5A06-35F5-9C1F-F64CD31778E8}"/>
              </a:ext>
            </a:extLst>
          </p:cNvPr>
          <p:cNvGrpSpPr/>
          <p:nvPr/>
        </p:nvGrpSpPr>
        <p:grpSpPr>
          <a:xfrm>
            <a:off x="5945742" y="4455971"/>
            <a:ext cx="2899370" cy="2050293"/>
            <a:chOff x="7760997" y="2072986"/>
            <a:chExt cx="2899370" cy="20502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0D0F5F8-E208-DD93-AE7A-B11879BAE434}"/>
                    </a:ext>
                  </a:extLst>
                </p:cNvPr>
                <p:cNvSpPr txBox="1"/>
                <p:nvPr/>
              </p:nvSpPr>
              <p:spPr>
                <a:xfrm>
                  <a:off x="8269420" y="2072986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D303D66-75D3-342F-15E8-FD27C1FBC6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9420" y="2072986"/>
                  <a:ext cx="184731" cy="369332"/>
                </a:xfrm>
                <a:prstGeom prst="rect">
                  <a:avLst/>
                </a:prstGeom>
                <a:blipFill>
                  <a:blip r:embed="rId18"/>
                  <a:stretch>
                    <a:fillRect r="-43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5B644D41-61D6-BAAC-DD56-28BBC26C9710}"/>
                    </a:ext>
                  </a:extLst>
                </p:cNvPr>
                <p:cNvSpPr txBox="1"/>
                <p:nvPr/>
              </p:nvSpPr>
              <p:spPr>
                <a:xfrm>
                  <a:off x="7760997" y="3505033"/>
                  <a:ext cx="642257" cy="6182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5B644D41-61D6-BAAC-DD56-28BBC26C97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0997" y="3505033"/>
                  <a:ext cx="642257" cy="618246"/>
                </a:xfrm>
                <a:prstGeom prst="rect">
                  <a:avLst/>
                </a:prstGeom>
                <a:blipFill>
                  <a:blip r:embed="rId19"/>
                  <a:stretch>
                    <a:fillRect r="-169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341E48C-DDC4-1E58-EBE4-E94C49267915}"/>
                    </a:ext>
                  </a:extLst>
                </p:cNvPr>
                <p:cNvSpPr txBox="1"/>
                <p:nvPr/>
              </p:nvSpPr>
              <p:spPr>
                <a:xfrm>
                  <a:off x="10475636" y="2717184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B5D304DE-C0CE-5162-ED93-D575D91D19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75636" y="2717184"/>
                  <a:ext cx="184731" cy="369332"/>
                </a:xfrm>
                <a:prstGeom prst="rect">
                  <a:avLst/>
                </a:prstGeom>
                <a:blipFill>
                  <a:blip r:embed="rId20"/>
                  <a:stretch>
                    <a:fillRect r="-3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Freeform 41">
              <a:extLst>
                <a:ext uri="{FF2B5EF4-FFF2-40B4-BE49-F238E27FC236}">
                  <a16:creationId xmlns:a16="http://schemas.microsoft.com/office/drawing/2014/main" id="{3F16F481-5300-6B7C-B3C0-748E6AEFB0B0}"/>
                </a:ext>
              </a:extLst>
            </p:cNvPr>
            <p:cNvSpPr/>
            <p:nvPr/>
          </p:nvSpPr>
          <p:spPr>
            <a:xfrm rot="10800000" flipH="1" flipV="1">
              <a:off x="8577890" y="2686145"/>
              <a:ext cx="2033245" cy="1087639"/>
            </a:xfrm>
            <a:custGeom>
              <a:avLst/>
              <a:gdLst>
                <a:gd name="connsiteX0" fmla="*/ 2035175 w 2035175"/>
                <a:gd name="connsiteY0" fmla="*/ 0 h 981075"/>
                <a:gd name="connsiteX1" fmla="*/ 0 w 2035175"/>
                <a:gd name="connsiteY1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288925 w 2035175"/>
                <a:gd name="connsiteY3" fmla="*/ 552450 h 981075"/>
                <a:gd name="connsiteX4" fmla="*/ 0 w 2035175"/>
                <a:gd name="connsiteY4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1038225 w 2035175"/>
                <a:gd name="connsiteY2" fmla="*/ 123825 h 981075"/>
                <a:gd name="connsiteX3" fmla="*/ 692150 w 2035175"/>
                <a:gd name="connsiteY3" fmla="*/ 247650 h 981075"/>
                <a:gd name="connsiteX4" fmla="*/ 288925 w 2035175"/>
                <a:gd name="connsiteY4" fmla="*/ 552450 h 981075"/>
                <a:gd name="connsiteX5" fmla="*/ 0 w 2035175"/>
                <a:gd name="connsiteY5" fmla="*/ 981075 h 981075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0 w 2047875"/>
                <a:gd name="connsiteY5" fmla="*/ 971550 h 971550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117475 w 2047875"/>
                <a:gd name="connsiteY5" fmla="*/ 777875 h 971550"/>
                <a:gd name="connsiteX6" fmla="*/ 0 w 2047875"/>
                <a:gd name="connsiteY6" fmla="*/ 971550 h 9715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14300 w 2044700"/>
                <a:gd name="connsiteY5" fmla="*/ 777875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536574 w 2044700"/>
                <a:gd name="connsiteY4" fmla="*/ 342900 h 996950"/>
                <a:gd name="connsiteX5" fmla="*/ 298450 w 2044700"/>
                <a:gd name="connsiteY5" fmla="*/ 552450 h 996950"/>
                <a:gd name="connsiteX6" fmla="*/ 127000 w 2044700"/>
                <a:gd name="connsiteY6" fmla="*/ 781050 h 996950"/>
                <a:gd name="connsiteX7" fmla="*/ 0 w 2044700"/>
                <a:gd name="connsiteY7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200024 w 2044700"/>
                <a:gd name="connsiteY7" fmla="*/ 673100 h 996950"/>
                <a:gd name="connsiteX8" fmla="*/ 127000 w 2044700"/>
                <a:gd name="connsiteY8" fmla="*/ 781050 h 996950"/>
                <a:gd name="connsiteX9" fmla="*/ 0 w 2044700"/>
                <a:gd name="connsiteY9" fmla="*/ 996950 h 9969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396874 w 2032000"/>
                <a:gd name="connsiteY6" fmla="*/ 434976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403224 w 2032000"/>
                <a:gd name="connsiteY6" fmla="*/ 438151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714499 w 2032000"/>
                <a:gd name="connsiteY1" fmla="*/ 25401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32000 w 2032000"/>
                <a:gd name="connsiteY0" fmla="*/ 0 h 987425"/>
                <a:gd name="connsiteX1" fmla="*/ 1717674 w 2032000"/>
                <a:gd name="connsiteY1" fmla="*/ 15876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28825 w 2028825"/>
                <a:gd name="connsiteY0" fmla="*/ 0 h 987425"/>
                <a:gd name="connsiteX1" fmla="*/ 1714499 w 2028825"/>
                <a:gd name="connsiteY1" fmla="*/ 15876 h 987425"/>
                <a:gd name="connsiteX2" fmla="*/ 1381125 w 2028825"/>
                <a:gd name="connsiteY2" fmla="*/ 50800 h 987425"/>
                <a:gd name="connsiteX3" fmla="*/ 1028700 w 2028825"/>
                <a:gd name="connsiteY3" fmla="*/ 117475 h 987425"/>
                <a:gd name="connsiteX4" fmla="*/ 844549 w 2028825"/>
                <a:gd name="connsiteY4" fmla="*/ 174625 h 987425"/>
                <a:gd name="connsiteX5" fmla="*/ 685800 w 2028825"/>
                <a:gd name="connsiteY5" fmla="*/ 247650 h 987425"/>
                <a:gd name="connsiteX6" fmla="*/ 520699 w 2028825"/>
                <a:gd name="connsiteY6" fmla="*/ 342900 h 987425"/>
                <a:gd name="connsiteX7" fmla="*/ 400049 w 2028825"/>
                <a:gd name="connsiteY7" fmla="*/ 438151 h 987425"/>
                <a:gd name="connsiteX8" fmla="*/ 282575 w 2028825"/>
                <a:gd name="connsiteY8" fmla="*/ 552450 h 987425"/>
                <a:gd name="connsiteX9" fmla="*/ 184149 w 2028825"/>
                <a:gd name="connsiteY9" fmla="*/ 673100 h 987425"/>
                <a:gd name="connsiteX10" fmla="*/ 111125 w 2028825"/>
                <a:gd name="connsiteY10" fmla="*/ 781050 h 987425"/>
                <a:gd name="connsiteX11" fmla="*/ 0 w 2028825"/>
                <a:gd name="connsiteY11" fmla="*/ 987425 h 987425"/>
                <a:gd name="connsiteX0" fmla="*/ 2035175 w 2035175"/>
                <a:gd name="connsiteY0" fmla="*/ 0 h 977900"/>
                <a:gd name="connsiteX1" fmla="*/ 1720849 w 2035175"/>
                <a:gd name="connsiteY1" fmla="*/ 15876 h 977900"/>
                <a:gd name="connsiteX2" fmla="*/ 1387475 w 2035175"/>
                <a:gd name="connsiteY2" fmla="*/ 50800 h 977900"/>
                <a:gd name="connsiteX3" fmla="*/ 1035050 w 2035175"/>
                <a:gd name="connsiteY3" fmla="*/ 117475 h 977900"/>
                <a:gd name="connsiteX4" fmla="*/ 850899 w 2035175"/>
                <a:gd name="connsiteY4" fmla="*/ 174625 h 977900"/>
                <a:gd name="connsiteX5" fmla="*/ 692150 w 2035175"/>
                <a:gd name="connsiteY5" fmla="*/ 247650 h 977900"/>
                <a:gd name="connsiteX6" fmla="*/ 527049 w 2035175"/>
                <a:gd name="connsiteY6" fmla="*/ 342900 h 977900"/>
                <a:gd name="connsiteX7" fmla="*/ 406399 w 2035175"/>
                <a:gd name="connsiteY7" fmla="*/ 438151 h 977900"/>
                <a:gd name="connsiteX8" fmla="*/ 288925 w 2035175"/>
                <a:gd name="connsiteY8" fmla="*/ 552450 h 977900"/>
                <a:gd name="connsiteX9" fmla="*/ 190499 w 2035175"/>
                <a:gd name="connsiteY9" fmla="*/ 673100 h 977900"/>
                <a:gd name="connsiteX10" fmla="*/ 117475 w 2035175"/>
                <a:gd name="connsiteY10" fmla="*/ 781050 h 977900"/>
                <a:gd name="connsiteX11" fmla="*/ 0 w 2035175"/>
                <a:gd name="connsiteY11" fmla="*/ 977900 h 977900"/>
                <a:gd name="connsiteX0" fmla="*/ 2025650 w 2025650"/>
                <a:gd name="connsiteY0" fmla="*/ 0 h 984250"/>
                <a:gd name="connsiteX1" fmla="*/ 1711324 w 2025650"/>
                <a:gd name="connsiteY1" fmla="*/ 15876 h 984250"/>
                <a:gd name="connsiteX2" fmla="*/ 1377950 w 2025650"/>
                <a:gd name="connsiteY2" fmla="*/ 50800 h 984250"/>
                <a:gd name="connsiteX3" fmla="*/ 1025525 w 2025650"/>
                <a:gd name="connsiteY3" fmla="*/ 117475 h 984250"/>
                <a:gd name="connsiteX4" fmla="*/ 841374 w 2025650"/>
                <a:gd name="connsiteY4" fmla="*/ 174625 h 984250"/>
                <a:gd name="connsiteX5" fmla="*/ 682625 w 2025650"/>
                <a:gd name="connsiteY5" fmla="*/ 247650 h 984250"/>
                <a:gd name="connsiteX6" fmla="*/ 517524 w 2025650"/>
                <a:gd name="connsiteY6" fmla="*/ 342900 h 984250"/>
                <a:gd name="connsiteX7" fmla="*/ 396874 w 2025650"/>
                <a:gd name="connsiteY7" fmla="*/ 438151 h 984250"/>
                <a:gd name="connsiteX8" fmla="*/ 279400 w 2025650"/>
                <a:gd name="connsiteY8" fmla="*/ 552450 h 984250"/>
                <a:gd name="connsiteX9" fmla="*/ 180974 w 2025650"/>
                <a:gd name="connsiteY9" fmla="*/ 673100 h 984250"/>
                <a:gd name="connsiteX10" fmla="*/ 107950 w 2025650"/>
                <a:gd name="connsiteY10" fmla="*/ 781050 h 984250"/>
                <a:gd name="connsiteX11" fmla="*/ 0 w 2025650"/>
                <a:gd name="connsiteY11" fmla="*/ 984250 h 984250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93674 w 2032000"/>
                <a:gd name="connsiteY9" fmla="*/ 67945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20650 w 2032000"/>
                <a:gd name="connsiteY10" fmla="*/ 79057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747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81075"/>
                <a:gd name="connsiteX1" fmla="*/ 1720849 w 2032000"/>
                <a:gd name="connsiteY1" fmla="*/ 25401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384300 w 2032000"/>
                <a:gd name="connsiteY2" fmla="*/ 41275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476375 w 2032000"/>
                <a:gd name="connsiteY2" fmla="*/ 38100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04474 w 2004474"/>
                <a:gd name="connsiteY0" fmla="*/ 0 h 911250"/>
                <a:gd name="connsiteX1" fmla="*/ 1693323 w 2004474"/>
                <a:gd name="connsiteY1" fmla="*/ 15876 h 911250"/>
                <a:gd name="connsiteX2" fmla="*/ 1448849 w 2004474"/>
                <a:gd name="connsiteY2" fmla="*/ 38100 h 911250"/>
                <a:gd name="connsiteX3" fmla="*/ 1201198 w 2004474"/>
                <a:gd name="connsiteY3" fmla="*/ 69852 h 911250"/>
                <a:gd name="connsiteX4" fmla="*/ 1004349 w 2004474"/>
                <a:gd name="connsiteY4" fmla="*/ 107950 h 911250"/>
                <a:gd name="connsiteX5" fmla="*/ 820198 w 2004474"/>
                <a:gd name="connsiteY5" fmla="*/ 165100 h 911250"/>
                <a:gd name="connsiteX6" fmla="*/ 661449 w 2004474"/>
                <a:gd name="connsiteY6" fmla="*/ 238125 h 911250"/>
                <a:gd name="connsiteX7" fmla="*/ 496348 w 2004474"/>
                <a:gd name="connsiteY7" fmla="*/ 333375 h 911250"/>
                <a:gd name="connsiteX8" fmla="*/ 375698 w 2004474"/>
                <a:gd name="connsiteY8" fmla="*/ 428626 h 911250"/>
                <a:gd name="connsiteX9" fmla="*/ 258224 w 2004474"/>
                <a:gd name="connsiteY9" fmla="*/ 542925 h 911250"/>
                <a:gd name="connsiteX10" fmla="*/ 159798 w 2004474"/>
                <a:gd name="connsiteY10" fmla="*/ 663575 h 911250"/>
                <a:gd name="connsiteX11" fmla="*/ 83599 w 2004474"/>
                <a:gd name="connsiteY11" fmla="*/ 774700 h 911250"/>
                <a:gd name="connsiteX12" fmla="*/ 0 w 2004474"/>
                <a:gd name="connsiteY12" fmla="*/ 911250 h 911250"/>
                <a:gd name="connsiteX0" fmla="*/ 2004474 w 2004474"/>
                <a:gd name="connsiteY0" fmla="*/ 0 h 911250"/>
                <a:gd name="connsiteX1" fmla="*/ 1693323 w 2004474"/>
                <a:gd name="connsiteY1" fmla="*/ 15876 h 911250"/>
                <a:gd name="connsiteX2" fmla="*/ 1448849 w 2004474"/>
                <a:gd name="connsiteY2" fmla="*/ 38100 h 911250"/>
                <a:gd name="connsiteX3" fmla="*/ 1201198 w 2004474"/>
                <a:gd name="connsiteY3" fmla="*/ 69852 h 911250"/>
                <a:gd name="connsiteX4" fmla="*/ 1004349 w 2004474"/>
                <a:gd name="connsiteY4" fmla="*/ 107950 h 911250"/>
                <a:gd name="connsiteX5" fmla="*/ 820198 w 2004474"/>
                <a:gd name="connsiteY5" fmla="*/ 165100 h 911250"/>
                <a:gd name="connsiteX6" fmla="*/ 661449 w 2004474"/>
                <a:gd name="connsiteY6" fmla="*/ 238125 h 911250"/>
                <a:gd name="connsiteX7" fmla="*/ 496348 w 2004474"/>
                <a:gd name="connsiteY7" fmla="*/ 333375 h 911250"/>
                <a:gd name="connsiteX8" fmla="*/ 375698 w 2004474"/>
                <a:gd name="connsiteY8" fmla="*/ 428626 h 911250"/>
                <a:gd name="connsiteX9" fmla="*/ 258224 w 2004474"/>
                <a:gd name="connsiteY9" fmla="*/ 542925 h 911250"/>
                <a:gd name="connsiteX10" fmla="*/ 180011 w 2004474"/>
                <a:gd name="connsiteY10" fmla="*/ 670660 h 911250"/>
                <a:gd name="connsiteX11" fmla="*/ 83599 w 2004474"/>
                <a:gd name="connsiteY11" fmla="*/ 774700 h 911250"/>
                <a:gd name="connsiteX12" fmla="*/ 0 w 2004474"/>
                <a:gd name="connsiteY12" fmla="*/ 911250 h 911250"/>
                <a:gd name="connsiteX0" fmla="*/ 2004474 w 2004474"/>
                <a:gd name="connsiteY0" fmla="*/ 0 h 911250"/>
                <a:gd name="connsiteX1" fmla="*/ 1693323 w 2004474"/>
                <a:gd name="connsiteY1" fmla="*/ 15876 h 911250"/>
                <a:gd name="connsiteX2" fmla="*/ 1448849 w 2004474"/>
                <a:gd name="connsiteY2" fmla="*/ 38100 h 911250"/>
                <a:gd name="connsiteX3" fmla="*/ 1201198 w 2004474"/>
                <a:gd name="connsiteY3" fmla="*/ 69852 h 911250"/>
                <a:gd name="connsiteX4" fmla="*/ 1004349 w 2004474"/>
                <a:gd name="connsiteY4" fmla="*/ 107950 h 911250"/>
                <a:gd name="connsiteX5" fmla="*/ 820198 w 2004474"/>
                <a:gd name="connsiteY5" fmla="*/ 165100 h 911250"/>
                <a:gd name="connsiteX6" fmla="*/ 661449 w 2004474"/>
                <a:gd name="connsiteY6" fmla="*/ 238125 h 911250"/>
                <a:gd name="connsiteX7" fmla="*/ 496348 w 2004474"/>
                <a:gd name="connsiteY7" fmla="*/ 333375 h 911250"/>
                <a:gd name="connsiteX8" fmla="*/ 375698 w 2004474"/>
                <a:gd name="connsiteY8" fmla="*/ 428626 h 911250"/>
                <a:gd name="connsiteX9" fmla="*/ 258224 w 2004474"/>
                <a:gd name="connsiteY9" fmla="*/ 542925 h 911250"/>
                <a:gd name="connsiteX10" fmla="*/ 180011 w 2004474"/>
                <a:gd name="connsiteY10" fmla="*/ 670660 h 911250"/>
                <a:gd name="connsiteX11" fmla="*/ 95727 w 2004474"/>
                <a:gd name="connsiteY11" fmla="*/ 788869 h 911250"/>
                <a:gd name="connsiteX12" fmla="*/ 0 w 2004474"/>
                <a:gd name="connsiteY12" fmla="*/ 911250 h 911250"/>
                <a:gd name="connsiteX0" fmla="*/ 2004474 w 2004474"/>
                <a:gd name="connsiteY0" fmla="*/ 0 h 911250"/>
                <a:gd name="connsiteX1" fmla="*/ 1693323 w 2004474"/>
                <a:gd name="connsiteY1" fmla="*/ 15876 h 911250"/>
                <a:gd name="connsiteX2" fmla="*/ 1448849 w 2004474"/>
                <a:gd name="connsiteY2" fmla="*/ 38100 h 911250"/>
                <a:gd name="connsiteX3" fmla="*/ 1201198 w 2004474"/>
                <a:gd name="connsiteY3" fmla="*/ 69852 h 911250"/>
                <a:gd name="connsiteX4" fmla="*/ 1004349 w 2004474"/>
                <a:gd name="connsiteY4" fmla="*/ 107950 h 911250"/>
                <a:gd name="connsiteX5" fmla="*/ 820198 w 2004474"/>
                <a:gd name="connsiteY5" fmla="*/ 165100 h 911250"/>
                <a:gd name="connsiteX6" fmla="*/ 661449 w 2004474"/>
                <a:gd name="connsiteY6" fmla="*/ 238125 h 911250"/>
                <a:gd name="connsiteX7" fmla="*/ 496348 w 2004474"/>
                <a:gd name="connsiteY7" fmla="*/ 333375 h 911250"/>
                <a:gd name="connsiteX8" fmla="*/ 375698 w 2004474"/>
                <a:gd name="connsiteY8" fmla="*/ 428626 h 911250"/>
                <a:gd name="connsiteX9" fmla="*/ 258224 w 2004474"/>
                <a:gd name="connsiteY9" fmla="*/ 542925 h 911250"/>
                <a:gd name="connsiteX10" fmla="*/ 159798 w 2004474"/>
                <a:gd name="connsiteY10" fmla="*/ 670660 h 911250"/>
                <a:gd name="connsiteX11" fmla="*/ 95727 w 2004474"/>
                <a:gd name="connsiteY11" fmla="*/ 788869 h 911250"/>
                <a:gd name="connsiteX12" fmla="*/ 0 w 2004474"/>
                <a:gd name="connsiteY12" fmla="*/ 911250 h 911250"/>
                <a:gd name="connsiteX0" fmla="*/ 2004474 w 2004474"/>
                <a:gd name="connsiteY0" fmla="*/ 0 h 911250"/>
                <a:gd name="connsiteX1" fmla="*/ 1693323 w 2004474"/>
                <a:gd name="connsiteY1" fmla="*/ 15876 h 911250"/>
                <a:gd name="connsiteX2" fmla="*/ 1448849 w 2004474"/>
                <a:gd name="connsiteY2" fmla="*/ 38100 h 911250"/>
                <a:gd name="connsiteX3" fmla="*/ 1201198 w 2004474"/>
                <a:gd name="connsiteY3" fmla="*/ 69852 h 911250"/>
                <a:gd name="connsiteX4" fmla="*/ 1004349 w 2004474"/>
                <a:gd name="connsiteY4" fmla="*/ 107950 h 911250"/>
                <a:gd name="connsiteX5" fmla="*/ 820198 w 2004474"/>
                <a:gd name="connsiteY5" fmla="*/ 165100 h 911250"/>
                <a:gd name="connsiteX6" fmla="*/ 661449 w 2004474"/>
                <a:gd name="connsiteY6" fmla="*/ 238125 h 911250"/>
                <a:gd name="connsiteX7" fmla="*/ 496348 w 2004474"/>
                <a:gd name="connsiteY7" fmla="*/ 333375 h 911250"/>
                <a:gd name="connsiteX8" fmla="*/ 375698 w 2004474"/>
                <a:gd name="connsiteY8" fmla="*/ 428626 h 911250"/>
                <a:gd name="connsiteX9" fmla="*/ 258224 w 2004474"/>
                <a:gd name="connsiteY9" fmla="*/ 542925 h 911250"/>
                <a:gd name="connsiteX10" fmla="*/ 159798 w 2004474"/>
                <a:gd name="connsiteY10" fmla="*/ 670660 h 911250"/>
                <a:gd name="connsiteX11" fmla="*/ 83599 w 2004474"/>
                <a:gd name="connsiteY11" fmla="*/ 788869 h 911250"/>
                <a:gd name="connsiteX12" fmla="*/ 0 w 2004474"/>
                <a:gd name="connsiteY12" fmla="*/ 911250 h 911250"/>
                <a:gd name="connsiteX0" fmla="*/ 1992346 w 1992346"/>
                <a:gd name="connsiteY0" fmla="*/ 0 h 918335"/>
                <a:gd name="connsiteX1" fmla="*/ 1681195 w 1992346"/>
                <a:gd name="connsiteY1" fmla="*/ 15876 h 918335"/>
                <a:gd name="connsiteX2" fmla="*/ 1436721 w 1992346"/>
                <a:gd name="connsiteY2" fmla="*/ 38100 h 918335"/>
                <a:gd name="connsiteX3" fmla="*/ 1189070 w 1992346"/>
                <a:gd name="connsiteY3" fmla="*/ 69852 h 918335"/>
                <a:gd name="connsiteX4" fmla="*/ 992221 w 1992346"/>
                <a:gd name="connsiteY4" fmla="*/ 107950 h 918335"/>
                <a:gd name="connsiteX5" fmla="*/ 808070 w 1992346"/>
                <a:gd name="connsiteY5" fmla="*/ 165100 h 918335"/>
                <a:gd name="connsiteX6" fmla="*/ 649321 w 1992346"/>
                <a:gd name="connsiteY6" fmla="*/ 238125 h 918335"/>
                <a:gd name="connsiteX7" fmla="*/ 484220 w 1992346"/>
                <a:gd name="connsiteY7" fmla="*/ 333375 h 918335"/>
                <a:gd name="connsiteX8" fmla="*/ 363570 w 1992346"/>
                <a:gd name="connsiteY8" fmla="*/ 428626 h 918335"/>
                <a:gd name="connsiteX9" fmla="*/ 246096 w 1992346"/>
                <a:gd name="connsiteY9" fmla="*/ 542925 h 918335"/>
                <a:gd name="connsiteX10" fmla="*/ 147670 w 1992346"/>
                <a:gd name="connsiteY10" fmla="*/ 670660 h 918335"/>
                <a:gd name="connsiteX11" fmla="*/ 71471 w 1992346"/>
                <a:gd name="connsiteY11" fmla="*/ 788869 h 918335"/>
                <a:gd name="connsiteX12" fmla="*/ 0 w 1992346"/>
                <a:gd name="connsiteY12" fmla="*/ 918335 h 918335"/>
                <a:gd name="connsiteX0" fmla="*/ 1992346 w 1992346"/>
                <a:gd name="connsiteY0" fmla="*/ 0 h 918335"/>
                <a:gd name="connsiteX1" fmla="*/ 1681195 w 1992346"/>
                <a:gd name="connsiteY1" fmla="*/ 15876 h 918335"/>
                <a:gd name="connsiteX2" fmla="*/ 1436721 w 1992346"/>
                <a:gd name="connsiteY2" fmla="*/ 38100 h 918335"/>
                <a:gd name="connsiteX3" fmla="*/ 1189070 w 1992346"/>
                <a:gd name="connsiteY3" fmla="*/ 69852 h 918335"/>
                <a:gd name="connsiteX4" fmla="*/ 992221 w 1992346"/>
                <a:gd name="connsiteY4" fmla="*/ 107950 h 918335"/>
                <a:gd name="connsiteX5" fmla="*/ 808070 w 1992346"/>
                <a:gd name="connsiteY5" fmla="*/ 165100 h 918335"/>
                <a:gd name="connsiteX6" fmla="*/ 649321 w 1992346"/>
                <a:gd name="connsiteY6" fmla="*/ 238125 h 918335"/>
                <a:gd name="connsiteX7" fmla="*/ 484220 w 1992346"/>
                <a:gd name="connsiteY7" fmla="*/ 333375 h 918335"/>
                <a:gd name="connsiteX8" fmla="*/ 363570 w 1992346"/>
                <a:gd name="connsiteY8" fmla="*/ 428626 h 918335"/>
                <a:gd name="connsiteX9" fmla="*/ 246096 w 1992346"/>
                <a:gd name="connsiteY9" fmla="*/ 542925 h 918335"/>
                <a:gd name="connsiteX10" fmla="*/ 147670 w 1992346"/>
                <a:gd name="connsiteY10" fmla="*/ 670660 h 918335"/>
                <a:gd name="connsiteX11" fmla="*/ 71471 w 1992346"/>
                <a:gd name="connsiteY11" fmla="*/ 788869 h 918335"/>
                <a:gd name="connsiteX12" fmla="*/ 0 w 1992346"/>
                <a:gd name="connsiteY12" fmla="*/ 918335 h 918335"/>
                <a:gd name="connsiteX0" fmla="*/ 1992346 w 1992346"/>
                <a:gd name="connsiteY0" fmla="*/ 0 h 918335"/>
                <a:gd name="connsiteX1" fmla="*/ 1681195 w 1992346"/>
                <a:gd name="connsiteY1" fmla="*/ 15876 h 918335"/>
                <a:gd name="connsiteX2" fmla="*/ 1436721 w 1992346"/>
                <a:gd name="connsiteY2" fmla="*/ 38100 h 918335"/>
                <a:gd name="connsiteX3" fmla="*/ 1189070 w 1992346"/>
                <a:gd name="connsiteY3" fmla="*/ 69852 h 918335"/>
                <a:gd name="connsiteX4" fmla="*/ 992221 w 1992346"/>
                <a:gd name="connsiteY4" fmla="*/ 107950 h 918335"/>
                <a:gd name="connsiteX5" fmla="*/ 808070 w 1992346"/>
                <a:gd name="connsiteY5" fmla="*/ 165100 h 918335"/>
                <a:gd name="connsiteX6" fmla="*/ 649321 w 1992346"/>
                <a:gd name="connsiteY6" fmla="*/ 238125 h 918335"/>
                <a:gd name="connsiteX7" fmla="*/ 484220 w 1992346"/>
                <a:gd name="connsiteY7" fmla="*/ 333375 h 918335"/>
                <a:gd name="connsiteX8" fmla="*/ 363570 w 1992346"/>
                <a:gd name="connsiteY8" fmla="*/ 428626 h 918335"/>
                <a:gd name="connsiteX9" fmla="*/ 246096 w 1992346"/>
                <a:gd name="connsiteY9" fmla="*/ 542925 h 918335"/>
                <a:gd name="connsiteX10" fmla="*/ 147670 w 1992346"/>
                <a:gd name="connsiteY10" fmla="*/ 670660 h 918335"/>
                <a:gd name="connsiteX11" fmla="*/ 71471 w 1992346"/>
                <a:gd name="connsiteY11" fmla="*/ 788869 h 918335"/>
                <a:gd name="connsiteX12" fmla="*/ 0 w 1992346"/>
                <a:gd name="connsiteY12" fmla="*/ 918335 h 918335"/>
                <a:gd name="connsiteX0" fmla="*/ 1992346 w 1992346"/>
                <a:gd name="connsiteY0" fmla="*/ 0 h 918335"/>
                <a:gd name="connsiteX1" fmla="*/ 1681195 w 1992346"/>
                <a:gd name="connsiteY1" fmla="*/ 15876 h 918335"/>
                <a:gd name="connsiteX2" fmla="*/ 1436721 w 1992346"/>
                <a:gd name="connsiteY2" fmla="*/ 38100 h 918335"/>
                <a:gd name="connsiteX3" fmla="*/ 1189070 w 1992346"/>
                <a:gd name="connsiteY3" fmla="*/ 69852 h 918335"/>
                <a:gd name="connsiteX4" fmla="*/ 992221 w 1992346"/>
                <a:gd name="connsiteY4" fmla="*/ 107950 h 918335"/>
                <a:gd name="connsiteX5" fmla="*/ 808070 w 1992346"/>
                <a:gd name="connsiteY5" fmla="*/ 165100 h 918335"/>
                <a:gd name="connsiteX6" fmla="*/ 649321 w 1992346"/>
                <a:gd name="connsiteY6" fmla="*/ 238125 h 918335"/>
                <a:gd name="connsiteX7" fmla="*/ 484220 w 1992346"/>
                <a:gd name="connsiteY7" fmla="*/ 333375 h 918335"/>
                <a:gd name="connsiteX8" fmla="*/ 363570 w 1992346"/>
                <a:gd name="connsiteY8" fmla="*/ 428626 h 918335"/>
                <a:gd name="connsiteX9" fmla="*/ 246096 w 1992346"/>
                <a:gd name="connsiteY9" fmla="*/ 542925 h 918335"/>
                <a:gd name="connsiteX10" fmla="*/ 147670 w 1992346"/>
                <a:gd name="connsiteY10" fmla="*/ 670660 h 918335"/>
                <a:gd name="connsiteX11" fmla="*/ 71471 w 1992346"/>
                <a:gd name="connsiteY11" fmla="*/ 788869 h 918335"/>
                <a:gd name="connsiteX12" fmla="*/ 0 w 1992346"/>
                <a:gd name="connsiteY12" fmla="*/ 918335 h 918335"/>
                <a:gd name="connsiteX0" fmla="*/ 2004474 w 2004474"/>
                <a:gd name="connsiteY0" fmla="*/ 0 h 939589"/>
                <a:gd name="connsiteX1" fmla="*/ 1693323 w 2004474"/>
                <a:gd name="connsiteY1" fmla="*/ 15876 h 939589"/>
                <a:gd name="connsiteX2" fmla="*/ 1448849 w 2004474"/>
                <a:gd name="connsiteY2" fmla="*/ 38100 h 939589"/>
                <a:gd name="connsiteX3" fmla="*/ 1201198 w 2004474"/>
                <a:gd name="connsiteY3" fmla="*/ 69852 h 939589"/>
                <a:gd name="connsiteX4" fmla="*/ 1004349 w 2004474"/>
                <a:gd name="connsiteY4" fmla="*/ 107950 h 939589"/>
                <a:gd name="connsiteX5" fmla="*/ 820198 w 2004474"/>
                <a:gd name="connsiteY5" fmla="*/ 165100 h 939589"/>
                <a:gd name="connsiteX6" fmla="*/ 661449 w 2004474"/>
                <a:gd name="connsiteY6" fmla="*/ 238125 h 939589"/>
                <a:gd name="connsiteX7" fmla="*/ 496348 w 2004474"/>
                <a:gd name="connsiteY7" fmla="*/ 333375 h 939589"/>
                <a:gd name="connsiteX8" fmla="*/ 375698 w 2004474"/>
                <a:gd name="connsiteY8" fmla="*/ 428626 h 939589"/>
                <a:gd name="connsiteX9" fmla="*/ 258224 w 2004474"/>
                <a:gd name="connsiteY9" fmla="*/ 542925 h 939589"/>
                <a:gd name="connsiteX10" fmla="*/ 159798 w 2004474"/>
                <a:gd name="connsiteY10" fmla="*/ 670660 h 939589"/>
                <a:gd name="connsiteX11" fmla="*/ 83599 w 2004474"/>
                <a:gd name="connsiteY11" fmla="*/ 788869 h 939589"/>
                <a:gd name="connsiteX12" fmla="*/ 0 w 2004474"/>
                <a:gd name="connsiteY12" fmla="*/ 939589 h 939589"/>
                <a:gd name="connsiteX0" fmla="*/ 2004474 w 2004474"/>
                <a:gd name="connsiteY0" fmla="*/ 0 h 939589"/>
                <a:gd name="connsiteX1" fmla="*/ 1693323 w 2004474"/>
                <a:gd name="connsiteY1" fmla="*/ 15876 h 939589"/>
                <a:gd name="connsiteX2" fmla="*/ 1448849 w 2004474"/>
                <a:gd name="connsiteY2" fmla="*/ 38100 h 939589"/>
                <a:gd name="connsiteX3" fmla="*/ 1201198 w 2004474"/>
                <a:gd name="connsiteY3" fmla="*/ 69852 h 939589"/>
                <a:gd name="connsiteX4" fmla="*/ 1004349 w 2004474"/>
                <a:gd name="connsiteY4" fmla="*/ 107950 h 939589"/>
                <a:gd name="connsiteX5" fmla="*/ 820198 w 2004474"/>
                <a:gd name="connsiteY5" fmla="*/ 165100 h 939589"/>
                <a:gd name="connsiteX6" fmla="*/ 661449 w 2004474"/>
                <a:gd name="connsiteY6" fmla="*/ 238125 h 939589"/>
                <a:gd name="connsiteX7" fmla="*/ 496348 w 2004474"/>
                <a:gd name="connsiteY7" fmla="*/ 333375 h 939589"/>
                <a:gd name="connsiteX8" fmla="*/ 375698 w 2004474"/>
                <a:gd name="connsiteY8" fmla="*/ 428626 h 939589"/>
                <a:gd name="connsiteX9" fmla="*/ 258224 w 2004474"/>
                <a:gd name="connsiteY9" fmla="*/ 542925 h 939589"/>
                <a:gd name="connsiteX10" fmla="*/ 159798 w 2004474"/>
                <a:gd name="connsiteY10" fmla="*/ 670660 h 939589"/>
                <a:gd name="connsiteX11" fmla="*/ 83599 w 2004474"/>
                <a:gd name="connsiteY11" fmla="*/ 788869 h 939589"/>
                <a:gd name="connsiteX12" fmla="*/ 42561 w 2004474"/>
                <a:gd name="connsiteY12" fmla="*/ 860300 h 939589"/>
                <a:gd name="connsiteX13" fmla="*/ 0 w 2004474"/>
                <a:gd name="connsiteY13" fmla="*/ 939589 h 939589"/>
                <a:gd name="connsiteX0" fmla="*/ 2004474 w 2004474"/>
                <a:gd name="connsiteY0" fmla="*/ 0 h 939589"/>
                <a:gd name="connsiteX1" fmla="*/ 1693323 w 2004474"/>
                <a:gd name="connsiteY1" fmla="*/ 15876 h 939589"/>
                <a:gd name="connsiteX2" fmla="*/ 1448849 w 2004474"/>
                <a:gd name="connsiteY2" fmla="*/ 38100 h 939589"/>
                <a:gd name="connsiteX3" fmla="*/ 1201198 w 2004474"/>
                <a:gd name="connsiteY3" fmla="*/ 69852 h 939589"/>
                <a:gd name="connsiteX4" fmla="*/ 1004349 w 2004474"/>
                <a:gd name="connsiteY4" fmla="*/ 107950 h 939589"/>
                <a:gd name="connsiteX5" fmla="*/ 820198 w 2004474"/>
                <a:gd name="connsiteY5" fmla="*/ 165100 h 939589"/>
                <a:gd name="connsiteX6" fmla="*/ 661449 w 2004474"/>
                <a:gd name="connsiteY6" fmla="*/ 238125 h 939589"/>
                <a:gd name="connsiteX7" fmla="*/ 496348 w 2004474"/>
                <a:gd name="connsiteY7" fmla="*/ 333375 h 939589"/>
                <a:gd name="connsiteX8" fmla="*/ 375698 w 2004474"/>
                <a:gd name="connsiteY8" fmla="*/ 428626 h 939589"/>
                <a:gd name="connsiteX9" fmla="*/ 258224 w 2004474"/>
                <a:gd name="connsiteY9" fmla="*/ 542925 h 939589"/>
                <a:gd name="connsiteX10" fmla="*/ 159798 w 2004474"/>
                <a:gd name="connsiteY10" fmla="*/ 670660 h 939589"/>
                <a:gd name="connsiteX11" fmla="*/ 125829 w 2004474"/>
                <a:gd name="connsiteY11" fmla="*/ 720713 h 939589"/>
                <a:gd name="connsiteX12" fmla="*/ 83599 w 2004474"/>
                <a:gd name="connsiteY12" fmla="*/ 788869 h 939589"/>
                <a:gd name="connsiteX13" fmla="*/ 42561 w 2004474"/>
                <a:gd name="connsiteY13" fmla="*/ 860300 h 939589"/>
                <a:gd name="connsiteX14" fmla="*/ 0 w 2004474"/>
                <a:gd name="connsiteY14" fmla="*/ 939589 h 939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04474" h="939589">
                  <a:moveTo>
                    <a:pt x="2004474" y="0"/>
                  </a:moveTo>
                  <a:cubicBezTo>
                    <a:pt x="1949970" y="2646"/>
                    <a:pt x="1801273" y="7409"/>
                    <a:pt x="1693323" y="15876"/>
                  </a:cubicBezTo>
                  <a:lnTo>
                    <a:pt x="1448849" y="38100"/>
                  </a:lnTo>
                  <a:cubicBezTo>
                    <a:pt x="1366828" y="46567"/>
                    <a:pt x="1259935" y="58740"/>
                    <a:pt x="1201198" y="69852"/>
                  </a:cubicBezTo>
                  <a:cubicBezTo>
                    <a:pt x="1142461" y="80964"/>
                    <a:pt x="1067320" y="89959"/>
                    <a:pt x="1004349" y="107950"/>
                  </a:cubicBezTo>
                  <a:cubicBezTo>
                    <a:pt x="914920" y="130704"/>
                    <a:pt x="877877" y="144463"/>
                    <a:pt x="820198" y="165100"/>
                  </a:cubicBezTo>
                  <a:cubicBezTo>
                    <a:pt x="762519" y="185737"/>
                    <a:pt x="715424" y="212196"/>
                    <a:pt x="661449" y="238125"/>
                  </a:cubicBezTo>
                  <a:cubicBezTo>
                    <a:pt x="607474" y="264054"/>
                    <a:pt x="544502" y="300037"/>
                    <a:pt x="496348" y="333375"/>
                  </a:cubicBezTo>
                  <a:cubicBezTo>
                    <a:pt x="448194" y="366713"/>
                    <a:pt x="415385" y="393701"/>
                    <a:pt x="375698" y="428626"/>
                  </a:cubicBezTo>
                  <a:cubicBezTo>
                    <a:pt x="336011" y="463551"/>
                    <a:pt x="293678" y="505354"/>
                    <a:pt x="258224" y="542925"/>
                  </a:cubicBezTo>
                  <a:cubicBezTo>
                    <a:pt x="222770" y="580496"/>
                    <a:pt x="181864" y="641557"/>
                    <a:pt x="159798" y="670660"/>
                  </a:cubicBezTo>
                  <a:cubicBezTo>
                    <a:pt x="137732" y="699763"/>
                    <a:pt x="138529" y="701012"/>
                    <a:pt x="125829" y="720713"/>
                  </a:cubicBezTo>
                  <a:cubicBezTo>
                    <a:pt x="113129" y="740414"/>
                    <a:pt x="97477" y="765076"/>
                    <a:pt x="83599" y="788869"/>
                  </a:cubicBezTo>
                  <a:cubicBezTo>
                    <a:pt x="69721" y="812662"/>
                    <a:pt x="56494" y="835180"/>
                    <a:pt x="42561" y="860300"/>
                  </a:cubicBezTo>
                  <a:cubicBezTo>
                    <a:pt x="28628" y="885420"/>
                    <a:pt x="7697" y="925845"/>
                    <a:pt x="0" y="939589"/>
                  </a:cubicBezTo>
                </a:path>
              </a:pathLst>
            </a:cu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E706C5DB-26FB-9585-1349-93AFAE9D074C}"/>
                </a:ext>
              </a:extLst>
            </p:cNvPr>
            <p:cNvSpPr/>
            <p:nvPr/>
          </p:nvSpPr>
          <p:spPr>
            <a:xfrm flipH="1">
              <a:off x="8531386" y="2308681"/>
              <a:ext cx="45719" cy="1598305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5BF918B0-4E6C-A6C9-BEE6-5022683FBF2D}"/>
                </a:ext>
              </a:extLst>
            </p:cNvPr>
            <p:cNvSpPr/>
            <p:nvPr/>
          </p:nvSpPr>
          <p:spPr>
            <a:xfrm rot="5400000" flipH="1">
              <a:off x="9571260" y="1623410"/>
              <a:ext cx="45719" cy="2034030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195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2A54E7-1DD1-4BF2-B885-86D13EF12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4F42F6-798B-F424-A0A0-99ECA848E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BCD218D-9793-BBB6-9D0D-427F5D1B262A}"/>
                  </a:ext>
                </a:extLst>
              </p:cNvPr>
              <p:cNvSpPr txBox="1"/>
              <p:nvPr/>
            </p:nvSpPr>
            <p:spPr>
              <a:xfrm>
                <a:off x="4244003" y="170495"/>
                <a:ext cx="434817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𝑚𝑎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𝑏𝑣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BCD218D-9793-BBB6-9D0D-427F5D1B2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003" y="170495"/>
                <a:ext cx="4348178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559180-EC86-B58B-DF2E-FD48AB519379}"/>
                  </a:ext>
                </a:extLst>
              </p:cNvPr>
              <p:cNvSpPr txBox="1"/>
              <p:nvPr/>
            </p:nvSpPr>
            <p:spPr>
              <a:xfrm>
                <a:off x="484806" y="1241520"/>
                <a:ext cx="4188519" cy="1129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360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60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600" i="1">
                          <a:latin typeface="Cambria Math" panose="02040503050406030204" pitchFamily="18" charset="0"/>
                        </a:rPr>
                        <m:t>𝑚</m:t>
                      </m:r>
                      <m:sSubSup>
                        <m:sSub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−2</m:t>
                          </m:r>
                          <m:f>
                            <m:f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559180-EC86-B58B-DF2E-FD48AB519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06" y="1241520"/>
                <a:ext cx="4188519" cy="11294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E5B0878-310A-5740-3961-30B3D9D1173F}"/>
                  </a:ext>
                </a:extLst>
              </p:cNvPr>
              <p:cNvSpPr txBox="1"/>
              <p:nvPr/>
            </p:nvSpPr>
            <p:spPr>
              <a:xfrm>
                <a:off x="484806" y="2611024"/>
                <a:ext cx="5482463" cy="9105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𝑚𝑣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E5B0878-310A-5740-3961-30B3D9D11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06" y="2611024"/>
                <a:ext cx="5482463" cy="9105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9D253F96-5355-4A47-FF38-5A29B00A79D2}"/>
              </a:ext>
            </a:extLst>
          </p:cNvPr>
          <p:cNvSpPr txBox="1"/>
          <p:nvPr/>
        </p:nvSpPr>
        <p:spPr>
          <a:xfrm>
            <a:off x="1755578" y="4074033"/>
            <a:ext cx="28969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Dynamics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16FE467-E58E-8106-8104-015C56AA6C11}"/>
              </a:ext>
            </a:extLst>
          </p:cNvPr>
          <p:cNvGrpSpPr/>
          <p:nvPr/>
        </p:nvGrpSpPr>
        <p:grpSpPr>
          <a:xfrm>
            <a:off x="8685017" y="626930"/>
            <a:ext cx="2659737" cy="2358656"/>
            <a:chOff x="3739640" y="4253675"/>
            <a:chExt cx="2659737" cy="23586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F598EAE-76B8-F290-28DB-C46FF75D4569}"/>
                    </a:ext>
                  </a:extLst>
                </p:cNvPr>
                <p:cNvSpPr txBox="1"/>
                <p:nvPr/>
              </p:nvSpPr>
              <p:spPr>
                <a:xfrm>
                  <a:off x="3739640" y="4653821"/>
                  <a:ext cx="658984" cy="4956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sSubSup>
                          <m:sSub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59360EC-AC6D-B756-218B-65C3BB8562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9640" y="4653821"/>
                  <a:ext cx="658984" cy="495649"/>
                </a:xfrm>
                <a:prstGeom prst="rect">
                  <a:avLst/>
                </a:prstGeom>
                <a:blipFill>
                  <a:blip r:embed="rId12"/>
                  <a:stretch>
                    <a:fillRect b="-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48B5C74-7ED6-B87F-B2FF-E0CA51AF212E}"/>
                    </a:ext>
                  </a:extLst>
                </p:cNvPr>
                <p:cNvSpPr txBox="1"/>
                <p:nvPr/>
              </p:nvSpPr>
              <p:spPr>
                <a:xfrm>
                  <a:off x="4039938" y="4253675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685432E-C13D-4395-D521-B5D4ECDA93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9938" y="4253675"/>
                  <a:ext cx="184731" cy="369332"/>
                </a:xfrm>
                <a:prstGeom prst="rect">
                  <a:avLst/>
                </a:prstGeom>
                <a:blipFill>
                  <a:blip r:embed="rId13"/>
                  <a:stretch>
                    <a:fillRect r="-7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9B47459-7683-F56D-9042-D189C94243F3}"/>
                    </a:ext>
                  </a:extLst>
                </p:cNvPr>
                <p:cNvSpPr txBox="1"/>
                <p:nvPr/>
              </p:nvSpPr>
              <p:spPr>
                <a:xfrm>
                  <a:off x="6214646" y="6242999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E86E135-AA9C-832C-0A59-D520CE090D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4646" y="6242999"/>
                  <a:ext cx="184731" cy="369332"/>
                </a:xfrm>
                <a:prstGeom prst="rect">
                  <a:avLst/>
                </a:prstGeom>
                <a:blipFill>
                  <a:blip r:embed="rId14"/>
                  <a:stretch>
                    <a:fillRect r="-31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E5CB9C1D-48C4-7A07-1616-B5D0FAB0AFFD}"/>
                </a:ext>
              </a:extLst>
            </p:cNvPr>
            <p:cNvSpPr/>
            <p:nvPr/>
          </p:nvSpPr>
          <p:spPr>
            <a:xfrm flipV="1">
              <a:off x="4353806" y="4966537"/>
              <a:ext cx="1836885" cy="1174683"/>
            </a:xfrm>
            <a:custGeom>
              <a:avLst/>
              <a:gdLst>
                <a:gd name="connsiteX0" fmla="*/ 2035175 w 2035175"/>
                <a:gd name="connsiteY0" fmla="*/ 0 h 981075"/>
                <a:gd name="connsiteX1" fmla="*/ 0 w 2035175"/>
                <a:gd name="connsiteY1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288925 w 2035175"/>
                <a:gd name="connsiteY3" fmla="*/ 552450 h 981075"/>
                <a:gd name="connsiteX4" fmla="*/ 0 w 2035175"/>
                <a:gd name="connsiteY4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1038225 w 2035175"/>
                <a:gd name="connsiteY2" fmla="*/ 123825 h 981075"/>
                <a:gd name="connsiteX3" fmla="*/ 692150 w 2035175"/>
                <a:gd name="connsiteY3" fmla="*/ 247650 h 981075"/>
                <a:gd name="connsiteX4" fmla="*/ 288925 w 2035175"/>
                <a:gd name="connsiteY4" fmla="*/ 552450 h 981075"/>
                <a:gd name="connsiteX5" fmla="*/ 0 w 2035175"/>
                <a:gd name="connsiteY5" fmla="*/ 981075 h 981075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0 w 2047875"/>
                <a:gd name="connsiteY5" fmla="*/ 971550 h 971550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117475 w 2047875"/>
                <a:gd name="connsiteY5" fmla="*/ 777875 h 971550"/>
                <a:gd name="connsiteX6" fmla="*/ 0 w 2047875"/>
                <a:gd name="connsiteY6" fmla="*/ 971550 h 9715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14300 w 2044700"/>
                <a:gd name="connsiteY5" fmla="*/ 777875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536574 w 2044700"/>
                <a:gd name="connsiteY4" fmla="*/ 342900 h 996950"/>
                <a:gd name="connsiteX5" fmla="*/ 298450 w 2044700"/>
                <a:gd name="connsiteY5" fmla="*/ 552450 h 996950"/>
                <a:gd name="connsiteX6" fmla="*/ 127000 w 2044700"/>
                <a:gd name="connsiteY6" fmla="*/ 781050 h 996950"/>
                <a:gd name="connsiteX7" fmla="*/ 0 w 2044700"/>
                <a:gd name="connsiteY7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200024 w 2044700"/>
                <a:gd name="connsiteY7" fmla="*/ 673100 h 996950"/>
                <a:gd name="connsiteX8" fmla="*/ 127000 w 2044700"/>
                <a:gd name="connsiteY8" fmla="*/ 781050 h 996950"/>
                <a:gd name="connsiteX9" fmla="*/ 0 w 2044700"/>
                <a:gd name="connsiteY9" fmla="*/ 996950 h 9969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396874 w 2032000"/>
                <a:gd name="connsiteY6" fmla="*/ 434976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403224 w 2032000"/>
                <a:gd name="connsiteY6" fmla="*/ 438151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714499 w 2032000"/>
                <a:gd name="connsiteY1" fmla="*/ 25401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32000 w 2032000"/>
                <a:gd name="connsiteY0" fmla="*/ 0 h 987425"/>
                <a:gd name="connsiteX1" fmla="*/ 1717674 w 2032000"/>
                <a:gd name="connsiteY1" fmla="*/ 15876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28825 w 2028825"/>
                <a:gd name="connsiteY0" fmla="*/ 0 h 987425"/>
                <a:gd name="connsiteX1" fmla="*/ 1714499 w 2028825"/>
                <a:gd name="connsiteY1" fmla="*/ 15876 h 987425"/>
                <a:gd name="connsiteX2" fmla="*/ 1381125 w 2028825"/>
                <a:gd name="connsiteY2" fmla="*/ 50800 h 987425"/>
                <a:gd name="connsiteX3" fmla="*/ 1028700 w 2028825"/>
                <a:gd name="connsiteY3" fmla="*/ 117475 h 987425"/>
                <a:gd name="connsiteX4" fmla="*/ 844549 w 2028825"/>
                <a:gd name="connsiteY4" fmla="*/ 174625 h 987425"/>
                <a:gd name="connsiteX5" fmla="*/ 685800 w 2028825"/>
                <a:gd name="connsiteY5" fmla="*/ 247650 h 987425"/>
                <a:gd name="connsiteX6" fmla="*/ 520699 w 2028825"/>
                <a:gd name="connsiteY6" fmla="*/ 342900 h 987425"/>
                <a:gd name="connsiteX7" fmla="*/ 400049 w 2028825"/>
                <a:gd name="connsiteY7" fmla="*/ 438151 h 987425"/>
                <a:gd name="connsiteX8" fmla="*/ 282575 w 2028825"/>
                <a:gd name="connsiteY8" fmla="*/ 552450 h 987425"/>
                <a:gd name="connsiteX9" fmla="*/ 184149 w 2028825"/>
                <a:gd name="connsiteY9" fmla="*/ 673100 h 987425"/>
                <a:gd name="connsiteX10" fmla="*/ 111125 w 2028825"/>
                <a:gd name="connsiteY10" fmla="*/ 781050 h 987425"/>
                <a:gd name="connsiteX11" fmla="*/ 0 w 2028825"/>
                <a:gd name="connsiteY11" fmla="*/ 987425 h 987425"/>
                <a:gd name="connsiteX0" fmla="*/ 2035175 w 2035175"/>
                <a:gd name="connsiteY0" fmla="*/ 0 h 977900"/>
                <a:gd name="connsiteX1" fmla="*/ 1720849 w 2035175"/>
                <a:gd name="connsiteY1" fmla="*/ 15876 h 977900"/>
                <a:gd name="connsiteX2" fmla="*/ 1387475 w 2035175"/>
                <a:gd name="connsiteY2" fmla="*/ 50800 h 977900"/>
                <a:gd name="connsiteX3" fmla="*/ 1035050 w 2035175"/>
                <a:gd name="connsiteY3" fmla="*/ 117475 h 977900"/>
                <a:gd name="connsiteX4" fmla="*/ 850899 w 2035175"/>
                <a:gd name="connsiteY4" fmla="*/ 174625 h 977900"/>
                <a:gd name="connsiteX5" fmla="*/ 692150 w 2035175"/>
                <a:gd name="connsiteY5" fmla="*/ 247650 h 977900"/>
                <a:gd name="connsiteX6" fmla="*/ 527049 w 2035175"/>
                <a:gd name="connsiteY6" fmla="*/ 342900 h 977900"/>
                <a:gd name="connsiteX7" fmla="*/ 406399 w 2035175"/>
                <a:gd name="connsiteY7" fmla="*/ 438151 h 977900"/>
                <a:gd name="connsiteX8" fmla="*/ 288925 w 2035175"/>
                <a:gd name="connsiteY8" fmla="*/ 552450 h 977900"/>
                <a:gd name="connsiteX9" fmla="*/ 190499 w 2035175"/>
                <a:gd name="connsiteY9" fmla="*/ 673100 h 977900"/>
                <a:gd name="connsiteX10" fmla="*/ 117475 w 2035175"/>
                <a:gd name="connsiteY10" fmla="*/ 781050 h 977900"/>
                <a:gd name="connsiteX11" fmla="*/ 0 w 2035175"/>
                <a:gd name="connsiteY11" fmla="*/ 977900 h 977900"/>
                <a:gd name="connsiteX0" fmla="*/ 2025650 w 2025650"/>
                <a:gd name="connsiteY0" fmla="*/ 0 h 984250"/>
                <a:gd name="connsiteX1" fmla="*/ 1711324 w 2025650"/>
                <a:gd name="connsiteY1" fmla="*/ 15876 h 984250"/>
                <a:gd name="connsiteX2" fmla="*/ 1377950 w 2025650"/>
                <a:gd name="connsiteY2" fmla="*/ 50800 h 984250"/>
                <a:gd name="connsiteX3" fmla="*/ 1025525 w 2025650"/>
                <a:gd name="connsiteY3" fmla="*/ 117475 h 984250"/>
                <a:gd name="connsiteX4" fmla="*/ 841374 w 2025650"/>
                <a:gd name="connsiteY4" fmla="*/ 174625 h 984250"/>
                <a:gd name="connsiteX5" fmla="*/ 682625 w 2025650"/>
                <a:gd name="connsiteY5" fmla="*/ 247650 h 984250"/>
                <a:gd name="connsiteX6" fmla="*/ 517524 w 2025650"/>
                <a:gd name="connsiteY6" fmla="*/ 342900 h 984250"/>
                <a:gd name="connsiteX7" fmla="*/ 396874 w 2025650"/>
                <a:gd name="connsiteY7" fmla="*/ 438151 h 984250"/>
                <a:gd name="connsiteX8" fmla="*/ 279400 w 2025650"/>
                <a:gd name="connsiteY8" fmla="*/ 552450 h 984250"/>
                <a:gd name="connsiteX9" fmla="*/ 180974 w 2025650"/>
                <a:gd name="connsiteY9" fmla="*/ 673100 h 984250"/>
                <a:gd name="connsiteX10" fmla="*/ 107950 w 2025650"/>
                <a:gd name="connsiteY10" fmla="*/ 781050 h 984250"/>
                <a:gd name="connsiteX11" fmla="*/ 0 w 2025650"/>
                <a:gd name="connsiteY11" fmla="*/ 984250 h 984250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93674 w 2032000"/>
                <a:gd name="connsiteY9" fmla="*/ 67945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20650 w 2032000"/>
                <a:gd name="connsiteY10" fmla="*/ 79057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747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81075"/>
                <a:gd name="connsiteX1" fmla="*/ 1720849 w 2032000"/>
                <a:gd name="connsiteY1" fmla="*/ 25401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384300 w 2032000"/>
                <a:gd name="connsiteY2" fmla="*/ 41275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476375 w 2032000"/>
                <a:gd name="connsiteY2" fmla="*/ 38100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766858 w 1951134"/>
                <a:gd name="connsiteY5" fmla="*/ 165100 h 1122013"/>
                <a:gd name="connsiteX6" fmla="*/ 608109 w 1951134"/>
                <a:gd name="connsiteY6" fmla="*/ 238125 h 1122013"/>
                <a:gd name="connsiteX7" fmla="*/ 443008 w 1951134"/>
                <a:gd name="connsiteY7" fmla="*/ 333375 h 1122013"/>
                <a:gd name="connsiteX8" fmla="*/ 322358 w 1951134"/>
                <a:gd name="connsiteY8" fmla="*/ 428626 h 1122013"/>
                <a:gd name="connsiteX9" fmla="*/ 204884 w 1951134"/>
                <a:gd name="connsiteY9" fmla="*/ 542925 h 1122013"/>
                <a:gd name="connsiteX10" fmla="*/ 106458 w 1951134"/>
                <a:gd name="connsiteY10" fmla="*/ 663575 h 1122013"/>
                <a:gd name="connsiteX11" fmla="*/ 30259 w 1951134"/>
                <a:gd name="connsiteY11" fmla="*/ 774700 h 1122013"/>
                <a:gd name="connsiteX12" fmla="*/ 0 w 1951134"/>
                <a:gd name="connsiteY12" fmla="*/ 1122013 h 1122013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766858 w 1951134"/>
                <a:gd name="connsiteY5" fmla="*/ 165100 h 1122013"/>
                <a:gd name="connsiteX6" fmla="*/ 608109 w 1951134"/>
                <a:gd name="connsiteY6" fmla="*/ 238125 h 1122013"/>
                <a:gd name="connsiteX7" fmla="*/ 443008 w 1951134"/>
                <a:gd name="connsiteY7" fmla="*/ 333375 h 1122013"/>
                <a:gd name="connsiteX8" fmla="*/ 322358 w 1951134"/>
                <a:gd name="connsiteY8" fmla="*/ 428626 h 1122013"/>
                <a:gd name="connsiteX9" fmla="*/ 204884 w 1951134"/>
                <a:gd name="connsiteY9" fmla="*/ 542925 h 1122013"/>
                <a:gd name="connsiteX10" fmla="*/ 106458 w 1951134"/>
                <a:gd name="connsiteY10" fmla="*/ 663575 h 1122013"/>
                <a:gd name="connsiteX11" fmla="*/ 92463 w 1951134"/>
                <a:gd name="connsiteY11" fmla="*/ 823063 h 1122013"/>
                <a:gd name="connsiteX12" fmla="*/ 0 w 1951134"/>
                <a:gd name="connsiteY12" fmla="*/ 1122013 h 1122013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766858 w 1951134"/>
                <a:gd name="connsiteY5" fmla="*/ 165100 h 1122013"/>
                <a:gd name="connsiteX6" fmla="*/ 608109 w 1951134"/>
                <a:gd name="connsiteY6" fmla="*/ 238125 h 1122013"/>
                <a:gd name="connsiteX7" fmla="*/ 443008 w 1951134"/>
                <a:gd name="connsiteY7" fmla="*/ 333375 h 1122013"/>
                <a:gd name="connsiteX8" fmla="*/ 322358 w 1951134"/>
                <a:gd name="connsiteY8" fmla="*/ 428626 h 1122013"/>
                <a:gd name="connsiteX9" fmla="*/ 204884 w 1951134"/>
                <a:gd name="connsiteY9" fmla="*/ 542925 h 1122013"/>
                <a:gd name="connsiteX10" fmla="*/ 106458 w 1951134"/>
                <a:gd name="connsiteY10" fmla="*/ 663575 h 1122013"/>
                <a:gd name="connsiteX11" fmla="*/ 73802 w 1951134"/>
                <a:gd name="connsiteY11" fmla="*/ 871427 h 1122013"/>
                <a:gd name="connsiteX12" fmla="*/ 0 w 1951134"/>
                <a:gd name="connsiteY12" fmla="*/ 1122013 h 1122013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766858 w 1951134"/>
                <a:gd name="connsiteY5" fmla="*/ 165100 h 1122013"/>
                <a:gd name="connsiteX6" fmla="*/ 608109 w 1951134"/>
                <a:gd name="connsiteY6" fmla="*/ 238125 h 1122013"/>
                <a:gd name="connsiteX7" fmla="*/ 443008 w 1951134"/>
                <a:gd name="connsiteY7" fmla="*/ 333375 h 1122013"/>
                <a:gd name="connsiteX8" fmla="*/ 322358 w 1951134"/>
                <a:gd name="connsiteY8" fmla="*/ 428626 h 1122013"/>
                <a:gd name="connsiteX9" fmla="*/ 204884 w 1951134"/>
                <a:gd name="connsiteY9" fmla="*/ 542925 h 1122013"/>
                <a:gd name="connsiteX10" fmla="*/ 131339 w 1951134"/>
                <a:gd name="connsiteY10" fmla="*/ 679696 h 1122013"/>
                <a:gd name="connsiteX11" fmla="*/ 73802 w 1951134"/>
                <a:gd name="connsiteY11" fmla="*/ 871427 h 1122013"/>
                <a:gd name="connsiteX12" fmla="*/ 0 w 1951134"/>
                <a:gd name="connsiteY12" fmla="*/ 1122013 h 1122013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766858 w 1951134"/>
                <a:gd name="connsiteY5" fmla="*/ 165100 h 1122013"/>
                <a:gd name="connsiteX6" fmla="*/ 608109 w 1951134"/>
                <a:gd name="connsiteY6" fmla="*/ 238125 h 1122013"/>
                <a:gd name="connsiteX7" fmla="*/ 443008 w 1951134"/>
                <a:gd name="connsiteY7" fmla="*/ 333375 h 1122013"/>
                <a:gd name="connsiteX8" fmla="*/ 322358 w 1951134"/>
                <a:gd name="connsiteY8" fmla="*/ 428626 h 1122013"/>
                <a:gd name="connsiteX9" fmla="*/ 204884 w 1951134"/>
                <a:gd name="connsiteY9" fmla="*/ 537552 h 1122013"/>
                <a:gd name="connsiteX10" fmla="*/ 131339 w 1951134"/>
                <a:gd name="connsiteY10" fmla="*/ 679696 h 1122013"/>
                <a:gd name="connsiteX11" fmla="*/ 73802 w 1951134"/>
                <a:gd name="connsiteY11" fmla="*/ 871427 h 1122013"/>
                <a:gd name="connsiteX12" fmla="*/ 0 w 1951134"/>
                <a:gd name="connsiteY12" fmla="*/ 1122013 h 1122013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766858 w 1951134"/>
                <a:gd name="connsiteY5" fmla="*/ 165100 h 1122013"/>
                <a:gd name="connsiteX6" fmla="*/ 608109 w 1951134"/>
                <a:gd name="connsiteY6" fmla="*/ 238125 h 1122013"/>
                <a:gd name="connsiteX7" fmla="*/ 443008 w 1951134"/>
                <a:gd name="connsiteY7" fmla="*/ 333375 h 1122013"/>
                <a:gd name="connsiteX8" fmla="*/ 303697 w 1951134"/>
                <a:gd name="connsiteY8" fmla="*/ 401758 h 1122013"/>
                <a:gd name="connsiteX9" fmla="*/ 204884 w 1951134"/>
                <a:gd name="connsiteY9" fmla="*/ 537552 h 1122013"/>
                <a:gd name="connsiteX10" fmla="*/ 131339 w 1951134"/>
                <a:gd name="connsiteY10" fmla="*/ 679696 h 1122013"/>
                <a:gd name="connsiteX11" fmla="*/ 73802 w 1951134"/>
                <a:gd name="connsiteY11" fmla="*/ 871427 h 1122013"/>
                <a:gd name="connsiteX12" fmla="*/ 0 w 1951134"/>
                <a:gd name="connsiteY12" fmla="*/ 1122013 h 1122013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766858 w 1951134"/>
                <a:gd name="connsiteY5" fmla="*/ 165100 h 1122013"/>
                <a:gd name="connsiteX6" fmla="*/ 608109 w 1951134"/>
                <a:gd name="connsiteY6" fmla="*/ 238125 h 1122013"/>
                <a:gd name="connsiteX7" fmla="*/ 430567 w 1951134"/>
                <a:gd name="connsiteY7" fmla="*/ 285011 h 1122013"/>
                <a:gd name="connsiteX8" fmla="*/ 303697 w 1951134"/>
                <a:gd name="connsiteY8" fmla="*/ 401758 h 1122013"/>
                <a:gd name="connsiteX9" fmla="*/ 204884 w 1951134"/>
                <a:gd name="connsiteY9" fmla="*/ 537552 h 1122013"/>
                <a:gd name="connsiteX10" fmla="*/ 131339 w 1951134"/>
                <a:gd name="connsiteY10" fmla="*/ 679696 h 1122013"/>
                <a:gd name="connsiteX11" fmla="*/ 73802 w 1951134"/>
                <a:gd name="connsiteY11" fmla="*/ 871427 h 1122013"/>
                <a:gd name="connsiteX12" fmla="*/ 0 w 1951134"/>
                <a:gd name="connsiteY12" fmla="*/ 1122013 h 1122013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766858 w 1951134"/>
                <a:gd name="connsiteY5" fmla="*/ 165100 h 1122013"/>
                <a:gd name="connsiteX6" fmla="*/ 614329 w 1951134"/>
                <a:gd name="connsiteY6" fmla="*/ 179015 h 1122013"/>
                <a:gd name="connsiteX7" fmla="*/ 430567 w 1951134"/>
                <a:gd name="connsiteY7" fmla="*/ 285011 h 1122013"/>
                <a:gd name="connsiteX8" fmla="*/ 303697 w 1951134"/>
                <a:gd name="connsiteY8" fmla="*/ 401758 h 1122013"/>
                <a:gd name="connsiteX9" fmla="*/ 204884 w 1951134"/>
                <a:gd name="connsiteY9" fmla="*/ 537552 h 1122013"/>
                <a:gd name="connsiteX10" fmla="*/ 131339 w 1951134"/>
                <a:gd name="connsiteY10" fmla="*/ 679696 h 1122013"/>
                <a:gd name="connsiteX11" fmla="*/ 73802 w 1951134"/>
                <a:gd name="connsiteY11" fmla="*/ 871427 h 1122013"/>
                <a:gd name="connsiteX12" fmla="*/ 0 w 1951134"/>
                <a:gd name="connsiteY12" fmla="*/ 1122013 h 1122013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810401 w 1951134"/>
                <a:gd name="connsiteY5" fmla="*/ 138232 h 1122013"/>
                <a:gd name="connsiteX6" fmla="*/ 614329 w 1951134"/>
                <a:gd name="connsiteY6" fmla="*/ 179015 h 1122013"/>
                <a:gd name="connsiteX7" fmla="*/ 430567 w 1951134"/>
                <a:gd name="connsiteY7" fmla="*/ 285011 h 1122013"/>
                <a:gd name="connsiteX8" fmla="*/ 303697 w 1951134"/>
                <a:gd name="connsiteY8" fmla="*/ 401758 h 1122013"/>
                <a:gd name="connsiteX9" fmla="*/ 204884 w 1951134"/>
                <a:gd name="connsiteY9" fmla="*/ 537552 h 1122013"/>
                <a:gd name="connsiteX10" fmla="*/ 131339 w 1951134"/>
                <a:gd name="connsiteY10" fmla="*/ 679696 h 1122013"/>
                <a:gd name="connsiteX11" fmla="*/ 73802 w 1951134"/>
                <a:gd name="connsiteY11" fmla="*/ 871427 h 1122013"/>
                <a:gd name="connsiteX12" fmla="*/ 0 w 1951134"/>
                <a:gd name="connsiteY12" fmla="*/ 1122013 h 1122013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810401 w 1951134"/>
                <a:gd name="connsiteY5" fmla="*/ 138232 h 1122013"/>
                <a:gd name="connsiteX6" fmla="*/ 595668 w 1951134"/>
                <a:gd name="connsiteY6" fmla="*/ 195137 h 1122013"/>
                <a:gd name="connsiteX7" fmla="*/ 430567 w 1951134"/>
                <a:gd name="connsiteY7" fmla="*/ 285011 h 1122013"/>
                <a:gd name="connsiteX8" fmla="*/ 303697 w 1951134"/>
                <a:gd name="connsiteY8" fmla="*/ 401758 h 1122013"/>
                <a:gd name="connsiteX9" fmla="*/ 204884 w 1951134"/>
                <a:gd name="connsiteY9" fmla="*/ 537552 h 1122013"/>
                <a:gd name="connsiteX10" fmla="*/ 131339 w 1951134"/>
                <a:gd name="connsiteY10" fmla="*/ 679696 h 1122013"/>
                <a:gd name="connsiteX11" fmla="*/ 73802 w 1951134"/>
                <a:gd name="connsiteY11" fmla="*/ 871427 h 1122013"/>
                <a:gd name="connsiteX12" fmla="*/ 0 w 1951134"/>
                <a:gd name="connsiteY12" fmla="*/ 1122013 h 1122013"/>
                <a:gd name="connsiteX0" fmla="*/ 1988457 w 1988457"/>
                <a:gd name="connsiteY0" fmla="*/ 97445 h 1106610"/>
                <a:gd name="connsiteX1" fmla="*/ 1639983 w 1988457"/>
                <a:gd name="connsiteY1" fmla="*/ 473 h 1106610"/>
                <a:gd name="connsiteX2" fmla="*/ 1395509 w 1988457"/>
                <a:gd name="connsiteY2" fmla="*/ 22697 h 1106610"/>
                <a:gd name="connsiteX3" fmla="*/ 1147858 w 1988457"/>
                <a:gd name="connsiteY3" fmla="*/ 54449 h 1106610"/>
                <a:gd name="connsiteX4" fmla="*/ 951009 w 1988457"/>
                <a:gd name="connsiteY4" fmla="*/ 92547 h 1106610"/>
                <a:gd name="connsiteX5" fmla="*/ 810401 w 1988457"/>
                <a:gd name="connsiteY5" fmla="*/ 122829 h 1106610"/>
                <a:gd name="connsiteX6" fmla="*/ 595668 w 1988457"/>
                <a:gd name="connsiteY6" fmla="*/ 179734 h 1106610"/>
                <a:gd name="connsiteX7" fmla="*/ 430567 w 1988457"/>
                <a:gd name="connsiteY7" fmla="*/ 269608 h 1106610"/>
                <a:gd name="connsiteX8" fmla="*/ 303697 w 1988457"/>
                <a:gd name="connsiteY8" fmla="*/ 386355 h 1106610"/>
                <a:gd name="connsiteX9" fmla="*/ 204884 w 1988457"/>
                <a:gd name="connsiteY9" fmla="*/ 522149 h 1106610"/>
                <a:gd name="connsiteX10" fmla="*/ 131339 w 1988457"/>
                <a:gd name="connsiteY10" fmla="*/ 664293 h 1106610"/>
                <a:gd name="connsiteX11" fmla="*/ 73802 w 1988457"/>
                <a:gd name="connsiteY11" fmla="*/ 856024 h 1106610"/>
                <a:gd name="connsiteX12" fmla="*/ 0 w 1988457"/>
                <a:gd name="connsiteY12" fmla="*/ 1106610 h 1106610"/>
                <a:gd name="connsiteX0" fmla="*/ 1988457 w 1988457"/>
                <a:gd name="connsiteY0" fmla="*/ 74748 h 1083913"/>
                <a:gd name="connsiteX1" fmla="*/ 1671085 w 1988457"/>
                <a:gd name="connsiteY1" fmla="*/ 79877 h 1083913"/>
                <a:gd name="connsiteX2" fmla="*/ 1395509 w 1988457"/>
                <a:gd name="connsiteY2" fmla="*/ 0 h 1083913"/>
                <a:gd name="connsiteX3" fmla="*/ 1147858 w 1988457"/>
                <a:gd name="connsiteY3" fmla="*/ 31752 h 1083913"/>
                <a:gd name="connsiteX4" fmla="*/ 951009 w 1988457"/>
                <a:gd name="connsiteY4" fmla="*/ 69850 h 1083913"/>
                <a:gd name="connsiteX5" fmla="*/ 810401 w 1988457"/>
                <a:gd name="connsiteY5" fmla="*/ 100132 h 1083913"/>
                <a:gd name="connsiteX6" fmla="*/ 595668 w 1988457"/>
                <a:gd name="connsiteY6" fmla="*/ 157037 h 1083913"/>
                <a:gd name="connsiteX7" fmla="*/ 430567 w 1988457"/>
                <a:gd name="connsiteY7" fmla="*/ 246911 h 1083913"/>
                <a:gd name="connsiteX8" fmla="*/ 303697 w 1988457"/>
                <a:gd name="connsiteY8" fmla="*/ 363658 h 1083913"/>
                <a:gd name="connsiteX9" fmla="*/ 204884 w 1988457"/>
                <a:gd name="connsiteY9" fmla="*/ 499452 h 1083913"/>
                <a:gd name="connsiteX10" fmla="*/ 131339 w 1988457"/>
                <a:gd name="connsiteY10" fmla="*/ 641596 h 1083913"/>
                <a:gd name="connsiteX11" fmla="*/ 73802 w 1988457"/>
                <a:gd name="connsiteY11" fmla="*/ 833327 h 1083913"/>
                <a:gd name="connsiteX12" fmla="*/ 0 w 1988457"/>
                <a:gd name="connsiteY12" fmla="*/ 1083913 h 1083913"/>
                <a:gd name="connsiteX0" fmla="*/ 1988457 w 1988457"/>
                <a:gd name="connsiteY0" fmla="*/ 44220 h 1053385"/>
                <a:gd name="connsiteX1" fmla="*/ 1671085 w 1988457"/>
                <a:gd name="connsiteY1" fmla="*/ 49349 h 1053385"/>
                <a:gd name="connsiteX2" fmla="*/ 1395509 w 1988457"/>
                <a:gd name="connsiteY2" fmla="*/ 50077 h 1053385"/>
                <a:gd name="connsiteX3" fmla="*/ 1147858 w 1988457"/>
                <a:gd name="connsiteY3" fmla="*/ 1224 h 1053385"/>
                <a:gd name="connsiteX4" fmla="*/ 951009 w 1988457"/>
                <a:gd name="connsiteY4" fmla="*/ 39322 h 1053385"/>
                <a:gd name="connsiteX5" fmla="*/ 810401 w 1988457"/>
                <a:gd name="connsiteY5" fmla="*/ 69604 h 1053385"/>
                <a:gd name="connsiteX6" fmla="*/ 595668 w 1988457"/>
                <a:gd name="connsiteY6" fmla="*/ 126509 h 1053385"/>
                <a:gd name="connsiteX7" fmla="*/ 430567 w 1988457"/>
                <a:gd name="connsiteY7" fmla="*/ 216383 h 1053385"/>
                <a:gd name="connsiteX8" fmla="*/ 303697 w 1988457"/>
                <a:gd name="connsiteY8" fmla="*/ 333130 h 1053385"/>
                <a:gd name="connsiteX9" fmla="*/ 204884 w 1988457"/>
                <a:gd name="connsiteY9" fmla="*/ 468924 h 1053385"/>
                <a:gd name="connsiteX10" fmla="*/ 131339 w 1988457"/>
                <a:gd name="connsiteY10" fmla="*/ 611068 h 1053385"/>
                <a:gd name="connsiteX11" fmla="*/ 73802 w 1988457"/>
                <a:gd name="connsiteY11" fmla="*/ 802799 h 1053385"/>
                <a:gd name="connsiteX12" fmla="*/ 0 w 1988457"/>
                <a:gd name="connsiteY12" fmla="*/ 1053385 h 1053385"/>
                <a:gd name="connsiteX0" fmla="*/ 1988457 w 1988457"/>
                <a:gd name="connsiteY0" fmla="*/ 10259 h 1019424"/>
                <a:gd name="connsiteX1" fmla="*/ 1671085 w 1988457"/>
                <a:gd name="connsiteY1" fmla="*/ 15388 h 1019424"/>
                <a:gd name="connsiteX2" fmla="*/ 1395509 w 1988457"/>
                <a:gd name="connsiteY2" fmla="*/ 16116 h 1019424"/>
                <a:gd name="connsiteX3" fmla="*/ 1154078 w 1988457"/>
                <a:gd name="connsiteY3" fmla="*/ 10252 h 1019424"/>
                <a:gd name="connsiteX4" fmla="*/ 951009 w 1988457"/>
                <a:gd name="connsiteY4" fmla="*/ 5361 h 1019424"/>
                <a:gd name="connsiteX5" fmla="*/ 810401 w 1988457"/>
                <a:gd name="connsiteY5" fmla="*/ 35643 h 1019424"/>
                <a:gd name="connsiteX6" fmla="*/ 595668 w 1988457"/>
                <a:gd name="connsiteY6" fmla="*/ 92548 h 1019424"/>
                <a:gd name="connsiteX7" fmla="*/ 430567 w 1988457"/>
                <a:gd name="connsiteY7" fmla="*/ 182422 h 1019424"/>
                <a:gd name="connsiteX8" fmla="*/ 303697 w 1988457"/>
                <a:gd name="connsiteY8" fmla="*/ 299169 h 1019424"/>
                <a:gd name="connsiteX9" fmla="*/ 204884 w 1988457"/>
                <a:gd name="connsiteY9" fmla="*/ 434963 h 1019424"/>
                <a:gd name="connsiteX10" fmla="*/ 131339 w 1988457"/>
                <a:gd name="connsiteY10" fmla="*/ 577107 h 1019424"/>
                <a:gd name="connsiteX11" fmla="*/ 73802 w 1988457"/>
                <a:gd name="connsiteY11" fmla="*/ 768838 h 1019424"/>
                <a:gd name="connsiteX12" fmla="*/ 0 w 1988457"/>
                <a:gd name="connsiteY12" fmla="*/ 1019424 h 1019424"/>
                <a:gd name="connsiteX0" fmla="*/ 1988457 w 1988457"/>
                <a:gd name="connsiteY0" fmla="*/ 5627 h 1014792"/>
                <a:gd name="connsiteX1" fmla="*/ 1671085 w 1988457"/>
                <a:gd name="connsiteY1" fmla="*/ 10756 h 1014792"/>
                <a:gd name="connsiteX2" fmla="*/ 1395509 w 1988457"/>
                <a:gd name="connsiteY2" fmla="*/ 11484 h 1014792"/>
                <a:gd name="connsiteX3" fmla="*/ 1154078 w 1988457"/>
                <a:gd name="connsiteY3" fmla="*/ 5620 h 1014792"/>
                <a:gd name="connsiteX4" fmla="*/ 957230 w 1988457"/>
                <a:gd name="connsiteY4" fmla="*/ 6103 h 1014792"/>
                <a:gd name="connsiteX5" fmla="*/ 810401 w 1988457"/>
                <a:gd name="connsiteY5" fmla="*/ 31011 h 1014792"/>
                <a:gd name="connsiteX6" fmla="*/ 595668 w 1988457"/>
                <a:gd name="connsiteY6" fmla="*/ 87916 h 1014792"/>
                <a:gd name="connsiteX7" fmla="*/ 430567 w 1988457"/>
                <a:gd name="connsiteY7" fmla="*/ 177790 h 1014792"/>
                <a:gd name="connsiteX8" fmla="*/ 303697 w 1988457"/>
                <a:gd name="connsiteY8" fmla="*/ 294537 h 1014792"/>
                <a:gd name="connsiteX9" fmla="*/ 204884 w 1988457"/>
                <a:gd name="connsiteY9" fmla="*/ 430331 h 1014792"/>
                <a:gd name="connsiteX10" fmla="*/ 131339 w 1988457"/>
                <a:gd name="connsiteY10" fmla="*/ 572475 h 1014792"/>
                <a:gd name="connsiteX11" fmla="*/ 73802 w 1988457"/>
                <a:gd name="connsiteY11" fmla="*/ 764206 h 1014792"/>
                <a:gd name="connsiteX12" fmla="*/ 0 w 1988457"/>
                <a:gd name="connsiteY12" fmla="*/ 1014792 h 1014792"/>
                <a:gd name="connsiteX0" fmla="*/ 1988457 w 1988457"/>
                <a:gd name="connsiteY0" fmla="*/ 15637 h 1024802"/>
                <a:gd name="connsiteX1" fmla="*/ 1671085 w 1988457"/>
                <a:gd name="connsiteY1" fmla="*/ 20766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57230 w 1988457"/>
                <a:gd name="connsiteY4" fmla="*/ 16113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31339 w 1988457"/>
                <a:gd name="connsiteY10" fmla="*/ 582485 h 1024802"/>
                <a:gd name="connsiteX11" fmla="*/ 73802 w 1988457"/>
                <a:gd name="connsiteY11" fmla="*/ 774216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57230 w 1988457"/>
                <a:gd name="connsiteY4" fmla="*/ 16113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31339 w 1988457"/>
                <a:gd name="connsiteY10" fmla="*/ 582485 h 1024802"/>
                <a:gd name="connsiteX11" fmla="*/ 73802 w 1988457"/>
                <a:gd name="connsiteY11" fmla="*/ 774216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31339 w 1988457"/>
                <a:gd name="connsiteY10" fmla="*/ 582485 h 1024802"/>
                <a:gd name="connsiteX11" fmla="*/ 73802 w 1988457"/>
                <a:gd name="connsiteY11" fmla="*/ 774216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313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313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313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313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11234 w 1988457"/>
                <a:gd name="connsiteY9" fmla="*/ 443084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11234 w 1988457"/>
                <a:gd name="connsiteY9" fmla="*/ 443084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11234 w 1988457"/>
                <a:gd name="connsiteY9" fmla="*/ 443084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11234 w 1988457"/>
                <a:gd name="connsiteY9" fmla="*/ 443084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11234 w 1988457"/>
                <a:gd name="connsiteY9" fmla="*/ 443084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11234 w 1988457"/>
                <a:gd name="connsiteY9" fmla="*/ 443084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11234 w 1988457"/>
                <a:gd name="connsiteY9" fmla="*/ 443084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11234 w 1988457"/>
                <a:gd name="connsiteY9" fmla="*/ 443084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8034 h 1017199"/>
                <a:gd name="connsiteX1" fmla="*/ 1677306 w 1988457"/>
                <a:gd name="connsiteY1" fmla="*/ 2415 h 1017199"/>
                <a:gd name="connsiteX2" fmla="*/ 1392334 w 1988457"/>
                <a:gd name="connsiteY2" fmla="*/ 3368 h 1017199"/>
                <a:gd name="connsiteX3" fmla="*/ 1154078 w 1988457"/>
                <a:gd name="connsiteY3" fmla="*/ 8027 h 1017199"/>
                <a:gd name="connsiteX4" fmla="*/ 969671 w 1988457"/>
                <a:gd name="connsiteY4" fmla="*/ 13883 h 1017199"/>
                <a:gd name="connsiteX5" fmla="*/ 810401 w 1988457"/>
                <a:gd name="connsiteY5" fmla="*/ 33418 h 1017199"/>
                <a:gd name="connsiteX6" fmla="*/ 595668 w 1988457"/>
                <a:gd name="connsiteY6" fmla="*/ 90323 h 1017199"/>
                <a:gd name="connsiteX7" fmla="*/ 430567 w 1988457"/>
                <a:gd name="connsiteY7" fmla="*/ 180197 h 1017199"/>
                <a:gd name="connsiteX8" fmla="*/ 303697 w 1988457"/>
                <a:gd name="connsiteY8" fmla="*/ 296944 h 1017199"/>
                <a:gd name="connsiteX9" fmla="*/ 211234 w 1988457"/>
                <a:gd name="connsiteY9" fmla="*/ 435481 h 1017199"/>
                <a:gd name="connsiteX10" fmla="*/ 144039 w 1988457"/>
                <a:gd name="connsiteY10" fmla="*/ 574882 h 1017199"/>
                <a:gd name="connsiteX11" fmla="*/ 70627 w 1988457"/>
                <a:gd name="connsiteY11" fmla="*/ 758384 h 1017199"/>
                <a:gd name="connsiteX12" fmla="*/ 0 w 1988457"/>
                <a:gd name="connsiteY12" fmla="*/ 1017199 h 1017199"/>
                <a:gd name="connsiteX0" fmla="*/ 1988457 w 1988457"/>
                <a:gd name="connsiteY0" fmla="*/ 8034 h 1017199"/>
                <a:gd name="connsiteX1" fmla="*/ 1677306 w 1988457"/>
                <a:gd name="connsiteY1" fmla="*/ 2415 h 1017199"/>
                <a:gd name="connsiteX2" fmla="*/ 1392334 w 1988457"/>
                <a:gd name="connsiteY2" fmla="*/ 3368 h 1017199"/>
                <a:gd name="connsiteX3" fmla="*/ 1154078 w 1988457"/>
                <a:gd name="connsiteY3" fmla="*/ 8027 h 1017199"/>
                <a:gd name="connsiteX4" fmla="*/ 969671 w 1988457"/>
                <a:gd name="connsiteY4" fmla="*/ 13883 h 1017199"/>
                <a:gd name="connsiteX5" fmla="*/ 810401 w 1988457"/>
                <a:gd name="connsiteY5" fmla="*/ 33418 h 1017199"/>
                <a:gd name="connsiteX6" fmla="*/ 595668 w 1988457"/>
                <a:gd name="connsiteY6" fmla="*/ 90323 h 1017199"/>
                <a:gd name="connsiteX7" fmla="*/ 430567 w 1988457"/>
                <a:gd name="connsiteY7" fmla="*/ 180197 h 1017199"/>
                <a:gd name="connsiteX8" fmla="*/ 303697 w 1988457"/>
                <a:gd name="connsiteY8" fmla="*/ 296944 h 1017199"/>
                <a:gd name="connsiteX9" fmla="*/ 211234 w 1988457"/>
                <a:gd name="connsiteY9" fmla="*/ 435481 h 1017199"/>
                <a:gd name="connsiteX10" fmla="*/ 144039 w 1988457"/>
                <a:gd name="connsiteY10" fmla="*/ 574882 h 1017199"/>
                <a:gd name="connsiteX11" fmla="*/ 70627 w 1988457"/>
                <a:gd name="connsiteY11" fmla="*/ 758384 h 1017199"/>
                <a:gd name="connsiteX12" fmla="*/ 0 w 1988457"/>
                <a:gd name="connsiteY12" fmla="*/ 1017199 h 101719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1154078 w 1988457"/>
                <a:gd name="connsiteY3" fmla="*/ 13707 h 1022879"/>
                <a:gd name="connsiteX4" fmla="*/ 969671 w 1988457"/>
                <a:gd name="connsiteY4" fmla="*/ 19563 h 1022879"/>
                <a:gd name="connsiteX5" fmla="*/ 810401 w 1988457"/>
                <a:gd name="connsiteY5" fmla="*/ 39098 h 1022879"/>
                <a:gd name="connsiteX6" fmla="*/ 595668 w 1988457"/>
                <a:gd name="connsiteY6" fmla="*/ 96003 h 1022879"/>
                <a:gd name="connsiteX7" fmla="*/ 430567 w 1988457"/>
                <a:gd name="connsiteY7" fmla="*/ 185877 h 1022879"/>
                <a:gd name="connsiteX8" fmla="*/ 303697 w 1988457"/>
                <a:gd name="connsiteY8" fmla="*/ 302624 h 1022879"/>
                <a:gd name="connsiteX9" fmla="*/ 211234 w 1988457"/>
                <a:gd name="connsiteY9" fmla="*/ 441161 h 1022879"/>
                <a:gd name="connsiteX10" fmla="*/ 144039 w 1988457"/>
                <a:gd name="connsiteY10" fmla="*/ 580562 h 1022879"/>
                <a:gd name="connsiteX11" fmla="*/ 70627 w 1988457"/>
                <a:gd name="connsiteY11" fmla="*/ 764064 h 1022879"/>
                <a:gd name="connsiteX12" fmla="*/ 0 w 1988457"/>
                <a:gd name="connsiteY12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1154078 w 1988457"/>
                <a:gd name="connsiteY3" fmla="*/ 13707 h 1022879"/>
                <a:gd name="connsiteX4" fmla="*/ 969671 w 1988457"/>
                <a:gd name="connsiteY4" fmla="*/ 19563 h 1022879"/>
                <a:gd name="connsiteX5" fmla="*/ 810401 w 1988457"/>
                <a:gd name="connsiteY5" fmla="*/ 39098 h 1022879"/>
                <a:gd name="connsiteX6" fmla="*/ 595668 w 1988457"/>
                <a:gd name="connsiteY6" fmla="*/ 96003 h 1022879"/>
                <a:gd name="connsiteX7" fmla="*/ 433742 w 1988457"/>
                <a:gd name="connsiteY7" fmla="*/ 180391 h 1022879"/>
                <a:gd name="connsiteX8" fmla="*/ 303697 w 1988457"/>
                <a:gd name="connsiteY8" fmla="*/ 302624 h 1022879"/>
                <a:gd name="connsiteX9" fmla="*/ 211234 w 1988457"/>
                <a:gd name="connsiteY9" fmla="*/ 441161 h 1022879"/>
                <a:gd name="connsiteX10" fmla="*/ 144039 w 1988457"/>
                <a:gd name="connsiteY10" fmla="*/ 580562 h 1022879"/>
                <a:gd name="connsiteX11" fmla="*/ 70627 w 1988457"/>
                <a:gd name="connsiteY11" fmla="*/ 764064 h 1022879"/>
                <a:gd name="connsiteX12" fmla="*/ 0 w 1988457"/>
                <a:gd name="connsiteY12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1154078 w 1988457"/>
                <a:gd name="connsiteY3" fmla="*/ 13707 h 1022879"/>
                <a:gd name="connsiteX4" fmla="*/ 969671 w 1988457"/>
                <a:gd name="connsiteY4" fmla="*/ 19563 h 1022879"/>
                <a:gd name="connsiteX5" fmla="*/ 810401 w 1988457"/>
                <a:gd name="connsiteY5" fmla="*/ 39098 h 1022879"/>
                <a:gd name="connsiteX6" fmla="*/ 595668 w 1988457"/>
                <a:gd name="connsiteY6" fmla="*/ 96003 h 1022879"/>
                <a:gd name="connsiteX7" fmla="*/ 433742 w 1988457"/>
                <a:gd name="connsiteY7" fmla="*/ 180391 h 1022879"/>
                <a:gd name="connsiteX8" fmla="*/ 303697 w 1988457"/>
                <a:gd name="connsiteY8" fmla="*/ 302624 h 1022879"/>
                <a:gd name="connsiteX9" fmla="*/ 211234 w 1988457"/>
                <a:gd name="connsiteY9" fmla="*/ 441161 h 1022879"/>
                <a:gd name="connsiteX10" fmla="*/ 144039 w 1988457"/>
                <a:gd name="connsiteY10" fmla="*/ 580562 h 1022879"/>
                <a:gd name="connsiteX11" fmla="*/ 70627 w 1988457"/>
                <a:gd name="connsiteY11" fmla="*/ 764064 h 1022879"/>
                <a:gd name="connsiteX12" fmla="*/ 0 w 1988457"/>
                <a:gd name="connsiteY12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1154078 w 1988457"/>
                <a:gd name="connsiteY3" fmla="*/ 13707 h 1022879"/>
                <a:gd name="connsiteX4" fmla="*/ 969671 w 1988457"/>
                <a:gd name="connsiteY4" fmla="*/ 19563 h 1022879"/>
                <a:gd name="connsiteX5" fmla="*/ 810401 w 1988457"/>
                <a:gd name="connsiteY5" fmla="*/ 39098 h 1022879"/>
                <a:gd name="connsiteX6" fmla="*/ 595668 w 1988457"/>
                <a:gd name="connsiteY6" fmla="*/ 96003 h 1022879"/>
                <a:gd name="connsiteX7" fmla="*/ 433742 w 1988457"/>
                <a:gd name="connsiteY7" fmla="*/ 180391 h 1022879"/>
                <a:gd name="connsiteX8" fmla="*/ 303697 w 1988457"/>
                <a:gd name="connsiteY8" fmla="*/ 302624 h 1022879"/>
                <a:gd name="connsiteX9" fmla="*/ 211234 w 1988457"/>
                <a:gd name="connsiteY9" fmla="*/ 441161 h 1022879"/>
                <a:gd name="connsiteX10" fmla="*/ 144039 w 1988457"/>
                <a:gd name="connsiteY10" fmla="*/ 580562 h 1022879"/>
                <a:gd name="connsiteX11" fmla="*/ 70627 w 1988457"/>
                <a:gd name="connsiteY11" fmla="*/ 764064 h 1022879"/>
                <a:gd name="connsiteX12" fmla="*/ 0 w 1988457"/>
                <a:gd name="connsiteY12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1154078 w 1988457"/>
                <a:gd name="connsiteY3" fmla="*/ 13707 h 1022879"/>
                <a:gd name="connsiteX4" fmla="*/ 969671 w 1988457"/>
                <a:gd name="connsiteY4" fmla="*/ 19563 h 1022879"/>
                <a:gd name="connsiteX5" fmla="*/ 810401 w 1988457"/>
                <a:gd name="connsiteY5" fmla="*/ 39098 h 1022879"/>
                <a:gd name="connsiteX6" fmla="*/ 595668 w 1988457"/>
                <a:gd name="connsiteY6" fmla="*/ 96003 h 1022879"/>
                <a:gd name="connsiteX7" fmla="*/ 433742 w 1988457"/>
                <a:gd name="connsiteY7" fmla="*/ 180391 h 1022879"/>
                <a:gd name="connsiteX8" fmla="*/ 303697 w 1988457"/>
                <a:gd name="connsiteY8" fmla="*/ 302624 h 1022879"/>
                <a:gd name="connsiteX9" fmla="*/ 211234 w 1988457"/>
                <a:gd name="connsiteY9" fmla="*/ 441161 h 1022879"/>
                <a:gd name="connsiteX10" fmla="*/ 144039 w 1988457"/>
                <a:gd name="connsiteY10" fmla="*/ 580562 h 1022879"/>
                <a:gd name="connsiteX11" fmla="*/ 70627 w 1988457"/>
                <a:gd name="connsiteY11" fmla="*/ 764064 h 1022879"/>
                <a:gd name="connsiteX12" fmla="*/ 0 w 1988457"/>
                <a:gd name="connsiteY12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810401 w 1988457"/>
                <a:gd name="connsiteY4" fmla="*/ 39098 h 1022879"/>
                <a:gd name="connsiteX5" fmla="*/ 595668 w 1988457"/>
                <a:gd name="connsiteY5" fmla="*/ 96003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50076 w 1988457"/>
                <a:gd name="connsiteY4" fmla="*/ 47327 h 1022879"/>
                <a:gd name="connsiteX5" fmla="*/ 595668 w 1988457"/>
                <a:gd name="connsiteY5" fmla="*/ 96003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95668 w 1988457"/>
                <a:gd name="connsiteY5" fmla="*/ 96003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268772 w 1988457"/>
                <a:gd name="connsiteY7" fmla="*/ 351995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34385 w 1988457"/>
                <a:gd name="connsiteY7" fmla="*/ 255101 h 1022879"/>
                <a:gd name="connsiteX8" fmla="*/ 268772 w 1988457"/>
                <a:gd name="connsiteY8" fmla="*/ 351995 h 1022879"/>
                <a:gd name="connsiteX9" fmla="*/ 211234 w 1988457"/>
                <a:gd name="connsiteY9" fmla="*/ 441161 h 1022879"/>
                <a:gd name="connsiteX10" fmla="*/ 144039 w 1988457"/>
                <a:gd name="connsiteY10" fmla="*/ 580562 h 1022879"/>
                <a:gd name="connsiteX11" fmla="*/ 70627 w 1988457"/>
                <a:gd name="connsiteY11" fmla="*/ 764064 h 1022879"/>
                <a:gd name="connsiteX12" fmla="*/ 0 w 1988457"/>
                <a:gd name="connsiteY12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34385 w 1988457"/>
                <a:gd name="connsiteY7" fmla="*/ 255101 h 1022879"/>
                <a:gd name="connsiteX8" fmla="*/ 259247 w 1988457"/>
                <a:gd name="connsiteY8" fmla="*/ 349253 h 1022879"/>
                <a:gd name="connsiteX9" fmla="*/ 211234 w 1988457"/>
                <a:gd name="connsiteY9" fmla="*/ 441161 h 1022879"/>
                <a:gd name="connsiteX10" fmla="*/ 144039 w 1988457"/>
                <a:gd name="connsiteY10" fmla="*/ 580562 h 1022879"/>
                <a:gd name="connsiteX11" fmla="*/ 70627 w 1988457"/>
                <a:gd name="connsiteY11" fmla="*/ 764064 h 1022879"/>
                <a:gd name="connsiteX12" fmla="*/ 0 w 1988457"/>
                <a:gd name="connsiteY12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34385 w 1988457"/>
                <a:gd name="connsiteY7" fmla="*/ 255101 h 1022879"/>
                <a:gd name="connsiteX8" fmla="*/ 259247 w 1988457"/>
                <a:gd name="connsiteY8" fmla="*/ 349253 h 1022879"/>
                <a:gd name="connsiteX9" fmla="*/ 189009 w 1988457"/>
                <a:gd name="connsiteY9" fmla="*/ 471332 h 1022879"/>
                <a:gd name="connsiteX10" fmla="*/ 144039 w 1988457"/>
                <a:gd name="connsiteY10" fmla="*/ 580562 h 1022879"/>
                <a:gd name="connsiteX11" fmla="*/ 70627 w 1988457"/>
                <a:gd name="connsiteY11" fmla="*/ 764064 h 1022879"/>
                <a:gd name="connsiteX12" fmla="*/ 0 w 1988457"/>
                <a:gd name="connsiteY12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34385 w 1988457"/>
                <a:gd name="connsiteY7" fmla="*/ 255101 h 1022879"/>
                <a:gd name="connsiteX8" fmla="*/ 259247 w 1988457"/>
                <a:gd name="connsiteY8" fmla="*/ 349253 h 1022879"/>
                <a:gd name="connsiteX9" fmla="*/ 189009 w 1988457"/>
                <a:gd name="connsiteY9" fmla="*/ 471332 h 1022879"/>
                <a:gd name="connsiteX10" fmla="*/ 121814 w 1988457"/>
                <a:gd name="connsiteY10" fmla="*/ 616219 h 1022879"/>
                <a:gd name="connsiteX11" fmla="*/ 70627 w 1988457"/>
                <a:gd name="connsiteY11" fmla="*/ 764064 h 1022879"/>
                <a:gd name="connsiteX12" fmla="*/ 0 w 1988457"/>
                <a:gd name="connsiteY12" fmla="*/ 1022879 h 1022879"/>
                <a:gd name="connsiteX0" fmla="*/ 1978932 w 1978932"/>
                <a:gd name="connsiteY0" fmla="*/ 0 h 1020136"/>
                <a:gd name="connsiteX1" fmla="*/ 1677306 w 1978932"/>
                <a:gd name="connsiteY1" fmla="*/ 5352 h 1020136"/>
                <a:gd name="connsiteX2" fmla="*/ 1392334 w 1978932"/>
                <a:gd name="connsiteY2" fmla="*/ 6305 h 1020136"/>
                <a:gd name="connsiteX3" fmla="*/ 969671 w 1978932"/>
                <a:gd name="connsiteY3" fmla="*/ 16820 h 1020136"/>
                <a:gd name="connsiteX4" fmla="*/ 731026 w 1978932"/>
                <a:gd name="connsiteY4" fmla="*/ 55555 h 1020136"/>
                <a:gd name="connsiteX5" fmla="*/ 557568 w 1978932"/>
                <a:gd name="connsiteY5" fmla="*/ 109717 h 1020136"/>
                <a:gd name="connsiteX6" fmla="*/ 433742 w 1978932"/>
                <a:gd name="connsiteY6" fmla="*/ 177648 h 1020136"/>
                <a:gd name="connsiteX7" fmla="*/ 334385 w 1978932"/>
                <a:gd name="connsiteY7" fmla="*/ 252358 h 1020136"/>
                <a:gd name="connsiteX8" fmla="*/ 259247 w 1978932"/>
                <a:gd name="connsiteY8" fmla="*/ 346510 h 1020136"/>
                <a:gd name="connsiteX9" fmla="*/ 189009 w 1978932"/>
                <a:gd name="connsiteY9" fmla="*/ 468589 h 1020136"/>
                <a:gd name="connsiteX10" fmla="*/ 121814 w 1978932"/>
                <a:gd name="connsiteY10" fmla="*/ 613476 h 1020136"/>
                <a:gd name="connsiteX11" fmla="*/ 70627 w 1978932"/>
                <a:gd name="connsiteY11" fmla="*/ 761321 h 1020136"/>
                <a:gd name="connsiteX12" fmla="*/ 0 w 1978932"/>
                <a:gd name="connsiteY12" fmla="*/ 1020136 h 1020136"/>
                <a:gd name="connsiteX0" fmla="*/ 1988457 w 1988457"/>
                <a:gd name="connsiteY0" fmla="*/ 0 h 1017393"/>
                <a:gd name="connsiteX1" fmla="*/ 1677306 w 1988457"/>
                <a:gd name="connsiteY1" fmla="*/ 2609 h 1017393"/>
                <a:gd name="connsiteX2" fmla="*/ 1392334 w 1988457"/>
                <a:gd name="connsiteY2" fmla="*/ 3562 h 1017393"/>
                <a:gd name="connsiteX3" fmla="*/ 969671 w 1988457"/>
                <a:gd name="connsiteY3" fmla="*/ 14077 h 1017393"/>
                <a:gd name="connsiteX4" fmla="*/ 731026 w 1988457"/>
                <a:gd name="connsiteY4" fmla="*/ 52812 h 1017393"/>
                <a:gd name="connsiteX5" fmla="*/ 557568 w 1988457"/>
                <a:gd name="connsiteY5" fmla="*/ 106974 h 1017393"/>
                <a:gd name="connsiteX6" fmla="*/ 433742 w 1988457"/>
                <a:gd name="connsiteY6" fmla="*/ 174905 h 1017393"/>
                <a:gd name="connsiteX7" fmla="*/ 334385 w 1988457"/>
                <a:gd name="connsiteY7" fmla="*/ 249615 h 1017393"/>
                <a:gd name="connsiteX8" fmla="*/ 259247 w 1988457"/>
                <a:gd name="connsiteY8" fmla="*/ 343767 h 1017393"/>
                <a:gd name="connsiteX9" fmla="*/ 189009 w 1988457"/>
                <a:gd name="connsiteY9" fmla="*/ 465846 h 1017393"/>
                <a:gd name="connsiteX10" fmla="*/ 121814 w 1988457"/>
                <a:gd name="connsiteY10" fmla="*/ 610733 h 1017393"/>
                <a:gd name="connsiteX11" fmla="*/ 70627 w 1988457"/>
                <a:gd name="connsiteY11" fmla="*/ 758578 h 1017393"/>
                <a:gd name="connsiteX12" fmla="*/ 0 w 1988457"/>
                <a:gd name="connsiteY12" fmla="*/ 1017393 h 1017393"/>
                <a:gd name="connsiteX0" fmla="*/ 1985282 w 1985282"/>
                <a:gd name="connsiteY0" fmla="*/ 2877 h 1014784"/>
                <a:gd name="connsiteX1" fmla="*/ 1677306 w 1985282"/>
                <a:gd name="connsiteY1" fmla="*/ 0 h 1014784"/>
                <a:gd name="connsiteX2" fmla="*/ 1392334 w 1985282"/>
                <a:gd name="connsiteY2" fmla="*/ 953 h 1014784"/>
                <a:gd name="connsiteX3" fmla="*/ 969671 w 1985282"/>
                <a:gd name="connsiteY3" fmla="*/ 11468 h 1014784"/>
                <a:gd name="connsiteX4" fmla="*/ 731026 w 1985282"/>
                <a:gd name="connsiteY4" fmla="*/ 50203 h 1014784"/>
                <a:gd name="connsiteX5" fmla="*/ 557568 w 1985282"/>
                <a:gd name="connsiteY5" fmla="*/ 104365 h 1014784"/>
                <a:gd name="connsiteX6" fmla="*/ 433742 w 1985282"/>
                <a:gd name="connsiteY6" fmla="*/ 172296 h 1014784"/>
                <a:gd name="connsiteX7" fmla="*/ 334385 w 1985282"/>
                <a:gd name="connsiteY7" fmla="*/ 247006 h 1014784"/>
                <a:gd name="connsiteX8" fmla="*/ 259247 w 1985282"/>
                <a:gd name="connsiteY8" fmla="*/ 341158 h 1014784"/>
                <a:gd name="connsiteX9" fmla="*/ 189009 w 1985282"/>
                <a:gd name="connsiteY9" fmla="*/ 463237 h 1014784"/>
                <a:gd name="connsiteX10" fmla="*/ 121814 w 1985282"/>
                <a:gd name="connsiteY10" fmla="*/ 608124 h 1014784"/>
                <a:gd name="connsiteX11" fmla="*/ 70627 w 1985282"/>
                <a:gd name="connsiteY11" fmla="*/ 755969 h 1014784"/>
                <a:gd name="connsiteX12" fmla="*/ 0 w 1985282"/>
                <a:gd name="connsiteY12" fmla="*/ 1014784 h 1014784"/>
                <a:gd name="connsiteX0" fmla="*/ 1677306 w 1677306"/>
                <a:gd name="connsiteY0" fmla="*/ 0 h 1014784"/>
                <a:gd name="connsiteX1" fmla="*/ 1392334 w 1677306"/>
                <a:gd name="connsiteY1" fmla="*/ 953 h 1014784"/>
                <a:gd name="connsiteX2" fmla="*/ 969671 w 1677306"/>
                <a:gd name="connsiteY2" fmla="*/ 11468 h 1014784"/>
                <a:gd name="connsiteX3" fmla="*/ 731026 w 1677306"/>
                <a:gd name="connsiteY3" fmla="*/ 50203 h 1014784"/>
                <a:gd name="connsiteX4" fmla="*/ 557568 w 1677306"/>
                <a:gd name="connsiteY4" fmla="*/ 104365 h 1014784"/>
                <a:gd name="connsiteX5" fmla="*/ 433742 w 1677306"/>
                <a:gd name="connsiteY5" fmla="*/ 172296 h 1014784"/>
                <a:gd name="connsiteX6" fmla="*/ 334385 w 1677306"/>
                <a:gd name="connsiteY6" fmla="*/ 247006 h 1014784"/>
                <a:gd name="connsiteX7" fmla="*/ 259247 w 1677306"/>
                <a:gd name="connsiteY7" fmla="*/ 341158 h 1014784"/>
                <a:gd name="connsiteX8" fmla="*/ 189009 w 1677306"/>
                <a:gd name="connsiteY8" fmla="*/ 463237 h 1014784"/>
                <a:gd name="connsiteX9" fmla="*/ 121814 w 1677306"/>
                <a:gd name="connsiteY9" fmla="*/ 608124 h 1014784"/>
                <a:gd name="connsiteX10" fmla="*/ 70627 w 1677306"/>
                <a:gd name="connsiteY10" fmla="*/ 755969 h 1014784"/>
                <a:gd name="connsiteX11" fmla="*/ 0 w 1677306"/>
                <a:gd name="connsiteY11" fmla="*/ 1014784 h 1014784"/>
                <a:gd name="connsiteX0" fmla="*/ 1677306 w 1677306"/>
                <a:gd name="connsiteY0" fmla="*/ 0 h 1014784"/>
                <a:gd name="connsiteX1" fmla="*/ 1392334 w 1677306"/>
                <a:gd name="connsiteY1" fmla="*/ 953 h 1014784"/>
                <a:gd name="connsiteX2" fmla="*/ 969671 w 1677306"/>
                <a:gd name="connsiteY2" fmla="*/ 11468 h 1014784"/>
                <a:gd name="connsiteX3" fmla="*/ 731026 w 1677306"/>
                <a:gd name="connsiteY3" fmla="*/ 50203 h 1014784"/>
                <a:gd name="connsiteX4" fmla="*/ 557568 w 1677306"/>
                <a:gd name="connsiteY4" fmla="*/ 104365 h 1014784"/>
                <a:gd name="connsiteX5" fmla="*/ 433742 w 1677306"/>
                <a:gd name="connsiteY5" fmla="*/ 172296 h 1014784"/>
                <a:gd name="connsiteX6" fmla="*/ 354615 w 1677306"/>
                <a:gd name="connsiteY6" fmla="*/ 243511 h 1014784"/>
                <a:gd name="connsiteX7" fmla="*/ 259247 w 1677306"/>
                <a:gd name="connsiteY7" fmla="*/ 341158 h 1014784"/>
                <a:gd name="connsiteX8" fmla="*/ 189009 w 1677306"/>
                <a:gd name="connsiteY8" fmla="*/ 463237 h 1014784"/>
                <a:gd name="connsiteX9" fmla="*/ 121814 w 1677306"/>
                <a:gd name="connsiteY9" fmla="*/ 608124 h 1014784"/>
                <a:gd name="connsiteX10" fmla="*/ 70627 w 1677306"/>
                <a:gd name="connsiteY10" fmla="*/ 755969 h 1014784"/>
                <a:gd name="connsiteX11" fmla="*/ 0 w 1677306"/>
                <a:gd name="connsiteY11" fmla="*/ 1014784 h 1014784"/>
                <a:gd name="connsiteX0" fmla="*/ 1677306 w 1677306"/>
                <a:gd name="connsiteY0" fmla="*/ 0 h 1014784"/>
                <a:gd name="connsiteX1" fmla="*/ 1392334 w 1677306"/>
                <a:gd name="connsiteY1" fmla="*/ 953 h 1014784"/>
                <a:gd name="connsiteX2" fmla="*/ 969671 w 1677306"/>
                <a:gd name="connsiteY2" fmla="*/ 11468 h 1014784"/>
                <a:gd name="connsiteX3" fmla="*/ 731026 w 1677306"/>
                <a:gd name="connsiteY3" fmla="*/ 50203 h 1014784"/>
                <a:gd name="connsiteX4" fmla="*/ 557568 w 1677306"/>
                <a:gd name="connsiteY4" fmla="*/ 104365 h 1014784"/>
                <a:gd name="connsiteX5" fmla="*/ 441834 w 1677306"/>
                <a:gd name="connsiteY5" fmla="*/ 172296 h 1014784"/>
                <a:gd name="connsiteX6" fmla="*/ 354615 w 1677306"/>
                <a:gd name="connsiteY6" fmla="*/ 243511 h 1014784"/>
                <a:gd name="connsiteX7" fmla="*/ 259247 w 1677306"/>
                <a:gd name="connsiteY7" fmla="*/ 341158 h 1014784"/>
                <a:gd name="connsiteX8" fmla="*/ 189009 w 1677306"/>
                <a:gd name="connsiteY8" fmla="*/ 463237 h 1014784"/>
                <a:gd name="connsiteX9" fmla="*/ 121814 w 1677306"/>
                <a:gd name="connsiteY9" fmla="*/ 608124 h 1014784"/>
                <a:gd name="connsiteX10" fmla="*/ 70627 w 1677306"/>
                <a:gd name="connsiteY10" fmla="*/ 755969 h 1014784"/>
                <a:gd name="connsiteX11" fmla="*/ 0 w 1677306"/>
                <a:gd name="connsiteY11" fmla="*/ 1014784 h 1014784"/>
                <a:gd name="connsiteX0" fmla="*/ 1677306 w 1677306"/>
                <a:gd name="connsiteY0" fmla="*/ 0 h 1014784"/>
                <a:gd name="connsiteX1" fmla="*/ 1392334 w 1677306"/>
                <a:gd name="connsiteY1" fmla="*/ 953 h 1014784"/>
                <a:gd name="connsiteX2" fmla="*/ 969671 w 1677306"/>
                <a:gd name="connsiteY2" fmla="*/ 11468 h 1014784"/>
                <a:gd name="connsiteX3" fmla="*/ 731026 w 1677306"/>
                <a:gd name="connsiteY3" fmla="*/ 50203 h 1014784"/>
                <a:gd name="connsiteX4" fmla="*/ 557568 w 1677306"/>
                <a:gd name="connsiteY4" fmla="*/ 104365 h 1014784"/>
                <a:gd name="connsiteX5" fmla="*/ 441834 w 1677306"/>
                <a:gd name="connsiteY5" fmla="*/ 172296 h 1014784"/>
                <a:gd name="connsiteX6" fmla="*/ 354615 w 1677306"/>
                <a:gd name="connsiteY6" fmla="*/ 243511 h 1014784"/>
                <a:gd name="connsiteX7" fmla="*/ 259247 w 1677306"/>
                <a:gd name="connsiteY7" fmla="*/ 351644 h 1014784"/>
                <a:gd name="connsiteX8" fmla="*/ 189009 w 1677306"/>
                <a:gd name="connsiteY8" fmla="*/ 463237 h 1014784"/>
                <a:gd name="connsiteX9" fmla="*/ 121814 w 1677306"/>
                <a:gd name="connsiteY9" fmla="*/ 608124 h 1014784"/>
                <a:gd name="connsiteX10" fmla="*/ 70627 w 1677306"/>
                <a:gd name="connsiteY10" fmla="*/ 755969 h 1014784"/>
                <a:gd name="connsiteX11" fmla="*/ 0 w 1677306"/>
                <a:gd name="connsiteY11" fmla="*/ 1014784 h 101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77306" h="1014784">
                  <a:moveTo>
                    <a:pt x="1677306" y="0"/>
                  </a:moveTo>
                  <a:lnTo>
                    <a:pt x="1392334" y="953"/>
                  </a:lnTo>
                  <a:cubicBezTo>
                    <a:pt x="1297343" y="1271"/>
                    <a:pt x="1079889" y="3260"/>
                    <a:pt x="969671" y="11468"/>
                  </a:cubicBezTo>
                  <a:cubicBezTo>
                    <a:pt x="859453" y="19676"/>
                    <a:pt x="799710" y="34720"/>
                    <a:pt x="731026" y="50203"/>
                  </a:cubicBezTo>
                  <a:cubicBezTo>
                    <a:pt x="670172" y="62611"/>
                    <a:pt x="605767" y="84016"/>
                    <a:pt x="557568" y="104365"/>
                  </a:cubicBezTo>
                  <a:cubicBezTo>
                    <a:pt x="509369" y="124714"/>
                    <a:pt x="475659" y="149105"/>
                    <a:pt x="441834" y="172296"/>
                  </a:cubicBezTo>
                  <a:cubicBezTo>
                    <a:pt x="408009" y="195487"/>
                    <a:pt x="382110" y="214910"/>
                    <a:pt x="354615" y="243511"/>
                  </a:cubicBezTo>
                  <a:cubicBezTo>
                    <a:pt x="327120" y="272112"/>
                    <a:pt x="286848" y="315023"/>
                    <a:pt x="259247" y="351644"/>
                  </a:cubicBezTo>
                  <a:cubicBezTo>
                    <a:pt x="231646" y="388265"/>
                    <a:pt x="211914" y="420490"/>
                    <a:pt x="189009" y="463237"/>
                  </a:cubicBezTo>
                  <a:cubicBezTo>
                    <a:pt x="166104" y="505984"/>
                    <a:pt x="141544" y="559335"/>
                    <a:pt x="121814" y="608124"/>
                  </a:cubicBezTo>
                  <a:cubicBezTo>
                    <a:pt x="102084" y="656913"/>
                    <a:pt x="90929" y="688192"/>
                    <a:pt x="70627" y="755969"/>
                  </a:cubicBezTo>
                  <a:cubicBezTo>
                    <a:pt x="50325" y="823746"/>
                    <a:pt x="32279" y="904762"/>
                    <a:pt x="0" y="1014784"/>
                  </a:cubicBezTo>
                </a:path>
              </a:pathLst>
            </a:custGeom>
            <a:noFill/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 25">
              <a:extLst>
                <a:ext uri="{FF2B5EF4-FFF2-40B4-BE49-F238E27FC236}">
                  <a16:creationId xmlns:a16="http://schemas.microsoft.com/office/drawing/2014/main" id="{7B4EF62F-379D-40A4-3B38-47D049362F98}"/>
                </a:ext>
              </a:extLst>
            </p:cNvPr>
            <p:cNvSpPr/>
            <p:nvPr/>
          </p:nvSpPr>
          <p:spPr>
            <a:xfrm flipH="1">
              <a:off x="4308088" y="4578774"/>
              <a:ext cx="45719" cy="1598305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9" name="Freeform 26">
              <a:extLst>
                <a:ext uri="{FF2B5EF4-FFF2-40B4-BE49-F238E27FC236}">
                  <a16:creationId xmlns:a16="http://schemas.microsoft.com/office/drawing/2014/main" id="{03E14E45-2579-580E-EE54-EE7F57C95E73}"/>
                </a:ext>
              </a:extLst>
            </p:cNvPr>
            <p:cNvSpPr/>
            <p:nvPr/>
          </p:nvSpPr>
          <p:spPr>
            <a:xfrm rot="5400000" flipH="1">
              <a:off x="5336084" y="5137204"/>
              <a:ext cx="45719" cy="2034030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3C0A05B-0CD3-A533-B408-4EB058F96908}"/>
              </a:ext>
            </a:extLst>
          </p:cNvPr>
          <p:cNvGrpSpPr/>
          <p:nvPr/>
        </p:nvGrpSpPr>
        <p:grpSpPr>
          <a:xfrm>
            <a:off x="6440395" y="2611024"/>
            <a:ext cx="2630002" cy="2171616"/>
            <a:chOff x="4425321" y="1931084"/>
            <a:chExt cx="2630002" cy="21716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397E1DC8-C91B-ACBA-6477-32AE91D07995}"/>
                    </a:ext>
                  </a:extLst>
                </p:cNvPr>
                <p:cNvSpPr txBox="1"/>
                <p:nvPr/>
              </p:nvSpPr>
              <p:spPr>
                <a:xfrm>
                  <a:off x="4425321" y="2300416"/>
                  <a:ext cx="2967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397E1DC8-C91B-ACBA-6477-32AE91D079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5321" y="2300416"/>
                  <a:ext cx="296732" cy="369332"/>
                </a:xfrm>
                <a:prstGeom prst="rect">
                  <a:avLst/>
                </a:prstGeom>
                <a:blipFill>
                  <a:blip r:embed="rId15"/>
                  <a:stretch>
                    <a:fillRect r="-897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420FE3C6-5EA3-BF96-5886-0819FFFE190F}"/>
                    </a:ext>
                  </a:extLst>
                </p:cNvPr>
                <p:cNvSpPr txBox="1"/>
                <p:nvPr/>
              </p:nvSpPr>
              <p:spPr>
                <a:xfrm>
                  <a:off x="4659738" y="1931084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420FE3C6-5EA3-BF96-5886-0819FFFE19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9738" y="1931084"/>
                  <a:ext cx="184731" cy="369332"/>
                </a:xfrm>
                <a:prstGeom prst="rect">
                  <a:avLst/>
                </a:prstGeom>
                <a:blipFill>
                  <a:blip r:embed="rId16"/>
                  <a:stretch>
                    <a:fillRect r="-66667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8703DA99-F3EF-DB4C-DAC2-14D4C5523894}"/>
                </a:ext>
              </a:extLst>
            </p:cNvPr>
            <p:cNvSpPr/>
            <p:nvPr/>
          </p:nvSpPr>
          <p:spPr>
            <a:xfrm flipV="1">
              <a:off x="4973450" y="2512462"/>
              <a:ext cx="2023800" cy="1145138"/>
            </a:xfrm>
            <a:custGeom>
              <a:avLst/>
              <a:gdLst>
                <a:gd name="connsiteX0" fmla="*/ 2035175 w 2035175"/>
                <a:gd name="connsiteY0" fmla="*/ 0 h 981075"/>
                <a:gd name="connsiteX1" fmla="*/ 0 w 2035175"/>
                <a:gd name="connsiteY1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288925 w 2035175"/>
                <a:gd name="connsiteY3" fmla="*/ 552450 h 981075"/>
                <a:gd name="connsiteX4" fmla="*/ 0 w 2035175"/>
                <a:gd name="connsiteY4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1038225 w 2035175"/>
                <a:gd name="connsiteY2" fmla="*/ 123825 h 981075"/>
                <a:gd name="connsiteX3" fmla="*/ 692150 w 2035175"/>
                <a:gd name="connsiteY3" fmla="*/ 247650 h 981075"/>
                <a:gd name="connsiteX4" fmla="*/ 288925 w 2035175"/>
                <a:gd name="connsiteY4" fmla="*/ 552450 h 981075"/>
                <a:gd name="connsiteX5" fmla="*/ 0 w 2035175"/>
                <a:gd name="connsiteY5" fmla="*/ 981075 h 981075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0 w 2047875"/>
                <a:gd name="connsiteY5" fmla="*/ 971550 h 971550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117475 w 2047875"/>
                <a:gd name="connsiteY5" fmla="*/ 777875 h 971550"/>
                <a:gd name="connsiteX6" fmla="*/ 0 w 2047875"/>
                <a:gd name="connsiteY6" fmla="*/ 971550 h 9715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14300 w 2044700"/>
                <a:gd name="connsiteY5" fmla="*/ 777875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536574 w 2044700"/>
                <a:gd name="connsiteY4" fmla="*/ 342900 h 996950"/>
                <a:gd name="connsiteX5" fmla="*/ 298450 w 2044700"/>
                <a:gd name="connsiteY5" fmla="*/ 552450 h 996950"/>
                <a:gd name="connsiteX6" fmla="*/ 127000 w 2044700"/>
                <a:gd name="connsiteY6" fmla="*/ 781050 h 996950"/>
                <a:gd name="connsiteX7" fmla="*/ 0 w 2044700"/>
                <a:gd name="connsiteY7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200024 w 2044700"/>
                <a:gd name="connsiteY7" fmla="*/ 673100 h 996950"/>
                <a:gd name="connsiteX8" fmla="*/ 127000 w 2044700"/>
                <a:gd name="connsiteY8" fmla="*/ 781050 h 996950"/>
                <a:gd name="connsiteX9" fmla="*/ 0 w 2044700"/>
                <a:gd name="connsiteY9" fmla="*/ 996950 h 9969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396874 w 2032000"/>
                <a:gd name="connsiteY6" fmla="*/ 434976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403224 w 2032000"/>
                <a:gd name="connsiteY6" fmla="*/ 438151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714499 w 2032000"/>
                <a:gd name="connsiteY1" fmla="*/ 25401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32000 w 2032000"/>
                <a:gd name="connsiteY0" fmla="*/ 0 h 987425"/>
                <a:gd name="connsiteX1" fmla="*/ 1717674 w 2032000"/>
                <a:gd name="connsiteY1" fmla="*/ 15876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28825 w 2028825"/>
                <a:gd name="connsiteY0" fmla="*/ 0 h 987425"/>
                <a:gd name="connsiteX1" fmla="*/ 1714499 w 2028825"/>
                <a:gd name="connsiteY1" fmla="*/ 15876 h 987425"/>
                <a:gd name="connsiteX2" fmla="*/ 1381125 w 2028825"/>
                <a:gd name="connsiteY2" fmla="*/ 50800 h 987425"/>
                <a:gd name="connsiteX3" fmla="*/ 1028700 w 2028825"/>
                <a:gd name="connsiteY3" fmla="*/ 117475 h 987425"/>
                <a:gd name="connsiteX4" fmla="*/ 844549 w 2028825"/>
                <a:gd name="connsiteY4" fmla="*/ 174625 h 987425"/>
                <a:gd name="connsiteX5" fmla="*/ 685800 w 2028825"/>
                <a:gd name="connsiteY5" fmla="*/ 247650 h 987425"/>
                <a:gd name="connsiteX6" fmla="*/ 520699 w 2028825"/>
                <a:gd name="connsiteY6" fmla="*/ 342900 h 987425"/>
                <a:gd name="connsiteX7" fmla="*/ 400049 w 2028825"/>
                <a:gd name="connsiteY7" fmla="*/ 438151 h 987425"/>
                <a:gd name="connsiteX8" fmla="*/ 282575 w 2028825"/>
                <a:gd name="connsiteY8" fmla="*/ 552450 h 987425"/>
                <a:gd name="connsiteX9" fmla="*/ 184149 w 2028825"/>
                <a:gd name="connsiteY9" fmla="*/ 673100 h 987425"/>
                <a:gd name="connsiteX10" fmla="*/ 111125 w 2028825"/>
                <a:gd name="connsiteY10" fmla="*/ 781050 h 987425"/>
                <a:gd name="connsiteX11" fmla="*/ 0 w 2028825"/>
                <a:gd name="connsiteY11" fmla="*/ 987425 h 987425"/>
                <a:gd name="connsiteX0" fmla="*/ 2035175 w 2035175"/>
                <a:gd name="connsiteY0" fmla="*/ 0 h 977900"/>
                <a:gd name="connsiteX1" fmla="*/ 1720849 w 2035175"/>
                <a:gd name="connsiteY1" fmla="*/ 15876 h 977900"/>
                <a:gd name="connsiteX2" fmla="*/ 1387475 w 2035175"/>
                <a:gd name="connsiteY2" fmla="*/ 50800 h 977900"/>
                <a:gd name="connsiteX3" fmla="*/ 1035050 w 2035175"/>
                <a:gd name="connsiteY3" fmla="*/ 117475 h 977900"/>
                <a:gd name="connsiteX4" fmla="*/ 850899 w 2035175"/>
                <a:gd name="connsiteY4" fmla="*/ 174625 h 977900"/>
                <a:gd name="connsiteX5" fmla="*/ 692150 w 2035175"/>
                <a:gd name="connsiteY5" fmla="*/ 247650 h 977900"/>
                <a:gd name="connsiteX6" fmla="*/ 527049 w 2035175"/>
                <a:gd name="connsiteY6" fmla="*/ 342900 h 977900"/>
                <a:gd name="connsiteX7" fmla="*/ 406399 w 2035175"/>
                <a:gd name="connsiteY7" fmla="*/ 438151 h 977900"/>
                <a:gd name="connsiteX8" fmla="*/ 288925 w 2035175"/>
                <a:gd name="connsiteY8" fmla="*/ 552450 h 977900"/>
                <a:gd name="connsiteX9" fmla="*/ 190499 w 2035175"/>
                <a:gd name="connsiteY9" fmla="*/ 673100 h 977900"/>
                <a:gd name="connsiteX10" fmla="*/ 117475 w 2035175"/>
                <a:gd name="connsiteY10" fmla="*/ 781050 h 977900"/>
                <a:gd name="connsiteX11" fmla="*/ 0 w 2035175"/>
                <a:gd name="connsiteY11" fmla="*/ 977900 h 977900"/>
                <a:gd name="connsiteX0" fmla="*/ 2025650 w 2025650"/>
                <a:gd name="connsiteY0" fmla="*/ 0 h 984250"/>
                <a:gd name="connsiteX1" fmla="*/ 1711324 w 2025650"/>
                <a:gd name="connsiteY1" fmla="*/ 15876 h 984250"/>
                <a:gd name="connsiteX2" fmla="*/ 1377950 w 2025650"/>
                <a:gd name="connsiteY2" fmla="*/ 50800 h 984250"/>
                <a:gd name="connsiteX3" fmla="*/ 1025525 w 2025650"/>
                <a:gd name="connsiteY3" fmla="*/ 117475 h 984250"/>
                <a:gd name="connsiteX4" fmla="*/ 841374 w 2025650"/>
                <a:gd name="connsiteY4" fmla="*/ 174625 h 984250"/>
                <a:gd name="connsiteX5" fmla="*/ 682625 w 2025650"/>
                <a:gd name="connsiteY5" fmla="*/ 247650 h 984250"/>
                <a:gd name="connsiteX6" fmla="*/ 517524 w 2025650"/>
                <a:gd name="connsiteY6" fmla="*/ 342900 h 984250"/>
                <a:gd name="connsiteX7" fmla="*/ 396874 w 2025650"/>
                <a:gd name="connsiteY7" fmla="*/ 438151 h 984250"/>
                <a:gd name="connsiteX8" fmla="*/ 279400 w 2025650"/>
                <a:gd name="connsiteY8" fmla="*/ 552450 h 984250"/>
                <a:gd name="connsiteX9" fmla="*/ 180974 w 2025650"/>
                <a:gd name="connsiteY9" fmla="*/ 673100 h 984250"/>
                <a:gd name="connsiteX10" fmla="*/ 107950 w 2025650"/>
                <a:gd name="connsiteY10" fmla="*/ 781050 h 984250"/>
                <a:gd name="connsiteX11" fmla="*/ 0 w 2025650"/>
                <a:gd name="connsiteY11" fmla="*/ 984250 h 984250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93674 w 2032000"/>
                <a:gd name="connsiteY9" fmla="*/ 67945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20650 w 2032000"/>
                <a:gd name="connsiteY10" fmla="*/ 79057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747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81075"/>
                <a:gd name="connsiteX1" fmla="*/ 1720849 w 2032000"/>
                <a:gd name="connsiteY1" fmla="*/ 25401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384300 w 2032000"/>
                <a:gd name="connsiteY2" fmla="*/ 41275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476375 w 2032000"/>
                <a:gd name="connsiteY2" fmla="*/ 38100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15674 w 2023800"/>
                <a:gd name="connsiteY7" fmla="*/ 333375 h 996346"/>
                <a:gd name="connsiteX8" fmla="*/ 395024 w 2023800"/>
                <a:gd name="connsiteY8" fmla="*/ 428626 h 996346"/>
                <a:gd name="connsiteX9" fmla="*/ 277550 w 2023800"/>
                <a:gd name="connsiteY9" fmla="*/ 542925 h 996346"/>
                <a:gd name="connsiteX10" fmla="*/ 179124 w 2023800"/>
                <a:gd name="connsiteY10" fmla="*/ 663575 h 996346"/>
                <a:gd name="connsiteX11" fmla="*/ 102925 w 2023800"/>
                <a:gd name="connsiteY11" fmla="*/ 774700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15674 w 2023800"/>
                <a:gd name="connsiteY7" fmla="*/ 333375 h 996346"/>
                <a:gd name="connsiteX8" fmla="*/ 395024 w 2023800"/>
                <a:gd name="connsiteY8" fmla="*/ 428626 h 996346"/>
                <a:gd name="connsiteX9" fmla="*/ 277550 w 2023800"/>
                <a:gd name="connsiteY9" fmla="*/ 542925 h 996346"/>
                <a:gd name="connsiteX10" fmla="*/ 179124 w 2023800"/>
                <a:gd name="connsiteY10" fmla="*/ 663575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15674 w 2023800"/>
                <a:gd name="connsiteY7" fmla="*/ 333375 h 996346"/>
                <a:gd name="connsiteX8" fmla="*/ 395024 w 2023800"/>
                <a:gd name="connsiteY8" fmla="*/ 428626 h 996346"/>
                <a:gd name="connsiteX9" fmla="*/ 298052 w 2023800"/>
                <a:gd name="connsiteY9" fmla="*/ 557094 h 996346"/>
                <a:gd name="connsiteX10" fmla="*/ 179124 w 2023800"/>
                <a:gd name="connsiteY10" fmla="*/ 663575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15674 w 2023800"/>
                <a:gd name="connsiteY7" fmla="*/ 333375 h 996346"/>
                <a:gd name="connsiteX8" fmla="*/ 395024 w 2023800"/>
                <a:gd name="connsiteY8" fmla="*/ 428626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15674 w 2023800"/>
                <a:gd name="connsiteY7" fmla="*/ 333375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55926 w 2023800"/>
                <a:gd name="connsiteY5" fmla="*/ 168643 h 996346"/>
                <a:gd name="connsiteX6" fmla="*/ 680775 w 2023800"/>
                <a:gd name="connsiteY6" fmla="*/ 238125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55926 w 2023800"/>
                <a:gd name="connsiteY5" fmla="*/ 168643 h 996346"/>
                <a:gd name="connsiteX6" fmla="*/ 697177 w 2023800"/>
                <a:gd name="connsiteY6" fmla="*/ 245210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35976 w 2023800"/>
                <a:gd name="connsiteY4" fmla="*/ 122120 h 996346"/>
                <a:gd name="connsiteX5" fmla="*/ 855926 w 2023800"/>
                <a:gd name="connsiteY5" fmla="*/ 168643 h 996346"/>
                <a:gd name="connsiteX6" fmla="*/ 697177 w 2023800"/>
                <a:gd name="connsiteY6" fmla="*/ 245210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35976 w 2023800"/>
                <a:gd name="connsiteY4" fmla="*/ 122120 h 996346"/>
                <a:gd name="connsiteX5" fmla="*/ 864127 w 2023800"/>
                <a:gd name="connsiteY5" fmla="*/ 172186 h 996346"/>
                <a:gd name="connsiteX6" fmla="*/ 697177 w 2023800"/>
                <a:gd name="connsiteY6" fmla="*/ 245210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32825 w 2023800"/>
                <a:gd name="connsiteY3" fmla="*/ 73394 h 996346"/>
                <a:gd name="connsiteX4" fmla="*/ 1035976 w 2023800"/>
                <a:gd name="connsiteY4" fmla="*/ 122120 h 996346"/>
                <a:gd name="connsiteX5" fmla="*/ 864127 w 2023800"/>
                <a:gd name="connsiteY5" fmla="*/ 172186 h 996346"/>
                <a:gd name="connsiteX6" fmla="*/ 697177 w 2023800"/>
                <a:gd name="connsiteY6" fmla="*/ 245210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9419 h 996346"/>
                <a:gd name="connsiteX2" fmla="*/ 1468175 w 2023800"/>
                <a:gd name="connsiteY2" fmla="*/ 38100 h 996346"/>
                <a:gd name="connsiteX3" fmla="*/ 1232825 w 2023800"/>
                <a:gd name="connsiteY3" fmla="*/ 73394 h 996346"/>
                <a:gd name="connsiteX4" fmla="*/ 1035976 w 2023800"/>
                <a:gd name="connsiteY4" fmla="*/ 122120 h 996346"/>
                <a:gd name="connsiteX5" fmla="*/ 864127 w 2023800"/>
                <a:gd name="connsiteY5" fmla="*/ 172186 h 996346"/>
                <a:gd name="connsiteX6" fmla="*/ 697177 w 2023800"/>
                <a:gd name="connsiteY6" fmla="*/ 245210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89261"/>
                <a:gd name="connsiteX1" fmla="*/ 1712649 w 2023800"/>
                <a:gd name="connsiteY1" fmla="*/ 12334 h 989261"/>
                <a:gd name="connsiteX2" fmla="*/ 1468175 w 2023800"/>
                <a:gd name="connsiteY2" fmla="*/ 31015 h 989261"/>
                <a:gd name="connsiteX3" fmla="*/ 1232825 w 2023800"/>
                <a:gd name="connsiteY3" fmla="*/ 66309 h 989261"/>
                <a:gd name="connsiteX4" fmla="*/ 1035976 w 2023800"/>
                <a:gd name="connsiteY4" fmla="*/ 115035 h 989261"/>
                <a:gd name="connsiteX5" fmla="*/ 864127 w 2023800"/>
                <a:gd name="connsiteY5" fmla="*/ 165101 h 989261"/>
                <a:gd name="connsiteX6" fmla="*/ 697177 w 2023800"/>
                <a:gd name="connsiteY6" fmla="*/ 238125 h 989261"/>
                <a:gd name="connsiteX7" fmla="*/ 536176 w 2023800"/>
                <a:gd name="connsiteY7" fmla="*/ 329831 h 989261"/>
                <a:gd name="connsiteX8" fmla="*/ 415526 w 2023800"/>
                <a:gd name="connsiteY8" fmla="*/ 428626 h 989261"/>
                <a:gd name="connsiteX9" fmla="*/ 298052 w 2023800"/>
                <a:gd name="connsiteY9" fmla="*/ 550009 h 989261"/>
                <a:gd name="connsiteX10" fmla="*/ 199626 w 2023800"/>
                <a:gd name="connsiteY10" fmla="*/ 660033 h 989261"/>
                <a:gd name="connsiteX11" fmla="*/ 123428 w 2023800"/>
                <a:gd name="connsiteY11" fmla="*/ 778242 h 989261"/>
                <a:gd name="connsiteX12" fmla="*/ 0 w 2023800"/>
                <a:gd name="connsiteY12" fmla="*/ 989261 h 989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23800" h="989261">
                  <a:moveTo>
                    <a:pt x="2023800" y="0"/>
                  </a:moveTo>
                  <a:cubicBezTo>
                    <a:pt x="1969296" y="2646"/>
                    <a:pt x="1820599" y="3867"/>
                    <a:pt x="1712649" y="12334"/>
                  </a:cubicBezTo>
                  <a:lnTo>
                    <a:pt x="1468175" y="31015"/>
                  </a:lnTo>
                  <a:cubicBezTo>
                    <a:pt x="1386154" y="39482"/>
                    <a:pt x="1291562" y="55197"/>
                    <a:pt x="1232825" y="66309"/>
                  </a:cubicBezTo>
                  <a:cubicBezTo>
                    <a:pt x="1174088" y="77421"/>
                    <a:pt x="1098947" y="97044"/>
                    <a:pt x="1035976" y="115035"/>
                  </a:cubicBezTo>
                  <a:cubicBezTo>
                    <a:pt x="946547" y="137789"/>
                    <a:pt x="921806" y="144464"/>
                    <a:pt x="864127" y="165101"/>
                  </a:cubicBezTo>
                  <a:cubicBezTo>
                    <a:pt x="806448" y="185738"/>
                    <a:pt x="751152" y="212196"/>
                    <a:pt x="697177" y="238125"/>
                  </a:cubicBezTo>
                  <a:cubicBezTo>
                    <a:pt x="643202" y="264054"/>
                    <a:pt x="584330" y="296493"/>
                    <a:pt x="536176" y="329831"/>
                  </a:cubicBezTo>
                  <a:cubicBezTo>
                    <a:pt x="488022" y="363169"/>
                    <a:pt x="455213" y="393701"/>
                    <a:pt x="415526" y="428626"/>
                  </a:cubicBezTo>
                  <a:cubicBezTo>
                    <a:pt x="375839" y="463551"/>
                    <a:pt x="333506" y="512438"/>
                    <a:pt x="298052" y="550009"/>
                  </a:cubicBezTo>
                  <a:cubicBezTo>
                    <a:pt x="262598" y="587580"/>
                    <a:pt x="228201" y="621933"/>
                    <a:pt x="199626" y="660033"/>
                  </a:cubicBezTo>
                  <a:cubicBezTo>
                    <a:pt x="171051" y="698133"/>
                    <a:pt x="158353" y="723209"/>
                    <a:pt x="123428" y="778242"/>
                  </a:cubicBezTo>
                  <a:cubicBezTo>
                    <a:pt x="73157" y="848092"/>
                    <a:pt x="48154" y="892953"/>
                    <a:pt x="0" y="989261"/>
                  </a:cubicBezTo>
                </a:path>
              </a:pathLst>
            </a:cu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6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408935B-EBDE-D01B-85ED-8460E5D1CDC1}"/>
                    </a:ext>
                  </a:extLst>
                </p:cNvPr>
                <p:cNvSpPr txBox="1"/>
                <p:nvPr/>
              </p:nvSpPr>
              <p:spPr>
                <a:xfrm>
                  <a:off x="6870592" y="3733368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0312EB2-7C40-E292-6B8F-A7A05C1E94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0592" y="3733368"/>
                  <a:ext cx="184731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5B74B7B5-3FEA-2033-EA2D-6CAB6C426BE5}"/>
                </a:ext>
              </a:extLst>
            </p:cNvPr>
            <p:cNvSpPr/>
            <p:nvPr/>
          </p:nvSpPr>
          <p:spPr>
            <a:xfrm flipH="1">
              <a:off x="4924846" y="2090358"/>
              <a:ext cx="45719" cy="1598305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84D4D96F-89D2-4F17-0D46-084B824D8EC7}"/>
                </a:ext>
              </a:extLst>
            </p:cNvPr>
            <p:cNvSpPr/>
            <p:nvPr/>
          </p:nvSpPr>
          <p:spPr>
            <a:xfrm rot="5400000" flipH="1">
              <a:off x="5952842" y="2648788"/>
              <a:ext cx="45719" cy="2034030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92433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7223F8-9AFB-D362-C3F6-603AF064C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F42E51-35E0-1EC0-FE93-8A4D8BEF1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1280EDE-CE91-B7DB-D937-C70419439D83}"/>
                  </a:ext>
                </a:extLst>
              </p:cNvPr>
              <p:cNvSpPr txBox="1"/>
              <p:nvPr/>
            </p:nvSpPr>
            <p:spPr>
              <a:xfrm>
                <a:off x="0" y="2776877"/>
                <a:ext cx="12191999" cy="17549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𝑚𝑎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𝑚𝑣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𝑚𝑎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𝑏𝑣</m:t>
                          </m:r>
                        </m:e>
                      </m:d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1280EDE-CE91-B7DB-D937-C70419439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76877"/>
                <a:ext cx="12191999" cy="17549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E603638-23FC-6578-1A20-2E64B73A866A}"/>
                  </a:ext>
                </a:extLst>
              </p:cNvPr>
              <p:cNvSpPr txBox="1"/>
              <p:nvPr/>
            </p:nvSpPr>
            <p:spPr>
              <a:xfrm>
                <a:off x="4443234" y="1192566"/>
                <a:ext cx="4094519" cy="1475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4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48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E603638-23FC-6578-1A20-2E64B73A8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234" y="1192566"/>
                <a:ext cx="4094519" cy="14752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DA96DC4-4B8F-5C7F-518C-F5274C3D369D}"/>
              </a:ext>
            </a:extLst>
          </p:cNvPr>
          <p:cNvSpPr txBox="1"/>
          <p:nvPr/>
        </p:nvSpPr>
        <p:spPr>
          <a:xfrm>
            <a:off x="90960" y="127521"/>
            <a:ext cx="12096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/>
              <a:t>Lagrangian</a:t>
            </a:r>
            <a:r>
              <a:rPr lang="en-US" sz="4800" dirty="0"/>
              <a:t> for linear drag?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6E794C5-8B27-9C8F-519B-683435305215}"/>
                  </a:ext>
                </a:extLst>
              </p:cNvPr>
              <p:cNvSpPr txBox="1"/>
              <p:nvPr/>
            </p:nvSpPr>
            <p:spPr>
              <a:xfrm>
                <a:off x="4523325" y="5010495"/>
                <a:ext cx="314534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latin typeface="Cambria Math" panose="02040503050406030204" pitchFamily="18" charset="0"/>
                        </a:rPr>
                        <m:t>𝑚𝑎</m:t>
                      </m:r>
                      <m:r>
                        <a:rPr lang="en-US" sz="480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4800" i="1" smtClean="0">
                          <a:latin typeface="Cambria Math" panose="02040503050406030204" pitchFamily="18" charset="0"/>
                        </a:rPr>
                        <m:t>𝑏𝑣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6E794C5-8B27-9C8F-519B-683435305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325" y="5010495"/>
                <a:ext cx="3145348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3896B47-0CD0-B29B-1ADC-47A2B4BB7196}"/>
              </a:ext>
            </a:extLst>
          </p:cNvPr>
          <p:cNvCxnSpPr>
            <a:cxnSpLocks/>
          </p:cNvCxnSpPr>
          <p:nvPr/>
        </p:nvCxnSpPr>
        <p:spPr>
          <a:xfrm>
            <a:off x="3449444" y="5226207"/>
            <a:ext cx="929268" cy="81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FA15C38-F266-2886-BBED-53F06B6D0FD8}"/>
              </a:ext>
            </a:extLst>
          </p:cNvPr>
          <p:cNvSpPr txBox="1"/>
          <p:nvPr/>
        </p:nvSpPr>
        <p:spPr>
          <a:xfrm>
            <a:off x="1263805" y="4813115"/>
            <a:ext cx="2074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Recover particle under linear drag!!!</a:t>
            </a:r>
          </a:p>
        </p:txBody>
      </p:sp>
    </p:spTree>
    <p:extLst>
      <p:ext uri="{BB962C8B-B14F-4D97-AF65-F5344CB8AC3E}">
        <p14:creationId xmlns:p14="http://schemas.microsoft.com/office/powerpoint/2010/main" val="2013084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033C8-7B42-7E16-B177-655DB2AF8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4A265A-20BF-0C77-528E-E266DF670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7541221-5D6C-1DC9-F5B8-9BAE96C73B0B}"/>
                  </a:ext>
                </a:extLst>
              </p:cNvPr>
              <p:cNvSpPr txBox="1"/>
              <p:nvPr/>
            </p:nvSpPr>
            <p:spPr>
              <a:xfrm>
                <a:off x="1055553" y="2688578"/>
                <a:ext cx="3861891" cy="9105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𝑚𝑣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7541221-5D6C-1DC9-F5B8-9BAE96C73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553" y="2688578"/>
                <a:ext cx="3861891" cy="9105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42CA648-88D9-07EC-1ECF-3F1D1A553C4D}"/>
                  </a:ext>
                </a:extLst>
              </p:cNvPr>
              <p:cNvSpPr txBox="1"/>
              <p:nvPr/>
            </p:nvSpPr>
            <p:spPr>
              <a:xfrm>
                <a:off x="5925438" y="2593151"/>
                <a:ext cx="2698239" cy="11203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42CA648-88D9-07EC-1ECF-3F1D1A553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438" y="2593151"/>
                <a:ext cx="2698239" cy="11203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4316EBA-3738-15B7-5F98-23D3EAB4DDDA}"/>
                  </a:ext>
                </a:extLst>
              </p:cNvPr>
              <p:cNvSpPr txBox="1"/>
              <p:nvPr/>
            </p:nvSpPr>
            <p:spPr>
              <a:xfrm>
                <a:off x="287652" y="3878595"/>
                <a:ext cx="6615721" cy="17363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𝑝𝑣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f>
                                    <m:f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num>
                                    <m:den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4316EBA-3738-15B7-5F98-23D3EAB4D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52" y="3878595"/>
                <a:ext cx="6615721" cy="17363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47F0F09-2A85-7005-94FB-96BDA4389E50}"/>
              </a:ext>
            </a:extLst>
          </p:cNvPr>
          <p:cNvSpPr txBox="1"/>
          <p:nvPr/>
        </p:nvSpPr>
        <p:spPr>
          <a:xfrm>
            <a:off x="90960" y="127521"/>
            <a:ext cx="12096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Hamiltonian for linear drag?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9B0D483-B8FE-5302-FE48-C7ACD8942239}"/>
              </a:ext>
            </a:extLst>
          </p:cNvPr>
          <p:cNvGrpSpPr/>
          <p:nvPr/>
        </p:nvGrpSpPr>
        <p:grpSpPr>
          <a:xfrm>
            <a:off x="600022" y="1211096"/>
            <a:ext cx="10991957" cy="1129476"/>
            <a:chOff x="627069" y="1211096"/>
            <a:chExt cx="10991957" cy="11294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E9ECA27-31D9-00AA-D7BA-0CA1110EB67C}"/>
                    </a:ext>
                  </a:extLst>
                </p:cNvPr>
                <p:cNvSpPr txBox="1"/>
                <p:nvPr/>
              </p:nvSpPr>
              <p:spPr>
                <a:xfrm>
                  <a:off x="627069" y="1211096"/>
                  <a:ext cx="3117135" cy="11294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360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𝑚</m:t>
                        </m:r>
                        <m:sSup>
                          <m:sSup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num>
                              <m:den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E9ECA27-31D9-00AA-D7BA-0CA1110EB6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069" y="1211096"/>
                  <a:ext cx="3117135" cy="112947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37FB88B-F900-837D-0BC1-87DDFAEAD9F2}"/>
                    </a:ext>
                  </a:extLst>
                </p:cNvPr>
                <p:cNvSpPr txBox="1"/>
                <p:nvPr/>
              </p:nvSpPr>
              <p:spPr>
                <a:xfrm>
                  <a:off x="5469439" y="1452669"/>
                  <a:ext cx="185634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360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37FB88B-F900-837D-0BC1-87DDFAEAD9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9439" y="1452669"/>
                  <a:ext cx="1856341" cy="6463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BDD3765-B752-014A-EA8A-EE700015BD98}"/>
                    </a:ext>
                  </a:extLst>
                </p:cNvPr>
                <p:cNvSpPr txBox="1"/>
                <p:nvPr/>
              </p:nvSpPr>
              <p:spPr>
                <a:xfrm>
                  <a:off x="9051015" y="1452669"/>
                  <a:ext cx="256801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𝑝𝑣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BDD3765-B752-014A-EA8A-EE700015BD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1015" y="1452669"/>
                  <a:ext cx="2568011" cy="64633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4E8990A-3CF0-2EDB-7B21-03074767399D}"/>
                  </a:ext>
                </a:extLst>
              </p:cNvPr>
              <p:cNvSpPr txBox="1"/>
              <p:nvPr/>
            </p:nvSpPr>
            <p:spPr>
              <a:xfrm>
                <a:off x="5696852" y="4803371"/>
                <a:ext cx="3203761" cy="12039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4E8990A-3CF0-2EDB-7B21-030747673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6852" y="4803371"/>
                <a:ext cx="3203761" cy="120391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6725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o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63505</TotalTime>
  <Words>1557</Words>
  <Application>Microsoft Office PowerPoint</Application>
  <PresentationFormat>Widescreen</PresentationFormat>
  <Paragraphs>318</Paragraphs>
  <Slides>28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Office Theme</vt:lpstr>
      <vt:lpstr>Kinematics vs Dynamics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 Carcassi</dc:creator>
  <cp:lastModifiedBy>Gabriele Carcassi</cp:lastModifiedBy>
  <cp:revision>189</cp:revision>
  <dcterms:created xsi:type="dcterms:W3CDTF">2021-04-07T15:17:47Z</dcterms:created>
  <dcterms:modified xsi:type="dcterms:W3CDTF">2024-04-25T17:15:50Z</dcterms:modified>
</cp:coreProperties>
</file>