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1072" r:id="rId2"/>
    <p:sldId id="1199" r:id="rId3"/>
    <p:sldId id="1200" r:id="rId4"/>
    <p:sldId id="1201" r:id="rId5"/>
    <p:sldId id="1205" r:id="rId6"/>
    <p:sldId id="1204" r:id="rId7"/>
    <p:sldId id="1208" r:id="rId8"/>
    <p:sldId id="1210" r:id="rId9"/>
    <p:sldId id="1211" r:id="rId10"/>
    <p:sldId id="1212" r:id="rId11"/>
    <p:sldId id="1213" r:id="rId12"/>
    <p:sldId id="1215" r:id="rId13"/>
    <p:sldId id="1216" r:id="rId14"/>
    <p:sldId id="1217" r:id="rId15"/>
    <p:sldId id="1218" r:id="rId16"/>
    <p:sldId id="12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216D"/>
    <a:srgbClr val="A469D1"/>
    <a:srgbClr val="9752CA"/>
    <a:srgbClr val="B686DA"/>
    <a:srgbClr val="C9A6E4"/>
    <a:srgbClr val="672D93"/>
    <a:srgbClr val="E3D3F1"/>
    <a:srgbClr val="863BBF"/>
    <a:srgbClr val="EF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8554" dt="2024-08-01T02:53:09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4" autoAdjust="0"/>
    <p:restoredTop sz="89370" autoAdjust="0"/>
  </p:normalViewPr>
  <p:slideViewPr>
    <p:cSldViewPr snapToGrid="0">
      <p:cViewPr>
        <p:scale>
          <a:sx n="125" d="100"/>
          <a:sy n="125" d="100"/>
        </p:scale>
        <p:origin x="990" y="480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8-01T19:39:59.752" v="27807" actId="14100"/>
      <pc:docMkLst>
        <pc:docMk/>
      </pc:docMkLst>
      <pc:sldChg chg="add del">
        <pc:chgData name="Phillip Kaufman" userId="c001b2a046940d7c" providerId="LiveId" clId="{9EF190FB-2075-4375-A797-615516ED83A7}" dt="2024-07-08T01:15:36.836" v="16715" actId="47"/>
        <pc:sldMkLst>
          <pc:docMk/>
          <pc:sldMk cId="474384658" sldId="256"/>
        </pc:sldMkLst>
      </pc:sldChg>
      <pc:sldChg chg="modSp del mod">
        <pc:chgData name="Phillip Kaufman" userId="c001b2a046940d7c" providerId="LiveId" clId="{9EF190FB-2075-4375-A797-615516ED83A7}" dt="2024-07-08T01:13:38.645" v="16714" actId="47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addSp modSp del mod">
        <pc:chgData name="Phillip Kaufman" userId="c001b2a046940d7c" providerId="LiveId" clId="{9EF190FB-2075-4375-A797-615516ED83A7}" dt="2024-07-18T05:21:48.280" v="25746" actId="1076"/>
        <pc:sldMkLst>
          <pc:docMk/>
          <pc:sldMk cId="38104800" sldId="986"/>
        </pc:sldMkLst>
        <pc:spChg chg="mod">
          <ac:chgData name="Phillip Kaufman" userId="c001b2a046940d7c" providerId="LiveId" clId="{9EF190FB-2075-4375-A797-615516ED83A7}" dt="2024-07-18T05:21:22.603" v="25737" actId="1076"/>
          <ac:spMkLst>
            <pc:docMk/>
            <pc:sldMk cId="38104800" sldId="986"/>
            <ac:spMk id="4" creationId="{E83E981D-7834-8651-635E-3852295E5432}"/>
          </ac:spMkLst>
        </pc:spChg>
        <pc:spChg chg="mod">
          <ac:chgData name="Phillip Kaufman" userId="c001b2a046940d7c" providerId="LiveId" clId="{9EF190FB-2075-4375-A797-615516ED83A7}" dt="2024-07-18T05:21:48.280" v="25746" actId="1076"/>
          <ac:spMkLst>
            <pc:docMk/>
            <pc:sldMk cId="38104800" sldId="986"/>
            <ac:spMk id="5" creationId="{182ECBB3-723F-915C-95D2-ADB8A12BDC86}"/>
          </ac:spMkLst>
        </pc:spChg>
        <pc:spChg chg="mod">
          <ac:chgData name="Phillip Kaufman" userId="c001b2a046940d7c" providerId="LiveId" clId="{9EF190FB-2075-4375-A797-615516ED83A7}" dt="2024-07-18T05:21:43.396" v="25744" actId="1076"/>
          <ac:spMkLst>
            <pc:docMk/>
            <pc:sldMk cId="38104800" sldId="986"/>
            <ac:spMk id="6" creationId="{89305292-DED6-A1B8-D815-500A1E868EFF}"/>
          </ac:spMkLst>
        </pc:spChg>
        <pc:spChg chg="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7" creationId="{70D5E521-6D9F-1E9F-5ED1-71D91179585E}"/>
          </ac:spMkLst>
        </pc:spChg>
        <pc:spChg chg="add 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8" creationId="{CF0ECCB8-85C5-9AAB-5E43-0AB1E37D9C0F}"/>
          </ac:spMkLst>
        </pc:spChg>
        <pc:spChg chg="mod">
          <ac:chgData name="Phillip Kaufman" userId="c001b2a046940d7c" providerId="LiveId" clId="{9EF190FB-2075-4375-A797-615516ED83A7}" dt="2024-07-18T05:21:31.729" v="25739" actId="465"/>
          <ac:spMkLst>
            <pc:docMk/>
            <pc:sldMk cId="38104800" sldId="986"/>
            <ac:spMk id="17" creationId="{83E63983-1AE9-8BA9-D133-0146910B8817}"/>
          </ac:spMkLst>
        </pc:spChg>
        <pc:cxnChg chg="mod">
          <ac:chgData name="Phillip Kaufman" userId="c001b2a046940d7c" providerId="LiveId" clId="{9EF190FB-2075-4375-A797-615516ED83A7}" dt="2024-07-18T05:21:39.405" v="25743" actId="14100"/>
          <ac:cxnSpMkLst>
            <pc:docMk/>
            <pc:sldMk cId="38104800" sldId="986"/>
            <ac:cxnSpMk id="12" creationId="{C3D8DA4B-A5EE-61AB-10A7-EEF61FC920D6}"/>
          </ac:cxnSpMkLst>
        </pc:cxnChg>
        <pc:cxnChg chg="mod">
          <ac:chgData name="Phillip Kaufman" userId="c001b2a046940d7c" providerId="LiveId" clId="{9EF190FB-2075-4375-A797-615516ED83A7}" dt="2024-07-18T05:21:37.175" v="25742" actId="14100"/>
          <ac:cxnSpMkLst>
            <pc:docMk/>
            <pc:sldMk cId="38104800" sldId="986"/>
            <ac:cxnSpMk id="19" creationId="{099C3BC2-780A-CFA3-9748-5D748F3C7867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 del">
        <pc:chgData name="Phillip Kaufman" userId="c001b2a046940d7c" providerId="LiveId" clId="{9EF190FB-2075-4375-A797-615516ED83A7}" dt="2024-07-08T01:13:38.645" v="16714" actId="47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16046442" sldId="1031"/>
        </pc:sldMkLst>
      </pc:sldChg>
      <pc:sldChg chg="addSp delSp modSp del mod ord">
        <pc:chgData name="Phillip Kaufman" userId="c001b2a046940d7c" providerId="LiveId" clId="{9EF190FB-2075-4375-A797-615516ED83A7}" dt="2024-07-08T01:13:38.645" v="16714" actId="47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076211382" sldId="1035"/>
        </pc:sldMkLst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del mod">
        <pc:chgData name="Phillip Kaufman" userId="c001b2a046940d7c" providerId="LiveId" clId="{9EF190FB-2075-4375-A797-615516ED83A7}" dt="2024-07-08T01:13:38.645" v="16714" actId="47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3134034103" sldId="1069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4268665781" sldId="1070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00621293" sldId="107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27530898" sldId="107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040068651" sldId="1073"/>
        </pc:sldMkLst>
      </pc:sldChg>
      <pc:sldChg chg="modSp add mod">
        <pc:chgData name="Phillip Kaufman" userId="c001b2a046940d7c" providerId="LiveId" clId="{9EF190FB-2075-4375-A797-615516ED83A7}" dt="2024-07-09T02:11:32.879" v="17520" actId="404"/>
        <pc:sldMkLst>
          <pc:docMk/>
          <pc:sldMk cId="1105440738" sldId="1074"/>
        </pc:sldMkLst>
        <pc:spChg chg="mod">
          <ac:chgData name="Phillip Kaufman" userId="c001b2a046940d7c" providerId="LiveId" clId="{9EF190FB-2075-4375-A797-615516ED83A7}" dt="2024-07-09T02:11:32.879" v="17520" actId="404"/>
          <ac:spMkLst>
            <pc:docMk/>
            <pc:sldMk cId="1105440738" sldId="1074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7-09T02:11:24.350" v="17516" actId="12788"/>
          <ac:spMkLst>
            <pc:docMk/>
            <pc:sldMk cId="1105440738" sldId="1074"/>
            <ac:spMk id="95" creationId="{0AF3BDE5-C0F2-BDF1-66DD-A826EECE342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051404101" sldId="1075"/>
        </pc:sldMkLst>
      </pc:sldChg>
      <pc:sldChg chg="modSp add mod">
        <pc:chgData name="Phillip Kaufman" userId="c001b2a046940d7c" providerId="LiveId" clId="{9EF190FB-2075-4375-A797-615516ED83A7}" dt="2024-07-09T02:11:44.626" v="17524" actId="403"/>
        <pc:sldMkLst>
          <pc:docMk/>
          <pc:sldMk cId="3079821497" sldId="1076"/>
        </pc:sldMkLst>
        <pc:spChg chg="mod">
          <ac:chgData name="Phillip Kaufman" userId="c001b2a046940d7c" providerId="LiveId" clId="{9EF190FB-2075-4375-A797-615516ED83A7}" dt="2024-07-09T02:11:44.626" v="17524" actId="403"/>
          <ac:spMkLst>
            <pc:docMk/>
            <pc:sldMk cId="3079821497" sldId="1076"/>
            <ac:spMk id="5" creationId="{623A1929-1B46-A702-B74D-167669E2F357}"/>
          </ac:spMkLst>
        </pc:spChg>
      </pc:sldChg>
      <pc:sldChg chg="add del">
        <pc:chgData name="Phillip Kaufman" userId="c001b2a046940d7c" providerId="LiveId" clId="{9EF190FB-2075-4375-A797-615516ED83A7}" dt="2024-07-18T05:20:37.866" v="25732" actId="47"/>
        <pc:sldMkLst>
          <pc:docMk/>
          <pc:sldMk cId="4292135678" sldId="107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935900988" sldId="1078"/>
        </pc:sldMkLst>
      </pc:sldChg>
      <pc:sldChg chg="addSp delSp modSp add mod modNotesTx">
        <pc:chgData name="Phillip Kaufman" userId="c001b2a046940d7c" providerId="LiveId" clId="{9EF190FB-2075-4375-A797-615516ED83A7}" dt="2024-07-14T03:44:58.496" v="20331" actId="20577"/>
        <pc:sldMkLst>
          <pc:docMk/>
          <pc:sldMk cId="2827780838" sldId="1079"/>
        </pc:sldMkLst>
        <pc:spChg chg="add del mod topLvl">
          <ac:chgData name="Phillip Kaufman" userId="c001b2a046940d7c" providerId="LiveId" clId="{9EF190FB-2075-4375-A797-615516ED83A7}" dt="2024-07-09T02:12:14.309" v="17537" actId="1076"/>
          <ac:spMkLst>
            <pc:docMk/>
            <pc:sldMk cId="2827780838" sldId="1079"/>
            <ac:spMk id="5" creationId="{B94B1AA0-8ABB-E55C-C293-33B7BE2AC581}"/>
          </ac:spMkLst>
        </pc:spChg>
        <pc:spChg chg="add del">
          <ac:chgData name="Phillip Kaufman" userId="c001b2a046940d7c" providerId="LiveId" clId="{9EF190FB-2075-4375-A797-615516ED83A7}" dt="2024-07-09T02:11:53.262" v="17526" actId="22"/>
          <ac:spMkLst>
            <pc:docMk/>
            <pc:sldMk cId="2827780838" sldId="1079"/>
            <ac:spMk id="7" creationId="{808E885E-52F9-C846-8506-47D576349EF7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0" creationId="{073088C6-0C27-1324-A9F7-CFF64685283A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1" creationId="{10362E86-6F33-EBD3-B973-96592F046160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2" creationId="{3F55A87B-9CAA-1F46-8284-E8563EEE184A}"/>
          </ac:spMkLst>
        </pc:spChg>
        <pc:spChg chg="add del">
          <ac:chgData name="Phillip Kaufman" userId="c001b2a046940d7c" providerId="LiveId" clId="{9EF190FB-2075-4375-A797-615516ED83A7}" dt="2024-07-09T02:11:55.457" v="17528" actId="22"/>
          <ac:spMkLst>
            <pc:docMk/>
            <pc:sldMk cId="2827780838" sldId="1079"/>
            <ac:spMk id="27" creationId="{CAD54305-E582-8373-3122-79A4B9D73ECA}"/>
          </ac:spMkLst>
        </pc:spChg>
        <pc:spChg chg="add del">
          <ac:chgData name="Phillip Kaufman" userId="c001b2a046940d7c" providerId="LiveId" clId="{9EF190FB-2075-4375-A797-615516ED83A7}" dt="2024-07-09T02:12:02.955" v="17532" actId="22"/>
          <ac:spMkLst>
            <pc:docMk/>
            <pc:sldMk cId="2827780838" sldId="1079"/>
            <ac:spMk id="29" creationId="{ABADA7F0-AC34-9BEF-5764-591C2B08DB19}"/>
          </ac:spMkLst>
        </pc:spChg>
        <pc:grpChg chg="del">
          <ac:chgData name="Phillip Kaufman" userId="c001b2a046940d7c" providerId="LiveId" clId="{9EF190FB-2075-4375-A797-615516ED83A7}" dt="2024-07-09T02:11:58.913" v="17529" actId="165"/>
          <ac:grpSpMkLst>
            <pc:docMk/>
            <pc:sldMk cId="2827780838" sldId="1079"/>
            <ac:grpSpMk id="42" creationId="{6A99B7CA-E6DE-7E62-96F8-87FD33FD6DB3}"/>
          </ac:grpSpMkLst>
        </pc:grpChg>
      </pc:sldChg>
      <pc:sldChg chg="modSp add mod">
        <pc:chgData name="Phillip Kaufman" userId="c001b2a046940d7c" providerId="LiveId" clId="{9EF190FB-2075-4375-A797-615516ED83A7}" dt="2024-07-09T02:12:24.554" v="17540" actId="403"/>
        <pc:sldMkLst>
          <pc:docMk/>
          <pc:sldMk cId="2182622625" sldId="1080"/>
        </pc:sldMkLst>
        <pc:spChg chg="mod">
          <ac:chgData name="Phillip Kaufman" userId="c001b2a046940d7c" providerId="LiveId" clId="{9EF190FB-2075-4375-A797-615516ED83A7}" dt="2024-07-09T02:12:24.554" v="17540" actId="403"/>
          <ac:spMkLst>
            <pc:docMk/>
            <pc:sldMk cId="2182622625" sldId="1080"/>
            <ac:spMk id="22" creationId="{1218CCC6-82F1-05F9-02B5-888DEF4F17D4}"/>
          </ac:spMkLst>
        </pc:spChg>
      </pc:sldChg>
      <pc:sldChg chg="modSp add">
        <pc:chgData name="Phillip Kaufman" userId="c001b2a046940d7c" providerId="LiveId" clId="{9EF190FB-2075-4375-A797-615516ED83A7}" dt="2024-08-01T02:48:36.946" v="27682" actId="403"/>
        <pc:sldMkLst>
          <pc:docMk/>
          <pc:sldMk cId="789066577" sldId="1081"/>
        </pc:sldMkLst>
        <pc:spChg chg="mod">
          <ac:chgData name="Phillip Kaufman" userId="c001b2a046940d7c" providerId="LiveId" clId="{9EF190FB-2075-4375-A797-615516ED83A7}" dt="2024-08-01T02:48:36.946" v="27682" actId="403"/>
          <ac:spMkLst>
            <pc:docMk/>
            <pc:sldMk cId="789066577" sldId="1081"/>
            <ac:spMk id="10" creationId="{22969252-3709-639B-D73B-2DBCD1AE1D1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503579267" sldId="1082"/>
        </pc:sldMkLst>
      </pc:sldChg>
      <pc:sldChg chg="modSp add mod">
        <pc:chgData name="Phillip Kaufman" userId="c001b2a046940d7c" providerId="LiveId" clId="{9EF190FB-2075-4375-A797-615516ED83A7}" dt="2024-07-18T05:21:09.957" v="25736" actId="1076"/>
        <pc:sldMkLst>
          <pc:docMk/>
          <pc:sldMk cId="4258241794" sldId="1083"/>
        </pc:sldMkLst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6" creationId="{2A56A73D-0F47-1D6E-631F-759DB03AAFA0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7-18T05:21:09.957" v="25736" actId="1076"/>
          <ac:spMkLst>
            <pc:docMk/>
            <pc:sldMk cId="4258241794" sldId="1083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7-18T05:21:07.229" v="25735" actId="1076"/>
          <ac:spMkLst>
            <pc:docMk/>
            <pc:sldMk cId="4258241794" sldId="1083"/>
            <ac:spMk id="12" creationId="{5451B710-2992-A321-1853-B8C70382E741}"/>
          </ac:spMkLst>
        </pc:spChg>
        <pc:spChg chg="mod">
          <ac:chgData name="Phillip Kaufman" userId="c001b2a046940d7c" providerId="LiveId" clId="{9EF190FB-2075-4375-A797-615516ED83A7}" dt="2024-07-09T02:12:31.269" v="17545" actId="403"/>
          <ac:spMkLst>
            <pc:docMk/>
            <pc:sldMk cId="4258241794" sldId="1083"/>
            <ac:spMk id="13" creationId="{5355E65F-5393-1CEF-2FE9-575D4DD0F06E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21" creationId="{12D1BA2E-7C92-99D9-561D-77058509D4BF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110" creationId="{98A61C21-F102-CBFC-4762-3674ABFCEA40}"/>
          </ac:spMkLst>
        </pc:spChg>
      </pc:sldChg>
      <pc:sldChg chg="addSp delSp modSp add mod">
        <pc:chgData name="Phillip Kaufman" userId="c001b2a046940d7c" providerId="LiveId" clId="{9EF190FB-2075-4375-A797-615516ED83A7}" dt="2024-07-11T16:50:52.339" v="20327" actId="1076"/>
        <pc:sldMkLst>
          <pc:docMk/>
          <pc:sldMk cId="1384578284" sldId="1084"/>
        </pc:sldMkLst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4" creationId="{0EDF09E0-A4FA-16B0-C2DA-3BB2C4CA760E}"/>
          </ac:spMkLst>
        </pc:spChg>
        <pc:spChg chg="del mod">
          <ac:chgData name="Phillip Kaufman" userId="c001b2a046940d7c" providerId="LiveId" clId="{9EF190FB-2075-4375-A797-615516ED83A7}" dt="2024-07-09T02:12:58.975" v="17550" actId="478"/>
          <ac:spMkLst>
            <pc:docMk/>
            <pc:sldMk cId="1384578284" sldId="1084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7-11T16:50:52.339" v="20327" actId="1076"/>
          <ac:spMkLst>
            <pc:docMk/>
            <pc:sldMk cId="1384578284" sldId="1084"/>
            <ac:spMk id="38" creationId="{6BD96626-C251-8666-B668-AA88E9EC0442}"/>
          </ac:spMkLst>
        </pc:spChg>
        <pc:spChg chg="add mod">
          <ac:chgData name="Phillip Kaufman" userId="c001b2a046940d7c" providerId="LiveId" clId="{9EF190FB-2075-4375-A797-615516ED83A7}" dt="2024-07-09T02:12:59.142" v="17551"/>
          <ac:spMkLst>
            <pc:docMk/>
            <pc:sldMk cId="1384578284" sldId="1084"/>
            <ac:spMk id="48" creationId="{897925EB-5CE5-BBBC-5D6B-2520AE3FA8E7}"/>
          </ac:spMkLst>
        </pc:sp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6" creationId="{F0C743DD-CF44-ED40-2607-0520868102C0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0" creationId="{78BAECD8-A38A-CE1E-BF20-D1E9FC479D6D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21" creationId="{AA68FB98-540A-224C-9A8F-753FB5D24C4F}"/>
          </ac:cxnSpMkLst>
        </pc:cxnChg>
      </pc:sldChg>
      <pc:sldChg chg="modSp add mod modNotesTx">
        <pc:chgData name="Phillip Kaufman" userId="c001b2a046940d7c" providerId="LiveId" clId="{9EF190FB-2075-4375-A797-615516ED83A7}" dt="2024-07-11T16:54:32.093" v="20328" actId="20577"/>
        <pc:sldMkLst>
          <pc:docMk/>
          <pc:sldMk cId="632935242" sldId="1085"/>
        </pc:sldMkLst>
        <pc:spChg chg="mod">
          <ac:chgData name="Phillip Kaufman" userId="c001b2a046940d7c" providerId="LiveId" clId="{9EF190FB-2075-4375-A797-615516ED83A7}" dt="2024-07-09T01:15:55.286" v="17321" actId="1076"/>
          <ac:spMkLst>
            <pc:docMk/>
            <pc:sldMk cId="632935242" sldId="1085"/>
            <ac:spMk id="23" creationId="{296186DC-C5B8-A65E-9678-B22DA23200F7}"/>
          </ac:spMkLst>
        </pc:spChg>
        <pc:spChg chg="mod">
          <ac:chgData name="Phillip Kaufman" userId="c001b2a046940d7c" providerId="LiveId" clId="{9EF190FB-2075-4375-A797-615516ED83A7}" dt="2024-07-09T01:15:53.464" v="17320" actId="1076"/>
          <ac:spMkLst>
            <pc:docMk/>
            <pc:sldMk cId="632935242" sldId="1085"/>
            <ac:spMk id="24" creationId="{78C46984-EF43-D87C-6663-DC6E49FB9EBB}"/>
          </ac:spMkLst>
        </pc:spChg>
        <pc:spChg chg="mod">
          <ac:chgData name="Phillip Kaufman" userId="c001b2a046940d7c" providerId="LiveId" clId="{9EF190FB-2075-4375-A797-615516ED83A7}" dt="2024-07-11T16:48:38.871" v="20318" actId="207"/>
          <ac:spMkLst>
            <pc:docMk/>
            <pc:sldMk cId="632935242" sldId="1085"/>
            <ac:spMk id="26" creationId="{72F6C070-2661-80FC-669F-FDC3FDC7139E}"/>
          </ac:spMkLst>
        </pc:spChg>
        <pc:spChg chg="mod">
          <ac:chgData name="Phillip Kaufman" userId="c001b2a046940d7c" providerId="LiveId" clId="{9EF190FB-2075-4375-A797-615516ED83A7}" dt="2024-07-11T16:48:35.107" v="20317" actId="207"/>
          <ac:spMkLst>
            <pc:docMk/>
            <pc:sldMk cId="632935242" sldId="1085"/>
            <ac:spMk id="28" creationId="{B4F7C13D-3545-0B37-AED4-D2DC8B08ABB9}"/>
          </ac:spMkLst>
        </pc:spChg>
        <pc:grpChg chg="mod">
          <ac:chgData name="Phillip Kaufman" userId="c001b2a046940d7c" providerId="LiveId" clId="{9EF190FB-2075-4375-A797-615516ED83A7}" dt="2024-07-09T01:15:47.891" v="17319" actId="12788"/>
          <ac:grpSpMkLst>
            <pc:docMk/>
            <pc:sldMk cId="632935242" sldId="1085"/>
            <ac:grpSpMk id="25" creationId="{2EAF03E7-C20D-B494-192A-C84565E943B6}"/>
          </ac:grpSpMkLst>
        </pc:grpChg>
      </pc:sldChg>
      <pc:sldChg chg="modSp add mod">
        <pc:chgData name="Phillip Kaufman" userId="c001b2a046940d7c" providerId="LiveId" clId="{9EF190FB-2075-4375-A797-615516ED83A7}" dt="2024-07-11T16:50:40.126" v="20326" actId="1036"/>
        <pc:sldMkLst>
          <pc:docMk/>
          <pc:sldMk cId="2765550258" sldId="1086"/>
        </pc:sldMkLst>
        <pc:spChg chg="mod">
          <ac:chgData name="Phillip Kaufman" userId="c001b2a046940d7c" providerId="LiveId" clId="{9EF190FB-2075-4375-A797-615516ED83A7}" dt="2024-07-11T16:50:40.126" v="20326" actId="1036"/>
          <ac:spMkLst>
            <pc:docMk/>
            <pc:sldMk cId="2765550258" sldId="1086"/>
            <ac:spMk id="4" creationId="{A68206D3-3D4D-08F7-8358-D56A7B948A47}"/>
          </ac:spMkLst>
        </pc:spChg>
      </pc:sldChg>
      <pc:sldChg chg="modSp add mod">
        <pc:chgData name="Phillip Kaufman" userId="c001b2a046940d7c" providerId="LiveId" clId="{9EF190FB-2075-4375-A797-615516ED83A7}" dt="2024-07-09T01:17:33.073" v="17328" actId="14100"/>
        <pc:sldMkLst>
          <pc:docMk/>
          <pc:sldMk cId="3643597954" sldId="1087"/>
        </pc:sldMkLst>
        <pc:spChg chg="mod">
          <ac:chgData name="Phillip Kaufman" userId="c001b2a046940d7c" providerId="LiveId" clId="{9EF190FB-2075-4375-A797-615516ED83A7}" dt="2024-07-09T01:17:18.865" v="17324" actId="20577"/>
          <ac:spMkLst>
            <pc:docMk/>
            <pc:sldMk cId="3643597954" sldId="1087"/>
            <ac:spMk id="27" creationId="{E10D230B-112C-BB8F-49F8-8349EE7B1660}"/>
          </ac:spMkLst>
        </pc:spChg>
        <pc:cxnChg chg="mod">
          <ac:chgData name="Phillip Kaufman" userId="c001b2a046940d7c" providerId="LiveId" clId="{9EF190FB-2075-4375-A797-615516ED83A7}" dt="2024-07-09T01:17:33.073" v="17328" actId="14100"/>
          <ac:cxnSpMkLst>
            <pc:docMk/>
            <pc:sldMk cId="3643597954" sldId="1087"/>
            <ac:cxnSpMk id="25" creationId="{F8F50464-A094-EAB8-C27D-91E73FA5D872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88478197" sldId="1088"/>
        </pc:sldMkLst>
      </pc:sldChg>
      <pc:sldChg chg="addSp delSp modSp add mod">
        <pc:chgData name="Phillip Kaufman" userId="c001b2a046940d7c" providerId="LiveId" clId="{9EF190FB-2075-4375-A797-615516ED83A7}" dt="2024-07-16T01:18:44.680" v="20972" actId="1076"/>
        <pc:sldMkLst>
          <pc:docMk/>
          <pc:sldMk cId="3920417752" sldId="1089"/>
        </pc:sldMkLst>
        <pc:spChg chg="del mod">
          <ac:chgData name="Phillip Kaufman" userId="c001b2a046940d7c" providerId="LiveId" clId="{9EF190FB-2075-4375-A797-615516ED83A7}" dt="2024-07-09T01:39:56.332" v="17342" actId="478"/>
          <ac:spMkLst>
            <pc:docMk/>
            <pc:sldMk cId="3920417752" sldId="1089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5" creationId="{EF744D98-4406-1E26-50C5-FFCC4D276C7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6" creationId="{B3D8BD03-1B6D-7FB5-1451-2108C571CEC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7" creationId="{02FDC6CB-7531-6B38-51AE-EE5488B141BA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8" creationId="{8AA22427-4730-6109-5831-CC4137C4FA94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9" creationId="{9FFB5ABB-4BAE-2A4E-5204-E15D1493AAEB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10" creationId="{B3EE5295-5CA9-61A1-E861-0C313411C9BB}"/>
          </ac:spMkLst>
        </pc:spChg>
        <pc:spChg chg="mod">
          <ac:chgData name="Phillip Kaufman" userId="c001b2a046940d7c" providerId="LiveId" clId="{9EF190FB-2075-4375-A797-615516ED83A7}" dt="2024-07-09T02:09:17.578" v="17509" actId="1076"/>
          <ac:spMkLst>
            <pc:docMk/>
            <pc:sldMk cId="3920417752" sldId="1089"/>
            <ac:spMk id="11" creationId="{F34F2979-7C84-C212-CB94-08DE7349C4F5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12" creationId="{0A1C26A2-9763-F36C-524D-A18C245BEA79}"/>
          </ac:spMkLst>
        </pc:spChg>
        <pc:spChg chg="mod">
          <ac:chgData name="Phillip Kaufman" userId="c001b2a046940d7c" providerId="LiveId" clId="{9EF190FB-2075-4375-A797-615516ED83A7}" dt="2024-07-16T01:18:24.007" v="20963" actId="1076"/>
          <ac:spMkLst>
            <pc:docMk/>
            <pc:sldMk cId="3920417752" sldId="1089"/>
            <ac:spMk id="16" creationId="{B536B432-EB0E-306F-A7F6-45A797F6D935}"/>
          </ac:spMkLst>
        </pc:spChg>
        <pc:spChg chg="mod">
          <ac:chgData name="Phillip Kaufman" userId="c001b2a046940d7c" providerId="LiveId" clId="{9EF190FB-2075-4375-A797-615516ED83A7}" dt="2024-07-16T01:18:44.680" v="20972" actId="1076"/>
          <ac:spMkLst>
            <pc:docMk/>
            <pc:sldMk cId="3920417752" sldId="1089"/>
            <ac:spMk id="17" creationId="{EA5F829B-FA96-CB73-3E78-D30A7C670954}"/>
          </ac:spMkLst>
        </pc:spChg>
        <pc:spChg chg="mod">
          <ac:chgData name="Phillip Kaufman" userId="c001b2a046940d7c" providerId="LiveId" clId="{9EF190FB-2075-4375-A797-615516ED83A7}" dt="2024-07-16T01:17:40.183" v="20946" actId="1076"/>
          <ac:spMkLst>
            <pc:docMk/>
            <pc:sldMk cId="3920417752" sldId="1089"/>
            <ac:spMk id="18" creationId="{F8B5116D-FDD6-3132-0A26-671D02CC0F5F}"/>
          </ac:spMkLst>
        </pc:spChg>
        <pc:grpChg chg="mod">
          <ac:chgData name="Phillip Kaufman" userId="c001b2a046940d7c" providerId="LiveId" clId="{9EF190FB-2075-4375-A797-615516ED83A7}" dt="2024-07-16T01:18:15.483" v="20958" actId="14100"/>
          <ac:grpSpMkLst>
            <pc:docMk/>
            <pc:sldMk cId="3920417752" sldId="1089"/>
            <ac:grpSpMk id="4" creationId="{B7D88F94-0089-54E2-DB5C-EC96701C04DE}"/>
          </ac:grpSpMkLst>
        </pc:grpChg>
        <pc:grpChg chg="mod">
          <ac:chgData name="Phillip Kaufman" userId="c001b2a046940d7c" providerId="LiveId" clId="{9EF190FB-2075-4375-A797-615516ED83A7}" dt="2024-07-16T01:18:33.101" v="20965" actId="1076"/>
          <ac:grpSpMkLst>
            <pc:docMk/>
            <pc:sldMk cId="3920417752" sldId="1089"/>
            <ac:grpSpMk id="21" creationId="{C0FF7E09-6BDB-1D3F-A9A7-FE3BFF6AA962}"/>
          </ac:grpSpMkLst>
        </pc:grpChg>
      </pc:sldChg>
      <pc:sldChg chg="addSp modSp add mod modNotesTx">
        <pc:chgData name="Phillip Kaufman" userId="c001b2a046940d7c" providerId="LiveId" clId="{9EF190FB-2075-4375-A797-615516ED83A7}" dt="2024-07-16T01:29:25.460" v="21006" actId="1076"/>
        <pc:sldMkLst>
          <pc:docMk/>
          <pc:sldMk cId="3001140046" sldId="1090"/>
        </pc:sldMkLst>
        <pc:spChg chg="add mod">
          <ac:chgData name="Phillip Kaufman" userId="c001b2a046940d7c" providerId="LiveId" clId="{9EF190FB-2075-4375-A797-615516ED83A7}" dt="2024-07-09T02:19:03.996" v="17690" actId="1076"/>
          <ac:spMkLst>
            <pc:docMk/>
            <pc:sldMk cId="3001140046" sldId="1090"/>
            <ac:spMk id="8" creationId="{800046B8-366E-ADD0-6069-E9488B6823F0}"/>
          </ac:spMkLst>
        </pc:spChg>
        <pc:spChg chg="mod">
          <ac:chgData name="Phillip Kaufman" userId="c001b2a046940d7c" providerId="LiveId" clId="{9EF190FB-2075-4375-A797-615516ED83A7}" dt="2024-07-09T02:13:25.170" v="17572" actId="403"/>
          <ac:spMkLst>
            <pc:docMk/>
            <pc:sldMk cId="3001140046" sldId="1090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7-09T02:10:57.483" v="17514" actId="12788"/>
          <ac:spMkLst>
            <pc:docMk/>
            <pc:sldMk cId="3001140046" sldId="1090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7-14T04:13:17.322" v="20604" actId="1076"/>
          <ac:spMkLst>
            <pc:docMk/>
            <pc:sldMk cId="3001140046" sldId="1090"/>
            <ac:spMk id="24" creationId="{DD0D884E-0F05-C8B1-F4DE-5124D7EE65FD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26" creationId="{30B6EB93-1F8E-F857-07F7-FCC31A0D8263}"/>
          </ac:spMkLst>
        </pc:spChg>
        <pc:spChg chg="mod">
          <ac:chgData name="Phillip Kaufman" userId="c001b2a046940d7c" providerId="LiveId" clId="{9EF190FB-2075-4375-A797-615516ED83A7}" dt="2024-07-09T02:17:53" v="17574" actId="1076"/>
          <ac:spMkLst>
            <pc:docMk/>
            <pc:sldMk cId="3001140046" sldId="1090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7-14T04:13:29.080" v="20610" actId="1076"/>
          <ac:spMkLst>
            <pc:docMk/>
            <pc:sldMk cId="3001140046" sldId="1090"/>
            <ac:spMk id="29" creationId="{467563FC-3CD7-3363-DB25-F3BA04AC5BC3}"/>
          </ac:spMkLst>
        </pc:spChg>
        <pc:spChg chg="mod">
          <ac:chgData name="Phillip Kaufman" userId="c001b2a046940d7c" providerId="LiveId" clId="{9EF190FB-2075-4375-A797-615516ED83A7}" dt="2024-07-14T04:14:10.584" v="20612" actId="1076"/>
          <ac:spMkLst>
            <pc:docMk/>
            <pc:sldMk cId="3001140046" sldId="1090"/>
            <ac:spMk id="40" creationId="{B859BBB2-949F-5F7C-02DD-FEE625B25CB0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48" creationId="{15E6C630-E489-A0A6-7ABA-53BDFD53FE34}"/>
          </ac:spMkLst>
        </pc:s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25" creationId="{CA952C14-9C39-B6DB-878A-F4EDE46E6518}"/>
          </ac:grpSpMkLst>
        </pc:gr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42" creationId="{9F89B0C9-B2E6-7247-7472-6CD86669F93D}"/>
          </ac:grpSpMkLst>
        </pc:grpChg>
        <pc:cxnChg chg="mod">
          <ac:chgData name="Phillip Kaufman" userId="c001b2a046940d7c" providerId="LiveId" clId="{9EF190FB-2075-4375-A797-615516ED83A7}" dt="2024-07-16T01:29:16.939" v="21005" actId="1076"/>
          <ac:cxnSpMkLst>
            <pc:docMk/>
            <pc:sldMk cId="3001140046" sldId="1090"/>
            <ac:cxnSpMk id="22" creationId="{A7660D7A-3130-C5BD-5D7E-E131E249CB36}"/>
          </ac:cxnSpMkLst>
        </pc:cxnChg>
        <pc:cxnChg chg="mod">
          <ac:chgData name="Phillip Kaufman" userId="c001b2a046940d7c" providerId="LiveId" clId="{9EF190FB-2075-4375-A797-615516ED83A7}" dt="2024-07-16T01:29:15.834" v="21004" actId="1076"/>
          <ac:cxnSpMkLst>
            <pc:docMk/>
            <pc:sldMk cId="3001140046" sldId="1090"/>
            <ac:cxnSpMk id="50" creationId="{A716FC44-5257-2537-0779-7CFA6F234CCE}"/>
          </ac:cxnSpMkLst>
        </pc:cxnChg>
        <pc:cxnChg chg="mod">
          <ac:chgData name="Phillip Kaufman" userId="c001b2a046940d7c" providerId="LiveId" clId="{9EF190FB-2075-4375-A797-615516ED83A7}" dt="2024-07-09T02:18:48.479" v="17684" actId="1076"/>
          <ac:cxnSpMkLst>
            <pc:docMk/>
            <pc:sldMk cId="3001140046" sldId="1090"/>
            <ac:cxnSpMk id="52" creationId="{4A044D76-65A9-63E7-FAC7-205DCE803B40}"/>
          </ac:cxnSpMkLst>
        </pc:cxnChg>
      </pc:sldChg>
      <pc:sldChg chg="modSp add mod modNotesTx">
        <pc:chgData name="Phillip Kaufman" userId="c001b2a046940d7c" providerId="LiveId" clId="{9EF190FB-2075-4375-A797-615516ED83A7}" dt="2024-07-18T05:22:26.756" v="25747" actId="313"/>
        <pc:sldMkLst>
          <pc:docMk/>
          <pc:sldMk cId="1222609980" sldId="1091"/>
        </pc:sldMkLst>
        <pc:spChg chg="mod">
          <ac:chgData name="Phillip Kaufman" userId="c001b2a046940d7c" providerId="LiveId" clId="{9EF190FB-2075-4375-A797-615516ED83A7}" dt="2024-07-14T04:12:58.251" v="20601" actId="1076"/>
          <ac:spMkLst>
            <pc:docMk/>
            <pc:sldMk cId="1222609980" sldId="1091"/>
            <ac:spMk id="6" creationId="{24C629BF-CF06-AB3D-026F-BA9D3660281D}"/>
          </ac:spMkLst>
        </pc:spChg>
        <pc:spChg chg="mod">
          <ac:chgData name="Phillip Kaufman" userId="c001b2a046940d7c" providerId="LiveId" clId="{9EF190FB-2075-4375-A797-615516ED83A7}" dt="2024-07-18T05:22:26.756" v="25747" actId="313"/>
          <ac:spMkLst>
            <pc:docMk/>
            <pc:sldMk cId="1222609980" sldId="1091"/>
            <ac:spMk id="7" creationId="{9E4749D7-D1D2-AEF6-D7F7-6C9680A1888D}"/>
          </ac:spMkLst>
        </pc:spChg>
        <pc:spChg chg="mod">
          <ac:chgData name="Phillip Kaufman" userId="c001b2a046940d7c" providerId="LiveId" clId="{9EF190FB-2075-4375-A797-615516ED83A7}" dt="2024-07-16T01:26:24.454" v="21002" actId="12789"/>
          <ac:spMkLst>
            <pc:docMk/>
            <pc:sldMk cId="1222609980" sldId="1091"/>
            <ac:spMk id="9" creationId="{43CCBEB9-A48F-6A3E-FCC0-A3F874118D9A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0" creationId="{AA080810-6248-24A8-63AA-FFD80364F540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1" creationId="{82B718DD-C6B1-70E3-7BA0-78DBB82D43A3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2" creationId="{72D0A769-3B7C-14F8-B79D-5790C1A29839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3" creationId="{00BF5FC3-45E8-B4AE-8BD7-515313BAC99F}"/>
          </ac:spMkLst>
        </pc:spChg>
        <pc:spChg chg="mod">
          <ac:chgData name="Phillip Kaufman" userId="c001b2a046940d7c" providerId="LiveId" clId="{9EF190FB-2075-4375-A797-615516ED83A7}" dt="2024-07-16T01:26:19.824" v="21001" actId="12788"/>
          <ac:spMkLst>
            <pc:docMk/>
            <pc:sldMk cId="1222609980" sldId="1091"/>
            <ac:spMk id="14" creationId="{162D98B7-9193-42A0-6D6F-299767405C58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5" creationId="{689CF8E5-A02E-54CE-944C-2E492C4D36F0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6" creationId="{3D35C16E-9AF6-323A-1607-E79950A5A454}"/>
          </ac:spMkLst>
        </pc:spChg>
        <pc:spChg chg="mod">
          <ac:chgData name="Phillip Kaufman" userId="c001b2a046940d7c" providerId="LiveId" clId="{9EF190FB-2075-4375-A797-615516ED83A7}" dt="2024-07-09T02:19:35.343" v="17692" actId="1076"/>
          <ac:spMkLst>
            <pc:docMk/>
            <pc:sldMk cId="1222609980" sldId="1091"/>
            <ac:spMk id="30" creationId="{6B540522-1F88-E314-D684-F978091B86EA}"/>
          </ac:spMkLst>
        </pc:spChg>
        <pc:spChg chg="mod">
          <ac:chgData name="Phillip Kaufman" userId="c001b2a046940d7c" providerId="LiveId" clId="{9EF190FB-2075-4375-A797-615516ED83A7}" dt="2024-07-16T01:26:13.266" v="21000" actId="12788"/>
          <ac:spMkLst>
            <pc:docMk/>
            <pc:sldMk cId="1222609980" sldId="1091"/>
            <ac:spMk id="38" creationId="{A05B98D9-E95D-A38D-DACD-F464C8A63770}"/>
          </ac:spMkLst>
        </pc:spChg>
      </pc:sldChg>
      <pc:sldChg chg="addSp delSp modSp add mod">
        <pc:chgData name="Phillip Kaufman" userId="c001b2a046940d7c" providerId="LiveId" clId="{9EF190FB-2075-4375-A797-615516ED83A7}" dt="2024-07-09T02:24:31.975" v="17810" actId="20577"/>
        <pc:sldMkLst>
          <pc:docMk/>
          <pc:sldMk cId="3801366972" sldId="1092"/>
        </pc:sldMkLst>
        <pc:spChg chg="del">
          <ac:chgData name="Phillip Kaufman" userId="c001b2a046940d7c" providerId="LiveId" clId="{9EF190FB-2075-4375-A797-615516ED83A7}" dt="2024-07-09T02:20:11.970" v="17693" actId="478"/>
          <ac:spMkLst>
            <pc:docMk/>
            <pc:sldMk cId="3801366972" sldId="1092"/>
            <ac:spMk id="7" creationId="{74CC7F7B-F038-B993-1767-395FA9B0710D}"/>
          </ac:spMkLst>
        </pc:spChg>
        <pc:spChg chg="add mod">
          <ac:chgData name="Phillip Kaufman" userId="c001b2a046940d7c" providerId="LiveId" clId="{9EF190FB-2075-4375-A797-615516ED83A7}" dt="2024-07-09T02:24:22.392" v="17805" actId="20577"/>
          <ac:spMkLst>
            <pc:docMk/>
            <pc:sldMk cId="3801366972" sldId="1092"/>
            <ac:spMk id="8" creationId="{4A712D0E-B6B7-B556-971E-F921768605EF}"/>
          </ac:spMkLst>
        </pc:spChg>
        <pc:spChg chg="add mod">
          <ac:chgData name="Phillip Kaufman" userId="c001b2a046940d7c" providerId="LiveId" clId="{9EF190FB-2075-4375-A797-615516ED83A7}" dt="2024-07-09T02:24:25.514" v="17806" actId="20577"/>
          <ac:spMkLst>
            <pc:docMk/>
            <pc:sldMk cId="3801366972" sldId="1092"/>
            <ac:spMk id="9" creationId="{E36F7089-339C-B8C7-E058-EF49887E2155}"/>
          </ac:spMkLst>
        </pc:spChg>
        <pc:spChg chg="add mod">
          <ac:chgData name="Phillip Kaufman" userId="c001b2a046940d7c" providerId="LiveId" clId="{9EF190FB-2075-4375-A797-615516ED83A7}" dt="2024-07-09T02:24:29.059" v="17808" actId="20577"/>
          <ac:spMkLst>
            <pc:docMk/>
            <pc:sldMk cId="3801366972" sldId="1092"/>
            <ac:spMk id="10" creationId="{07F68E0D-91B9-339A-1934-C77D4404EF32}"/>
          </ac:spMkLst>
        </pc:spChg>
        <pc:spChg chg="add mod">
          <ac:chgData name="Phillip Kaufman" userId="c001b2a046940d7c" providerId="LiveId" clId="{9EF190FB-2075-4375-A797-615516ED83A7}" dt="2024-07-09T02:24:31.975" v="17810" actId="20577"/>
          <ac:spMkLst>
            <pc:docMk/>
            <pc:sldMk cId="3801366972" sldId="1092"/>
            <ac:spMk id="11" creationId="{02F3AA51-E07F-E3FC-8E0A-E5B6C149DAA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6" creationId="{E7672801-758C-B8D8-172B-E5E7F55720D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7" creationId="{6D7D1375-B7AA-067F-1035-217BACDAF4E0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8" creationId="{45096D38-5333-EC8A-950D-EE96DE90DE75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9" creationId="{0ED8D909-BCC5-F01F-8E3E-FF7EE9870B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0" creationId="{D4F009DA-8F26-61D5-EE87-2D5F2B73371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1" creationId="{EBD7B52A-0744-9E84-7B0B-8977F50F329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6" creationId="{76C80227-5ABC-53D8-F96F-3C3114A3D7C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7" creationId="{BF93FA70-A7C7-8978-2839-2B93D364530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8" creationId="{8D902A96-C98C-B41C-FD7E-F49CD2DE80D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9" creationId="{9A0C83FB-134D-5EC6-5D73-C8F5A480CA06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0" creationId="{361B026A-5FF1-A83D-C5ED-CF8419EFE1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1" creationId="{4DC099AC-D33A-FE65-0805-B32C4ABC61E3}"/>
          </ac:spMkLst>
        </pc:spChg>
        <pc:spChg chg="add mod">
          <ac:chgData name="Phillip Kaufman" userId="c001b2a046940d7c" providerId="LiveId" clId="{9EF190FB-2075-4375-A797-615516ED83A7}" dt="2024-07-09T02:23:35.138" v="17793" actId="1076"/>
          <ac:spMkLst>
            <pc:docMk/>
            <pc:sldMk cId="3801366972" sldId="1092"/>
            <ac:spMk id="35" creationId="{93CD075A-1ADE-D765-D9C8-2A15494D9E4D}"/>
          </ac:spMkLst>
        </pc:spChg>
        <pc:spChg chg="add del mod">
          <ac:chgData name="Phillip Kaufman" userId="c001b2a046940d7c" providerId="LiveId" clId="{9EF190FB-2075-4375-A797-615516ED83A7}" dt="2024-07-09T02:23:25.294" v="17787" actId="478"/>
          <ac:spMkLst>
            <pc:docMk/>
            <pc:sldMk cId="3801366972" sldId="1092"/>
            <ac:spMk id="37" creationId="{3AD589DD-8E82-24CC-FEE8-3E20A99C6AFC}"/>
          </ac:spMkLst>
        </pc:s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12" creationId="{7EB33989-69A5-08B1-1F65-5D80796F3868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15" creationId="{C3F7747A-7576-8AA2-7D7C-5AD3AD1F0C53}"/>
          </ac:grpSpMkLst>
        </pc:gr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22" creationId="{DBD23721-061D-979D-705D-6B54C37E8695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25" creationId="{A3B450F5-10AD-2F79-BEC8-517F4E8461B6}"/>
          </ac:grpSpMkLst>
        </pc:grp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3" creationId="{8F368C51-5CD1-63E7-3776-D38F0F991D3E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4" creationId="{07092F56-D4F5-BB67-5033-0671041B235D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3" creationId="{484F8156-0E94-ABD6-A10A-51BC8F5CFB96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4" creationId="{D798C150-4865-29F4-79C6-9EEF59EEFC7A}"/>
          </ac:cxnSpMkLst>
        </pc:cxnChg>
        <pc:cxnChg chg="add del mod">
          <ac:chgData name="Phillip Kaufman" userId="c001b2a046940d7c" providerId="LiveId" clId="{9EF190FB-2075-4375-A797-615516ED83A7}" dt="2024-07-09T02:24:02.284" v="17802" actId="1076"/>
          <ac:cxnSpMkLst>
            <pc:docMk/>
            <pc:sldMk cId="3801366972" sldId="1092"/>
            <ac:cxnSpMk id="33" creationId="{4B23A3CE-07F3-CED4-24F0-2F2B5CE9F041}"/>
          </ac:cxnSpMkLst>
        </pc:cxnChg>
        <pc:cxnChg chg="add del mod">
          <ac:chgData name="Phillip Kaufman" userId="c001b2a046940d7c" providerId="LiveId" clId="{9EF190FB-2075-4375-A797-615516ED83A7}" dt="2024-07-09T02:23:58.197" v="17800" actId="14100"/>
          <ac:cxnSpMkLst>
            <pc:docMk/>
            <pc:sldMk cId="3801366972" sldId="1092"/>
            <ac:cxnSpMk id="36" creationId="{CF6DCB7E-3F7E-6C60-750E-72334E912BA6}"/>
          </ac:cxnSpMkLst>
        </pc:cxnChg>
        <pc:cxnChg chg="add del mod">
          <ac:chgData name="Phillip Kaufman" userId="c001b2a046940d7c" providerId="LiveId" clId="{9EF190FB-2075-4375-A797-615516ED83A7}" dt="2024-07-09T02:23:37.621" v="17796" actId="478"/>
          <ac:cxnSpMkLst>
            <pc:docMk/>
            <pc:sldMk cId="3801366972" sldId="1092"/>
            <ac:cxnSpMk id="40" creationId="{4A260BB9-587B-5C46-B893-FF11778BCE66}"/>
          </ac:cxnSpMkLst>
        </pc:cxnChg>
      </pc:sldChg>
      <pc:sldChg chg="addSp delSp modSp add mod">
        <pc:chgData name="Phillip Kaufman" userId="c001b2a046940d7c" providerId="LiveId" clId="{9EF190FB-2075-4375-A797-615516ED83A7}" dt="2024-08-01T02:47:42.669" v="27678" actId="1076"/>
        <pc:sldMkLst>
          <pc:docMk/>
          <pc:sldMk cId="446862423" sldId="1093"/>
        </pc:sldMkLst>
        <pc:spChg chg="add del mod">
          <ac:chgData name="Phillip Kaufman" userId="c001b2a046940d7c" providerId="LiveId" clId="{9EF190FB-2075-4375-A797-615516ED83A7}" dt="2024-08-01T02:47:31.305" v="27675" actId="478"/>
          <ac:spMkLst>
            <pc:docMk/>
            <pc:sldMk cId="446862423" sldId="1093"/>
            <ac:spMk id="4" creationId="{D0429058-FBFE-2891-AA86-BEAB58B33042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5" creationId="{62EA5A3E-01C8-1B05-8DAF-3AD9812ACBC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6" creationId="{17EB0D93-4B2D-1BF2-B8A6-9BC5E82D4E35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7" creationId="{D031FCF4-DCA2-AD9C-2BCF-E26AF341050B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8" creationId="{5E15043C-F3FD-2BA9-91DF-B50B056BAD7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9" creationId="{71924325-9E03-DC41-5477-BA60D3A6049A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35.411" v="27677" actId="1076"/>
          <ac:spMkLst>
            <pc:docMk/>
            <pc:sldMk cId="446862423" sldId="1093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7-14T04:19:55.890" v="20681"/>
          <ac:spMkLst>
            <pc:docMk/>
            <pc:sldMk cId="446862423" sldId="1093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8-01T02:47:42.669" v="27678" actId="1076"/>
          <ac:spMkLst>
            <pc:docMk/>
            <pc:sldMk cId="446862423" sldId="1093"/>
            <ac:spMk id="13" creationId="{4A01A638-7A77-7BB1-2B5C-D0C8F13D36F0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5" creationId="{BD024CBA-A8A9-E6F2-20C1-47B87094C735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6" creationId="{23393B11-F374-6AFB-BE7A-D9BCAF20F1CE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9" creationId="{76EFAABE-A16F-98B1-4266-02DE7186D999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20" creationId="{833497F4-B905-D345-1F9F-1FD2CA6FEB37}"/>
          </ac:spMkLst>
        </pc:spChg>
        <pc:spChg chg="add mod">
          <ac:chgData name="Phillip Kaufman" userId="c001b2a046940d7c" providerId="LiveId" clId="{9EF190FB-2075-4375-A797-615516ED83A7}" dt="2024-07-14T04:19:35.331" v="20674"/>
          <ac:spMkLst>
            <pc:docMk/>
            <pc:sldMk cId="446862423" sldId="1093"/>
            <ac:spMk id="35" creationId="{EC9C8C5F-540A-B676-896D-8E60BE122211}"/>
          </ac:spMkLst>
        </pc:spChg>
        <pc:spChg chg="add mod">
          <ac:chgData name="Phillip Kaufman" userId="c001b2a046940d7c" providerId="LiveId" clId="{9EF190FB-2075-4375-A797-615516ED83A7}" dt="2024-07-14T04:19:39.067" v="20675"/>
          <ac:spMkLst>
            <pc:docMk/>
            <pc:sldMk cId="446862423" sldId="1093"/>
            <ac:spMk id="38" creationId="{C47166FC-C4AC-76B9-2317-31047D1469A0}"/>
          </ac:spMkLst>
        </pc:s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6" creationId="{075D6DD9-FB72-49F2-2BB0-FAC5030F4597}"/>
          </ac:grpSpMkLst>
        </pc:gr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7" creationId="{1D3F0533-D860-8067-00A2-2051794FDEBD}"/>
          </ac:grpSpMkLst>
        </pc:grpChg>
      </pc:sldChg>
      <pc:sldChg chg="add del">
        <pc:chgData name="Phillip Kaufman" userId="c001b2a046940d7c" providerId="LiveId" clId="{9EF190FB-2075-4375-A797-615516ED83A7}" dt="2024-07-14T04:20:15.582" v="20685" actId="47"/>
        <pc:sldMkLst>
          <pc:docMk/>
          <pc:sldMk cId="1393338822" sldId="109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987470370" sldId="109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249545992" sldId="1096"/>
        </pc:sldMkLst>
      </pc:sldChg>
      <pc:sldChg chg="addSp delSp modSp add mod">
        <pc:chgData name="Phillip Kaufman" userId="c001b2a046940d7c" providerId="LiveId" clId="{9EF190FB-2075-4375-A797-615516ED83A7}" dt="2024-07-23T04:45:57.382" v="26914" actId="1076"/>
        <pc:sldMkLst>
          <pc:docMk/>
          <pc:sldMk cId="1671939798" sldId="1097"/>
        </pc:sldMkLst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4" creationId="{72674005-FDFE-170C-9940-B7A59F41E47A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5" creationId="{C97D76BC-9118-304E-8D08-066199D19194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6" creationId="{03A18F38-CD11-5925-D9D1-B092D3681368}"/>
          </ac:spMkLst>
        </pc:spChg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7" creationId="{15AF244A-5FB9-CE12-5FA5-DAF72BCC36BA}"/>
          </ac:spMkLst>
        </pc:spChg>
        <pc:spChg chg="mod">
          <ac:chgData name="Phillip Kaufman" userId="c001b2a046940d7c" providerId="LiveId" clId="{9EF190FB-2075-4375-A797-615516ED83A7}" dt="2024-07-23T04:40:04.584" v="26819" actId="1076"/>
          <ac:spMkLst>
            <pc:docMk/>
            <pc:sldMk cId="1671939798" sldId="1097"/>
            <ac:spMk id="8" creationId="{1A3DFD67-DD76-D184-7AD0-739E5C825D37}"/>
          </ac:spMkLst>
        </pc:spChg>
        <pc:spChg chg="mod">
          <ac:chgData name="Phillip Kaufman" userId="c001b2a046940d7c" providerId="LiveId" clId="{9EF190FB-2075-4375-A797-615516ED83A7}" dt="2024-07-23T04:42:17.576" v="26850" actId="404"/>
          <ac:spMkLst>
            <pc:docMk/>
            <pc:sldMk cId="1671939798" sldId="1097"/>
            <ac:spMk id="9" creationId="{54AD9063-A94A-1D13-6610-89B82F4F16AD}"/>
          </ac:spMkLst>
        </pc:spChg>
        <pc:spChg chg="del mod">
          <ac:chgData name="Phillip Kaufman" userId="c001b2a046940d7c" providerId="LiveId" clId="{9EF190FB-2075-4375-A797-615516ED83A7}" dt="2024-07-23T04:12:47.128" v="26714" actId="478"/>
          <ac:spMkLst>
            <pc:docMk/>
            <pc:sldMk cId="1671939798" sldId="1097"/>
            <ac:spMk id="10" creationId="{53C408D9-C9A9-28B4-424B-8123A083EF0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1" creationId="{3138F814-E978-62B4-9C7D-E8FA24D905B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2" creationId="{3216329D-AE5B-DA21-D3FA-BDA78F847864}"/>
          </ac:spMkLst>
        </pc:spChg>
        <pc:spChg chg="add del mod">
          <ac:chgData name="Phillip Kaufman" userId="c001b2a046940d7c" providerId="LiveId" clId="{9EF190FB-2075-4375-A797-615516ED83A7}" dt="2024-07-18T05:25:34.306" v="25796"/>
          <ac:spMkLst>
            <pc:docMk/>
            <pc:sldMk cId="1671939798" sldId="1097"/>
            <ac:spMk id="12" creationId="{667F74E9-4CD5-8566-78AA-EE2626AFDA89}"/>
          </ac:spMkLst>
        </pc:spChg>
        <pc:spChg chg="add mod">
          <ac:chgData name="Phillip Kaufman" userId="c001b2a046940d7c" providerId="LiveId" clId="{9EF190FB-2075-4375-A797-615516ED83A7}" dt="2024-07-23T04:44:12.754" v="26880" actId="1076"/>
          <ac:spMkLst>
            <pc:docMk/>
            <pc:sldMk cId="1671939798" sldId="1097"/>
            <ac:spMk id="13" creationId="{34C77AD5-A8D0-D718-EE7E-C69DA0299459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4" creationId="{CEF7EB5A-E47C-4355-5C74-FD5099B18D7D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5" creationId="{829E844E-AC6B-DCB9-44FA-B10DB0F03185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6" creationId="{449DA45E-8EE3-7ECA-114F-2534F2AC90A8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8" creationId="{5793877A-DB19-616D-B72F-A033AA780DB6}"/>
          </ac:spMkLst>
        </pc:spChg>
        <pc:spChg chg="add del mod">
          <ac:chgData name="Phillip Kaufman" userId="c001b2a046940d7c" providerId="LiveId" clId="{9EF190FB-2075-4375-A797-615516ED83A7}" dt="2024-07-23T04:44:07.509" v="26878"/>
          <ac:spMkLst>
            <pc:docMk/>
            <pc:sldMk cId="1671939798" sldId="1097"/>
            <ac:spMk id="19" creationId="{969D6847-0E75-19BB-F33D-206946CC333E}"/>
          </ac:spMkLst>
        </pc:spChg>
        <pc:spChg chg="add mod">
          <ac:chgData name="Phillip Kaufman" userId="c001b2a046940d7c" providerId="LiveId" clId="{9EF190FB-2075-4375-A797-615516ED83A7}" dt="2024-07-23T04:45:02.684" v="26897" actId="1076"/>
          <ac:spMkLst>
            <pc:docMk/>
            <pc:sldMk cId="1671939798" sldId="1097"/>
            <ac:spMk id="20" creationId="{072C4C0A-A741-3386-AE1B-A69097D85734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1" creationId="{2764AD6E-EDC9-45FA-D9A6-85382B77C623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2" creationId="{315FC772-752B-81DF-E591-6C2E844E24D2}"/>
          </ac:spMkLst>
        </pc:spChg>
        <pc:spChg chg="add mod">
          <ac:chgData name="Phillip Kaufman" userId="c001b2a046940d7c" providerId="LiveId" clId="{9EF190FB-2075-4375-A797-615516ED83A7}" dt="2024-07-23T04:45:57.382" v="26914" actId="1076"/>
          <ac:spMkLst>
            <pc:docMk/>
            <pc:sldMk cId="1671939798" sldId="1097"/>
            <ac:spMk id="34" creationId="{E564159C-B64E-D93F-078D-9418D11E0462}"/>
          </ac:spMkLst>
        </pc:spChg>
        <pc:cxnChg chg="add mod">
          <ac:chgData name="Phillip Kaufman" userId="c001b2a046940d7c" providerId="LiveId" clId="{9EF190FB-2075-4375-A797-615516ED83A7}" dt="2024-07-23T04:40:52.836" v="26828"/>
          <ac:cxnSpMkLst>
            <pc:docMk/>
            <pc:sldMk cId="1671939798" sldId="1097"/>
            <ac:cxnSpMk id="17" creationId="{6E264C65-C779-6851-A375-BDBFBC815789}"/>
          </ac:cxnSpMkLst>
        </pc:cxnChg>
        <pc:cxnChg chg="add mod">
          <ac:chgData name="Phillip Kaufman" userId="c001b2a046940d7c" providerId="LiveId" clId="{9EF190FB-2075-4375-A797-615516ED83A7}" dt="2024-07-23T04:45:15.986" v="26903" actId="14100"/>
          <ac:cxnSpMkLst>
            <pc:docMk/>
            <pc:sldMk cId="1671939798" sldId="1097"/>
            <ac:cxnSpMk id="22" creationId="{2AF3C93C-C6AB-DAAE-6D95-69ADD7939C88}"/>
          </ac:cxnSpMkLst>
        </pc:cxnChg>
        <pc:cxnChg chg="add mod">
          <ac:chgData name="Phillip Kaufman" userId="c001b2a046940d7c" providerId="LiveId" clId="{9EF190FB-2075-4375-A797-615516ED83A7}" dt="2024-07-23T04:45:55.970" v="26913" actId="1076"/>
          <ac:cxnSpMkLst>
            <pc:docMk/>
            <pc:sldMk cId="1671939798" sldId="1097"/>
            <ac:cxnSpMk id="33" creationId="{48AF91A6-19AD-3DEB-CAFE-FA89E6BF4371}"/>
          </ac:cxnSpMkLst>
        </pc:cxnChg>
      </pc:sldChg>
      <pc:sldChg chg="modSp add del mod">
        <pc:chgData name="Phillip Kaufman" userId="c001b2a046940d7c" providerId="LiveId" clId="{9EF190FB-2075-4375-A797-615516ED83A7}" dt="2024-07-18T05:25:35.406" v="25797" actId="47"/>
        <pc:sldMkLst>
          <pc:docMk/>
          <pc:sldMk cId="370041562" sldId="1098"/>
        </pc:sldMkLst>
        <pc:spChg chg="mod">
          <ac:chgData name="Phillip Kaufman" userId="c001b2a046940d7c" providerId="LiveId" clId="{9EF190FB-2075-4375-A797-615516ED83A7}" dt="2024-07-18T05:24:10.318" v="25763" actId="20577"/>
          <ac:spMkLst>
            <pc:docMk/>
            <pc:sldMk cId="370041562" sldId="1098"/>
            <ac:spMk id="8" creationId="{AD639932-03AC-3943-EC97-A2FCF8BDC4FA}"/>
          </ac:spMkLst>
        </pc:spChg>
      </pc:sldChg>
      <pc:sldChg chg="addSp delSp modSp add del mod modNotesTx">
        <pc:chgData name="Phillip Kaufman" userId="c001b2a046940d7c" providerId="LiveId" clId="{9EF190FB-2075-4375-A797-615516ED83A7}" dt="2024-07-23T04:45:59.278" v="26915" actId="47"/>
        <pc:sldMkLst>
          <pc:docMk/>
          <pc:sldMk cId="826783053" sldId="1099"/>
        </pc:sldMkLst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4" creationId="{DB8AAF41-F1A7-8228-1C43-A721DF030697}"/>
          </ac:spMkLst>
        </pc:spChg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5" creationId="{498D3C56-C815-73FF-E6E4-4D9458832652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6" creationId="{3CD13017-01CF-D3A4-E70E-D3E98DDC4335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7" creationId="{648E4F51-A992-A2EC-4B62-580D86FEEF8E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8" creationId="{25C4F19B-E202-6AC4-88CF-42ACA7CA919A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12" creationId="{DFA5A92E-7B6F-46E2-9252-FA52010C95F4}"/>
          </ac:spMkLst>
        </pc:spChg>
        <pc:cxnChg chg="mod">
          <ac:chgData name="Phillip Kaufman" userId="c001b2a046940d7c" providerId="LiveId" clId="{9EF190FB-2075-4375-A797-615516ED83A7}" dt="2024-07-18T05:23:54.733" v="25762" actId="1076"/>
          <ac:cxnSpMkLst>
            <pc:docMk/>
            <pc:sldMk cId="826783053" sldId="1099"/>
            <ac:cxnSpMk id="10" creationId="{3D69DAE5-1165-9139-9038-EDF93851BE98}"/>
          </ac:cxnSpMkLst>
        </pc:cxnChg>
      </pc:sldChg>
      <pc:sldChg chg="addSp delSp modSp add mod modNotesTx">
        <pc:chgData name="Phillip Kaufman" userId="c001b2a046940d7c" providerId="LiveId" clId="{9EF190FB-2075-4375-A797-615516ED83A7}" dt="2024-07-23T05:06:08.610" v="27060" actId="1076"/>
        <pc:sldMkLst>
          <pc:docMk/>
          <pc:sldMk cId="1077901583" sldId="1100"/>
        </pc:sldMkLst>
        <pc:spChg chg="del mod">
          <ac:chgData name="Phillip Kaufman" userId="c001b2a046940d7c" providerId="LiveId" clId="{9EF190FB-2075-4375-A797-615516ED83A7}" dt="2024-07-23T04:54:04.087" v="26926"/>
          <ac:spMkLst>
            <pc:docMk/>
            <pc:sldMk cId="1077901583" sldId="1100"/>
            <ac:spMk id="4" creationId="{A03D79E8-E11D-DFF6-B035-E91472FDA92C}"/>
          </ac:spMkLst>
        </pc:spChg>
        <pc:spChg chg="del mod">
          <ac:chgData name="Phillip Kaufman" userId="c001b2a046940d7c" providerId="LiveId" clId="{9EF190FB-2075-4375-A797-615516ED83A7}" dt="2024-07-23T04:54:04.087" v="26924"/>
          <ac:spMkLst>
            <pc:docMk/>
            <pc:sldMk cId="1077901583" sldId="1100"/>
            <ac:spMk id="5" creationId="{7E8C2147-FE2D-6B9C-7850-445ECFB0A691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6" creationId="{FE365519-C486-BD9D-4246-DCAB932DA73C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8" creationId="{74AD194C-CEC7-239C-B157-C96E1C656AEB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9" creationId="{00C43848-C3F9-8A7C-DFD7-4021594284DA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10" creationId="{E5A8B8F2-1A27-8882-733E-DD5C29A83A1A}"/>
          </ac:spMkLst>
        </pc:spChg>
        <pc:spChg chg="del mod">
          <ac:chgData name="Phillip Kaufman" userId="c001b2a046940d7c" providerId="LiveId" clId="{9EF190FB-2075-4375-A797-615516ED83A7}" dt="2024-07-18T05:28:00.200" v="25811" actId="478"/>
          <ac:spMkLst>
            <pc:docMk/>
            <pc:sldMk cId="1077901583" sldId="1100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1" creationId="{EEFE6F33-59DE-FFDA-DA38-9F967108D76B}"/>
          </ac:spMkLst>
        </pc:spChg>
        <pc:spChg chg="mod">
          <ac:chgData name="Phillip Kaufman" userId="c001b2a046940d7c" providerId="LiveId" clId="{9EF190FB-2075-4375-A797-615516ED83A7}" dt="2024-07-23T05:06:08.610" v="27060" actId="1076"/>
          <ac:spMkLst>
            <pc:docMk/>
            <pc:sldMk cId="1077901583" sldId="1100"/>
            <ac:spMk id="12" creationId="{AE85B877-0764-447C-407C-9A92B42C853D}"/>
          </ac:spMkLst>
        </pc:spChg>
        <pc:spChg chg="mod">
          <ac:chgData name="Phillip Kaufman" userId="c001b2a046940d7c" providerId="LiveId" clId="{9EF190FB-2075-4375-A797-615516ED83A7}" dt="2024-07-23T05:06:05.937" v="27059" actId="12788"/>
          <ac:spMkLst>
            <pc:docMk/>
            <pc:sldMk cId="1077901583" sldId="1100"/>
            <ac:spMk id="13" creationId="{1B8E0B7F-2AB7-D05B-D6FB-4253BD7839F7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4" creationId="{CC6BD1DC-0A45-46AC-3E00-9DA7CE6B647F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5" creationId="{5873904D-2929-37E5-69AB-1C7D59FD9CE3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6" creationId="{1DDFED60-581B-B4B0-184F-73CABC559BFA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7" creationId="{E4F1F973-4EDF-DA22-8E82-A77D8B06A3B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19" creationId="{C7801584-8C2C-060D-DB2C-E394F0E3F6F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0" creationId="{2033132B-3A4E-E8F4-98B8-2E7053C07F99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1" creationId="{C59DD2C1-8682-AA3A-F19B-DAC9B22E6D1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2" creationId="{6510D1A9-ECAB-7883-8F48-2D8E19F0BF0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3" creationId="{71819B54-581F-DFD7-15CD-2F10F60335F2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4:59:23.885" v="26938"/>
          <ac:picMkLst>
            <pc:docMk/>
            <pc:sldMk cId="1077901583" sldId="1100"/>
            <ac:picMk id="7" creationId="{1781A552-2D2C-4C6E-C667-176D5D31C3E8}"/>
          </ac:picMkLst>
        </pc:picChg>
        <pc:picChg chg="add del mod">
          <ac:chgData name="Phillip Kaufman" userId="c001b2a046940d7c" providerId="LiveId" clId="{9EF190FB-2075-4375-A797-615516ED83A7}" dt="2024-07-23T05:01:29.603" v="26972" actId="21"/>
          <ac:picMkLst>
            <pc:docMk/>
            <pc:sldMk cId="1077901583" sldId="1100"/>
            <ac:picMk id="18" creationId="{A024BFFF-0CF8-04DB-D199-0456E24B9EA6}"/>
          </ac:picMkLst>
        </pc:picChg>
        <pc:picChg chg="add mod">
          <ac:chgData name="Phillip Kaufman" userId="c001b2a046940d7c" providerId="LiveId" clId="{9EF190FB-2075-4375-A797-615516ED83A7}" dt="2024-07-23T05:01:30.354" v="26973"/>
          <ac:picMkLst>
            <pc:docMk/>
            <pc:sldMk cId="1077901583" sldId="1100"/>
            <ac:picMk id="25" creationId="{A024BFFF-0CF8-04DB-D199-0456E24B9EA6}"/>
          </ac:picMkLst>
        </pc:picChg>
        <pc:picChg chg="add del mod">
          <ac:chgData name="Phillip Kaufman" userId="c001b2a046940d7c" providerId="LiveId" clId="{9EF190FB-2075-4375-A797-615516ED83A7}" dt="2024-07-23T05:01:38.667" v="26977" actId="21"/>
          <ac:picMkLst>
            <pc:docMk/>
            <pc:sldMk cId="1077901583" sldId="1100"/>
            <ac:picMk id="26" creationId="{9856C6A5-0680-E8A8-6DD4-9CF81D54A5BE}"/>
          </ac:picMkLst>
        </pc:picChg>
        <pc:cxnChg chg="add del mod">
          <ac:chgData name="Phillip Kaufman" userId="c001b2a046940d7c" providerId="LiveId" clId="{9EF190FB-2075-4375-A797-615516ED83A7}" dt="2024-07-18T19:47:11.280" v="25904" actId="478"/>
          <ac:cxnSpMkLst>
            <pc:docMk/>
            <pc:sldMk cId="1077901583" sldId="1100"/>
            <ac:cxnSpMk id="9" creationId="{C0688906-C5F9-0E68-42FB-14DB6B4257B5}"/>
          </ac:cxnSpMkLst>
        </pc:cxnChg>
      </pc:sldChg>
      <pc:sldChg chg="addSp delSp modSp add del mod modNotesTx">
        <pc:chgData name="Phillip Kaufman" userId="c001b2a046940d7c" providerId="LiveId" clId="{9EF190FB-2075-4375-A797-615516ED83A7}" dt="2024-07-23T05:07:06.841" v="27078" actId="47"/>
        <pc:sldMkLst>
          <pc:docMk/>
          <pc:sldMk cId="3766140122" sldId="1101"/>
        </pc:sldMkLst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6" creationId="{F2CDDCF8-508E-CE8A-D468-BD3B2ED4AD52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7" creationId="{DB352A8B-9BB2-66C4-454B-2F84CFD5EEC6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8" creationId="{2061DFBC-34E6-D5A4-5A0C-34B2E638D6AE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9" creationId="{07E9EEB2-A7C8-3C47-17FA-64DDDB8838FC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0" creationId="{ABA4B01B-CB4B-6A3C-1EEB-84F03D810FB5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1" creationId="{C0F61AF6-F1D8-D708-2F34-410A81D41A11}"/>
          </ac:spMkLst>
        </pc:spChg>
        <pc:picChg chg="add del mod">
          <ac:chgData name="Phillip Kaufman" userId="c001b2a046940d7c" providerId="LiveId" clId="{9EF190FB-2075-4375-A797-615516ED83A7}" dt="2024-07-23T05:06:59.145" v="27074" actId="21"/>
          <ac:picMkLst>
            <pc:docMk/>
            <pc:sldMk cId="3766140122" sldId="1101"/>
            <ac:picMk id="5" creationId="{282FF3CE-8F7C-3DB7-CFEA-5C2A275733F9}"/>
          </ac:picMkLst>
        </pc:picChg>
      </pc:sldChg>
      <pc:sldChg chg="addSp delSp modSp add del mod ord">
        <pc:chgData name="Phillip Kaufman" userId="c001b2a046940d7c" providerId="LiveId" clId="{9EF190FB-2075-4375-A797-615516ED83A7}" dt="2024-07-23T23:28:32.338" v="27083" actId="47"/>
        <pc:sldMkLst>
          <pc:docMk/>
          <pc:sldMk cId="186280393" sldId="1102"/>
        </pc:sldMkLst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0" creationId="{1284C651-27D3-D143-FDA5-18D2E6F3EF2D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1" creationId="{9CBD870A-A160-2342-9725-3E8B9CFCF7EC}"/>
          </ac:spMkLst>
        </pc:spChg>
        <pc:spChg chg="add del mod">
          <ac:chgData name="Phillip Kaufman" userId="c001b2a046940d7c" providerId="LiveId" clId="{9EF190FB-2075-4375-A797-615516ED83A7}" dt="2024-07-16T22:42:54.166" v="23525" actId="478"/>
          <ac:spMkLst>
            <pc:docMk/>
            <pc:sldMk cId="186280393" sldId="1102"/>
            <ac:spMk id="12" creationId="{1F839816-034B-C562-9E6E-32DF4D3D4CB4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3" creationId="{35E913B9-486A-C48A-7F49-1FD425673723}"/>
          </ac:spMkLst>
        </pc:spChg>
        <pc:spChg chg="add mod">
          <ac:chgData name="Phillip Kaufman" userId="c001b2a046940d7c" providerId="LiveId" clId="{9EF190FB-2075-4375-A797-615516ED83A7}" dt="2024-07-16T22:49:05.784" v="23606"/>
          <ac:spMkLst>
            <pc:docMk/>
            <pc:sldMk cId="186280393" sldId="1102"/>
            <ac:spMk id="14" creationId="{BA96B521-5A38-2929-B26E-6A5B9B4B580C}"/>
          </ac:spMkLst>
        </pc:spChg>
        <pc:spChg chg="add mod">
          <ac:chgData name="Phillip Kaufman" userId="c001b2a046940d7c" providerId="LiveId" clId="{9EF190FB-2075-4375-A797-615516ED83A7}" dt="2024-07-16T22:49:03.434" v="23605"/>
          <ac:spMkLst>
            <pc:docMk/>
            <pc:sldMk cId="186280393" sldId="1102"/>
            <ac:spMk id="1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7-16T22:49:16.552" v="23614"/>
          <ac:spMkLst>
            <pc:docMk/>
            <pc:sldMk cId="186280393" sldId="1102"/>
            <ac:spMk id="16" creationId="{D1915E3A-F7FA-20DA-52C8-7C22ED51BAA9}"/>
          </ac:spMkLst>
        </pc:spChg>
        <pc:spChg chg="add del mod">
          <ac:chgData name="Phillip Kaufman" userId="c001b2a046940d7c" providerId="LiveId" clId="{9EF190FB-2075-4375-A797-615516ED83A7}" dt="2024-07-17T02:02:21.003" v="23856" actId="478"/>
          <ac:spMkLst>
            <pc:docMk/>
            <pc:sldMk cId="186280393" sldId="1102"/>
            <ac:spMk id="17" creationId="{6E33D4D1-BFFA-02C3-8574-B11B2F524084}"/>
          </ac:spMkLst>
        </pc:spChg>
        <pc:spChg chg="mod">
          <ac:chgData name="Phillip Kaufman" userId="c001b2a046940d7c" providerId="LiveId" clId="{9EF190FB-2075-4375-A797-615516ED83A7}" dt="2024-07-09T02:32:14.546" v="17820" actId="1038"/>
          <ac:spMkLst>
            <pc:docMk/>
            <pc:sldMk cId="186280393" sldId="1102"/>
            <ac:spMk id="20" creationId="{6797B58D-0BCB-28EF-2FA8-0AC7490968F5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22" creationId="{1A9D3A16-6B15-8A05-74BA-7318FF943C9B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5" creationId="{854E15E4-22D5-174D-00D8-3653809ED354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6" creationId="{CC523D59-9339-5E42-9630-0F106D82853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7" creationId="{D2C8AC82-1BF7-5E9B-458B-92768BEF12F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9" creationId="{FEEC4DCC-B002-6B5C-179A-6BAB0359D4FD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33" creationId="{71171C2D-95A7-ADC6-95F6-F710670DC30A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24:37.918" v="24256" actId="1076"/>
          <ac:spMkLst>
            <pc:docMk/>
            <pc:sldMk cId="186280393" sldId="1102"/>
            <ac:spMk id="38" creationId="{5A13AF61-6C31-D154-6585-A5A266FDAD8E}"/>
          </ac:spMkLst>
        </pc:spChg>
        <pc:spChg chg="add mod">
          <ac:chgData name="Phillip Kaufman" userId="c001b2a046940d7c" providerId="LiveId" clId="{9EF190FB-2075-4375-A797-615516ED83A7}" dt="2024-07-17T02:24:22.833" v="24252" actId="20577"/>
          <ac:spMkLst>
            <pc:docMk/>
            <pc:sldMk cId="186280393" sldId="1102"/>
            <ac:spMk id="39" creationId="{362CC76C-527C-B92B-3124-6F9198850801}"/>
          </ac:spMkLst>
        </pc:spChg>
        <pc:spChg chg="add mod">
          <ac:chgData name="Phillip Kaufman" userId="c001b2a046940d7c" providerId="LiveId" clId="{9EF190FB-2075-4375-A797-615516ED83A7}" dt="2024-07-18T19:50:19.247" v="25931" actId="465"/>
          <ac:spMkLst>
            <pc:docMk/>
            <pc:sldMk cId="186280393" sldId="1102"/>
            <ac:spMk id="40" creationId="{D6320857-85A5-FEAA-D0B0-B4EC51E9E436}"/>
          </ac:spMkLst>
        </pc:spChg>
        <pc:spChg chg="add del mod">
          <ac:chgData name="Phillip Kaufman" userId="c001b2a046940d7c" providerId="LiveId" clId="{9EF190FB-2075-4375-A797-615516ED83A7}" dt="2024-07-17T02:21:59.243" v="24215"/>
          <ac:spMkLst>
            <pc:docMk/>
            <pc:sldMk cId="186280393" sldId="1102"/>
            <ac:spMk id="41" creationId="{21214B5B-57BC-1FDF-5409-0414E00F79C2}"/>
          </ac:spMkLst>
        </pc:spChg>
        <pc:spChg chg="add mod">
          <ac:chgData name="Phillip Kaufman" userId="c001b2a046940d7c" providerId="LiveId" clId="{9EF190FB-2075-4375-A797-615516ED83A7}" dt="2024-07-17T02:24:35.797" v="24255" actId="1076"/>
          <ac:spMkLst>
            <pc:docMk/>
            <pc:sldMk cId="186280393" sldId="1102"/>
            <ac:spMk id="42" creationId="{77B8B564-27BB-7E03-F17A-7D3A6A51A839}"/>
          </ac:spMkLst>
        </pc:spChg>
        <pc:spChg chg="add del mod">
          <ac:chgData name="Phillip Kaufman" userId="c001b2a046940d7c" providerId="LiveId" clId="{9EF190FB-2075-4375-A797-615516ED83A7}" dt="2024-07-17T02:24:04.815" v="24246" actId="478"/>
          <ac:spMkLst>
            <pc:docMk/>
            <pc:sldMk cId="186280393" sldId="1102"/>
            <ac:spMk id="43" creationId="{63695759-F80F-6CB6-5D0A-4A146B997927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8" creationId="{D19789CB-62EA-42AB-CECA-949C6B0761C5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9" creationId="{31526A5D-9599-7DF1-B83F-005C8F5D20E4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0" creationId="{99AE2AA5-D52D-CC04-2ADB-6DE10E3C8D38}"/>
          </ac:spMkLst>
        </pc:spChg>
        <pc:spChg chg="mod ord topLvl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2" creationId="{6C770E13-46F5-9E2A-71C2-6821D963F4B4}"/>
          </ac:spMkLst>
        </pc:spChg>
        <pc:spChg chg="mod ord">
          <ac:chgData name="Phillip Kaufman" userId="c001b2a046940d7c" providerId="LiveId" clId="{9EF190FB-2075-4375-A797-615516ED83A7}" dt="2024-07-16T22:38:43.134" v="23449" actId="1076"/>
          <ac:spMkLst>
            <pc:docMk/>
            <pc:sldMk cId="186280393" sldId="1102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6T22:43:40.579" v="23532" actId="1076"/>
          <ac:spMkLst>
            <pc:docMk/>
            <pc:sldMk cId="186280393" sldId="1102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6T22:43:34.399" v="23531" actId="1076"/>
          <ac:spMkLst>
            <pc:docMk/>
            <pc:sldMk cId="186280393" sldId="1102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6" creationId="{A48B8530-E831-22A0-68AD-E9E28C06DD82}"/>
          </ac:grpSpMkLst>
        </pc:grpChg>
        <pc:grpChg chg="add mod">
          <ac:chgData name="Phillip Kaufman" userId="c001b2a046940d7c" providerId="LiveId" clId="{9EF190FB-2075-4375-A797-615516ED83A7}" dt="2024-07-17T02:02:11.884" v="23852" actId="164"/>
          <ac:grpSpMkLst>
            <pc:docMk/>
            <pc:sldMk cId="186280393" sldId="1102"/>
            <ac:grpSpMk id="18" creationId="{62F2B9CF-B07D-E99E-02DA-B68208494C5D}"/>
          </ac:grpSpMkLst>
        </pc:grpChg>
        <pc:grpChg chg="add del mod">
          <ac:chgData name="Phillip Kaufman" userId="c001b2a046940d7c" providerId="LiveId" clId="{9EF190FB-2075-4375-A797-615516ED83A7}" dt="2024-07-17T02:16:42.996" v="24036" actId="165"/>
          <ac:grpSpMkLst>
            <pc:docMk/>
            <pc:sldMk cId="186280393" sldId="1102"/>
            <ac:grpSpMk id="19" creationId="{9E9927BD-419C-F067-5352-0AF75BB756CB}"/>
          </ac:grpSpMkLst>
        </pc:grpChg>
        <pc:grpChg chg="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44" creationId="{243FC1EB-8932-D424-7946-7E158797374A}"/>
          </ac:grpSpMkLst>
        </pc:grpChg>
        <pc:grpChg chg="del">
          <ac:chgData name="Phillip Kaufman" userId="c001b2a046940d7c" providerId="LiveId" clId="{9EF190FB-2075-4375-A797-615516ED83A7}" dt="2024-07-14T04:21:21.516" v="20700" actId="165"/>
          <ac:grpSpMkLst>
            <pc:docMk/>
            <pc:sldMk cId="186280393" sldId="1102"/>
            <ac:grpSpMk id="72" creationId="{4C9F21F4-2CBF-7317-3B23-C5627B4AE12E}"/>
          </ac:grpSpMkLst>
        </pc:grpChg>
        <pc:grpChg chg="mod ord">
          <ac:chgData name="Phillip Kaufman" userId="c001b2a046940d7c" providerId="LiveId" clId="{9EF190FB-2075-4375-A797-615516ED83A7}" dt="2024-07-16T22:38:40.861" v="23447" actId="164"/>
          <ac:grpSpMkLst>
            <pc:docMk/>
            <pc:sldMk cId="186280393" sldId="1102"/>
            <ac:grpSpMk id="73" creationId="{02438C7D-0226-7D37-7E82-CE126E0DD78C}"/>
          </ac:grpSpMkLst>
        </pc:grpChg>
        <pc:picChg chg="del mod">
          <ac:chgData name="Phillip Kaufman" userId="c001b2a046940d7c" providerId="LiveId" clId="{9EF190FB-2075-4375-A797-615516ED83A7}" dt="2024-07-16T01:30:13.472" v="21010" actId="478"/>
          <ac:picMkLst>
            <pc:docMk/>
            <pc:sldMk cId="186280393" sldId="1102"/>
            <ac:picMk id="15" creationId="{C4567940-39CA-3079-C788-8CEB356661A6}"/>
          </ac:picMkLst>
        </pc:picChg>
        <pc:cxnChg chg="add del mod">
          <ac:chgData name="Phillip Kaufman" userId="c001b2a046940d7c" providerId="LiveId" clId="{9EF190FB-2075-4375-A797-615516ED83A7}" dt="2024-07-17T02:16:22.477" v="24027" actId="478"/>
          <ac:cxnSpMkLst>
            <pc:docMk/>
            <pc:sldMk cId="186280393" sldId="1102"/>
            <ac:cxnSpMk id="24" creationId="{25DDB901-E58D-4B1D-0A25-930D73FFEE6C}"/>
          </ac:cxnSpMkLst>
        </pc:cxnChg>
        <pc:cxnChg chg="mod">
          <ac:chgData name="Phillip Kaufman" userId="c001b2a046940d7c" providerId="LiveId" clId="{9EF190FB-2075-4375-A797-615516ED83A7}" dt="2024-07-09T02:32:04.906" v="17813" actId="1037"/>
          <ac:cxnSpMkLst>
            <pc:docMk/>
            <pc:sldMk cId="186280393" sldId="1102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09T02:32:02.105" v="17812" actId="1037"/>
          <ac:cxnSpMkLst>
            <pc:docMk/>
            <pc:sldMk cId="186280393" sldId="1102"/>
            <ac:cxnSpMk id="30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09T02:32:36.853" v="17824" actId="1035"/>
          <ac:cxnSpMkLst>
            <pc:docMk/>
            <pc:sldMk cId="186280393" sldId="1102"/>
            <ac:cxnSpMk id="31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09T02:32:50.457" v="17825" actId="14100"/>
          <ac:cxnSpMkLst>
            <pc:docMk/>
            <pc:sldMk cId="186280393" sldId="1102"/>
            <ac:cxnSpMk id="32" creationId="{8E805924-37EF-7564-F882-F0285DCD1A2D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3" creationId="{8B610BB3-7546-327A-76C8-77186B3B7B8A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6T01:30:35.018" v="21016" actId="1038"/>
          <ac:cxnSpMkLst>
            <pc:docMk/>
            <pc:sldMk cId="186280393" sldId="1102"/>
            <ac:cxnSpMk id="66" creationId="{3BE51C9E-716A-4FC2-FDEA-C56D125A8E5A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7" creationId="{CDA55041-81F7-614F-E2BB-0382AA3BACE6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8" creationId="{D20FAB27-E913-14A7-F657-7562CAC33EA2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70" creationId="{E2140F04-9302-1129-A4DC-752CFE6C79C9}"/>
          </ac:cxnSpMkLst>
        </pc:cxnChg>
        <pc:cxnChg chg="mod">
          <ac:chgData name="Phillip Kaufman" userId="c001b2a046940d7c" providerId="LiveId" clId="{9EF190FB-2075-4375-A797-615516ED83A7}" dt="2024-07-09T02:33:17.836" v="17829" actId="1037"/>
          <ac:cxnSpMkLst>
            <pc:docMk/>
            <pc:sldMk cId="186280393" sldId="1102"/>
            <ac:cxnSpMk id="90" creationId="{B063F768-C52F-4A1D-3B1B-49B11F8BEF83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43:50.839" v="27527" actId="164"/>
        <pc:sldMkLst>
          <pc:docMk/>
          <pc:sldMk cId="397039571" sldId="1103"/>
        </pc:sldMkLst>
        <pc:spChg chg="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2" creationId="{7269248F-96ED-7730-D41F-C78996E3E0A1}"/>
          </ac:spMkLst>
        </pc:spChg>
        <pc:spChg chg="mod">
          <ac:chgData name="Phillip Kaufman" userId="c001b2a046940d7c" providerId="LiveId" clId="{9EF190FB-2075-4375-A797-615516ED83A7}" dt="2024-07-23T23:33:14.388" v="27163" actId="1076"/>
          <ac:spMkLst>
            <pc:docMk/>
            <pc:sldMk cId="397039571" sldId="1103"/>
            <ac:spMk id="4" creationId="{77F4B75A-619C-9F8B-4BF5-25339DE970EC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5" creationId="{1284C651-27D3-D143-FDA5-18D2E6F3EF2D}"/>
          </ac:spMkLst>
        </pc:spChg>
        <pc:spChg chg="mod">
          <ac:chgData name="Phillip Kaufman" userId="c001b2a046940d7c" providerId="LiveId" clId="{9EF190FB-2075-4375-A797-615516ED83A7}" dt="2024-07-18T19:50:01.523" v="25930" actId="12789"/>
          <ac:spMkLst>
            <pc:docMk/>
            <pc:sldMk cId="397039571" sldId="1103"/>
            <ac:spMk id="5" creationId="{92670944-8824-A4EC-78BB-EA0056E5669B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6" creationId="{2500BDD4-15AB-7C44-0A38-A1BA53A79031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7" creationId="{0B97C77E-9F7E-D031-7008-5F9536AAD5CE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7" creationId="{9CBD870A-A160-2342-9725-3E8B9CFCF7EC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8" creationId="{35E913B9-486A-C48A-7F49-1FD425673723}"/>
          </ac:spMkLst>
        </pc:spChg>
        <pc:spChg chg="add del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9" creationId="{02D234CC-CFC7-7E7B-BC4F-9B21BC9D81E2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9" creationId="{03952342-3FD7-B2AB-22E8-D6C135495464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0" creationId="{05EA974E-A517-0CD9-1DA0-936263AE1367}"/>
          </ac:spMkLst>
        </pc:spChg>
        <pc:spChg chg="del">
          <ac:chgData name="Phillip Kaufman" userId="c001b2a046940d7c" providerId="LiveId" clId="{9EF190FB-2075-4375-A797-615516ED83A7}" dt="2024-07-14T04:25:13.961" v="20839" actId="478"/>
          <ac:spMkLst>
            <pc:docMk/>
            <pc:sldMk cId="397039571" sldId="1103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8-01T01:10:11.283" v="27496" actId="1076"/>
          <ac:spMkLst>
            <pc:docMk/>
            <pc:sldMk cId="397039571" sldId="1103"/>
            <ac:spMk id="11" creationId="{51A034DB-BC44-2536-79D2-484954301297}"/>
          </ac:spMkLst>
        </pc:spChg>
        <pc:spChg chg="add del mod">
          <ac:chgData name="Phillip Kaufman" userId="c001b2a046940d7c" providerId="LiveId" clId="{9EF190FB-2075-4375-A797-615516ED83A7}" dt="2024-07-17T01:53:04.106" v="23719" actId="478"/>
          <ac:spMkLst>
            <pc:docMk/>
            <pc:sldMk cId="397039571" sldId="1103"/>
            <ac:spMk id="11" creationId="{7331F530-058A-7EBA-BABD-E2AF1CC7099F}"/>
          </ac:spMkLst>
        </pc:spChg>
        <pc:spChg chg="del">
          <ac:chgData name="Phillip Kaufman" userId="c001b2a046940d7c" providerId="LiveId" clId="{9EF190FB-2075-4375-A797-615516ED83A7}" dt="2024-07-14T04:25:14.214" v="20840" actId="478"/>
          <ac:spMkLst>
            <pc:docMk/>
            <pc:sldMk cId="397039571" sldId="1103"/>
            <ac:spMk id="11" creationId="{A6AF2573-B042-FD64-F6DE-C6933C24CAAD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2" creationId="{45B8C210-31F5-E53D-8AE9-BF129FDE6B1B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2" creationId="{6393C0CB-FF31-9BD5-3052-0FF65D69B740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3" creationId="{CC2AFE12-76F0-0C27-EB39-B46A285E2DB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3" creationId="{E2923FE0-1A3D-0464-C26B-8B41D7E18B6D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4" creationId="{24EDE3E5-E026-2EB3-A144-90792957C581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4" creationId="{58F48994-C570-B465-3D12-DDDEA1CC66B7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5" creationId="{33242554-4344-63F8-816C-A925AE0CA756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5" creationId="{9945FB4C-0296-0EDF-8DE0-514AB034C854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6" creationId="{2C582247-D271-3A1F-AA5C-5BF3C5BD15F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6" creationId="{507C8DA3-2128-2D5C-912B-D939F0CDAD7A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6" creationId="{6BEC61AC-C757-D0CA-47C4-F5990DCCC176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7" creationId="{E993CB75-0E1D-8D5A-9710-36059760A7A5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8" creationId="{8EA8DC4F-A221-578E-CDCE-2269C4D3A10D}"/>
          </ac:spMkLst>
        </pc:spChg>
        <pc:spChg chg="add del mod">
          <ac:chgData name="Phillip Kaufman" userId="c001b2a046940d7c" providerId="LiveId" clId="{9EF190FB-2075-4375-A797-615516ED83A7}" dt="2024-07-17T01:54:58.729" v="23751" actId="478"/>
          <ac:spMkLst>
            <pc:docMk/>
            <pc:sldMk cId="397039571" sldId="1103"/>
            <ac:spMk id="19" creationId="{00FBCB9D-2A38-F6B4-0756-02C99BCAD438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0" creationId="{A516F661-05E8-E9C3-C0F9-F67ECF42348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0" creationId="{A9475663-1461-5528-D7F1-EFFC20218D3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1" creationId="{3D9CB474-79FA-F456-3621-0D361D384A0E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1" creationId="{AE73C09C-E177-AA42-5A37-E820A8AAB94F}"/>
          </ac:spMkLst>
        </pc:spChg>
        <pc:spChg chg="add mod">
          <ac:chgData name="Phillip Kaufman" userId="c001b2a046940d7c" providerId="LiveId" clId="{9EF190FB-2075-4375-A797-615516ED83A7}" dt="2024-07-23T23:34:48.737" v="27188" actId="552"/>
          <ac:spMkLst>
            <pc:docMk/>
            <pc:sldMk cId="397039571" sldId="1103"/>
            <ac:spMk id="22" creationId="{1A9D3A16-6B15-8A05-74BA-7318FF943C9B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2" creationId="{6797B58D-0BCB-28EF-2FA8-0AC7490968F5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2" creationId="{6BDEB79E-26F6-08DD-EAC1-B3FC6E0A0F0C}"/>
          </ac:spMkLst>
        </pc:spChg>
        <pc:spChg chg="add mod">
          <ac:chgData name="Phillip Kaufman" userId="c001b2a046940d7c" providerId="LiveId" clId="{9EF190FB-2075-4375-A797-615516ED83A7}" dt="2024-07-23T23:34:07.319" v="27176" actId="1076"/>
          <ac:spMkLst>
            <pc:docMk/>
            <pc:sldMk cId="397039571" sldId="1103"/>
            <ac:spMk id="23" creationId="{B84E1143-0CB8-7EB9-E982-32BDE6723AA5}"/>
          </ac:spMkLst>
        </pc:spChg>
        <pc:spChg chg="add del mod">
          <ac:chgData name="Phillip Kaufman" userId="c001b2a046940d7c" providerId="LiveId" clId="{9EF190FB-2075-4375-A797-615516ED83A7}" dt="2024-07-14T04:28:59.279" v="20907" actId="478"/>
          <ac:spMkLst>
            <pc:docMk/>
            <pc:sldMk cId="397039571" sldId="1103"/>
            <ac:spMk id="24" creationId="{091E0892-416E-B494-9F8C-AF838122A6C1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4" creationId="{1C8DBAB6-FD5E-7D55-21F4-1DA18EFA50FC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5" creationId="{CB3F7F5E-7C33-4B41-496A-FA5DD017036E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6" creationId="{42FCFFB9-8574-5F82-8A5E-065D4C8C2B23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7" creationId="{D601F97D-347D-E6D4-7A1C-A1C6F740E70C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8" creationId="{1839CFA5-645C-9778-FD6C-BD7A9ECFE966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29" creationId="{D10F4F2F-2A37-85D0-36AA-ECA91E4C71D5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0" creationId="{70DD1DAA-8668-1046-5760-9862A7C95381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1" creationId="{2EC18F5E-5566-66CB-B895-E841D47C9F25}"/>
          </ac:spMkLst>
        </pc:spChg>
        <pc:spChg chg="add del mod">
          <ac:chgData name="Phillip Kaufman" userId="c001b2a046940d7c" providerId="LiveId" clId="{9EF190FB-2075-4375-A797-615516ED83A7}" dt="2024-07-17T01:54:59.328" v="23752" actId="478"/>
          <ac:spMkLst>
            <pc:docMk/>
            <pc:sldMk cId="397039571" sldId="1103"/>
            <ac:spMk id="32" creationId="{AD5D9532-9FC8-1127-E2E4-47F89C854468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33" creationId="{26B74309-B689-C63D-9072-98F8D3CF8894}"/>
          </ac:spMkLst>
        </pc:spChg>
        <pc:spChg chg="add mod">
          <ac:chgData name="Phillip Kaufman" userId="c001b2a046940d7c" providerId="LiveId" clId="{9EF190FB-2075-4375-A797-615516ED83A7}" dt="2024-07-14T04:29:41.162" v="20913"/>
          <ac:spMkLst>
            <pc:docMk/>
            <pc:sldMk cId="397039571" sldId="1103"/>
            <ac:spMk id="34" creationId="{FB4C0F38-B693-F632-1738-D0CD47E8ADA9}"/>
          </ac:spMkLst>
        </pc:spChg>
        <pc:spChg chg="add del mod">
          <ac:chgData name="Phillip Kaufman" userId="c001b2a046940d7c" providerId="LiveId" clId="{9EF190FB-2075-4375-A797-615516ED83A7}" dt="2024-07-14T04:30:01.399" v="20922"/>
          <ac:spMkLst>
            <pc:docMk/>
            <pc:sldMk cId="397039571" sldId="1103"/>
            <ac:spMk id="35" creationId="{EA77A37D-9ACC-93F5-27E0-55EE96DB607C}"/>
          </ac:spMkLst>
        </pc:spChg>
        <pc:spChg chg="add mod">
          <ac:chgData name="Phillip Kaufman" userId="c001b2a046940d7c" providerId="LiveId" clId="{9EF190FB-2075-4375-A797-615516ED83A7}" dt="2024-07-17T02:00:23.113" v="23830" actId="12788"/>
          <ac:spMkLst>
            <pc:docMk/>
            <pc:sldMk cId="397039571" sldId="1103"/>
            <ac:spMk id="36" creationId="{C9E47D43-79D0-6CB7-0AE6-85FD14F77C71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00:27.222" v="23831" actId="12788"/>
          <ac:spMkLst>
            <pc:docMk/>
            <pc:sldMk cId="397039571" sldId="1103"/>
            <ac:spMk id="37" creationId="{D85DADA7-4578-B2ED-648E-2BE6004476DD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2" creationId="{507C8DA3-2128-2D5C-912B-D939F0CDAD7A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3" creationId="{A9475663-1461-5528-D7F1-EFFC20218D3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5" creationId="{3D9CB474-79FA-F456-3621-0D361D384A0E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6" creationId="{6797B58D-0BCB-28EF-2FA8-0AC7490968F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7" creationId="{1C8DBAB6-FD5E-7D55-21F4-1DA18EFA50FC}"/>
          </ac:spMkLst>
        </pc:spChg>
        <pc:spChg chg="mod topLvl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54" creationId="{83D10C2C-52F3-EB5A-B633-7AC1E17613FA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6" creationId="{10650563-566C-9B25-516D-690F4CBF6514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7" creationId="{6C770E13-46F5-9E2A-71C2-6821D963F4B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8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9" creationId="{31526A5D-9599-7DF1-B83F-005C8F5D20E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0" creationId="{99AE2AA5-D52D-CC04-2ADB-6DE10E3C8D3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1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2" creationId="{6C770E13-46F5-9E2A-71C2-6821D963F4B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69" creationId="{5F7923E4-8AA9-DA73-9268-8ADC6B38219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1" creationId="{31526A5D-9599-7DF1-B83F-005C8F5D20E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2" creationId="{99AE2AA5-D52D-CC04-2ADB-6DE10E3C8D38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75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82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" creationId="{7B7824FD-3314-D08B-30E9-0BE9D1736D03}"/>
          </ac:grpSpMkLst>
        </pc:grpChg>
        <pc:grpChg chg="add mod">
          <ac:chgData name="Phillip Kaufman" userId="c001b2a046940d7c" providerId="LiveId" clId="{9EF190FB-2075-4375-A797-615516ED83A7}" dt="2024-07-18T01:49:58.423" v="25033" actId="164"/>
          <ac:grpSpMkLst>
            <pc:docMk/>
            <pc:sldMk cId="397039571" sldId="1103"/>
            <ac:grpSpMk id="9" creationId="{02CDCC0E-9352-B089-2807-9EAC05C4F7C4}"/>
          </ac:grpSpMkLst>
        </pc:grpChg>
        <pc:grpChg chg="add mod">
          <ac:chgData name="Phillip Kaufman" userId="c001b2a046940d7c" providerId="LiveId" clId="{9EF190FB-2075-4375-A797-615516ED83A7}" dt="2024-08-01T01:43:47.812" v="27526" actId="1076"/>
          <ac:grpSpMkLst>
            <pc:docMk/>
            <pc:sldMk cId="397039571" sldId="1103"/>
            <ac:grpSpMk id="9" creationId="{F9673A7F-31B7-1482-3F34-19A1FF9A7B65}"/>
          </ac:grpSpMkLst>
        </pc:gr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10" creationId="{BEB11FB6-F549-F159-8ADD-9B5F9357BD69}"/>
          </ac:grpSpMkLst>
        </pc:grpChg>
        <pc:grpChg chg="add mod">
          <ac:chgData name="Phillip Kaufman" userId="c001b2a046940d7c" providerId="LiveId" clId="{9EF190FB-2075-4375-A797-615516ED83A7}" dt="2024-08-01T01:43:50.839" v="27527" actId="164"/>
          <ac:grpSpMkLst>
            <pc:docMk/>
            <pc:sldMk cId="397039571" sldId="1103"/>
            <ac:grpSpMk id="14" creationId="{C1AB8AF3-8F1B-9F65-21E0-41E6285CDAE2}"/>
          </ac:grpSpMkLst>
        </pc:grpChg>
        <pc:grpChg chg="add mod">
          <ac:chgData name="Phillip Kaufman" userId="c001b2a046940d7c" providerId="LiveId" clId="{9EF190FB-2075-4375-A797-615516ED83A7}" dt="2024-07-23T23:29:23.920" v="27094" actId="164"/>
          <ac:grpSpMkLst>
            <pc:docMk/>
            <pc:sldMk cId="397039571" sldId="1103"/>
            <ac:grpSpMk id="19" creationId="{2FFF2F67-F18F-AA88-36CB-957BF473A323}"/>
          </ac:grpSpMkLst>
        </pc:grpChg>
        <pc:grpChg chg="add mod">
          <ac:chgData name="Phillip Kaufman" userId="c001b2a046940d7c" providerId="LiveId" clId="{9EF190FB-2075-4375-A797-615516ED83A7}" dt="2024-07-23T23:29:21.903" v="27092" actId="164"/>
          <ac:grpSpMkLst>
            <pc:docMk/>
            <pc:sldMk cId="397039571" sldId="1103"/>
            <ac:grpSpMk id="20" creationId="{BE19B820-15F8-179E-E49A-C4FB03A19F9E}"/>
          </ac:grpSpMkLst>
        </pc:grpChg>
        <pc:grpChg chg="add mod">
          <ac:chgData name="Phillip Kaufman" userId="c001b2a046940d7c" providerId="LiveId" clId="{9EF190FB-2075-4375-A797-615516ED83A7}" dt="2024-07-23T23:32:26.105" v="27130" actId="164"/>
          <ac:grpSpMkLst>
            <pc:docMk/>
            <pc:sldMk cId="397039571" sldId="1103"/>
            <ac:grpSpMk id="21" creationId="{2C1C23A6-951D-A0E4-F468-FB1B08387A37}"/>
          </ac:grpSpMkLst>
        </pc:grpChg>
        <pc:grpChg chg="add mod">
          <ac:chgData name="Phillip Kaufman" userId="c001b2a046940d7c" providerId="LiveId" clId="{9EF190FB-2075-4375-A797-615516ED83A7}" dt="2024-07-23T23:32:19.707" v="27129" actId="164"/>
          <ac:grpSpMkLst>
            <pc:docMk/>
            <pc:sldMk cId="397039571" sldId="1103"/>
            <ac:grpSpMk id="24" creationId="{299A9EDC-BEF9-AA58-6E4A-F6E94DCE096F}"/>
          </ac:grpSpMkLst>
        </pc:grpChg>
        <pc:grpChg chg="add del mod">
          <ac:chgData name="Phillip Kaufman" userId="c001b2a046940d7c" providerId="LiveId" clId="{9EF190FB-2075-4375-A797-615516ED83A7}" dt="2024-08-01T01:43:19.177" v="27521" actId="165"/>
          <ac:grpSpMkLst>
            <pc:docMk/>
            <pc:sldMk cId="397039571" sldId="1103"/>
            <ac:grpSpMk id="25" creationId="{70C6AAFF-2B96-33DB-CFEC-8B87B9E652CC}"/>
          </ac:grpSpMkLst>
        </pc:grpChg>
        <pc:grpChg chg="add mod">
          <ac:chgData name="Phillip Kaufman" userId="c001b2a046940d7c" providerId="LiveId" clId="{9EF190FB-2075-4375-A797-615516ED83A7}" dt="2024-07-23T23:34:03.164" v="27175" actId="12789"/>
          <ac:grpSpMkLst>
            <pc:docMk/>
            <pc:sldMk cId="397039571" sldId="1103"/>
            <ac:grpSpMk id="26" creationId="{91A73DED-13E1-508D-C9CF-7A239200F203}"/>
          </ac:grpSpMkLst>
        </pc:grpChg>
        <pc:grpChg chg="add mod">
          <ac:chgData name="Phillip Kaufman" userId="c001b2a046940d7c" providerId="LiveId" clId="{9EF190FB-2075-4375-A797-615516ED83A7}" dt="2024-07-23T23:34:53.744" v="27189" actId="1076"/>
          <ac:grpSpMkLst>
            <pc:docMk/>
            <pc:sldMk cId="397039571" sldId="1103"/>
            <ac:grpSpMk id="27" creationId="{94317E39-2D51-F8D3-9459-3932FB234566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38" creationId="{A48B8530-E831-22A0-68AD-E9E28C06DD82}"/>
          </ac:grpSpMkLst>
        </pc:grpChg>
        <pc:grpChg chg="add del mod">
          <ac:chgData name="Phillip Kaufman" userId="c001b2a046940d7c" providerId="LiveId" clId="{9EF190FB-2075-4375-A797-615516ED83A7}" dt="2024-07-17T01:55:12.431" v="23755" actId="165"/>
          <ac:grpSpMkLst>
            <pc:docMk/>
            <pc:sldMk cId="397039571" sldId="1103"/>
            <ac:grpSpMk id="41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44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5:23.360" v="23760" actId="165"/>
          <ac:grpSpMkLst>
            <pc:docMk/>
            <pc:sldMk cId="397039571" sldId="1103"/>
            <ac:grpSpMk id="55" creationId="{A48B8530-E831-22A0-68AD-E9E28C06DD82}"/>
          </ac:grpSpMkLst>
        </pc:grpChg>
        <pc:grpChg chg="mod">
          <ac:chgData name="Phillip Kaufman" userId="c001b2a046940d7c" providerId="LiveId" clId="{9EF190FB-2075-4375-A797-615516ED83A7}" dt="2024-07-17T01:51:35.677" v="23690"/>
          <ac:grpSpMkLst>
            <pc:docMk/>
            <pc:sldMk cId="397039571" sldId="1103"/>
            <ac:grpSpMk id="73" creationId="{02438C7D-0226-7D37-7E82-CE126E0DD78C}"/>
          </ac:grpSpMkLst>
        </pc:grpChg>
        <pc:grpChg chg="mod topLvl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4" creationId="{02438C7D-0226-7D37-7E82-CE126E0DD78C}"/>
          </ac:grpSpMkLst>
        </pc:grpChg>
        <pc:grpChg chg="add mod topLvl">
          <ac:chgData name="Phillip Kaufman" userId="c001b2a046940d7c" providerId="LiveId" clId="{9EF190FB-2075-4375-A797-615516ED83A7}" dt="2024-07-23T23:32:47.846" v="27139" actId="164"/>
          <ac:grpSpMkLst>
            <pc:docMk/>
            <pc:sldMk cId="397039571" sldId="1103"/>
            <ac:grpSpMk id="85" creationId="{9E706219-A4F2-2D8D-877F-6AF19506F548}"/>
          </ac:grpSpMkLst>
        </pc:grpChg>
        <pc:grpChg chg="add del mod topLvl">
          <ac:chgData name="Phillip Kaufman" userId="c001b2a046940d7c" providerId="LiveId" clId="{9EF190FB-2075-4375-A797-615516ED83A7}" dt="2024-08-01T01:43:24.334" v="27522" actId="165"/>
          <ac:grpSpMkLst>
            <pc:docMk/>
            <pc:sldMk cId="397039571" sldId="1103"/>
            <ac:grpSpMk id="86" creationId="{F70C7F21-8624-23AE-A92B-DA2D6242A206}"/>
          </ac:grpSpMkLst>
        </pc:grpChg>
        <pc:grpChg chg="add mod">
          <ac:chgData name="Phillip Kaufman" userId="c001b2a046940d7c" providerId="LiveId" clId="{9EF190FB-2075-4375-A797-615516ED83A7}" dt="2024-07-17T01:58:12.698" v="23796" actId="164"/>
          <ac:grpSpMkLst>
            <pc:docMk/>
            <pc:sldMk cId="397039571" sldId="1103"/>
            <ac:grpSpMk id="87" creationId="{ADAC9E54-BBE4-2305-1C75-F0CA070DD1B8}"/>
          </ac:grpSpMkLst>
        </pc:grpChg>
        <pc:cxnChg chg="add del mod">
          <ac:chgData name="Phillip Kaufman" userId="c001b2a046940d7c" providerId="LiveId" clId="{9EF190FB-2075-4375-A797-615516ED83A7}" dt="2024-07-17T01:53:04.106" v="23719" actId="478"/>
          <ac:cxnSpMkLst>
            <pc:docMk/>
            <pc:sldMk cId="397039571" sldId="1103"/>
            <ac:cxnSpMk id="9" creationId="{FD54B491-8738-485E-E3D9-7319DC94E29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5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6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7" creationId="{8E805924-37EF-7564-F882-F0285DCD1A2D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4" creationId="{33008B10-7871-CBD5-271C-4043321084F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5" creationId="{EBB3E38D-1E9E-ABC6-2B49-9BF8AD9E6703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8" creationId="{07B727E9-0C53-A366-55D1-F7ED884314A5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9" creationId="{688B5214-058D-20FD-3B08-C4FA5E3590B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0" creationId="{45A27949-42AD-654F-18F8-E9C0248A9FBC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1" creationId="{8E805924-37EF-7564-F882-F0285DCD1A2D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2" creationId="{33008B10-7871-CBD5-271C-4043321084F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3" creationId="{EBB3E38D-1E9E-ABC6-2B49-9BF8AD9E670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3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5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6" creationId="{3BE51C9E-716A-4FC2-FDEA-C56D125A8E5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7" creationId="{CDA55041-81F7-614F-E2BB-0382AA3BACE6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8" creationId="{D20FAB27-E913-14A7-F657-7562CAC33EA2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70" creationId="{E2140F04-9302-1129-A4DC-752CFE6C79C9}"/>
          </ac:cxnSpMkLst>
        </pc:cxnChg>
        <pc:cxnChg chg="mod or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6" creationId="{615F1D15-FBB8-F541-DC36-EB6713BAAA37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8" creationId="{CDA55041-81F7-614F-E2BB-0382AA3BACE6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9" creationId="{D20FAB27-E913-14A7-F657-7562CAC33EA2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0" creationId="{E2140F04-9302-1129-A4DC-752CFE6C79C9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1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3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4" creationId="{3BE51C9E-716A-4FC2-FDEA-C56D125A8E5A}"/>
          </ac:cxnSpMkLst>
        </pc:cxnChg>
      </pc:sldChg>
      <pc:sldChg chg="modSp add del mod">
        <pc:chgData name="Phillip Kaufman" userId="c001b2a046940d7c" providerId="LiveId" clId="{9EF190FB-2075-4375-A797-615516ED83A7}" dt="2024-07-14T04:31:03.505" v="20940" actId="47"/>
        <pc:sldMkLst>
          <pc:docMk/>
          <pc:sldMk cId="853051760" sldId="1104"/>
        </pc:sldMkLst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8" creationId="{D10F4F2F-2A37-85D0-36AA-ECA91E4C71D5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1" creationId="{A6AF2573-B042-FD64-F6DE-C6933C24CAAD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2" creationId="{BC99DDFC-6ABA-329A-B007-584B26F4A721}"/>
          </ac:spMkLst>
        </pc:spChg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17" creationId="{DA7AB31C-3DA7-B65A-9858-3D22D1DE54CA}"/>
          </ac:spMkLst>
        </pc:spChg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3764971566" sldId="1105"/>
        </pc:sldMkLst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131988188" sldId="1106"/>
        </pc:sldMkLst>
      </pc:sldChg>
      <pc:sldChg chg="delSp modSp add del mod">
        <pc:chgData name="Phillip Kaufman" userId="c001b2a046940d7c" providerId="LiveId" clId="{9EF190FB-2075-4375-A797-615516ED83A7}" dt="2024-07-16T22:45:30.080" v="23559" actId="47"/>
        <pc:sldMkLst>
          <pc:docMk/>
          <pc:sldMk cId="1492054994" sldId="1107"/>
        </pc:sldMkLst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4" creationId="{62CA998A-393D-9E81-67D3-7DC7A397B757}"/>
          </ac:spMkLst>
        </pc:spChg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5" creationId="{D2E7FA38-85CF-D4E2-D9FE-40AD72427B36}"/>
          </ac:spMkLst>
        </pc:spChg>
        <pc:spChg chg="del mod">
          <ac:chgData name="Phillip Kaufman" userId="c001b2a046940d7c" providerId="LiveId" clId="{9EF190FB-2075-4375-A797-615516ED83A7}" dt="2024-07-16T22:41:57.064" v="23490" actId="478"/>
          <ac:spMkLst>
            <pc:docMk/>
            <pc:sldMk cId="1492054994" sldId="1107"/>
            <ac:spMk id="6" creationId="{55745E54-54C5-6F6F-8469-C081CF014C0F}"/>
          </ac:spMkLst>
        </pc:spChg>
        <pc:spChg chg="mod">
          <ac:chgData name="Phillip Kaufman" userId="c001b2a046940d7c" providerId="LiveId" clId="{9EF190FB-2075-4375-A797-615516ED83A7}" dt="2024-07-16T22:37:56.321" v="23443" actId="1076"/>
          <ac:spMkLst>
            <pc:docMk/>
            <pc:sldMk cId="1492054994" sldId="1107"/>
            <ac:spMk id="7" creationId="{0B7E8D35-2AD6-D6D3-F4FA-F0559D65DAF6}"/>
          </ac:spMkLst>
        </pc:spChg>
      </pc:sldChg>
      <pc:sldChg chg="delSp modSp add del mod">
        <pc:chgData name="Phillip Kaufman" userId="c001b2a046940d7c" providerId="LiveId" clId="{9EF190FB-2075-4375-A797-615516ED83A7}" dt="2024-07-17T02:01:31.021" v="23833" actId="47"/>
        <pc:sldMkLst>
          <pc:docMk/>
          <pc:sldMk cId="1133416849" sldId="1108"/>
        </pc:sldMkLst>
        <pc:spChg chg="del mod">
          <ac:chgData name="Phillip Kaufman" userId="c001b2a046940d7c" providerId="LiveId" clId="{9EF190FB-2075-4375-A797-615516ED83A7}" dt="2024-07-16T22:45:51.916" v="23561" actId="478"/>
          <ac:spMkLst>
            <pc:docMk/>
            <pc:sldMk cId="1133416849" sldId="1108"/>
            <ac:spMk id="4" creationId="{8948A6D8-43BF-6C7E-0CF0-C3E2550A7CFB}"/>
          </ac:spMkLst>
        </pc:spChg>
        <pc:spChg chg="del mod">
          <ac:chgData name="Phillip Kaufman" userId="c001b2a046940d7c" providerId="LiveId" clId="{9EF190FB-2075-4375-A797-615516ED83A7}" dt="2024-07-16T22:48:46.918" v="23590" actId="21"/>
          <ac:spMkLst>
            <pc:docMk/>
            <pc:sldMk cId="1133416849" sldId="1108"/>
            <ac:spMk id="5" creationId="{0CC25A6C-7DF9-58A9-35F5-158E789C8055}"/>
          </ac:spMkLst>
        </pc:spChg>
      </pc:sldChg>
      <pc:sldChg chg="modSp add del mod">
        <pc:chgData name="Phillip Kaufman" userId="c001b2a046940d7c" providerId="LiveId" clId="{9EF190FB-2075-4375-A797-615516ED83A7}" dt="2024-07-17T02:24:41.810" v="24257" actId="47"/>
        <pc:sldMkLst>
          <pc:docMk/>
          <pc:sldMk cId="3252013043" sldId="1109"/>
        </pc:sldMkLst>
        <pc:spChg chg="mod">
          <ac:chgData name="Phillip Kaufman" userId="c001b2a046940d7c" providerId="LiveId" clId="{9EF190FB-2075-4375-A797-615516ED83A7}" dt="2024-07-16T22:48:16.128" v="23584" actId="1076"/>
          <ac:spMkLst>
            <pc:docMk/>
            <pc:sldMk cId="3252013043" sldId="1109"/>
            <ac:spMk id="4" creationId="{F60412A4-5848-B3E7-A1BE-D3C59C1149FA}"/>
          </ac:spMkLst>
        </pc:spChg>
        <pc:spChg chg="mod">
          <ac:chgData name="Phillip Kaufman" userId="c001b2a046940d7c" providerId="LiveId" clId="{9EF190FB-2075-4375-A797-615516ED83A7}" dt="2024-07-16T22:48:18.156" v="23585" actId="1076"/>
          <ac:spMkLst>
            <pc:docMk/>
            <pc:sldMk cId="3252013043" sldId="1109"/>
            <ac:spMk id="5" creationId="{DA5AB509-50A1-527B-1F88-F538217C0F84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6" creationId="{B58CD0E9-85AD-4DA8-1333-7A184D544F4B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7" creationId="{603781A3-A647-5D5E-C788-F4B8DDA8FCDD}"/>
          </ac:spMkLst>
        </pc:spChg>
        <pc:spChg chg="mod">
          <ac:chgData name="Phillip Kaufman" userId="c001b2a046940d7c" providerId="LiveId" clId="{9EF190FB-2075-4375-A797-615516ED83A7}" dt="2024-07-16T22:48:00.829" v="23582" actId="1076"/>
          <ac:spMkLst>
            <pc:docMk/>
            <pc:sldMk cId="3252013043" sldId="1109"/>
            <ac:spMk id="8" creationId="{7BC21565-9AFC-AE4A-809B-3D82E24FD3E6}"/>
          </ac:spMkLst>
        </pc:spChg>
      </pc:sldChg>
      <pc:sldChg chg="add ord">
        <pc:chgData name="Phillip Kaufman" userId="c001b2a046940d7c" providerId="LiveId" clId="{9EF190FB-2075-4375-A797-615516ED83A7}" dt="2024-07-10T04:56:42.798" v="18041"/>
        <pc:sldMkLst>
          <pc:docMk/>
          <pc:sldMk cId="1757496800" sldId="1110"/>
        </pc:sldMkLst>
      </pc:sldChg>
      <pc:sldChg chg="addSp delSp modSp add del mod">
        <pc:chgData name="Phillip Kaufman" userId="c001b2a046940d7c" providerId="LiveId" clId="{9EF190FB-2075-4375-A797-615516ED83A7}" dt="2024-07-23T23:36:58.449" v="27191" actId="47"/>
        <pc:sldMkLst>
          <pc:docMk/>
          <pc:sldMk cId="3586076582" sldId="1111"/>
        </pc:sldMkLst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4" creationId="{B4C53F84-3A02-049D-E179-371880FD35D6}"/>
          </ac:spMkLst>
        </pc:spChg>
        <pc:spChg chg="del mod">
          <ac:chgData name="Phillip Kaufman" userId="c001b2a046940d7c" providerId="LiveId" clId="{9EF190FB-2075-4375-A797-615516ED83A7}" dt="2024-07-17T05:03:37.483" v="24402" actId="478"/>
          <ac:spMkLst>
            <pc:docMk/>
            <pc:sldMk cId="3586076582" sldId="1111"/>
            <ac:spMk id="5" creationId="{2FF7C25D-36B9-889A-F6AD-62D451524042}"/>
          </ac:spMkLst>
        </pc:spChg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6" creationId="{9F6721CF-1EA5-162F-8179-9791354C1873}"/>
          </ac:spMkLst>
        </pc:spChg>
        <pc:grpChg chg="add mod">
          <ac:chgData name="Phillip Kaufman" userId="c001b2a046940d7c" providerId="LiveId" clId="{9EF190FB-2075-4375-A797-615516ED83A7}" dt="2024-07-23T04:04:38.707" v="26598" actId="164"/>
          <ac:grpSpMkLst>
            <pc:docMk/>
            <pc:sldMk cId="3586076582" sldId="1111"/>
            <ac:grpSpMk id="32" creationId="{26FD4C22-95C5-BA12-5818-5D68B4045CDF}"/>
          </ac:grpSpMkLst>
        </pc:grpChg>
        <pc:grpChg chg="add del mod">
          <ac:chgData name="Phillip Kaufman" userId="c001b2a046940d7c" providerId="LiveId" clId="{9EF190FB-2075-4375-A797-615516ED83A7}" dt="2024-07-23T04:04:52.208" v="26605" actId="21"/>
          <ac:grpSpMkLst>
            <pc:docMk/>
            <pc:sldMk cId="3586076582" sldId="1111"/>
            <ac:grpSpMk id="33" creationId="{C33618A4-0FD6-FC08-D2A9-7CC8045B2A9D}"/>
          </ac:grpSpMkLst>
        </pc:grpChg>
        <pc:picChg chg="add mod">
          <ac:chgData name="Phillip Kaufman" userId="c001b2a046940d7c" providerId="LiveId" clId="{9EF190FB-2075-4375-A797-615516ED83A7}" dt="2024-07-23T04:04:40.461" v="26599" actId="164"/>
          <ac:picMkLst>
            <pc:docMk/>
            <pc:sldMk cId="3586076582" sldId="1111"/>
            <ac:picMk id="4" creationId="{23C2A275-D457-F5BF-4870-73ADDADA703C}"/>
          </ac:picMkLst>
        </pc:pic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6" creationId="{F3CAD315-5801-7EE1-C111-4889576B6B63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0" creationId="{BA0FB051-9203-1D1B-517D-22F920A69AFE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6" creationId="{A3665ECA-CC96-B492-BF1B-B819B563D480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28" creationId="{EFD1EA1E-0BBF-BF78-8CDA-501EF0CB2445}"/>
          </ac:cxnSpMkLst>
        </pc:cxnChg>
        <pc:cxnChg chg="add mod or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31" creationId="{460B1E5C-316B-4CFC-B831-FAF961E995FB}"/>
          </ac:cxnSpMkLst>
        </pc:cxnChg>
      </pc:sldChg>
      <pc:sldChg chg="addSp delSp modSp add mod">
        <pc:chgData name="Phillip Kaufman" userId="c001b2a046940d7c" providerId="LiveId" clId="{9EF190FB-2075-4375-A797-615516ED83A7}" dt="2024-07-23T23:39:28.157" v="27228" actId="14100"/>
        <pc:sldMkLst>
          <pc:docMk/>
          <pc:sldMk cId="447460252" sldId="1112"/>
        </pc:sldMkLst>
        <pc:spChg chg="mod">
          <ac:chgData name="Phillip Kaufman" userId="c001b2a046940d7c" providerId="LiveId" clId="{9EF190FB-2075-4375-A797-615516ED83A7}" dt="2024-07-23T23:37:34.074" v="27193" actId="1076"/>
          <ac:spMkLst>
            <pc:docMk/>
            <pc:sldMk cId="447460252" sldId="1112"/>
            <ac:spMk id="3" creationId="{1B3724C1-226B-D38D-6251-E7D09032DE8D}"/>
          </ac:spMkLst>
        </pc:spChg>
        <pc:spChg chg="mod">
          <ac:chgData name="Phillip Kaufman" userId="c001b2a046940d7c" providerId="LiveId" clId="{9EF190FB-2075-4375-A797-615516ED83A7}" dt="2024-07-17T05:09:34.931" v="24467" actId="1076"/>
          <ac:spMkLst>
            <pc:docMk/>
            <pc:sldMk cId="447460252" sldId="1112"/>
            <ac:spMk id="4" creationId="{5545D905-0E2B-BC47-91EC-FFDDEE87E3BF}"/>
          </ac:spMkLst>
        </pc:spChg>
        <pc:spChg chg="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6" creationId="{B25CB35C-8F3B-51EC-4836-248100BF1057}"/>
          </ac:spMkLst>
        </pc:spChg>
        <pc:spChg chg="add del mod">
          <ac:chgData name="Phillip Kaufman" userId="c001b2a046940d7c" providerId="LiveId" clId="{9EF190FB-2075-4375-A797-615516ED83A7}" dt="2024-07-23T23:37:36.129" v="27194" actId="478"/>
          <ac:spMkLst>
            <pc:docMk/>
            <pc:sldMk cId="447460252" sldId="1112"/>
            <ac:spMk id="7" creationId="{0F579341-BC32-1118-AA75-7EC88AD0671E}"/>
          </ac:spMkLst>
        </pc:spChg>
        <pc:spChg chg="add mod">
          <ac:chgData name="Phillip Kaufman" userId="c001b2a046940d7c" providerId="LiveId" clId="{9EF190FB-2075-4375-A797-615516ED83A7}" dt="2024-07-23T23:39:22.120" v="27226" actId="1076"/>
          <ac:spMkLst>
            <pc:docMk/>
            <pc:sldMk cId="447460252" sldId="1112"/>
            <ac:spMk id="8" creationId="{34D0400E-D418-032F-0C25-6358936673C9}"/>
          </ac:spMkLst>
        </pc:spChg>
        <pc:spChg chg="add mod">
          <ac:chgData name="Phillip Kaufman" userId="c001b2a046940d7c" providerId="LiveId" clId="{9EF190FB-2075-4375-A797-615516ED83A7}" dt="2024-07-23T23:38:52.596" v="27218" actId="1076"/>
          <ac:spMkLst>
            <pc:docMk/>
            <pc:sldMk cId="447460252" sldId="1112"/>
            <ac:spMk id="9" creationId="{AAB8FC4E-F4DE-BBB3-7CF9-ED115B435592}"/>
          </ac:spMkLst>
        </pc:spChg>
        <pc:spChg chg="add mod">
          <ac:chgData name="Phillip Kaufman" userId="c001b2a046940d7c" providerId="LiveId" clId="{9EF190FB-2075-4375-A797-615516ED83A7}" dt="2024-07-23T23:38:31.964" v="27211" actId="1076"/>
          <ac:spMkLst>
            <pc:docMk/>
            <pc:sldMk cId="447460252" sldId="1112"/>
            <ac:spMk id="10" creationId="{13ED7C0C-7288-A9E1-7DC9-49A2470B12A4}"/>
          </ac:spMkLst>
        </pc:spChg>
        <pc:spChg chg="add mod">
          <ac:chgData name="Phillip Kaufman" userId="c001b2a046940d7c" providerId="LiveId" clId="{9EF190FB-2075-4375-A797-615516ED83A7}" dt="2024-07-23T23:38:36.923" v="27213" actId="1076"/>
          <ac:spMkLst>
            <pc:docMk/>
            <pc:sldMk cId="447460252" sldId="1112"/>
            <ac:spMk id="15" creationId="{1BF8EA8A-C826-70C4-C8C0-D85EA0126F62}"/>
          </ac:spMkLst>
        </pc:spChg>
        <pc:cxnChg chg="add mod">
          <ac:chgData name="Phillip Kaufman" userId="c001b2a046940d7c" providerId="LiveId" clId="{9EF190FB-2075-4375-A797-615516ED83A7}" dt="2024-07-23T23:39:02.853" v="27222" actId="14100"/>
          <ac:cxnSpMkLst>
            <pc:docMk/>
            <pc:sldMk cId="447460252" sldId="1112"/>
            <ac:cxnSpMk id="12" creationId="{AC792B6A-B8B7-4703-BBC7-C852A0AE53E7}"/>
          </ac:cxnSpMkLst>
        </pc:cxnChg>
        <pc:cxnChg chg="add mod">
          <ac:chgData name="Phillip Kaufman" userId="c001b2a046940d7c" providerId="LiveId" clId="{9EF190FB-2075-4375-A797-615516ED83A7}" dt="2024-07-23T23:39:28.157" v="27228" actId="14100"/>
          <ac:cxnSpMkLst>
            <pc:docMk/>
            <pc:sldMk cId="447460252" sldId="1112"/>
            <ac:cxnSpMk id="14" creationId="{318F2BDC-FBF4-2F32-6BD3-28B1ABF9B615}"/>
          </ac:cxnSpMkLst>
        </pc:cxnChg>
        <pc:cxnChg chg="add mod">
          <ac:chgData name="Phillip Kaufman" userId="c001b2a046940d7c" providerId="LiveId" clId="{9EF190FB-2075-4375-A797-615516ED83A7}" dt="2024-07-23T23:39:24.928" v="27227" actId="14100"/>
          <ac:cxnSpMkLst>
            <pc:docMk/>
            <pc:sldMk cId="447460252" sldId="1112"/>
            <ac:cxnSpMk id="20" creationId="{CE04F1E5-8764-2A50-5CFC-F934BD8BB116}"/>
          </ac:cxnSpMkLst>
        </pc:cxnChg>
      </pc:sldChg>
      <pc:sldChg chg="add del">
        <pc:chgData name="Phillip Kaufman" userId="c001b2a046940d7c" providerId="LiveId" clId="{9EF190FB-2075-4375-A797-615516ED83A7}" dt="2024-07-17T05:13:27.137" v="24527" actId="47"/>
        <pc:sldMkLst>
          <pc:docMk/>
          <pc:sldMk cId="3450977240" sldId="1113"/>
        </pc:sldMkLst>
      </pc:sldChg>
      <pc:sldChg chg="addSp delSp modSp add mod">
        <pc:chgData name="Phillip Kaufman" userId="c001b2a046940d7c" providerId="LiveId" clId="{9EF190FB-2075-4375-A797-615516ED83A7}" dt="2024-08-01T01:55:49.232" v="27537" actId="1076"/>
        <pc:sldMkLst>
          <pc:docMk/>
          <pc:sldMk cId="330833079" sldId="1114"/>
        </pc:sldMkLst>
        <pc:spChg chg="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4" creationId="{F29D7579-10FF-3E6C-1173-03DA00EE6D80}"/>
          </ac:spMkLst>
        </pc:spChg>
        <pc:spChg chg="mod">
          <ac:chgData name="Phillip Kaufman" userId="c001b2a046940d7c" providerId="LiveId" clId="{9EF190FB-2075-4375-A797-615516ED83A7}" dt="2024-08-01T01:55:36.588" v="27533" actId="1076"/>
          <ac:spMkLst>
            <pc:docMk/>
            <pc:sldMk cId="330833079" sldId="1114"/>
            <ac:spMk id="5" creationId="{716A8AF0-BFA2-4467-5227-43915D813DE9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6" creationId="{545364FD-A380-A6AB-14B2-72AF955C3F40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7" creationId="{83834E9F-26AD-482B-9698-4990E1AEDB55}"/>
          </ac:spMkLst>
        </pc:spChg>
        <pc:spChg chg="add mod">
          <ac:chgData name="Phillip Kaufman" userId="c001b2a046940d7c" providerId="LiveId" clId="{9EF190FB-2075-4375-A797-615516ED83A7}" dt="2024-08-01T01:55:49.232" v="27537" actId="1076"/>
          <ac:spMkLst>
            <pc:docMk/>
            <pc:sldMk cId="330833079" sldId="1114"/>
            <ac:spMk id="8" creationId="{60A32FF5-48B3-9C1D-C96C-2E16F466BCF9}"/>
          </ac:spMkLst>
        </pc:spChg>
        <pc:spChg chg="add mod">
          <ac:chgData name="Phillip Kaufman" userId="c001b2a046940d7c" providerId="LiveId" clId="{9EF190FB-2075-4375-A797-615516ED83A7}" dt="2024-07-24T00:00:38.819" v="27343" actId="1076"/>
          <ac:spMkLst>
            <pc:docMk/>
            <pc:sldMk cId="330833079" sldId="1114"/>
            <ac:spMk id="9" creationId="{288DF84C-E6D4-F586-75E1-E464775C78DD}"/>
          </ac:spMkLst>
        </pc:spChg>
        <pc:spChg chg="add mod">
          <ac:chgData name="Phillip Kaufman" userId="c001b2a046940d7c" providerId="LiveId" clId="{9EF190FB-2075-4375-A797-615516ED83A7}" dt="2024-08-01T01:55:40.411" v="27534" actId="1076"/>
          <ac:spMkLst>
            <pc:docMk/>
            <pc:sldMk cId="330833079" sldId="1114"/>
            <ac:spMk id="12" creationId="{C0AE35B8-1CAD-01A9-CFAB-93EDB9AF173D}"/>
          </ac:spMkLst>
        </pc:spChg>
        <pc:spChg chg="add del mod">
          <ac:chgData name="Phillip Kaufman" userId="c001b2a046940d7c" providerId="LiveId" clId="{9EF190FB-2075-4375-A797-615516ED83A7}" dt="2024-07-23T23:58:42.304" v="27275" actId="478"/>
          <ac:spMkLst>
            <pc:docMk/>
            <pc:sldMk cId="330833079" sldId="1114"/>
            <ac:spMk id="15" creationId="{9BCCB584-B8FC-D64C-CFA5-80237374930E}"/>
          </ac:spMkLst>
        </pc:spChg>
        <pc:spChg chg="add del mod">
          <ac:chgData name="Phillip Kaufman" userId="c001b2a046940d7c" providerId="LiveId" clId="{9EF190FB-2075-4375-A797-615516ED83A7}" dt="2024-07-18T19:51:46.315" v="25937" actId="21"/>
          <ac:spMkLst>
            <pc:docMk/>
            <pc:sldMk cId="330833079" sldId="1114"/>
            <ac:spMk id="21" creationId="{9BCCB584-B8FC-D64C-CFA5-80237374930E}"/>
          </ac:spMkLst>
        </pc:spChg>
        <pc:cxnChg chg="add mod">
          <ac:chgData name="Phillip Kaufman" userId="c001b2a046940d7c" providerId="LiveId" clId="{9EF190FB-2075-4375-A797-615516ED83A7}" dt="2024-08-01T01:55:43.311" v="27535" actId="14100"/>
          <ac:cxnSpMkLst>
            <pc:docMk/>
            <pc:sldMk cId="330833079" sldId="1114"/>
            <ac:cxnSpMk id="11" creationId="{CCDAC019-3B23-FC58-8F73-E919CE41CAFE}"/>
          </ac:cxnSpMkLst>
        </pc:cxnChg>
        <pc:cxnChg chg="add del mod">
          <ac:chgData name="Phillip Kaufman" userId="c001b2a046940d7c" providerId="LiveId" clId="{9EF190FB-2075-4375-A797-615516ED83A7}" dt="2024-07-18T19:51:43.086" v="25936" actId="478"/>
          <ac:cxnSpMkLst>
            <pc:docMk/>
            <pc:sldMk cId="330833079" sldId="1114"/>
            <ac:cxnSpMk id="13" creationId="{37953381-BC90-E869-FF9F-600330F4ADEC}"/>
          </ac:cxnSpMkLst>
        </pc:cxnChg>
        <pc:cxnChg chg="add del mod">
          <ac:chgData name="Phillip Kaufman" userId="c001b2a046940d7c" providerId="LiveId" clId="{9EF190FB-2075-4375-A797-615516ED83A7}" dt="2024-07-23T23:57:40.447" v="27255" actId="478"/>
          <ac:cxnSpMkLst>
            <pc:docMk/>
            <pc:sldMk cId="330833079" sldId="1114"/>
            <ac:cxnSpMk id="14" creationId="{1C2D2959-CCD7-9BEE-C070-1ED05701D1DB}"/>
          </ac:cxnSpMkLst>
        </pc:cxnChg>
        <pc:cxnChg chg="add del mod">
          <ac:chgData name="Phillip Kaufman" userId="c001b2a046940d7c" providerId="LiveId" clId="{9EF190FB-2075-4375-A797-615516ED83A7}" dt="2024-07-23T23:58:43.781" v="27276" actId="478"/>
          <ac:cxnSpMkLst>
            <pc:docMk/>
            <pc:sldMk cId="330833079" sldId="1114"/>
            <ac:cxnSpMk id="17" creationId="{D20C58AF-2702-C04C-71DB-204E0EF52A60}"/>
          </ac:cxnSpMkLst>
        </pc:cxnChg>
      </pc:sldChg>
      <pc:sldChg chg="delSp modSp add del mod">
        <pc:chgData name="Phillip Kaufman" userId="c001b2a046940d7c" providerId="LiveId" clId="{9EF190FB-2075-4375-A797-615516ED83A7}" dt="2024-07-17T05:26:59.103" v="24800" actId="47"/>
        <pc:sldMkLst>
          <pc:docMk/>
          <pc:sldMk cId="117055873" sldId="1115"/>
        </pc:sldMkLst>
        <pc:spChg chg="del mod">
          <ac:chgData name="Phillip Kaufman" userId="c001b2a046940d7c" providerId="LiveId" clId="{9EF190FB-2075-4375-A797-615516ED83A7}" dt="2024-07-17T05:19:11.058" v="24681" actId="478"/>
          <ac:spMkLst>
            <pc:docMk/>
            <pc:sldMk cId="117055873" sldId="1115"/>
            <ac:spMk id="4" creationId="{AD9D51BA-9CE6-B4FC-81D8-2E9377BEDC82}"/>
          </ac:spMkLst>
        </pc:spChg>
        <pc:spChg chg="mod">
          <ac:chgData name="Phillip Kaufman" userId="c001b2a046940d7c" providerId="LiveId" clId="{9EF190FB-2075-4375-A797-615516ED83A7}" dt="2024-07-11T16:49:58.270" v="20323" actId="552"/>
          <ac:spMkLst>
            <pc:docMk/>
            <pc:sldMk cId="117055873" sldId="1115"/>
            <ac:spMk id="5" creationId="{6BD10999-CF67-73DC-393A-BDCCBC2357B8}"/>
          </ac:spMkLst>
        </pc:spChg>
        <pc:spChg chg="mod">
          <ac:chgData name="Phillip Kaufman" userId="c001b2a046940d7c" providerId="LiveId" clId="{9EF190FB-2075-4375-A797-615516ED83A7}" dt="2024-07-11T16:49:46.064" v="20321" actId="1076"/>
          <ac:spMkLst>
            <pc:docMk/>
            <pc:sldMk cId="117055873" sldId="1115"/>
            <ac:spMk id="6" creationId="{D9BE44ED-D087-2FCC-7439-534CF18D6B1A}"/>
          </ac:spMkLst>
        </pc:spChg>
      </pc:sldChg>
      <pc:sldChg chg="addSp modSp add mod">
        <pc:chgData name="Phillip Kaufman" userId="c001b2a046940d7c" providerId="LiveId" clId="{9EF190FB-2075-4375-A797-615516ED83A7}" dt="2024-08-01T19:39:59.752" v="27807" actId="14100"/>
        <pc:sldMkLst>
          <pc:docMk/>
          <pc:sldMk cId="2423407026" sldId="1116"/>
        </pc:sldMkLst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4" creationId="{6BDDBC5B-A4D1-DF35-3ADA-CD689BDF94E4}"/>
          </ac:spMkLst>
        </pc:spChg>
        <pc:spChg chg="add mod">
          <ac:chgData name="Phillip Kaufman" userId="c001b2a046940d7c" providerId="LiveId" clId="{9EF190FB-2075-4375-A797-615516ED83A7}" dt="2024-07-18T19:52:23.754" v="25942" actId="1076"/>
          <ac:spMkLst>
            <pc:docMk/>
            <pc:sldMk cId="2423407026" sldId="1116"/>
            <ac:spMk id="5" creationId="{7B330280-DE1C-1289-F2C2-8D1E245D066F}"/>
          </ac:spMkLst>
        </pc:spChg>
        <pc:spChg chg="mod">
          <ac:chgData name="Phillip Kaufman" userId="c001b2a046940d7c" providerId="LiveId" clId="{9EF190FB-2075-4375-A797-615516ED83A7}" dt="2024-07-10T05:08:54.405" v="18088" actId="1076"/>
          <ac:spMkLst>
            <pc:docMk/>
            <pc:sldMk cId="2423407026" sldId="1116"/>
            <ac:spMk id="6" creationId="{41BB1B73-2744-E563-7276-1225D5B880E6}"/>
          </ac:spMkLst>
        </pc:spChg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11" creationId="{1E352386-2209-8DFB-3195-7A55F12E68DC}"/>
          </ac:spMkLst>
        </pc:spChg>
        <pc:picChg chg="mod">
          <ac:chgData name="Phillip Kaufman" userId="c001b2a046940d7c" providerId="LiveId" clId="{9EF190FB-2075-4375-A797-615516ED83A7}" dt="2024-07-10T05:08:57.534" v="18089" actId="1076"/>
          <ac:picMkLst>
            <pc:docMk/>
            <pc:sldMk cId="2423407026" sldId="1116"/>
            <ac:picMk id="8" creationId="{C2D46F5D-F7FB-8B5C-C647-515C28981F71}"/>
          </ac:picMkLst>
        </pc:picChg>
        <pc:cxnChg chg="add mod">
          <ac:chgData name="Phillip Kaufman" userId="c001b2a046940d7c" providerId="LiveId" clId="{9EF190FB-2075-4375-A797-615516ED83A7}" dt="2024-08-01T19:39:59.752" v="27807" actId="14100"/>
          <ac:cxnSpMkLst>
            <pc:docMk/>
            <pc:sldMk cId="2423407026" sldId="1116"/>
            <ac:cxnSpMk id="9" creationId="{DCE1B221-B377-2CDF-E6C6-9CB277198165}"/>
          </ac:cxnSpMkLst>
        </pc:cxnChg>
      </pc:sldChg>
      <pc:sldChg chg="addSp modSp add mod">
        <pc:chgData name="Phillip Kaufman" userId="c001b2a046940d7c" providerId="LiveId" clId="{9EF190FB-2075-4375-A797-615516ED83A7}" dt="2024-07-18T05:33:05.240" v="25866" actId="12788"/>
        <pc:sldMkLst>
          <pc:docMk/>
          <pc:sldMk cId="1514644659" sldId="1117"/>
        </pc:sldMkLst>
        <pc:spChg chg="add mod">
          <ac:chgData name="Phillip Kaufman" userId="c001b2a046940d7c" providerId="LiveId" clId="{9EF190FB-2075-4375-A797-615516ED83A7}" dt="2024-07-18T05:33:05.240" v="25866" actId="12788"/>
          <ac:spMkLst>
            <pc:docMk/>
            <pc:sldMk cId="1514644659" sldId="1117"/>
            <ac:spMk id="4" creationId="{CCE5632E-30D4-081A-DF50-52292BF91AD6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68512990" sldId="1118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3503981860" sldId="1119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222475637" sldId="1120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653366001" sldId="112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409196281" sldId="112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207188755" sldId="112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74764488" sldId="112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47819595" sldId="112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841733496" sldId="1126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805473434" sldId="112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63375165" sldId="112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589707435" sldId="112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615556230" sldId="113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652272389" sldId="1131"/>
        </pc:sldMkLst>
      </pc:sldChg>
      <pc:sldChg chg="addSp delSp modSp add mod ord">
        <pc:chgData name="Phillip Kaufman" userId="c001b2a046940d7c" providerId="LiveId" clId="{9EF190FB-2075-4375-A797-615516ED83A7}" dt="2024-07-10T04:56:42.798" v="18041"/>
        <pc:sldMkLst>
          <pc:docMk/>
          <pc:sldMk cId="554276629" sldId="1132"/>
        </pc:sldMkLst>
        <pc:spChg chg="mod">
          <ac:chgData name="Phillip Kaufman" userId="c001b2a046940d7c" providerId="LiveId" clId="{9EF190FB-2075-4375-A797-615516ED83A7}" dt="2024-07-08T02:44:25.169" v="16851" actId="1076"/>
          <ac:spMkLst>
            <pc:docMk/>
            <pc:sldMk cId="554276629" sldId="1132"/>
            <ac:spMk id="2" creationId="{861A5219-B2D2-BA62-5084-8C68FE581DBA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4" creationId="{E59F4223-FBB3-353D-89E0-37D461BBFDB9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5" creationId="{AD37DEC4-1046-6D96-81DC-FBD24FDCBD9B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6" creationId="{9D0557D2-8C67-84B0-9858-CF545E945D3A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7" creationId="{648553D9-7903-C545-8C52-CDFD1DE3196F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7" creationId="{C539F994-F0CE-3CAC-4C11-A071BA0888D1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8" creationId="{53ABE571-E37F-70EE-CC06-B89BCA2F435D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9" creationId="{7C7F7F2C-A72B-647A-1657-AF883BCF1A90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3" creationId="{992C4CBA-0D8F-6CE9-5ECC-871AA5CBAE4D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6" creationId="{694B500C-AD5A-8C6C-1281-9BAEE0388108}"/>
          </ac:spMkLst>
        </pc:spChg>
        <pc:spChg chg="add del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7" creationId="{DD13B3C7-21E1-0C65-7795-124F0A5DAF9C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8" creationId="{21A15344-03CA-41B8-614C-AF3EDE85B29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9" creationId="{C7F88BB8-4A5E-7281-9E97-831967C0C666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0" creationId="{B78547FF-BC97-3087-F7DF-1FADA4907E13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1" creationId="{343BFC56-C473-68AF-72C5-A76995671B69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2" creationId="{4F93BBE1-D5F5-FA89-6A39-20AB02B4A50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3" creationId="{6A8F349E-F894-CAC3-0D6D-FBC02AAFB413}"/>
          </ac:spMkLst>
        </pc:spChg>
        <pc:spChg chg="add mod">
          <ac:chgData name="Phillip Kaufman" userId="c001b2a046940d7c" providerId="LiveId" clId="{9EF190FB-2075-4375-A797-615516ED83A7}" dt="2024-07-10T04:41:51.689" v="17947" actId="164"/>
          <ac:spMkLst>
            <pc:docMk/>
            <pc:sldMk cId="554276629" sldId="1132"/>
            <ac:spMk id="27" creationId="{437181DE-E0C3-C22D-30FF-60578533C035}"/>
          </ac:spMkLst>
        </pc:spChg>
        <pc:spChg chg="add mo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8" creationId="{96F07FB9-436D-41C3-E328-E99F96B8C16B}"/>
          </ac:spMkLst>
        </pc:spChg>
        <pc:spChg chg="add mod">
          <ac:chgData name="Phillip Kaufman" userId="c001b2a046940d7c" providerId="LiveId" clId="{9EF190FB-2075-4375-A797-615516ED83A7}" dt="2024-07-08T05:32:00.413" v="17258" actId="1076"/>
          <ac:spMkLst>
            <pc:docMk/>
            <pc:sldMk cId="554276629" sldId="1132"/>
            <ac:spMk id="30" creationId="{426EF3B3-71E3-8DD3-40C3-EC6629D51479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6" creationId="{8BE16DAF-2323-5CB4-E208-A24554823B34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7" creationId="{D079D7AF-78BA-368E-AE74-10FE84083B1A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8" creationId="{3E8090AF-D945-5FE6-F58B-D66754FF2762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9" creationId="{F0A7B276-203F-4037-5015-F304C045A718}"/>
          </ac:spMkLst>
        </pc:spChg>
        <pc:spChg chg="add mod">
          <ac:chgData name="Phillip Kaufman" userId="c001b2a046940d7c" providerId="LiveId" clId="{9EF190FB-2075-4375-A797-615516ED83A7}" dt="2024-07-08T05:35:04.456" v="17263" actId="164"/>
          <ac:spMkLst>
            <pc:docMk/>
            <pc:sldMk cId="554276629" sldId="1132"/>
            <ac:spMk id="40" creationId="{CA49015B-32B9-62B0-20AB-C91E05F04C25}"/>
          </ac:spMkLst>
        </pc:spChg>
        <pc:spChg chg="mod">
          <ac:chgData name="Phillip Kaufman" userId="c001b2a046940d7c" providerId="LiveId" clId="{9EF190FB-2075-4375-A797-615516ED83A7}" dt="2024-07-08T05:35:47.495" v="17274"/>
          <ac:spMkLst>
            <pc:docMk/>
            <pc:sldMk cId="554276629" sldId="1132"/>
            <ac:spMk id="45" creationId="{C42180AA-8FDE-D122-C507-22EF0700D36B}"/>
          </ac:spMkLst>
        </pc:spChg>
        <pc:grpChg chg="add mod">
          <ac:chgData name="Phillip Kaufman" userId="c001b2a046940d7c" providerId="LiveId" clId="{9EF190FB-2075-4375-A797-615516ED83A7}" dt="2024-07-10T02:38:48.162" v="17885" actId="164"/>
          <ac:grpSpMkLst>
            <pc:docMk/>
            <pc:sldMk cId="554276629" sldId="1132"/>
            <ac:grpSpMk id="4" creationId="{E0DA9451-72D3-2AB4-BBD1-B7F0BBA62BE6}"/>
          </ac:grpSpMkLst>
        </pc:grpChg>
        <pc:grpChg chg="add mod">
          <ac:chgData name="Phillip Kaufman" userId="c001b2a046940d7c" providerId="LiveId" clId="{9EF190FB-2075-4375-A797-615516ED83A7}" dt="2024-07-10T04:56:33.751" v="18039" actId="1076"/>
          <ac:grpSpMkLst>
            <pc:docMk/>
            <pc:sldMk cId="554276629" sldId="1132"/>
            <ac:grpSpMk id="5" creationId="{54AEB82A-194D-7A0E-2DE8-C8BD167898ED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8" creationId="{3C425917-4F11-947D-34E4-EA3E3B4E0224}"/>
          </ac:grpSpMkLst>
        </pc:grpChg>
        <pc:grpChg chg="mod">
          <ac:chgData name="Phillip Kaufman" userId="c001b2a046940d7c" providerId="LiveId" clId="{9EF190FB-2075-4375-A797-615516ED83A7}" dt="2024-07-10T02:39:39.623" v="17888"/>
          <ac:grpSpMkLst>
            <pc:docMk/>
            <pc:sldMk cId="554276629" sldId="1132"/>
            <ac:grpSpMk id="11" creationId="{2D6C1C43-0E24-CE53-CD47-78292BD855E4}"/>
          </ac:grpSpMkLst>
        </pc:grpChg>
        <pc:grpChg chg="add del mod ord topLvl">
          <ac:chgData name="Phillip Kaufman" userId="c001b2a046940d7c" providerId="LiveId" clId="{9EF190FB-2075-4375-A797-615516ED83A7}" dt="2024-07-10T02:36:01.345" v="17875" actId="165"/>
          <ac:grpSpMkLst>
            <pc:docMk/>
            <pc:sldMk cId="554276629" sldId="1132"/>
            <ac:grpSpMk id="15" creationId="{FF5C512A-2336-FB70-A4C2-DC988EF15B77}"/>
          </ac:grpSpMkLst>
        </pc:grpChg>
        <pc:grpChg chg="add del mod ord topLvl">
          <ac:chgData name="Phillip Kaufman" userId="c001b2a046940d7c" providerId="LiveId" clId="{9EF190FB-2075-4375-A797-615516ED83A7}" dt="2024-07-10T02:33:30.005" v="17844" actId="165"/>
          <ac:grpSpMkLst>
            <pc:docMk/>
            <pc:sldMk cId="554276629" sldId="1132"/>
            <ac:grpSpMk id="24" creationId="{500378CB-6B4A-F15F-A712-1DBC29502851}"/>
          </ac:grpSpMkLst>
        </pc:grpChg>
        <pc:grpChg chg="add del mod">
          <ac:chgData name="Phillip Kaufman" userId="c001b2a046940d7c" providerId="LiveId" clId="{9EF190FB-2075-4375-A797-615516ED83A7}" dt="2024-07-10T02:32:45.306" v="17839" actId="165"/>
          <ac:grpSpMkLst>
            <pc:docMk/>
            <pc:sldMk cId="554276629" sldId="1132"/>
            <ac:grpSpMk id="29" creationId="{4288DCA3-0EED-C35D-29B3-D5169B2EF01A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31" creationId="{75649EE2-11FE-C3C7-BB2D-BE4765A7D6F0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3" creationId="{4F3C174F-3CF6-4609-D258-4C0B56E19177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4" creationId="{FBF1A97E-23AD-5DCD-5BEC-E1CB0718EAA4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48" creationId="{BBFC4BF8-C0EB-F64E-4C3B-1721CF18BFCD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9" creationId="{6770FD4D-2E96-2132-A272-C5FD93E24675}"/>
          </ac:grpSpMkLst>
        </pc:grpChg>
        <pc:picChg chg="add del mod">
          <ac:chgData name="Phillip Kaufman" userId="c001b2a046940d7c" providerId="LiveId" clId="{9EF190FB-2075-4375-A797-615516ED83A7}" dt="2024-07-08T02:53:55.158" v="16947" actId="21"/>
          <ac:picMkLst>
            <pc:docMk/>
            <pc:sldMk cId="554276629" sldId="1132"/>
            <ac:picMk id="11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2:59:31.060" v="16997" actId="478"/>
          <ac:picMkLst>
            <pc:docMk/>
            <pc:sldMk cId="554276629" sldId="1132"/>
            <ac:picMk id="18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3:00:50.910" v="17010" actId="478"/>
          <ac:picMkLst>
            <pc:docMk/>
            <pc:sldMk cId="554276629" sldId="1132"/>
            <ac:picMk id="19" creationId="{F5F84889-C63B-A711-FBF4-2CBC9A3DABF3}"/>
          </ac:picMkLst>
        </pc:picChg>
        <pc:picChg chg="add del mod ord">
          <ac:chgData name="Phillip Kaufman" userId="c001b2a046940d7c" providerId="LiveId" clId="{9EF190FB-2075-4375-A797-615516ED83A7}" dt="2024-07-08T03:01:36.040" v="17018" actId="478"/>
          <ac:picMkLst>
            <pc:docMk/>
            <pc:sldMk cId="554276629" sldId="1132"/>
            <ac:picMk id="20" creationId="{7E539C26-6300-0593-B4D2-75F8074A18A7}"/>
          </ac:picMkLst>
        </pc:picChg>
        <pc:picChg chg="add del mod ord">
          <ac:chgData name="Phillip Kaufman" userId="c001b2a046940d7c" providerId="LiveId" clId="{9EF190FB-2075-4375-A797-615516ED83A7}" dt="2024-07-08T03:04:02.974" v="17046" actId="478"/>
          <ac:picMkLst>
            <pc:docMk/>
            <pc:sldMk cId="554276629" sldId="1132"/>
            <ac:picMk id="21" creationId="{4901E823-367F-C974-0CD2-F59175B1B8AC}"/>
          </ac:picMkLst>
        </pc:picChg>
        <pc:picChg chg="add del mod ord">
          <ac:chgData name="Phillip Kaufman" userId="c001b2a046940d7c" providerId="LiveId" clId="{9EF190FB-2075-4375-A797-615516ED83A7}" dt="2024-07-08T03:05:45.314" v="17063" actId="478"/>
          <ac:picMkLst>
            <pc:docMk/>
            <pc:sldMk cId="554276629" sldId="1132"/>
            <ac:picMk id="23" creationId="{55F225B9-ABCE-6C90-7300-D3224986D776}"/>
          </ac:picMkLst>
        </pc:pic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9" creationId="{16702C4E-5FE4-07AB-3D8B-C5E009125AF0}"/>
          </ac:cxnSpMkLst>
        </pc:cxn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10" creationId="{D00671A2-D05B-39D1-EE8E-95CA7CE8A3DB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2" creationId="{C7D27027-3EC5-DD54-BD54-A0BC5A2BCF1E}"/>
          </ac:cxnSpMkLst>
        </pc:cxnChg>
        <pc:cxnChg chg="add del mod">
          <ac:chgData name="Phillip Kaufman" userId="c001b2a046940d7c" providerId="LiveId" clId="{9EF190FB-2075-4375-A797-615516ED83A7}" dt="2024-07-08T02:33:48.392" v="16725" actId="478"/>
          <ac:cxnSpMkLst>
            <pc:docMk/>
            <pc:sldMk cId="554276629" sldId="1132"/>
            <ac:cxnSpMk id="13" creationId="{F03A1C10-89A7-CEDB-DF22-E0A7213CDE7D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4" creationId="{C2AFAD82-5AF5-2300-2D84-C67FEDBC7798}"/>
          </ac:cxnSpMkLst>
        </pc:cxnChg>
        <pc:cxnChg chg="add mod">
          <ac:chgData name="Phillip Kaufman" userId="c001b2a046940d7c" providerId="LiveId" clId="{9EF190FB-2075-4375-A797-615516ED83A7}" dt="2024-07-10T04:41:51.689" v="17947" actId="164"/>
          <ac:cxnSpMkLst>
            <pc:docMk/>
            <pc:sldMk cId="554276629" sldId="1132"/>
            <ac:cxnSpMk id="25" creationId="{A9F92CAF-C947-AB78-C9CB-48CEDAE2F460}"/>
          </ac:cxnSpMkLst>
        </pc:cxnChg>
        <pc:cxnChg chg="add mo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26" creationId="{597F2A79-3DFB-83D6-DA3B-42796BEA2CF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2" creationId="{4B5B1AA7-9778-146D-AD51-1B173FEA7524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3" creationId="{23A73FB0-EFB9-F344-73CD-957080DCF33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4" creationId="{C901D1FF-694A-0C31-8AAB-147DF587587C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5" creationId="{87AA7D81-805A-FE47-31C8-43F93FAAF063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1" creationId="{B480C1D5-4340-0567-A5C7-60CF4146FC9E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2" creationId="{71C9A816-905E-B01B-4B4B-9E4B415CCE63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6" creationId="{FC991AA5-A302-D619-B994-3C15E370D00A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7" creationId="{25AFBA52-7A2D-E499-E9A9-ADC91690416D}"/>
          </ac:cxnSpMkLst>
        </pc:cxnChg>
      </pc:sldChg>
      <pc:sldChg chg="addSp delSp modSp add mod ord">
        <pc:chgData name="Phillip Kaufman" userId="c001b2a046940d7c" providerId="LiveId" clId="{9EF190FB-2075-4375-A797-615516ED83A7}" dt="2024-08-01T01:55:18.716" v="27531" actId="14100"/>
        <pc:sldMkLst>
          <pc:docMk/>
          <pc:sldMk cId="4056249617" sldId="1133"/>
        </pc:sldMkLst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4" creationId="{E59F4223-FBB3-353D-89E0-37D461BBFDB9}"/>
          </ac:spMkLst>
        </pc:spChg>
        <pc:spChg chg="mod">
          <ac:chgData name="Phillip Kaufman" userId="c001b2a046940d7c" providerId="LiveId" clId="{9EF190FB-2075-4375-A797-615516ED83A7}" dt="2024-07-16T04:59:45.365" v="23062" actId="1076"/>
          <ac:spMkLst>
            <pc:docMk/>
            <pc:sldMk cId="4056249617" sldId="1133"/>
            <ac:spMk id="5" creationId="{AD37DEC4-1046-6D96-81DC-FBD24FDCBD9B}"/>
          </ac:spMkLst>
        </pc:spChg>
        <pc:spChg chg="mod">
          <ac:chgData name="Phillip Kaufman" userId="c001b2a046940d7c" providerId="LiveId" clId="{9EF190FB-2075-4375-A797-615516ED83A7}" dt="2024-07-16T04:59:50.462" v="23064" actId="1076"/>
          <ac:spMkLst>
            <pc:docMk/>
            <pc:sldMk cId="4056249617" sldId="1133"/>
            <ac:spMk id="6" creationId="{08317DC3-2201-12AF-BA26-5D1626134A66}"/>
          </ac:spMkLst>
        </pc:spChg>
        <pc:spChg chg="mod">
          <ac:chgData name="Phillip Kaufman" userId="c001b2a046940d7c" providerId="LiveId" clId="{9EF190FB-2075-4375-A797-615516ED83A7}" dt="2024-07-10T04:46:29.912" v="18018" actId="1076"/>
          <ac:spMkLst>
            <pc:docMk/>
            <pc:sldMk cId="4056249617" sldId="1133"/>
            <ac:spMk id="7" creationId="{C539F994-F0CE-3CAC-4C11-A071BA0888D1}"/>
          </ac:spMkLst>
        </pc:spChg>
        <pc:spChg chg="mod">
          <ac:chgData name="Phillip Kaufman" userId="c001b2a046940d7c" providerId="LiveId" clId="{9EF190FB-2075-4375-A797-615516ED83A7}" dt="2024-07-10T04:47:28.336" v="18031" actId="1076"/>
          <ac:spMkLst>
            <pc:docMk/>
            <pc:sldMk cId="4056249617" sldId="1133"/>
            <ac:spMk id="8" creationId="{53ABE571-E37F-70EE-CC06-B89BCA2F435D}"/>
          </ac:spMkLst>
        </pc:spChg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9" creationId="{7C7F7F2C-A72B-647A-1657-AF883BCF1A90}"/>
          </ac:spMkLst>
        </pc:spChg>
        <pc:spChg chg="mod topLvl">
          <ac:chgData name="Phillip Kaufman" userId="c001b2a046940d7c" providerId="LiveId" clId="{9EF190FB-2075-4375-A797-615516ED83A7}" dt="2024-07-16T04:58:05.988" v="23019" actId="1076"/>
          <ac:spMkLst>
            <pc:docMk/>
            <pc:sldMk cId="4056249617" sldId="1133"/>
            <ac:spMk id="13" creationId="{8E8A622A-FAA8-8979-354F-6CC886621665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7" creationId="{B4C5910E-0637-E3B3-2649-C343EE8B71E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8" creationId="{FAE02239-68EF-D996-80DC-C60123198EC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9" creationId="{452AA812-1029-14E7-39EF-FE56FF71C638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0" creationId="{47B76C99-0864-E597-7387-D31A98DFC69A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1" creationId="{A166FC9F-FBD7-387D-31A9-212C088FFC6C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2" creationId="{AB516D2C-D349-70C5-0DC8-CE65F7F298C4}"/>
          </ac:spMkLst>
        </pc:spChg>
        <pc:spChg chg="add del mod">
          <ac:chgData name="Phillip Kaufman" userId="c001b2a046940d7c" providerId="LiveId" clId="{9EF190FB-2075-4375-A797-615516ED83A7}" dt="2024-07-22T06:29:56.561" v="26301" actId="478"/>
          <ac:spMkLst>
            <pc:docMk/>
            <pc:sldMk cId="4056249617" sldId="1133"/>
            <ac:spMk id="24" creationId="{6BEAA1A4-180A-AC9B-A452-3792D035D757}"/>
          </ac:spMkLst>
        </pc:spChg>
        <pc:spChg chg="del">
          <ac:chgData name="Phillip Kaufman" userId="c001b2a046940d7c" providerId="LiveId" clId="{9EF190FB-2075-4375-A797-615516ED83A7}" dt="2024-07-16T04:57:26.141" v="23002" actId="478"/>
          <ac:spMkLst>
            <pc:docMk/>
            <pc:sldMk cId="4056249617" sldId="1133"/>
            <ac:spMk id="26" creationId="{FB67A017-ED0E-8A8A-6909-D49EC7ABE21F}"/>
          </ac:spMkLst>
        </pc:spChg>
        <pc:spChg chg="mod topLvl">
          <ac:chgData name="Phillip Kaufman" userId="c001b2a046940d7c" providerId="LiveId" clId="{9EF190FB-2075-4375-A797-615516ED83A7}" dt="2024-07-23T04:05:34.332" v="26621" actId="1076"/>
          <ac:spMkLst>
            <pc:docMk/>
            <pc:sldMk cId="4056249617" sldId="1133"/>
            <ac:spMk id="30" creationId="{C7B3FB4C-88EB-BEA7-F1F3-E7261EE4526D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1" creationId="{124821D3-3ACD-75ED-58A1-4B6000A6F923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2" creationId="{6C4F7C30-A399-6B7F-548E-0B6ACDAD6178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3" creationId="{4C5A6236-742F-8487-37BF-B87D0249E623}"/>
          </ac:spMkLst>
        </pc:spChg>
        <pc:spChg chg="add mod">
          <ac:chgData name="Phillip Kaufman" userId="c001b2a046940d7c" providerId="LiveId" clId="{9EF190FB-2075-4375-A797-615516ED83A7}" dt="2024-07-23T23:36:52.759" v="27190" actId="1076"/>
          <ac:spMkLst>
            <pc:docMk/>
            <pc:sldMk cId="4056249617" sldId="1133"/>
            <ac:spMk id="36" creationId="{32E9470B-743E-8E9D-8DD6-CFB8DAF1362D}"/>
          </ac:spMkLst>
        </pc:spChg>
        <pc:spChg chg="add mod">
          <ac:chgData name="Phillip Kaufman" userId="c001b2a046940d7c" providerId="LiveId" clId="{9EF190FB-2075-4375-A797-615516ED83A7}" dt="2024-07-10T04:46:32.809" v="18019" actId="1076"/>
          <ac:spMkLst>
            <pc:docMk/>
            <pc:sldMk cId="4056249617" sldId="1133"/>
            <ac:spMk id="42" creationId="{DBAAE319-434A-5181-C1AA-4C4B2E0CB901}"/>
          </ac:spMkLst>
        </pc:spChg>
        <pc:spChg chg="add del mod">
          <ac:chgData name="Phillip Kaufman" userId="c001b2a046940d7c" providerId="LiveId" clId="{9EF190FB-2075-4375-A797-615516ED83A7}" dt="2024-07-23T04:06:53.012" v="26643" actId="478"/>
          <ac:spMkLst>
            <pc:docMk/>
            <pc:sldMk cId="4056249617" sldId="1133"/>
            <ac:spMk id="48" creationId="{6644D83F-600C-FB02-295F-14FFFE452DB4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8" creationId="{8A1376AE-608C-F18F-0DBD-7F4F9D26DE86}"/>
          </ac:spMkLst>
        </pc:spChg>
        <pc:spChg chg="add mod">
          <ac:chgData name="Phillip Kaufman" userId="c001b2a046940d7c" providerId="LiveId" clId="{9EF190FB-2075-4375-A797-615516ED83A7}" dt="2024-07-23T04:07:59.389" v="26670" actId="1076"/>
          <ac:spMkLst>
            <pc:docMk/>
            <pc:sldMk cId="4056249617" sldId="1133"/>
            <ac:spMk id="49" creationId="{7E84C1D1-87BA-1358-D746-DDCD27840607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9" creationId="{95CDE9F2-2045-8454-B78F-D6A3A98FB523}"/>
          </ac:spMkLst>
        </pc:spChg>
        <pc:spChg chg="add mod">
          <ac:chgData name="Phillip Kaufman" userId="c001b2a046940d7c" providerId="LiveId" clId="{9EF190FB-2075-4375-A797-615516ED83A7}" dt="2024-07-23T04:08:05.987" v="26675" actId="1076"/>
          <ac:spMkLst>
            <pc:docMk/>
            <pc:sldMk cId="4056249617" sldId="1133"/>
            <ac:spMk id="50" creationId="{56334FA5-F7B6-C869-C853-96E5EB801F4F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0" creationId="{C843E922-A290-CFC6-556F-629652556BCA}"/>
          </ac:spMkLst>
        </pc:spChg>
        <pc:spChg chg="add mod">
          <ac:chgData name="Phillip Kaufman" userId="c001b2a046940d7c" providerId="LiveId" clId="{9EF190FB-2075-4375-A797-615516ED83A7}" dt="2024-07-23T04:07:56.805" v="26669" actId="1076"/>
          <ac:spMkLst>
            <pc:docMk/>
            <pc:sldMk cId="4056249617" sldId="1133"/>
            <ac:spMk id="51" creationId="{43FB77DA-5E42-801A-25C5-934700786559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1" creationId="{DAD3FA4C-7803-6C66-22AD-2E72C6F8A800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6" creationId="{07C797F5-3156-3A2B-9E2B-ED75C211EEE2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9" creationId="{A7FD4C11-844B-AE61-A4B2-4D569135430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6" creationId="{CB2529D8-5CA2-2407-76C9-2758CEDF7CFA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7" creationId="{2BE917AB-A191-E968-3B26-3CF611D830A9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8" creationId="{4D1538BF-4EE3-C0DC-D3A4-A99618872EB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9" creationId="{F4AFF386-E5D4-E1EC-CD20-990FE2D2F756}"/>
          </ac:spMkLst>
        </pc:spChg>
        <pc:spChg chg="add mod">
          <ac:chgData name="Phillip Kaufman" userId="c001b2a046940d7c" providerId="LiveId" clId="{9EF190FB-2075-4375-A797-615516ED83A7}" dt="2024-07-10T04:47:24.568" v="18030" actId="1076"/>
          <ac:spMkLst>
            <pc:docMk/>
            <pc:sldMk cId="4056249617" sldId="1133"/>
            <ac:spMk id="72" creationId="{A64AB710-CB87-86F7-24D5-A9A43A061CBD}"/>
          </ac:spMkLst>
        </pc:spChg>
        <pc:grpChg chg="add del 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0" creationId="{CB6F01CA-50AC-2937-3EAB-69E189132398}"/>
          </ac:grpSpMkLst>
        </pc:grpChg>
        <pc:grpChg chg="mod topLvl">
          <ac:chgData name="Phillip Kaufman" userId="c001b2a046940d7c" providerId="LiveId" clId="{9EF190FB-2075-4375-A797-615516ED83A7}" dt="2024-07-16T04:58:03.009" v="23018" actId="1076"/>
          <ac:grpSpMkLst>
            <pc:docMk/>
            <pc:sldMk cId="4056249617" sldId="1133"/>
            <ac:grpSpMk id="11" creationId="{B2ED6852-9B6C-8515-A5AF-14D6ADCCBDAE}"/>
          </ac:grpSpMkLst>
        </pc:grpChg>
        <pc:grpChg chg="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6" creationId="{4188346E-4440-03CD-D105-9EABF7473054}"/>
          </ac:grpSpMkLst>
        </pc:grpChg>
        <pc:grpChg chg="add del mod">
          <ac:chgData name="Phillip Kaufman" userId="c001b2a046940d7c" providerId="LiveId" clId="{9EF190FB-2075-4375-A797-615516ED83A7}" dt="2024-07-10T04:43:31.153" v="17974" actId="165"/>
          <ac:grpSpMkLst>
            <pc:docMk/>
            <pc:sldMk cId="4056249617" sldId="1133"/>
            <ac:grpSpMk id="27" creationId="{F0B57ADE-803C-8669-60AB-8105240BBB10}"/>
          </ac:grpSpMkLst>
        </pc:grpChg>
        <pc:grpChg chg="add del mod">
          <ac:chgData name="Phillip Kaufman" userId="c001b2a046940d7c" providerId="LiveId" clId="{9EF190FB-2075-4375-A797-615516ED83A7}" dt="2024-07-23T04:07:43.350" v="26664" actId="165"/>
          <ac:grpSpMkLst>
            <pc:docMk/>
            <pc:sldMk cId="4056249617" sldId="1133"/>
            <ac:grpSpMk id="33" creationId="{E36F0061-2C0C-8D49-6A2B-36AA18E97907}"/>
          </ac:grpSpMkLst>
        </pc:grpChg>
        <pc:grpChg chg="add del mod">
          <ac:chgData name="Phillip Kaufman" userId="c001b2a046940d7c" providerId="LiveId" clId="{9EF190FB-2075-4375-A797-615516ED83A7}" dt="2024-07-16T04:57:26.141" v="23002" actId="478"/>
          <ac:grpSpMkLst>
            <pc:docMk/>
            <pc:sldMk cId="4056249617" sldId="1133"/>
            <ac:grpSpMk id="35" creationId="{766CB558-EC72-0C69-E8F4-3E9C9725F9F7}"/>
          </ac:grpSpMkLst>
        </pc:grpChg>
        <pc:grpChg chg="add mod">
          <ac:chgData name="Phillip Kaufman" userId="c001b2a046940d7c" providerId="LiveId" clId="{9EF190FB-2075-4375-A797-615516ED83A7}" dt="2024-07-10T04:45:41.383" v="18007"/>
          <ac:grpSpMkLst>
            <pc:docMk/>
            <pc:sldMk cId="4056249617" sldId="1133"/>
            <ac:grpSpMk id="43" creationId="{20853215-D10D-1150-F95C-E8AD08A1E471}"/>
          </ac:grpSpMkLst>
        </pc:grpChg>
        <pc:grpChg chg="add mod">
          <ac:chgData name="Phillip Kaufman" userId="c001b2a046940d7c" providerId="LiveId" clId="{9EF190FB-2075-4375-A797-615516ED83A7}" dt="2024-07-10T04:46:54.122" v="18023" actId="1076"/>
          <ac:grpSpMkLst>
            <pc:docMk/>
            <pc:sldMk cId="4056249617" sldId="1133"/>
            <ac:grpSpMk id="52" creationId="{95696D61-98CF-D26E-BD5E-51360BB12B0D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3" creationId="{CE015C77-3B4A-4ADB-0D8C-46932B00366C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4" creationId="{6D4A611B-32D3-782E-6469-F01C641D8A3E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5" creationId="{59FDFBA4-849B-0C46-039A-984243EDD1E9}"/>
          </ac:grpSpMkLst>
        </pc:grpChg>
        <pc:grpChg chg="add mod">
          <ac:chgData name="Phillip Kaufman" userId="c001b2a046940d7c" providerId="LiveId" clId="{9EF190FB-2075-4375-A797-615516ED83A7}" dt="2024-08-01T01:55:05.721" v="27528" actId="1076"/>
          <ac:grpSpMkLst>
            <pc:docMk/>
            <pc:sldMk cId="4056249617" sldId="1133"/>
            <ac:grpSpMk id="70" creationId="{E94260F2-791E-5109-13E8-FE5D266D8761}"/>
          </ac:grpSpMkLst>
        </pc:grpChg>
        <pc:picChg chg="add del mod">
          <ac:chgData name="Phillip Kaufman" userId="c001b2a046940d7c" providerId="LiveId" clId="{9EF190FB-2075-4375-A797-615516ED83A7}" dt="2024-07-22T06:29:56.561" v="26301" actId="478"/>
          <ac:picMkLst>
            <pc:docMk/>
            <pc:sldMk cId="4056249617" sldId="1133"/>
            <ac:picMk id="10" creationId="{A3E21936-1499-5650-5574-8D9FA9E4EFF7}"/>
          </ac:picMkLst>
        </pc:picChg>
        <pc:picChg chg="add del mod">
          <ac:chgData name="Phillip Kaufman" userId="c001b2a046940d7c" providerId="LiveId" clId="{9EF190FB-2075-4375-A797-615516ED83A7}" dt="2024-07-23T04:05:11.101" v="26612" actId="478"/>
          <ac:picMkLst>
            <pc:docMk/>
            <pc:sldMk cId="4056249617" sldId="1133"/>
            <ac:picMk id="23" creationId="{B4104A11-5850-43A9-4E71-515D37F52375}"/>
          </ac:picMkLst>
        </pc:picChg>
        <pc:picChg chg="del mod">
          <ac:chgData name="Phillip Kaufman" userId="c001b2a046940d7c" providerId="LiveId" clId="{9EF190FB-2075-4375-A797-615516ED83A7}" dt="2024-07-16T01:31:31.137" v="21021" actId="478"/>
          <ac:picMkLst>
            <pc:docMk/>
            <pc:sldMk cId="4056249617" sldId="1133"/>
            <ac:picMk id="23" creationId="{D1B32679-C07F-E418-BDC9-6DF41284EA21}"/>
          </ac:picMkLst>
        </pc:picChg>
        <pc:picChg chg="add del mod">
          <ac:chgData name="Phillip Kaufman" userId="c001b2a046940d7c" providerId="LiveId" clId="{9EF190FB-2075-4375-A797-615516ED83A7}" dt="2024-07-23T02:11:27.916" v="26333" actId="478"/>
          <ac:picMkLst>
            <pc:docMk/>
            <pc:sldMk cId="4056249617" sldId="1133"/>
            <ac:picMk id="24" creationId="{7D2CA851-E05D-202F-810F-5780DFA9DE0B}"/>
          </ac:picMkLst>
        </pc:picChg>
        <pc:picChg chg="add del mod">
          <ac:chgData name="Phillip Kaufman" userId="c001b2a046940d7c" providerId="LiveId" clId="{9EF190FB-2075-4375-A797-615516ED83A7}" dt="2024-07-23T02:14:09.754" v="26346" actId="478"/>
          <ac:picMkLst>
            <pc:docMk/>
            <pc:sldMk cId="4056249617" sldId="1133"/>
            <ac:picMk id="26" creationId="{FD8A4A97-77CD-24BD-1803-C8078CAD452C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28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32" creationId="{28923B87-1A78-46B9-51B2-71DDC1069475}"/>
          </ac:picMkLst>
        </pc:picChg>
        <pc:picChg chg="mod topLvl">
          <ac:chgData name="Phillip Kaufman" userId="c001b2a046940d7c" providerId="LiveId" clId="{9EF190FB-2075-4375-A797-615516ED83A7}" dt="2024-07-23T04:09:42.300" v="26703" actId="1038"/>
          <ac:picMkLst>
            <pc:docMk/>
            <pc:sldMk cId="4056249617" sldId="1133"/>
            <ac:picMk id="35" creationId="{CA794AF8-CFB9-8BC9-CCB0-60A44EAF1095}"/>
          </ac:picMkLst>
        </pc:picChg>
        <pc:cxnChg chg="mod topLvl">
          <ac:chgData name="Phillip Kaufman" userId="c001b2a046940d7c" providerId="LiveId" clId="{9EF190FB-2075-4375-A797-615516ED83A7}" dt="2024-07-16T04:58:08.246" v="23020" actId="1076"/>
          <ac:cxnSpMkLst>
            <pc:docMk/>
            <pc:sldMk cId="4056249617" sldId="1133"/>
            <ac:cxnSpMk id="12" creationId="{94B844FA-77A4-168D-3D14-EE59B33C36C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4" creationId="{B2F5BCBD-DE35-E206-E391-DAA1565F684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5" creationId="{ADDB3449-ACA9-C607-CB1B-41EB7B2DD2E4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28" creationId="{70D22A99-B6F0-E603-0611-7D0A923A597F}"/>
          </ac:cxnSpMkLst>
        </pc:cxnChg>
        <pc:cxnChg chg="add del mod ord topLvl">
          <ac:chgData name="Phillip Kaufman" userId="c001b2a046940d7c" providerId="LiveId" clId="{9EF190FB-2075-4375-A797-615516ED83A7}" dt="2024-08-01T01:55:18.716" v="27531" actId="14100"/>
          <ac:cxnSpMkLst>
            <pc:docMk/>
            <pc:sldMk cId="4056249617" sldId="1133"/>
            <ac:cxnSpMk id="29" creationId="{226EB84D-5FE2-631E-A461-81A0BB6C6EA5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34" creationId="{9BBD216A-D4A3-E0E4-1EA2-4BF9E591BC2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4" creationId="{B9DA7A98-8FE0-D1B9-9D2B-0C0A22EDD8B1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7" creationId="{3B0718FC-357E-20FB-95A1-46AE9D434C6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8" creationId="{A819313F-7DC1-BAE3-2785-203FE8B84CCB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9" creationId="{BDBE97F6-27EF-38B4-2554-E25C9DD688BF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40" creationId="{57ECCF75-3FE1-6BC8-833B-0FA3F261C88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4" creationId="{DFCD5260-5FE0-DC3C-8DAD-976FDAF6859E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5" creationId="{DE0222BD-CF0E-5875-872F-EA9334E9B49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6" creationId="{D5BEDC35-ABBE-219B-EF51-B71D87D507E4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7" creationId="{7AF1D471-BB14-CE1B-EE77-4815EE43BB8B}"/>
          </ac:cxnSpMkLst>
        </pc:cxnChg>
        <pc:cxnChg chg="add del mod">
          <ac:chgData name="Phillip Kaufman" userId="c001b2a046940d7c" providerId="LiveId" clId="{9EF190FB-2075-4375-A797-615516ED83A7}" dt="2024-07-23T04:06:08.029" v="26631" actId="11529"/>
          <ac:cxnSpMkLst>
            <pc:docMk/>
            <pc:sldMk cId="4056249617" sldId="1133"/>
            <ac:cxnSpMk id="47" creationId="{FA3DEF3E-934B-1C5E-38FB-F0E890203D0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7" creationId="{517CD789-410A-E5DE-2B8B-B4084EB2619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8" creationId="{A238D9B6-2EED-CA36-D3A0-A9FF146B6CD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0" creationId="{70F1C8C2-93CB-09C5-5753-3670541F1138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1" creationId="{874A1FC3-E687-6994-F52F-500FE204333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2" creationId="{61941635-0513-8BEF-53B3-461289CE7E90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3" creationId="{566A87CF-CB40-A9C4-F434-4F21B36D3D3F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4" creationId="{EC84DE44-23E3-5284-F931-BD65EF4FC05C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5" creationId="{FB3CA141-AC10-712D-E5F5-CD042FDC9109}"/>
          </ac:cxnSpMkLst>
        </pc:cxnChg>
        <pc:cxnChg chg="add mod">
          <ac:chgData name="Phillip Kaufman" userId="c001b2a046940d7c" providerId="LiveId" clId="{9EF190FB-2075-4375-A797-615516ED83A7}" dt="2024-07-10T04:47:11.588" v="18026" actId="1076"/>
          <ac:cxnSpMkLst>
            <pc:docMk/>
            <pc:sldMk cId="4056249617" sldId="1133"/>
            <ac:cxnSpMk id="71" creationId="{70DC776E-229A-625C-CBBD-904C76E104CF}"/>
          </ac:cxnSpMkLst>
        </pc:cxnChg>
      </pc:sldChg>
      <pc:sldChg chg="addSp delSp modSp new mod">
        <pc:chgData name="Phillip Kaufman" userId="c001b2a046940d7c" providerId="LiveId" clId="{9EF190FB-2075-4375-A797-615516ED83A7}" dt="2024-08-01T02:44:55.557" v="27665" actId="1037"/>
        <pc:sldMkLst>
          <pc:docMk/>
          <pc:sldMk cId="1441488824" sldId="1134"/>
        </pc:sldMkLst>
        <pc:spChg chg="mod">
          <ac:chgData name="Phillip Kaufman" userId="c001b2a046940d7c" providerId="LiveId" clId="{9EF190FB-2075-4375-A797-615516ED83A7}" dt="2024-07-10T05:56:50.200" v="18984" actId="1076"/>
          <ac:spMkLst>
            <pc:docMk/>
            <pc:sldMk cId="1441488824" sldId="1134"/>
            <ac:spMk id="2" creationId="{91406573-0E4D-2AC0-A972-8D15472C04DB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4" creationId="{77FD8779-E3AE-4D04-F62A-0600BD03C79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5" creationId="{775D15F5-C3FD-2011-2930-2DD17051213C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6" creationId="{744F483B-E6EA-E748-8581-A5DFC9EEF91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10" creationId="{F395DDAA-7512-4BC9-5CEC-8668ED0999D1}"/>
          </ac:spMkLst>
        </pc:spChg>
        <pc:spChg chg="add del mod">
          <ac:chgData name="Phillip Kaufman" userId="c001b2a046940d7c" providerId="LiveId" clId="{9EF190FB-2075-4375-A797-615516ED83A7}" dt="2024-07-17T05:28:40.181" v="24813" actId="478"/>
          <ac:spMkLst>
            <pc:docMk/>
            <pc:sldMk cId="1441488824" sldId="1134"/>
            <ac:spMk id="15" creationId="{A5ADF5CA-F935-7C1D-88A6-E760A562DA84}"/>
          </ac:spMkLst>
        </pc:spChg>
        <pc:cxnChg chg="add del mod">
          <ac:chgData name="Phillip Kaufman" userId="c001b2a046940d7c" providerId="LiveId" clId="{9EF190FB-2075-4375-A797-615516ED83A7}" dt="2024-07-10T05:51:49.273" v="18785" actId="478"/>
          <ac:cxnSpMkLst>
            <pc:docMk/>
            <pc:sldMk cId="1441488824" sldId="1134"/>
            <ac:cxnSpMk id="8" creationId="{20FD693A-88EE-742E-8D39-A0B8E9F6E3BF}"/>
          </ac:cxnSpMkLst>
        </pc:cxnChg>
        <pc:cxnChg chg="add del mod">
          <ac:chgData name="Phillip Kaufman" userId="c001b2a046940d7c" providerId="LiveId" clId="{9EF190FB-2075-4375-A797-615516ED83A7}" dt="2024-07-17T05:28:41.119" v="24814" actId="478"/>
          <ac:cxnSpMkLst>
            <pc:docMk/>
            <pc:sldMk cId="1441488824" sldId="1134"/>
            <ac:cxnSpMk id="12" creationId="{D872838D-15D3-250F-3FEC-09E25D67F2C4}"/>
          </ac:cxnSpMkLst>
        </pc:cxnChg>
      </pc:sldChg>
      <pc:sldChg chg="addSp delSp modSp new del mod ord">
        <pc:chgData name="Phillip Kaufman" userId="c001b2a046940d7c" providerId="LiveId" clId="{9EF190FB-2075-4375-A797-615516ED83A7}" dt="2024-07-18T02:15:47.012" v="25383" actId="47"/>
        <pc:sldMkLst>
          <pc:docMk/>
          <pc:sldMk cId="2079589642" sldId="1135"/>
        </pc:sldMkLst>
        <pc:spChg chg="add mod">
          <ac:chgData name="Phillip Kaufman" userId="c001b2a046940d7c" providerId="LiveId" clId="{9EF190FB-2075-4375-A797-615516ED83A7}" dt="2024-07-10T06:02:50.643" v="19181" actId="1076"/>
          <ac:spMkLst>
            <pc:docMk/>
            <pc:sldMk cId="2079589642" sldId="1135"/>
            <ac:spMk id="4" creationId="{E543A9E5-1A04-D488-AD68-5B05926EE703}"/>
          </ac:spMkLst>
        </pc:spChg>
        <pc:spChg chg="add mod">
          <ac:chgData name="Phillip Kaufman" userId="c001b2a046940d7c" providerId="LiveId" clId="{9EF190FB-2075-4375-A797-615516ED83A7}" dt="2024-07-10T06:06:29.358" v="19238" actId="1076"/>
          <ac:spMkLst>
            <pc:docMk/>
            <pc:sldMk cId="2079589642" sldId="1135"/>
            <ac:spMk id="5" creationId="{322B21F9-1C38-B873-124B-CF30751FFA7F}"/>
          </ac:spMkLst>
        </pc:spChg>
        <pc:spChg chg="add del mod">
          <ac:chgData name="Phillip Kaufman" userId="c001b2a046940d7c" providerId="LiveId" clId="{9EF190FB-2075-4375-A797-615516ED83A7}" dt="2024-07-10T06:06:29.872" v="19240"/>
          <ac:spMkLst>
            <pc:docMk/>
            <pc:sldMk cId="2079589642" sldId="1135"/>
            <ac:spMk id="6" creationId="{528030EF-BEE7-7D93-DA5C-315DF660251D}"/>
          </ac:spMkLst>
        </pc:spChg>
        <pc:spChg chg="add mod">
          <ac:chgData name="Phillip Kaufman" userId="c001b2a046940d7c" providerId="LiveId" clId="{9EF190FB-2075-4375-A797-615516ED83A7}" dt="2024-07-10T06:06:38.883" v="19242" actId="1076"/>
          <ac:spMkLst>
            <pc:docMk/>
            <pc:sldMk cId="2079589642" sldId="1135"/>
            <ac:spMk id="7" creationId="{DB879122-DDBD-C7D3-63D7-51809111F549}"/>
          </ac:spMkLst>
        </pc:spChg>
        <pc:spChg chg="add mod">
          <ac:chgData name="Phillip Kaufman" userId="c001b2a046940d7c" providerId="LiveId" clId="{9EF190FB-2075-4375-A797-615516ED83A7}" dt="2024-07-10T06:07:05.574" v="19254" actId="1035"/>
          <ac:spMkLst>
            <pc:docMk/>
            <pc:sldMk cId="2079589642" sldId="1135"/>
            <ac:spMk id="8" creationId="{00D4D695-9964-1EDC-032E-96316627862A}"/>
          </ac:spMkLst>
        </pc:spChg>
        <pc:spChg chg="add mod">
          <ac:chgData name="Phillip Kaufman" userId="c001b2a046940d7c" providerId="LiveId" clId="{9EF190FB-2075-4375-A797-615516ED83A7}" dt="2024-07-11T01:54:41.582" v="19415" actId="1076"/>
          <ac:spMkLst>
            <pc:docMk/>
            <pc:sldMk cId="2079589642" sldId="1135"/>
            <ac:spMk id="12" creationId="{C8BDF923-349B-FAE4-DEA7-9864F72F64D4}"/>
          </ac:spMkLst>
        </pc:spChg>
        <pc:cxnChg chg="add mod">
          <ac:chgData name="Phillip Kaufman" userId="c001b2a046940d7c" providerId="LiveId" clId="{9EF190FB-2075-4375-A797-615516ED83A7}" dt="2024-07-10T06:08:39.580" v="19404" actId="14100"/>
          <ac:cxnSpMkLst>
            <pc:docMk/>
            <pc:sldMk cId="2079589642" sldId="1135"/>
            <ac:cxnSpMk id="10" creationId="{3E0A5BB2-8F32-FC21-BC6F-9AC814F0352D}"/>
          </ac:cxnSpMkLst>
        </pc:cxnChg>
      </pc:sldChg>
      <pc:sldChg chg="addSp delSp modSp new del mod">
        <pc:chgData name="Phillip Kaufman" userId="c001b2a046940d7c" providerId="LiveId" clId="{9EF190FB-2075-4375-A797-615516ED83A7}" dt="2024-07-18T02:34:45.301" v="25562" actId="47"/>
        <pc:sldMkLst>
          <pc:docMk/>
          <pc:sldMk cId="1068360910" sldId="1136"/>
        </pc:sldMkLst>
        <pc:spChg chg="add del mod">
          <ac:chgData name="Phillip Kaufman" userId="c001b2a046940d7c" providerId="LiveId" clId="{9EF190FB-2075-4375-A797-615516ED83A7}" dt="2024-07-11T02:21:27.771" v="19804"/>
          <ac:spMkLst>
            <pc:docMk/>
            <pc:sldMk cId="1068360910" sldId="1136"/>
            <ac:spMk id="4" creationId="{B4493F7C-752D-3E85-ADFB-195646C3C239}"/>
          </ac:spMkLst>
        </pc:spChg>
        <pc:spChg chg="add del mod">
          <ac:chgData name="Phillip Kaufman" userId="c001b2a046940d7c" providerId="LiveId" clId="{9EF190FB-2075-4375-A797-615516ED83A7}" dt="2024-07-11T02:21:37.996" v="19810" actId="21"/>
          <ac:spMkLst>
            <pc:docMk/>
            <pc:sldMk cId="1068360910" sldId="1136"/>
            <ac:spMk id="6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2:21:50.007" v="19815" actId="1076"/>
          <ac:spMkLst>
            <pc:docMk/>
            <pc:sldMk cId="1068360910" sldId="1136"/>
            <ac:spMk id="7" creationId="{BE84922F-E5C6-9B0D-8659-EB6B63B014CD}"/>
          </ac:spMkLst>
        </pc:spChg>
        <pc:spChg chg="add del mod">
          <ac:chgData name="Phillip Kaufman" userId="c001b2a046940d7c" providerId="LiveId" clId="{9EF190FB-2075-4375-A797-615516ED83A7}" dt="2024-07-11T02:21:50.564" v="19817"/>
          <ac:spMkLst>
            <pc:docMk/>
            <pc:sldMk cId="1068360910" sldId="1136"/>
            <ac:spMk id="8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4:51:17.712" v="19874" actId="1076"/>
          <ac:spMkLst>
            <pc:docMk/>
            <pc:sldMk cId="1068360910" sldId="1136"/>
            <ac:spMk id="9" creationId="{29F9C03B-E930-F677-08FF-85D703574BFA}"/>
          </ac:spMkLst>
        </pc:spChg>
        <pc:spChg chg="add mod">
          <ac:chgData name="Phillip Kaufman" userId="c001b2a046940d7c" providerId="LiveId" clId="{9EF190FB-2075-4375-A797-615516ED83A7}" dt="2024-07-11T04:51:26.170" v="19876" actId="1076"/>
          <ac:spMkLst>
            <pc:docMk/>
            <pc:sldMk cId="1068360910" sldId="1136"/>
            <ac:spMk id="13" creationId="{D13BDB62-5BE2-D4D9-2FAF-05FA042C7E06}"/>
          </ac:spMkLst>
        </pc:spChg>
        <pc:cxnChg chg="add mod">
          <ac:chgData name="Phillip Kaufman" userId="c001b2a046940d7c" providerId="LiveId" clId="{9EF190FB-2075-4375-A797-615516ED83A7}" dt="2024-07-11T04:51:29.978" v="19877" actId="1076"/>
          <ac:cxnSpMkLst>
            <pc:docMk/>
            <pc:sldMk cId="1068360910" sldId="1136"/>
            <ac:cxnSpMk id="11" creationId="{F8560135-6932-13D5-538D-8886EA585632}"/>
          </ac:cxnSpMkLst>
        </pc:cxnChg>
      </pc:sldChg>
      <pc:sldChg chg="addSp delSp modSp new del mod modNotesTx">
        <pc:chgData name="Phillip Kaufman" userId="c001b2a046940d7c" providerId="LiveId" clId="{9EF190FB-2075-4375-A797-615516ED83A7}" dt="2024-07-18T05:33:30.808" v="25868" actId="47"/>
        <pc:sldMkLst>
          <pc:docMk/>
          <pc:sldMk cId="1014258009" sldId="1137"/>
        </pc:sldMkLst>
        <pc:spChg chg="add mod">
          <ac:chgData name="Phillip Kaufman" userId="c001b2a046940d7c" providerId="LiveId" clId="{9EF190FB-2075-4375-A797-615516ED83A7}" dt="2024-07-18T02:18:38.897" v="25415" actId="1076"/>
          <ac:spMkLst>
            <pc:docMk/>
            <pc:sldMk cId="1014258009" sldId="1137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11T01:57:06.051" v="19420"/>
          <ac:spMkLst>
            <pc:docMk/>
            <pc:sldMk cId="1014258009" sldId="1137"/>
            <ac:spMk id="4" creationId="{E7079D31-8FC9-F9FF-E55D-50E5F816850A}"/>
          </ac:spMkLst>
        </pc:spChg>
        <pc:spChg chg="add mod">
          <ac:chgData name="Phillip Kaufman" userId="c001b2a046940d7c" providerId="LiveId" clId="{9EF190FB-2075-4375-A797-615516ED83A7}" dt="2024-07-18T02:16:34.290" v="25387" actId="1076"/>
          <ac:spMkLst>
            <pc:docMk/>
            <pc:sldMk cId="1014258009" sldId="1137"/>
            <ac:spMk id="5" creationId="{09E88321-6937-E8C9-44E9-FBA8AC4BDAA5}"/>
          </ac:spMkLst>
        </pc:spChg>
        <pc:spChg chg="add mod">
          <ac:chgData name="Phillip Kaufman" userId="c001b2a046940d7c" providerId="LiveId" clId="{9EF190FB-2075-4375-A797-615516ED83A7}" dt="2024-07-18T02:16:37.330" v="25388" actId="1076"/>
          <ac:spMkLst>
            <pc:docMk/>
            <pc:sldMk cId="1014258009" sldId="1137"/>
            <ac:spMk id="6" creationId="{CBD75F6D-5786-869C-2EDF-0D48F70783BC}"/>
          </ac:spMkLst>
        </pc:spChg>
        <pc:spChg chg="add mod">
          <ac:chgData name="Phillip Kaufman" userId="c001b2a046940d7c" providerId="LiveId" clId="{9EF190FB-2075-4375-A797-615516ED83A7}" dt="2024-07-18T02:16:39.885" v="25389" actId="1076"/>
          <ac:spMkLst>
            <pc:docMk/>
            <pc:sldMk cId="1014258009" sldId="1137"/>
            <ac:spMk id="7" creationId="{0A3FD29E-34D2-5A74-7A2C-42F310AD5AC1}"/>
          </ac:spMkLst>
        </pc:spChg>
        <pc:spChg chg="add mod">
          <ac:chgData name="Phillip Kaufman" userId="c001b2a046940d7c" providerId="LiveId" clId="{9EF190FB-2075-4375-A797-615516ED83A7}" dt="2024-07-18T02:18:57.607" v="25417" actId="1076"/>
          <ac:spMkLst>
            <pc:docMk/>
            <pc:sldMk cId="1014258009" sldId="1137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18T05:33:21.040" v="25867" actId="478"/>
          <ac:spMkLst>
            <pc:docMk/>
            <pc:sldMk cId="1014258009" sldId="1137"/>
            <ac:spMk id="11" creationId="{F9085685-7686-B9CB-A532-447AB6C5BCE6}"/>
          </ac:spMkLst>
        </pc:spChg>
        <pc:spChg chg="add mod">
          <ac:chgData name="Phillip Kaufman" userId="c001b2a046940d7c" providerId="LiveId" clId="{9EF190FB-2075-4375-A797-615516ED83A7}" dt="2024-07-18T02:16:45.580" v="25391" actId="1076"/>
          <ac:spMkLst>
            <pc:docMk/>
            <pc:sldMk cId="1014258009" sldId="1137"/>
            <ac:spMk id="13" creationId="{CA80403D-E891-6CFD-5A81-EEAA3162219E}"/>
          </ac:spMkLst>
        </pc:spChg>
        <pc:spChg chg="add mod">
          <ac:chgData name="Phillip Kaufman" userId="c001b2a046940d7c" providerId="LiveId" clId="{9EF190FB-2075-4375-A797-615516ED83A7}" dt="2024-07-18T02:22:14.194" v="25441" actId="1076"/>
          <ac:spMkLst>
            <pc:docMk/>
            <pc:sldMk cId="1014258009" sldId="1137"/>
            <ac:spMk id="19" creationId="{92DB2FF2-21C9-64FB-B04E-50441DC29F87}"/>
          </ac:spMkLst>
        </pc:spChg>
        <pc:spChg chg="add mod">
          <ac:chgData name="Phillip Kaufman" userId="c001b2a046940d7c" providerId="LiveId" clId="{9EF190FB-2075-4375-A797-615516ED83A7}" dt="2024-07-18T02:16:51.964" v="25393" actId="12788"/>
          <ac:spMkLst>
            <pc:docMk/>
            <pc:sldMk cId="1014258009" sldId="1137"/>
            <ac:spMk id="21" creationId="{5EC86484-FFFD-6CEB-F9EA-9091893B8E42}"/>
          </ac:spMkLst>
        </pc:spChg>
        <pc:spChg chg="add del">
          <ac:chgData name="Phillip Kaufman" userId="c001b2a046940d7c" providerId="LiveId" clId="{9EF190FB-2075-4375-A797-615516ED83A7}" dt="2024-07-11T02:21:31.477" v="19806" actId="22"/>
          <ac:spMkLst>
            <pc:docMk/>
            <pc:sldMk cId="1014258009" sldId="1137"/>
            <ac:spMk id="23" creationId="{008EBE31-C146-A4EA-0061-8499F68E946C}"/>
          </ac:spMkLst>
        </pc:spChg>
        <pc:cxnChg chg="add mod">
          <ac:chgData name="Phillip Kaufman" userId="c001b2a046940d7c" providerId="LiveId" clId="{9EF190FB-2075-4375-A797-615516ED83A7}" dt="2024-07-18T02:16:42.586" v="25390" actId="1076"/>
          <ac:cxnSpMkLst>
            <pc:docMk/>
            <pc:sldMk cId="1014258009" sldId="1137"/>
            <ac:cxnSpMk id="9" creationId="{78D54E96-A151-EC50-0E2B-B9D88B45F1AD}"/>
          </ac:cxnSpMkLst>
        </pc:cxnChg>
        <pc:cxnChg chg="add del mod">
          <ac:chgData name="Phillip Kaufman" userId="c001b2a046940d7c" providerId="LiveId" clId="{9EF190FB-2075-4375-A797-615516ED83A7}" dt="2024-07-18T05:33:21.040" v="25867" actId="478"/>
          <ac:cxnSpMkLst>
            <pc:docMk/>
            <pc:sldMk cId="1014258009" sldId="1137"/>
            <ac:cxnSpMk id="10" creationId="{73A14AD1-6782-3505-45FA-09EBD22B5E87}"/>
          </ac:cxnSpMkLst>
        </pc:cxnChg>
      </pc:sldChg>
      <pc:sldChg chg="addSp delSp modSp new del mod">
        <pc:chgData name="Phillip Kaufman" userId="c001b2a046940d7c" providerId="LiveId" clId="{9EF190FB-2075-4375-A797-615516ED83A7}" dt="2024-07-25T00:35:21.332" v="27473" actId="47"/>
        <pc:sldMkLst>
          <pc:docMk/>
          <pc:sldMk cId="1582540550" sldId="1138"/>
        </pc:sldMkLst>
        <pc:spChg chg="mod">
          <ac:chgData name="Phillip Kaufman" userId="c001b2a046940d7c" providerId="LiveId" clId="{9EF190FB-2075-4375-A797-615516ED83A7}" dt="2024-07-11T05:03:51.951" v="20076" actId="1076"/>
          <ac:spMkLst>
            <pc:docMk/>
            <pc:sldMk cId="1582540550" sldId="1138"/>
            <ac:spMk id="2" creationId="{F4F5F016-3AF8-26C1-07E4-F78728777DA9}"/>
          </ac:spMkLst>
        </pc:spChg>
        <pc:spChg chg="add del mod">
          <ac:chgData name="Phillip Kaufman" userId="c001b2a046940d7c" providerId="LiveId" clId="{9EF190FB-2075-4375-A797-615516ED83A7}" dt="2024-07-18T02:57:25.076" v="25672" actId="478"/>
          <ac:spMkLst>
            <pc:docMk/>
            <pc:sldMk cId="1582540550" sldId="1138"/>
            <ac:spMk id="4" creationId="{66A595E6-27FF-8E10-90D3-CFF84F7546BD}"/>
          </ac:spMkLst>
        </pc:spChg>
        <pc:spChg chg="add del mod">
          <ac:chgData name="Phillip Kaufman" userId="c001b2a046940d7c" providerId="LiveId" clId="{9EF190FB-2075-4375-A797-615516ED83A7}" dt="2024-07-24T00:03:46.539" v="27388" actId="20577"/>
          <ac:spMkLst>
            <pc:docMk/>
            <pc:sldMk cId="1582540550" sldId="1138"/>
            <ac:spMk id="5" creationId="{5551A526-6D4F-DD1E-5680-AED674A9C298}"/>
          </ac:spMkLst>
        </pc:spChg>
        <pc:spChg chg="add mod">
          <ac:chgData name="Phillip Kaufman" userId="c001b2a046940d7c" providerId="LiveId" clId="{9EF190FB-2075-4375-A797-615516ED83A7}" dt="2024-07-24T00:03:51.427" v="27390" actId="1076"/>
          <ac:spMkLst>
            <pc:docMk/>
            <pc:sldMk cId="1582540550" sldId="1138"/>
            <ac:spMk id="6" creationId="{6F2B2474-543A-1867-C6AD-86ACFF7EA85B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7" creationId="{0ADA5914-5EAE-FF52-948B-61DA758007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7" creationId="{B101C024-7266-8DBD-4BAC-9DD364D41A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8" creationId="{6082F051-C4CF-F47C-917E-93321F1E76DE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24T00:04:14.331" v="27400" actId="1076"/>
          <ac:spMkLst>
            <pc:docMk/>
            <pc:sldMk cId="1582540550" sldId="1138"/>
            <ac:spMk id="9" creationId="{726F7C4A-5220-5BA7-AEB6-E7B72634F88A}"/>
          </ac:spMkLst>
        </pc:spChg>
        <pc:spChg chg="add del mod">
          <ac:chgData name="Phillip Kaufman" userId="c001b2a046940d7c" providerId="LiveId" clId="{9EF190FB-2075-4375-A797-615516ED83A7}" dt="2024-07-24T00:05:54.057" v="27407" actId="465"/>
          <ac:spMkLst>
            <pc:docMk/>
            <pc:sldMk cId="1582540550" sldId="1138"/>
            <ac:spMk id="10" creationId="{A935E7FE-E60C-03A2-FFFA-AE4E19C03058}"/>
          </ac:spMkLst>
        </pc:spChg>
        <pc:spChg chg="add mod">
          <ac:chgData name="Phillip Kaufman" userId="c001b2a046940d7c" providerId="LiveId" clId="{9EF190FB-2075-4375-A797-615516ED83A7}" dt="2024-07-24T00:04:23.478" v="27402" actId="1076"/>
          <ac:spMkLst>
            <pc:docMk/>
            <pc:sldMk cId="1582540550" sldId="1138"/>
            <ac:spMk id="11" creationId="{CBB0246D-9CE8-6750-702E-603091B18FBD}"/>
          </ac:spMkLst>
        </pc:spChg>
        <pc:spChg chg="add mod">
          <ac:chgData name="Phillip Kaufman" userId="c001b2a046940d7c" providerId="LiveId" clId="{9EF190FB-2075-4375-A797-615516ED83A7}" dt="2024-07-24T00:04:28.053" v="27404" actId="1076"/>
          <ac:spMkLst>
            <pc:docMk/>
            <pc:sldMk cId="1582540550" sldId="1138"/>
            <ac:spMk id="12" creationId="{E37E9CC5-56A2-EC5F-FF3D-A6C38ADFD199}"/>
          </ac:spMkLst>
        </pc:spChg>
        <pc:cxnChg chg="add mod">
          <ac:chgData name="Phillip Kaufman" userId="c001b2a046940d7c" providerId="LiveId" clId="{9EF190FB-2075-4375-A797-615516ED83A7}" dt="2024-07-24T00:03:48.965" v="27389" actId="1076"/>
          <ac:cxnSpMkLst>
            <pc:docMk/>
            <pc:sldMk cId="1582540550" sldId="1138"/>
            <ac:cxnSpMk id="14" creationId="{1E37024C-9A5A-51AC-D6DA-9600FC8E1DBD}"/>
          </ac:cxnSpMkLst>
        </pc:cxnChg>
        <pc:cxnChg chg="add mod">
          <ac:chgData name="Phillip Kaufman" userId="c001b2a046940d7c" providerId="LiveId" clId="{9EF190FB-2075-4375-A797-615516ED83A7}" dt="2024-07-24T00:04:25.608" v="27403" actId="1076"/>
          <ac:cxnSpMkLst>
            <pc:docMk/>
            <pc:sldMk cId="1582540550" sldId="1138"/>
            <ac:cxnSpMk id="16" creationId="{A7B43DC2-5FB9-0D86-F5C2-FABEC9FA1466}"/>
          </ac:cxnSpMkLst>
        </pc:cxnChg>
      </pc:sldChg>
      <pc:sldChg chg="addSp delSp modSp new del mod">
        <pc:chgData name="Phillip Kaufman" userId="c001b2a046940d7c" providerId="LiveId" clId="{9EF190FB-2075-4375-A797-615516ED83A7}" dt="2024-07-18T03:00:51.856" v="25729" actId="47"/>
        <pc:sldMkLst>
          <pc:docMk/>
          <pc:sldMk cId="1027703035" sldId="1139"/>
        </pc:sldMkLst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4" creationId="{E6D8E7D7-FF7D-4403-264B-73ADEB9AC34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5" creationId="{E56DA64B-9AE3-73E9-1EB7-B07D400D3F9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6" creationId="{9DBD1EFC-20B2-342E-52D7-B0A664756F71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7" creationId="{0ADA5914-5EAE-FF52-948B-61DA75800798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11T05:17:27.112" v="20217" actId="20577"/>
          <ac:spMkLst>
            <pc:docMk/>
            <pc:sldMk cId="1027703035" sldId="1139"/>
            <ac:spMk id="9" creationId="{F03628E7-C235-F10A-40D9-BA3CBE8E1BF7}"/>
          </ac:spMkLst>
        </pc:spChg>
        <pc:spChg chg="add del mod">
          <ac:chgData name="Phillip Kaufman" userId="c001b2a046940d7c" providerId="LiveId" clId="{9EF190FB-2075-4375-A797-615516ED83A7}" dt="2024-07-11T05:17:32.598" v="20218" actId="478"/>
          <ac:spMkLst>
            <pc:docMk/>
            <pc:sldMk cId="1027703035" sldId="1139"/>
            <ac:spMk id="11" creationId="{BC2585CB-322B-BAA1-52A2-255DADB1E026}"/>
          </ac:spMkLst>
        </pc:spChg>
        <pc:grpChg chg="add del mod">
          <ac:chgData name="Phillip Kaufman" userId="c001b2a046940d7c" providerId="LiveId" clId="{9EF190FB-2075-4375-A797-615516ED83A7}" dt="2024-07-11T05:14:21.768" v="20189" actId="165"/>
          <ac:grpSpMkLst>
            <pc:docMk/>
            <pc:sldMk cId="1027703035" sldId="1139"/>
            <ac:grpSpMk id="10" creationId="{C0AB1BB0-AB48-ACD1-0122-C13225ECB5A9}"/>
          </ac:grpSpMkLst>
        </pc:grpChg>
      </pc:sldChg>
      <pc:sldChg chg="addSp modSp new mod">
        <pc:chgData name="Phillip Kaufman" userId="c001b2a046940d7c" providerId="LiveId" clId="{9EF190FB-2075-4375-A797-615516ED83A7}" dt="2024-07-11T05:21:45.666" v="20315" actId="20577"/>
        <pc:sldMkLst>
          <pc:docMk/>
          <pc:sldMk cId="1497432172" sldId="1140"/>
        </pc:sldMkLst>
        <pc:spChg chg="add mod">
          <ac:chgData name="Phillip Kaufman" userId="c001b2a046940d7c" providerId="LiveId" clId="{9EF190FB-2075-4375-A797-615516ED83A7}" dt="2024-07-11T05:19:17.600" v="20236" actId="20577"/>
          <ac:spMkLst>
            <pc:docMk/>
            <pc:sldMk cId="1497432172" sldId="1140"/>
            <ac:spMk id="4" creationId="{4DF746CF-EACE-654D-07E2-1DEBE4867206}"/>
          </ac:spMkLst>
        </pc:spChg>
        <pc:spChg chg="add mod">
          <ac:chgData name="Phillip Kaufman" userId="c001b2a046940d7c" providerId="LiveId" clId="{9EF190FB-2075-4375-A797-615516ED83A7}" dt="2024-07-11T05:20:04.052" v="20245" actId="1076"/>
          <ac:spMkLst>
            <pc:docMk/>
            <pc:sldMk cId="1497432172" sldId="1140"/>
            <ac:spMk id="5" creationId="{42AF4EB4-6222-0DA2-FD87-66AD761F7F7B}"/>
          </ac:spMkLst>
        </pc:spChg>
        <pc:spChg chg="add mod">
          <ac:chgData name="Phillip Kaufman" userId="c001b2a046940d7c" providerId="LiveId" clId="{9EF190FB-2075-4375-A797-615516ED83A7}" dt="2024-07-11T05:21:45.666" v="20315" actId="20577"/>
          <ac:spMkLst>
            <pc:docMk/>
            <pc:sldMk cId="1497432172" sldId="1140"/>
            <ac:spMk id="6" creationId="{80A7A4C2-C374-D098-0C52-18B46128B613}"/>
          </ac:spMkLst>
        </pc:spChg>
      </pc:sldChg>
      <pc:sldChg chg="new">
        <pc:chgData name="Phillip Kaufman" userId="c001b2a046940d7c" providerId="LiveId" clId="{9EF190FB-2075-4375-A797-615516ED83A7}" dt="2024-07-11T05:02:54.238" v="20049" actId="680"/>
        <pc:sldMkLst>
          <pc:docMk/>
          <pc:sldMk cId="3544151455" sldId="1141"/>
        </pc:sldMkLst>
      </pc:sldChg>
      <pc:sldChg chg="addSp delSp modSp mod">
        <pc:chgData name="Phillip Kaufman" userId="c001b2a046940d7c" providerId="LiveId" clId="{9EF190FB-2075-4375-A797-615516ED83A7}" dt="2024-07-18T19:46:17.475" v="25902"/>
        <pc:sldMkLst>
          <pc:docMk/>
          <pc:sldMk cId="978470836" sldId="1142"/>
        </pc:sldMkLst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7-18T19:46:17.475" v="25902"/>
          <ac:spMkLst>
            <pc:docMk/>
            <pc:sldMk cId="978470836" sldId="1142"/>
            <ac:spMk id="4" creationId="{D8F42610-058D-3614-12B8-F87C08A77955}"/>
          </ac:spMkLst>
        </pc:spChg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8" creationId="{D98A3FC9-9C35-1088-6B55-147A57511D8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9" creationId="{5C6ED801-B9FE-261E-389C-074DA3D35CB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0" creationId="{1D2BF559-C97C-DA03-6F22-D1739555954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1" creationId="{1103E0F8-3342-437A-0BC2-3A1C3AF4BC9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4" creationId="{0F69E40E-4C8C-0650-2185-26AFC686C19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7" creationId="{A567CF3F-E1F8-6A97-09AA-A37852AE2F5E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8" creationId="{A24474A6-144B-7988-2F37-10444AB1145C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9" creationId="{2B48B3E7-EDB4-7970-8116-33191436077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0" creationId="{2D735160-1BD2-B21B-632B-ED3C03D66ADB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2" creationId="{78C09F45-431F-C4C1-7876-E03E8FEC32F5}"/>
          </ac:spMkLst>
        </pc:spChg>
        <pc:spChg chg="add del">
          <ac:chgData name="Phillip Kaufman" userId="c001b2a046940d7c" providerId="LiveId" clId="{9EF190FB-2075-4375-A797-615516ED83A7}" dt="2024-07-14T04:01:27.927" v="20483" actId="478"/>
          <ac:spMkLst>
            <pc:docMk/>
            <pc:sldMk cId="978470836" sldId="1142"/>
            <ac:spMk id="23" creationId="{4FCC57A8-E185-2615-A5C5-E633839B3B3C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7" creationId="{3053679D-6330-F5E6-A923-C59363F16995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8" creationId="{3E50EAE2-1999-AD45-1C67-6402CE955533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0" creationId="{D2170AAA-A646-23BB-3570-267EBC118C61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1" creationId="{E0CF35A5-B9DC-3A55-8577-622853752BB0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2" creationId="{8E9AD926-44A8-63C0-47AB-F45FCD6BA011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4" creationId="{CCEEA55E-9F26-4A36-867B-6F50788C7F8F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5" creationId="{B0A2591B-C3EE-25D3-D389-74C521C0F175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4" creationId="{E91D863C-BCC5-AE3E-B4F3-97C9F9451BF2}"/>
          </ac:spMkLst>
        </pc:spChg>
        <pc:spChg chg="mod">
          <ac:chgData name="Phillip Kaufman" userId="c001b2a046940d7c" providerId="LiveId" clId="{9EF190FB-2075-4375-A797-615516ED83A7}" dt="2024-07-14T04:02:24.010" v="20511" actId="1076"/>
          <ac:spMkLst>
            <pc:docMk/>
            <pc:sldMk cId="978470836" sldId="1142"/>
            <ac:spMk id="45" creationId="{89E11954-2AE6-3894-1D2C-A48DEFA145FD}"/>
          </ac:spMkLst>
        </pc:spChg>
        <pc:spChg chg="del mod">
          <ac:chgData name="Phillip Kaufman" userId="c001b2a046940d7c" providerId="LiveId" clId="{9EF190FB-2075-4375-A797-615516ED83A7}" dt="2024-07-14T04:02:15.310" v="20509" actId="478"/>
          <ac:spMkLst>
            <pc:docMk/>
            <pc:sldMk cId="978470836" sldId="1142"/>
            <ac:spMk id="46" creationId="{DAEFB0E0-0B50-2E88-968E-09350F2E48D3}"/>
          </ac:spMkLst>
        </pc:spChg>
        <pc:spChg chg="del mod">
          <ac:chgData name="Phillip Kaufman" userId="c001b2a046940d7c" providerId="LiveId" clId="{9EF190FB-2075-4375-A797-615516ED83A7}" dt="2024-07-14T04:02:17.474" v="20510" actId="478"/>
          <ac:spMkLst>
            <pc:docMk/>
            <pc:sldMk cId="978470836" sldId="1142"/>
            <ac:spMk id="47" creationId="{AB04C723-509A-9D1A-044C-AFFB6E30D5F4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9" creationId="{6B84D44C-7123-BFFF-1D82-5668AAD7D8D4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5" creationId="{5841E76E-7314-0758-C27B-75C9EA918B6C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6" creationId="{5747CF95-401C-D310-05BF-E224F8122383}"/>
          </ac:spMkLst>
        </pc:spChg>
        <pc:spChg chg="add del mod">
          <ac:chgData name="Phillip Kaufman" userId="c001b2a046940d7c" providerId="LiveId" clId="{9EF190FB-2075-4375-A797-615516ED83A7}" dt="2024-07-14T04:04:43.075" v="20528" actId="1076"/>
          <ac:spMkLst>
            <pc:docMk/>
            <pc:sldMk cId="978470836" sldId="1142"/>
            <ac:spMk id="57" creationId="{564F6F8C-D087-ECA1-5A51-F61FBBC23341}"/>
          </ac:spMkLst>
        </pc:spChg>
        <pc:spChg chg="del mod">
          <ac:chgData name="Phillip Kaufman" userId="c001b2a046940d7c" providerId="LiveId" clId="{9EF190FB-2075-4375-A797-615516ED83A7}" dt="2024-07-14T04:04:38.219" v="20527" actId="478"/>
          <ac:spMkLst>
            <pc:docMk/>
            <pc:sldMk cId="978470836" sldId="1142"/>
            <ac:spMk id="58" creationId="{76C849FB-D982-87C1-85BC-853FD7C8D2D3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61" creationId="{97398E22-6B06-AD46-8E92-068CC36522A2}"/>
          </ac:spMkLst>
        </pc:spChg>
        <pc:spChg chg="add del mod">
          <ac:chgData name="Phillip Kaufman" userId="c001b2a046940d7c" providerId="LiveId" clId="{9EF190FB-2075-4375-A797-615516ED83A7}" dt="2024-07-18T19:46:17.181" v="25901" actId="478"/>
          <ac:spMkLst>
            <pc:docMk/>
            <pc:sldMk cId="978470836" sldId="1142"/>
            <ac:spMk id="62" creationId="{36A61946-57BB-6545-C1A6-0BFE22554463}"/>
          </ac:spMkLst>
        </pc:spChg>
        <pc:spChg chg="add mod">
          <ac:chgData name="Phillip Kaufman" userId="c001b2a046940d7c" providerId="LiveId" clId="{9EF190FB-2075-4375-A797-615516ED83A7}" dt="2024-07-14T04:05:46.413" v="20541" actId="20577"/>
          <ac:spMkLst>
            <pc:docMk/>
            <pc:sldMk cId="978470836" sldId="1142"/>
            <ac:spMk id="63" creationId="{2C01F3F7-E278-7735-6D7E-A5410932CEB6}"/>
          </ac:spMkLst>
        </pc:spChg>
        <pc:spChg chg="add mod">
          <ac:chgData name="Phillip Kaufman" userId="c001b2a046940d7c" providerId="LiveId" clId="{9EF190FB-2075-4375-A797-615516ED83A7}" dt="2024-07-14T04:05:41.738" v="20539"/>
          <ac:spMkLst>
            <pc:docMk/>
            <pc:sldMk cId="978470836" sldId="1142"/>
            <ac:spMk id="64" creationId="{610A8058-E1F7-16DC-E2AC-436805F1EA4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4" creationId="{B38261AD-260E-DFA2-F0E5-87A1C7D876C6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5" creationId="{D94A49C7-FD32-D9B0-D6B6-2CB539CCCA5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6" creationId="{CD9FEC84-F1F3-149A-DC62-C45653EC115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7" creationId="{61116985-B1F7-B7FF-537C-AED0B039A40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0" creationId="{FA76B62A-3991-6BDE-75F3-04202F626A7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1" creationId="{A96BC737-10A2-2A3B-507A-3C370C91C268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2" creationId="{A1CD831F-761F-1C20-F360-464A5044C615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3" creationId="{CC46FC7D-39DE-8E2B-18F4-2192AA987AB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6" creationId="{F6A9E1FC-E40D-D685-2E99-BA0154334E5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8" creationId="{A33C4661-733B-9B63-DF79-474F43282C9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1" creationId="{84C9192C-8A43-3183-C9F5-D63EE370ED63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3" creationId="{A70F2E2A-D9FF-1409-49FC-BF14554868E7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4" creationId="{28603E80-9534-20B8-CAC8-CD2D125F3B6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5" creationId="{04B7A6CC-593B-BAA2-FD6B-694FEAFFA34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8" creationId="{FD79664F-FA9C-A2F1-62FA-9AC8D67D4E84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9" creationId="{BB3141DC-B099-7F41-734A-3CFAF1FE8D4C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0" creationId="{8D260263-E0C5-6372-7F10-451B4DCA77A6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1" creationId="{09C99352-6B66-4288-96B5-0DD94ED5A7C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3" creationId="{6A2FE945-4E8A-1B98-6D68-0A2C2AD4FEF9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8" creationId="{16F39B8A-1E10-AFD2-C618-9B88F6FC25F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9" creationId="{70E84114-824C-3243-DC08-76941367EE3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0" creationId="{A846B3BD-29D8-3404-E94D-55EAFDF0699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1" creationId="{66134199-B987-CD68-53E2-E3ACB3CEF9A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4" creationId="{7E5FCE96-FAEB-E328-6D90-7A2120F9DE92}"/>
          </ac:spMkLst>
        </pc:spChg>
        <pc:spChg chg="mod">
          <ac:chgData name="Phillip Kaufman" userId="c001b2a046940d7c" providerId="LiveId" clId="{9EF190FB-2075-4375-A797-615516ED83A7}" dt="2024-07-14T04:02:01.571" v="20505" actId="1076"/>
          <ac:spMkLst>
            <pc:docMk/>
            <pc:sldMk cId="978470836" sldId="1142"/>
            <ac:spMk id="123" creationId="{67D76DBE-3B2E-9E6D-B661-C37D498B6FBC}"/>
          </ac:spMkLst>
        </pc:spChg>
        <pc:spChg chg="mod">
          <ac:chgData name="Phillip Kaufman" userId="c001b2a046940d7c" providerId="LiveId" clId="{9EF190FB-2075-4375-A797-615516ED83A7}" dt="2024-07-14T04:02:03.983" v="20506" actId="1076"/>
          <ac:spMkLst>
            <pc:docMk/>
            <pc:sldMk cId="978470836" sldId="1142"/>
            <ac:spMk id="124" creationId="{E03A1B0D-F126-A80A-4BC8-0759261893A7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5" creationId="{8953D851-3C25-AE8E-1831-9AD3FEC8AE79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6" creationId="{DD5CC9C4-8FAC-27B7-F790-92DFEC3F972D}"/>
          </ac:spMkLst>
        </pc:spChg>
        <pc:grpChg chg="add 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5" creationId="{A8C7821E-E705-9171-2DBC-E763A7DE8915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7" creationId="{3ADE871F-BDC5-447D-8212-561A891AB3BF}"/>
          </ac:grpSpMkLst>
        </pc:grpChg>
        <pc:grpChg chg="add mod">
          <ac:chgData name="Phillip Kaufman" userId="c001b2a046940d7c" providerId="LiveId" clId="{9EF190FB-2075-4375-A797-615516ED83A7}" dt="2024-07-14T03:56:00.792" v="20422" actId="1076"/>
          <ac:grpSpMkLst>
            <pc:docMk/>
            <pc:sldMk cId="978470836" sldId="1142"/>
            <ac:grpSpMk id="15" creationId="{3126C299-F0B5-5247-6F9D-66E147CA9B1D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16" creationId="{EB681DE1-AF61-3F6A-29C8-825AC26DFBDF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21" creationId="{29158352-876F-42C1-BA85-8E0D45977FD8}"/>
          </ac:grpSpMkLst>
        </pc:grpChg>
        <pc:grpChg chg="add del mod">
          <ac:chgData name="Phillip Kaufman" userId="c001b2a046940d7c" providerId="LiveId" clId="{9EF190FB-2075-4375-A797-615516ED83A7}" dt="2024-07-14T04:04:12.512" v="20519" actId="478"/>
          <ac:grpSpMkLst>
            <pc:docMk/>
            <pc:sldMk cId="978470836" sldId="1142"/>
            <ac:grpSpMk id="42" creationId="{C0D71561-E1AC-C620-CD1A-AE393120DAAE}"/>
          </ac:grpSpMkLst>
        </pc:grpChg>
        <pc:grpChg chg="del mod">
          <ac:chgData name="Phillip Kaufman" userId="c001b2a046940d7c" providerId="LiveId" clId="{9EF190FB-2075-4375-A797-615516ED83A7}" dt="2024-07-14T04:02:17.474" v="20510" actId="478"/>
          <ac:grpSpMkLst>
            <pc:docMk/>
            <pc:sldMk cId="978470836" sldId="1142"/>
            <ac:grpSpMk id="43" creationId="{10D80635-512F-604C-2D67-9EB22A37C4CA}"/>
          </ac:grpSpMkLst>
        </pc:grpChg>
        <pc:grpChg chg="mod">
          <ac:chgData name="Phillip Kaufman" userId="c001b2a046940d7c" providerId="LiveId" clId="{9EF190FB-2075-4375-A797-615516ED83A7}" dt="2024-07-14T04:02:09.692" v="20507"/>
          <ac:grpSpMkLst>
            <pc:docMk/>
            <pc:sldMk cId="978470836" sldId="1142"/>
            <ac:grpSpMk id="48" creationId="{A9FC1B9A-BCE1-3D38-B6E7-F0155EDFB479}"/>
          </ac:grpSpMkLst>
        </pc:grpChg>
        <pc:grpChg chg="add del mod">
          <ac:chgData name="Phillip Kaufman" userId="c001b2a046940d7c" providerId="LiveId" clId="{9EF190FB-2075-4375-A797-615516ED83A7}" dt="2024-07-14T04:05:09.865" v="20529" actId="1076"/>
          <ac:grpSpMkLst>
            <pc:docMk/>
            <pc:sldMk cId="978470836" sldId="1142"/>
            <ac:grpSpMk id="52" creationId="{82F6006B-BC64-D469-B05A-B4C5E4449D6E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3" creationId="{38B60C77-4453-038D-E5A6-205B54C63123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4" creationId="{3B7E76DB-44E0-672A-3901-66ECA61B3B2A}"/>
          </ac:grpSpMkLst>
        </pc:grpChg>
        <pc:grpChg chg="mod topLv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69" creationId="{4798F612-59C7-E8EA-2DBD-AC624CCC8042}"/>
          </ac:grpSpMkLst>
        </pc:grpChg>
        <pc:grpChg chg="del mod topLvl">
          <ac:chgData name="Phillip Kaufman" userId="c001b2a046940d7c" providerId="LiveId" clId="{9EF190FB-2075-4375-A797-615516ED83A7}" dt="2024-07-14T03:55:42.647" v="20418" actId="478"/>
          <ac:grpSpMkLst>
            <pc:docMk/>
            <pc:sldMk cId="978470836" sldId="1142"/>
            <ac:grpSpMk id="78" creationId="{CF621FE3-B404-B5B4-35E3-AFD7853F9E7A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79" creationId="{512F9029-F6D8-3412-1577-6C0CCD192339}"/>
          </ac:grpSpMkLst>
        </pc:grpChg>
        <pc:grpChg chg="del mod topLvl">
          <ac:chgData name="Phillip Kaufman" userId="c001b2a046940d7c" providerId="LiveId" clId="{9EF190FB-2075-4375-A797-615516ED83A7}" dt="2024-07-14T03:55:38.917" v="20416" actId="478"/>
          <ac:grpSpMkLst>
            <pc:docMk/>
            <pc:sldMk cId="978470836" sldId="1142"/>
            <ac:grpSpMk id="87" creationId="{B7034C6E-F0C9-8A78-D81D-BB134F3A0C1A}"/>
          </ac:grpSpMkLst>
        </pc:grpChg>
        <pc:grpChg chg="del mod topLvl">
          <ac:chgData name="Phillip Kaufman" userId="c001b2a046940d7c" providerId="LiveId" clId="{9EF190FB-2075-4375-A797-615516ED83A7}" dt="2024-07-14T03:55:41.793" v="20417" actId="478"/>
          <ac:grpSpMkLst>
            <pc:docMk/>
            <pc:sldMk cId="978470836" sldId="1142"/>
            <ac:grpSpMk id="92" creationId="{FB22917F-169E-694E-F5A9-FC4AFC4C6094}"/>
          </ac:grpSpMkLst>
        </pc:grpChg>
        <pc:grpChg chg="del mod topLvl">
          <ac:chgData name="Phillip Kaufman" userId="c001b2a046940d7c" providerId="LiveId" clId="{9EF190FB-2075-4375-A797-615516ED83A7}" dt="2024-07-14T03:55:44.380" v="20420" actId="478"/>
          <ac:grpSpMkLst>
            <pc:docMk/>
            <pc:sldMk cId="978470836" sldId="1142"/>
            <ac:grpSpMk id="96" creationId="{677857C6-24AD-E9C2-0A36-65C43883EBAE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97" creationId="{1DEA545C-51ED-8FE3-3A5F-FC47F42C89FA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102" creationId="{C6248EF9-ADE0-0FBB-7698-6D1D5E782594}"/>
          </ac:grpSpMkLst>
        </pc:grpChg>
        <pc:grpChg chg="del mod topLvl">
          <ac:chgData name="Phillip Kaufman" userId="c001b2a046940d7c" providerId="LiveId" clId="{9EF190FB-2075-4375-A797-615516ED83A7}" dt="2024-07-14T03:55:38.435" v="20415" actId="478"/>
          <ac:grpSpMkLst>
            <pc:docMk/>
            <pc:sldMk cId="978470836" sldId="1142"/>
            <ac:grpSpMk id="106" creationId="{A42A09F4-0F47-7D40-F308-FEF5227FD0E5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07" creationId="{176AD759-F779-F868-CA9F-1056B240ECC6}"/>
          </ac:grpSpMkLst>
        </pc:grpChg>
        <pc:grpChg chg="de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15" creationId="{6253914F-19A0-EE78-5E2A-A66471ED8B3E}"/>
          </ac:grpSpMkLst>
        </pc:grp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2" creationId="{05C9E870-CC25-302B-C4F0-9A1C49A9957F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3" creationId="{E0514EAB-CDAE-8CA2-7A8B-A473A64F44F1}"/>
          </ac:cxnSpMkLst>
        </pc:cxnChg>
        <pc:cxnChg chg="del">
          <ac:chgData name="Phillip Kaufman" userId="c001b2a046940d7c" providerId="LiveId" clId="{9EF190FB-2075-4375-A797-615516ED83A7}" dt="2024-07-14T04:00:43.537" v="20470" actId="478"/>
          <ac:cxnSpMkLst>
            <pc:docMk/>
            <pc:sldMk cId="978470836" sldId="1142"/>
            <ac:cxnSpMk id="24" creationId="{FDF94CE2-9D73-B71D-1779-9D9448D57FC6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5" creationId="{322AF4FD-1700-BE04-8D63-7099D9B59937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6" creationId="{CC6C1AC4-205F-0B0F-E072-139068CF5003}"/>
          </ac:cxnSpMkLst>
        </pc:cxnChg>
        <pc:cxnChg chg="add mod">
          <ac:chgData name="Phillip Kaufman" userId="c001b2a046940d7c" providerId="LiveId" clId="{9EF190FB-2075-4375-A797-615516ED83A7}" dt="2024-07-14T04:01:12.201" v="20477" actId="1076"/>
          <ac:cxnSpMkLst>
            <pc:docMk/>
            <pc:sldMk cId="978470836" sldId="1142"/>
            <ac:cxnSpMk id="29" creationId="{F0585B48-8ADE-B0AF-E15D-235DB17C7997}"/>
          </ac:cxnSpMkLst>
        </pc:cxnChg>
        <pc:cxnChg chg="add mod">
          <ac:chgData name="Phillip Kaufman" userId="c001b2a046940d7c" providerId="LiveId" clId="{9EF190FB-2075-4375-A797-615516ED83A7}" dt="2024-07-14T04:01:42.930" v="20494"/>
          <ac:cxnSpMkLst>
            <pc:docMk/>
            <pc:sldMk cId="978470836" sldId="1142"/>
            <ac:cxnSpMk id="33" creationId="{4499570D-7A47-BAB6-0A81-0CB3BA2C866C}"/>
          </ac:cxnSpMkLst>
        </pc:cxnChg>
        <pc:cxnChg chg="add del mod">
          <ac:chgData name="Phillip Kaufman" userId="c001b2a046940d7c" providerId="LiveId" clId="{9EF190FB-2075-4375-A797-615516ED83A7}" dt="2024-07-14T04:05:15.086" v="20530" actId="478"/>
          <ac:cxnSpMkLst>
            <pc:docMk/>
            <pc:sldMk cId="978470836" sldId="1142"/>
            <ac:cxnSpMk id="36" creationId="{6EEF62D3-5B19-D34F-EAB6-810C9C6B54AD}"/>
          </ac:cxnSpMkLst>
        </pc:cxnChg>
        <pc:cxnChg chg="mod">
          <ac:chgData name="Phillip Kaufman" userId="c001b2a046940d7c" providerId="LiveId" clId="{9EF190FB-2075-4375-A797-615516ED83A7}" dt="2024-07-14T04:02:17.474" v="20510" actId="478"/>
          <ac:cxnSpMkLst>
            <pc:docMk/>
            <pc:sldMk cId="978470836" sldId="1142"/>
            <ac:cxnSpMk id="50" creationId="{14AB773D-A491-8F18-860A-2D054C670700}"/>
          </ac:cxnSpMkLst>
        </pc:cxnChg>
        <pc:cxnChg chg="mod">
          <ac:chgData name="Phillip Kaufman" userId="c001b2a046940d7c" providerId="LiveId" clId="{9EF190FB-2075-4375-A797-615516ED83A7}" dt="2024-07-14T04:02:09.692" v="20507"/>
          <ac:cxnSpMkLst>
            <pc:docMk/>
            <pc:sldMk cId="978470836" sldId="1142"/>
            <ac:cxnSpMk id="51" creationId="{FEF1FD94-DD04-2550-EE72-72E8BFF19BE4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59" creationId="{8A6A1C14-1FFA-01D5-4AC6-1F5AF6241BFE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60" creationId="{EFFA1BC7-178A-065B-6AD7-1509BCADD610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0" creationId="{C0EB6F17-F630-2281-DF50-E4BA5BA724E6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1" creationId="{E286B1C8-2C1F-99F9-E764-21DF77FB568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2" creationId="{B0AC43C7-9797-3F73-B385-0F5D2152FD6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3" creationId="{22745F90-4DF1-B140-A325-B86901CBB444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4" creationId="{38B6449E-6E1A-9235-867F-D760BE6A4C7D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5" creationId="{C2253CCA-92F8-F55E-7085-1419AF04C5AD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89" creationId="{FA0C6CA5-E6CA-C79D-AD3D-4A8A7F28D319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90" creationId="{57154F88-4A87-982E-C8BE-6238E3A383DD}"/>
          </ac:cxnSpMkLst>
        </pc:cxnChg>
        <pc:cxnChg chg="mod">
          <ac:chgData name="Phillip Kaufman" userId="c001b2a046940d7c" providerId="LiveId" clId="{9EF190FB-2075-4375-A797-615516ED83A7}" dt="2024-07-14T03:55:44.380" v="20420" actId="478"/>
          <ac:cxnSpMkLst>
            <pc:docMk/>
            <pc:sldMk cId="978470836" sldId="1142"/>
            <ac:cxnSpMk id="104" creationId="{0B94D9D5-58CD-6BA2-8B5D-8C0173C2CB48}"/>
          </ac:cxnSpMkLst>
        </pc:cxnChg>
        <pc:cxnChg chg="mod">
          <ac:chgData name="Phillip Kaufman" userId="c001b2a046940d7c" providerId="LiveId" clId="{9EF190FB-2075-4375-A797-615516ED83A7}" dt="2024-07-14T03:55:42.883" v="20419" actId="20577"/>
          <ac:cxnSpMkLst>
            <pc:docMk/>
            <pc:sldMk cId="978470836" sldId="1142"/>
            <ac:cxnSpMk id="105" creationId="{C9885C75-0978-2767-4EE8-28D259D4C769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2" creationId="{1679CE52-4C00-9FAF-FAA3-1C55ED8423E1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3" creationId="{260EB95A-4329-D69A-64F1-2FD62A4B4F86}"/>
          </ac:cxnSpMkLst>
        </pc:cxnChg>
      </pc:sldChg>
      <pc:sldChg chg="addSp delSp modSp mod modNotesTx">
        <pc:chgData name="Phillip Kaufman" userId="c001b2a046940d7c" providerId="LiveId" clId="{9EF190FB-2075-4375-A797-615516ED83A7}" dt="2024-07-18T19:46:13.058" v="25900" actId="1076"/>
        <pc:sldMkLst>
          <pc:docMk/>
          <pc:sldMk cId="1954651820" sldId="1143"/>
        </pc:sldMkLst>
        <pc:spChg chg="add mod">
          <ac:chgData name="Phillip Kaufman" userId="c001b2a046940d7c" providerId="LiveId" clId="{9EF190FB-2075-4375-A797-615516ED83A7}" dt="2024-07-18T19:46:13.058" v="25900" actId="1076"/>
          <ac:spMkLst>
            <pc:docMk/>
            <pc:sldMk cId="1954651820" sldId="1143"/>
            <ac:spMk id="4" creationId="{2A7306C2-7FAD-B615-F138-7E3419C5F73E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4" creationId="{85F03EE6-4E38-5710-8336-E1B46C3C7813}"/>
          </ac:spMkLst>
        </pc:spChg>
        <pc:spChg chg="del mod">
          <ac:chgData name="Phillip Kaufman" userId="c001b2a046940d7c" providerId="LiveId" clId="{9EF190FB-2075-4375-A797-615516ED83A7}" dt="2024-07-18T19:46:01.292" v="25898" actId="478"/>
          <ac:spMkLst>
            <pc:docMk/>
            <pc:sldMk cId="1954651820" sldId="1143"/>
            <ac:spMk id="5" creationId="{EEF64281-92F8-2FC5-C82C-A9162D53EA30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9" creationId="{CC7A6E0D-4115-8425-6E27-905767F74A81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0" creationId="{51578779-60C0-DEFA-3FB8-D71CFB3FCEEA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1" creationId="{087E1747-222E-C628-41C2-9EA222809F5B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2" creationId="{07F60569-9FB1-C03E-99E0-6220BECFED15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4" creationId="{61B1A32A-D05B-36A5-FB71-59FC181A9864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2" creationId="{2F8B6B42-B242-DE28-0613-2209BE747400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3" creationId="{C56444DD-40CB-5F3C-FC20-A6309B80C43F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6" creationId="{F2AF9BC3-D786-6CD7-0409-190F5A614F5C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27" creationId="{E10D230B-112C-BB8F-49F8-8349EE7B1660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8" creationId="{4CD837F9-A979-8AB5-E8AB-3CFF9928A9FA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64" creationId="{9119CE28-2552-B24B-3EA4-1E418AC0722E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39" creationId="{5A841AF1-8B45-B9A0-D283-870663C2D6B2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40" creationId="{696C8554-89BA-00B3-1003-F57E0230891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49" creationId="{A5E675D4-8672-57EF-B6D3-0792B2CC72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0" creationId="{079028CE-8886-8275-8D70-C7447836901F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1" creationId="{0DB28E57-88A8-3325-1AEC-E04111E740F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2" creationId="{2EE61C17-9B7F-7F4F-F89B-7BCD6A2DF0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5" creationId="{9A7A3485-17C0-8796-5DD6-85D6650C63E3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7" creationId="{92A1FD70-D2BF-EE15-EEFD-89644BBA6DCD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8" creationId="{9BB1A3C4-7632-9F0E-F5E9-AC48D3460F29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9" creationId="{B004CA83-A384-426F-769D-50AD510385D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0" creationId="{F130A230-A7F6-B7F7-3AAB-91F14839E6E2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2" creationId="{BBAAC24B-C2D5-08AD-21A5-BFD55A5766BA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5" creationId="{F37BB05A-16F9-4FAD-98AC-D1B77B840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6" creationId="{ED959219-33A4-9385-4D59-3B3A47D2F28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7" creationId="{363948E6-2E2C-C259-2735-2699B53E9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8" creationId="{F2A8574E-5657-7B88-EDF3-56CDA5FB3F0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71" creationId="{6A1EEADC-3FA5-EFB7-D84B-DB7D951E0057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3" creationId="{D0286A21-D0B2-28A3-0844-61186DE50A84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4" creationId="{A1DD028A-2F8E-BBE8-CB8F-765F927DBD71}"/>
          </ac:spMkLst>
        </pc:spChg>
        <pc:spChg chg="add del 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5" creationId="{B47CF354-3336-4533-5F50-BEC2EEF16D6A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6" creationId="{F3517EF9-9365-A2D0-3D93-5714A7E7763E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9" creationId="{B1787FD5-2800-76E6-14D4-4860F1DD28EB}"/>
          </ac:spMkLst>
        </pc:spChg>
        <pc:spChg chg="mod topLvl">
          <ac:chgData name="Phillip Kaufman" userId="c001b2a046940d7c" providerId="LiveId" clId="{9EF190FB-2075-4375-A797-615516ED83A7}" dt="2024-07-14T03:58:34.512" v="20462" actId="20577"/>
          <ac:spMkLst>
            <pc:docMk/>
            <pc:sldMk cId="1954651820" sldId="1143"/>
            <ac:spMk id="184" creationId="{12A73DC5-42BA-5246-858C-48529BA0F3EB}"/>
          </ac:spMkLst>
        </pc:spChg>
        <pc:spChg chg="mod topLvl">
          <ac:chgData name="Phillip Kaufman" userId="c001b2a046940d7c" providerId="LiveId" clId="{9EF190FB-2075-4375-A797-615516ED83A7}" dt="2024-07-14T03:58:15.692" v="20447" actId="20577"/>
          <ac:spMkLst>
            <pc:docMk/>
            <pc:sldMk cId="1954651820" sldId="1143"/>
            <ac:spMk id="185" creationId="{601E3D9E-5A74-A277-955C-6C9309D785FE}"/>
          </ac:spMkLst>
        </pc:spChg>
        <pc:grpChg chg="add 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7" creationId="{C65B29D2-B537-C51C-8397-B65F0EFC8535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8" creationId="{6E338604-293D-3F8E-045F-DF923A6FCA38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13" creationId="{E00C7FF7-4048-5369-23DA-B77CD84A0F0C}"/>
          </ac:grpSpMkLst>
        </pc:grpChg>
        <pc:grpChg chg="add del 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1" creationId="{ECFA71AA-914D-DC25-D604-26714880E92C}"/>
          </ac:grpSpMkLst>
        </pc:grpChg>
        <pc:grpChg chg="add del mod topLvl">
          <ac:chgData name="Phillip Kaufman" userId="c001b2a046940d7c" providerId="LiveId" clId="{9EF190FB-2075-4375-A797-615516ED83A7}" dt="2024-07-14T03:58:15.692" v="20447" actId="20577"/>
          <ac:grpSpMkLst>
            <pc:docMk/>
            <pc:sldMk cId="1954651820" sldId="1143"/>
            <ac:grpSpMk id="142" creationId="{AB7018FB-7F2A-78CC-FECC-738D69BFC851}"/>
          </ac:grpSpMkLst>
        </pc:grpChg>
        <pc:grpChg chg="add del 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43" creationId="{EB15A068-653A-CDF4-5570-BAB3E36848D6}"/>
          </ac:grpSpMkLst>
        </pc:grpChg>
        <pc:grpChg chg="add del mod topLvl">
          <ac:chgData name="Phillip Kaufman" userId="c001b2a046940d7c" providerId="LiveId" clId="{9EF190FB-2075-4375-A797-615516ED83A7}" dt="2024-07-14T03:55:10.275" v="20410" actId="478"/>
          <ac:grpSpMkLst>
            <pc:docMk/>
            <pc:sldMk cId="1954651820" sldId="1143"/>
            <ac:grpSpMk id="144" creationId="{35525586-1FA7-E97C-2101-8EFC692D3AF1}"/>
          </ac:grpSpMkLst>
        </pc:grpChg>
        <pc:grpChg chg="add del mod topLvl">
          <ac:chgData name="Phillip Kaufman" userId="c001b2a046940d7c" providerId="LiveId" clId="{9EF190FB-2075-4375-A797-615516ED83A7}" dt="2024-07-14T03:55:09.298" v="20409" actId="478"/>
          <ac:grpSpMkLst>
            <pc:docMk/>
            <pc:sldMk cId="1954651820" sldId="1143"/>
            <ac:grpSpMk id="145" creationId="{1B7B6C9D-A3C9-2DBC-CA75-ABFC05658B36}"/>
          </ac:grpSpMkLst>
        </pc:grpChg>
        <pc:grpChg chg="del mod topLvl">
          <ac:chgData name="Phillip Kaufman" userId="c001b2a046940d7c" providerId="LiveId" clId="{9EF190FB-2075-4375-A797-615516ED83A7}" dt="2024-07-14T03:56:07.342" v="20423" actId="478"/>
          <ac:grpSpMkLst>
            <pc:docMk/>
            <pc:sldMk cId="1954651820" sldId="1143"/>
            <ac:grpSpMk id="146" creationId="{096F36EE-9061-0993-1433-A5E4F50476B5}"/>
          </ac:grpSpMkLst>
        </pc:grpChg>
        <pc:grpChg chg="del mod topLvl">
          <ac:chgData name="Phillip Kaufman" userId="c001b2a046940d7c" providerId="LiveId" clId="{9EF190FB-2075-4375-A797-615516ED83A7}" dt="2024-07-14T03:54:54.296" v="20400" actId="478"/>
          <ac:grpSpMkLst>
            <pc:docMk/>
            <pc:sldMk cId="1954651820" sldId="1143"/>
            <ac:grpSpMk id="147" creationId="{6248F4EF-5CE5-2749-4161-BDF3516D9C63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8" creationId="{21A67A25-663B-807C-4103-E1EBD75CADB6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56" creationId="{CA781F0C-A55C-9CBD-7092-4345E3BAF9F8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61" creationId="{656DC60F-3CBC-09A2-8423-BA969168266B}"/>
          </ac:grpSpMkLst>
        </pc:grpChg>
        <pc:grpChg chg="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72" creationId="{A6BC45C6-6683-DC2A-8387-6BC5B0402E3A}"/>
          </ac:grpSpMkLst>
        </pc:grp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5" creationId="{05933870-83D1-215A-4FAA-FCB51D6B152B}"/>
          </ac:cxnSpMkLst>
        </pc:cxn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6" creationId="{356945CB-F4ED-F4DF-1D47-35977912AC1B}"/>
          </ac:cxnSpMkLst>
        </pc:cxnChg>
        <pc:cxnChg chg="add del mod">
          <ac:chgData name="Phillip Kaufman" userId="c001b2a046940d7c" providerId="LiveId" clId="{9EF190FB-2075-4375-A797-615516ED83A7}" dt="2024-07-14T04:05:19.283" v="20532" actId="478"/>
          <ac:cxnSpMkLst>
            <pc:docMk/>
            <pc:sldMk cId="1954651820" sldId="1143"/>
            <ac:cxnSpMk id="21" creationId="{D20F4F9B-B3B2-CB1D-ACB6-696F98928B18}"/>
          </ac:cxnSpMkLst>
        </pc:cxnChg>
        <pc:cxnChg chg="del mod">
          <ac:chgData name="Phillip Kaufman" userId="c001b2a046940d7c" providerId="LiveId" clId="{9EF190FB-2075-4375-A797-615516ED83A7}" dt="2024-07-14T04:01:02.423" v="20475" actId="478"/>
          <ac:cxnSpMkLst>
            <pc:docMk/>
            <pc:sldMk cId="1954651820" sldId="1143"/>
            <ac:cxnSpMk id="24" creationId="{FDF94CE2-9D73-B71D-1779-9D9448D57FC6}"/>
          </ac:cxnSpMkLst>
        </pc:cxnChg>
        <pc:cxnChg chg="add del mod">
          <ac:chgData name="Phillip Kaufman" userId="c001b2a046940d7c" providerId="LiveId" clId="{9EF190FB-2075-4375-A797-615516ED83A7}" dt="2024-07-14T04:01:17.856" v="20478" actId="478"/>
          <ac:cxnSpMkLst>
            <pc:docMk/>
            <pc:sldMk cId="1954651820" sldId="1143"/>
            <ac:cxnSpMk id="25" creationId="{40237F38-0DF1-D270-1F51-DF67977D546A}"/>
          </ac:cxnSpMkLst>
        </pc:cxnChg>
        <pc:cxnChg chg="add mod">
          <ac:chgData name="Phillip Kaufman" userId="c001b2a046940d7c" providerId="LiveId" clId="{9EF190FB-2075-4375-A797-615516ED83A7}" dt="2024-07-14T04:01:18.087" v="20479"/>
          <ac:cxnSpMkLst>
            <pc:docMk/>
            <pc:sldMk cId="1954651820" sldId="1143"/>
            <ac:cxnSpMk id="29" creationId="{3612ACED-D16F-07FF-1250-2EB541E20C32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3" creationId="{D57E0ECB-A56F-2B25-61C6-62C0057C7713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4" creationId="{4DDED9EB-4BE6-7012-A0A8-C1598DB05693}"/>
          </ac:cxnSpMkLst>
        </pc:cxnChg>
        <pc:cxnChg chg="mod">
          <ac:chgData name="Phillip Kaufman" userId="c001b2a046940d7c" providerId="LiveId" clId="{9EF190FB-2075-4375-A797-615516ED83A7}" dt="2024-07-14T03:56:07.342" v="20423" actId="478"/>
          <ac:cxnSpMkLst>
            <pc:docMk/>
            <pc:sldMk cId="1954651820" sldId="1143"/>
            <ac:cxnSpMk id="163" creationId="{0F17A520-1A80-F756-7E51-2546F341D75C}"/>
          </ac:cxnSpMkLst>
        </pc:cxnChg>
        <pc:cxnChg chg="mod">
          <ac:chgData name="Phillip Kaufman" userId="c001b2a046940d7c" providerId="LiveId" clId="{9EF190FB-2075-4375-A797-615516ED83A7}" dt="2024-07-14T03:55:05.556" v="20405" actId="1076"/>
          <ac:cxnSpMkLst>
            <pc:docMk/>
            <pc:sldMk cId="1954651820" sldId="1143"/>
            <ac:cxnSpMk id="164" creationId="{4D56B3A5-EB96-48E2-BE4C-6C8E1701A04F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69" creationId="{BCFE4723-AE8E-936D-3565-0A8FDB9C4F1E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70" creationId="{A8DE05C5-1219-122F-9E3E-4882266E3B68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7" creationId="{A3C21EE9-4966-BE14-3F2D-3BF274AD6C26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8" creationId="{5724C4A2-1D9D-8A87-9B45-4BFD179D44A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0" creationId="{4F5E40D6-9FF9-2196-D486-CE46CD44299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1" creationId="{BFD3AB67-0FEC-A0AC-E3D1-86AF5FECBD53}"/>
          </ac:cxnSpMkLst>
        </pc:cxnChg>
      </pc:sldChg>
      <pc:sldChg chg="addSp delSp modSp del mod ord">
        <pc:chgData name="Phillip Kaufman" userId="c001b2a046940d7c" providerId="LiveId" clId="{9EF190FB-2075-4375-A797-615516ED83A7}" dt="2024-07-18T02:15:48.818" v="25384" actId="47"/>
        <pc:sldMkLst>
          <pc:docMk/>
          <pc:sldMk cId="2862772745" sldId="1145"/>
        </pc:sldMkLst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" creationId="{F7690DDB-C1C8-BCAE-47DA-80F65272DA2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" creationId="{356AC831-F801-881B-0573-56924DF2C38B}"/>
          </ac:spMkLst>
        </pc:spChg>
        <pc:spChg chg="add del mod">
          <ac:chgData name="Phillip Kaufman" userId="c001b2a046940d7c" providerId="LiveId" clId="{9EF190FB-2075-4375-A797-615516ED83A7}" dt="2024-07-17T05:30:00.089" v="24837" actId="21"/>
          <ac:spMkLst>
            <pc:docMk/>
            <pc:sldMk cId="2862772745" sldId="1145"/>
            <ac:spMk id="5" creationId="{A5C79034-DB42-BE17-0021-45F76532CD15}"/>
          </ac:spMkLst>
        </pc:spChg>
        <pc:spChg chg="add mod">
          <ac:chgData name="Phillip Kaufman" userId="c001b2a046940d7c" providerId="LiveId" clId="{9EF190FB-2075-4375-A797-615516ED83A7}" dt="2024-07-17T05:37:00.765" v="24893" actId="404"/>
          <ac:spMkLst>
            <pc:docMk/>
            <pc:sldMk cId="2862772745" sldId="1145"/>
            <ac:spMk id="6" creationId="{052432F3-322F-1899-02F9-70F858EA47D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6" creationId="{F0D5FF2E-3D74-22A0-392F-6B502AA4C400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7" creationId="{23FF014E-E378-02E5-C5B9-DE96B8D527D2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8" creationId="{A024659F-0DD2-78E7-C057-F056E2FD70D9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8" creationId="{F34F7567-3DE3-B641-ADCC-8C7FD5D2489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9" creationId="{5E4903EE-BEDA-15C3-07AA-F39F53CA9804}"/>
          </ac:spMkLst>
        </pc:spChg>
        <pc:spChg chg="add mod topLvl">
          <ac:chgData name="Phillip Kaufman" userId="c001b2a046940d7c" providerId="LiveId" clId="{9EF190FB-2075-4375-A797-615516ED83A7}" dt="2024-07-17T05:40:54.330" v="24931" actId="1076"/>
          <ac:spMkLst>
            <pc:docMk/>
            <pc:sldMk cId="2862772745" sldId="1145"/>
            <ac:spMk id="9" creationId="{CD5FF0FB-9390-721B-99CA-BD19D7A9D139}"/>
          </ac:spMkLst>
        </pc:spChg>
        <pc:spChg chg="add del mod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" creationId="{2CD91A2D-CF58-9712-376C-C45FF147E0C6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0" creationId="{F06942D6-426E-C959-A60D-147E7E0CDE57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1" creationId="{093A1248-1C87-A3EA-BE77-52BADD1636C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1" creationId="{594CAD87-62C6-AECD-50DE-1E80D144E7C9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2" creationId="{061788B4-C729-933B-5129-9F27C6EAEF1D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2" creationId="{A7CDF842-551B-06D6-FA74-138B8661CB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3" creationId="{15799A0C-6257-3E21-B13F-09E8FFF307AE}"/>
          </ac:spMkLst>
        </pc:spChg>
        <pc:spChg chg="add del mod">
          <ac:chgData name="Phillip Kaufman" userId="c001b2a046940d7c" providerId="LiveId" clId="{9EF190FB-2075-4375-A797-615516ED83A7}" dt="2024-07-17T05:39:49.099" v="24919" actId="478"/>
          <ac:spMkLst>
            <pc:docMk/>
            <pc:sldMk cId="2862772745" sldId="1145"/>
            <ac:spMk id="13" creationId="{59841AA0-6CC0-5065-8C02-29B70D55FFF3}"/>
          </ac:spMkLst>
        </pc:spChg>
        <pc:spChg chg="add del mod topLvl">
          <ac:chgData name="Phillip Kaufman" userId="c001b2a046940d7c" providerId="LiveId" clId="{9EF190FB-2075-4375-A797-615516ED83A7}" dt="2024-07-17T05:40:50.760" v="24930" actId="478"/>
          <ac:spMkLst>
            <pc:docMk/>
            <pc:sldMk cId="2862772745" sldId="1145"/>
            <ac:spMk id="14" creationId="{93493A4A-4F7D-A7CE-4D64-4778F6E2187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4" creationId="{E106CCB4-719E-3B02-D121-4AE055FDCC8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5" creationId="{05C5E407-EA9B-2D4F-6312-D5DC88588CD6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5" creationId="{ABDF6038-B773-A7E6-A056-B6EA80DA266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16" creationId="{35D14316-6474-52C5-0267-13DF33DA3C6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6" creationId="{49D7B251-966C-D33C-A78D-43BFFFD9D890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7" creationId="{690304C1-9ADE-AB54-B5EF-44E9C6B0CF36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8" creationId="{5ADF29EB-0247-72B5-F348-2877E1A21F4D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9" creationId="{CC252A17-7655-72F6-A522-83B93474CE7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0" creationId="{42B5ACA8-D8F5-FB32-797A-FF748C7F01C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1" creationId="{3991CDBD-9B49-4F67-998C-15DF96E67E82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2" creationId="{252A8C50-3CBD-9EEF-BCF2-6AE0CF11C21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3" creationId="{A67D2F1D-C83D-839B-81B3-698666B7F43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4" creationId="{372A357A-3E49-C0A6-9AAF-F5377409F44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5" creationId="{CAC11EDD-B422-541C-E86F-DF3B026E246B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6" creationId="{D2E2951E-CB3E-D47F-71A0-C5830711B38F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7" creationId="{20307562-A310-5047-3538-79BA1FB339C4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8" creationId="{2A8EDCF4-CEE7-6EC2-5D2A-3422EE131CF8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9" creationId="{9DF5D149-0DD8-4122-286D-27874C27962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0" creationId="{51AA7551-EA83-E3E6-FC68-956A35B92A97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1" creationId="{8922130A-3956-5724-1341-320F435A352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2" creationId="{19AEF83C-89A8-7897-3744-C83A38F12DA3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2" creationId="{9C6E3109-C7EB-F6B4-56FC-BF784E24157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3" creationId="{0C3DC25B-07AF-4285-1CF4-EC9B67C7E174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3" creationId="{923E68D0-F63B-D071-E590-7DD99569EDC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4" creationId="{C9A7B55F-75D5-6EC0-991B-ADE5144ECE10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4" creationId="{CFD303BC-A255-CA0E-B9C9-53B0DC400571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5" creationId="{8C665288-D0F0-3B91-A120-1A7E0AB4D337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5" creationId="{B316B597-9518-8E0A-EB2B-8FFD59BCC84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6" creationId="{03F3C806-09A8-29A5-AEC7-82AD5E1DBA9D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6" creationId="{30AA78F3-7BE7-717E-B3E0-73ADAC6B7093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7" creationId="{4BF67672-7CA0-1F0B-8263-881B7A0D8DD5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7" creationId="{C56BB4ED-7A56-FA97-3D6F-A38F5A2598E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8" creationId="{5254A089-C04D-E0AE-0D74-F68D072F516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8" creationId="{B541CC57-F36F-9AF1-CF70-4E57D9199EB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9" creationId="{42078E08-A912-1889-FF99-46D87BCEA386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9" creationId="{FFFCF498-3AA1-5CBF-FCFE-293DD50D443D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0" creationId="{B58FA163-C939-6744-72FE-F79B52B528AC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40" creationId="{DDB37B30-71C2-C3F8-AE3E-0388B379FC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1" creationId="{C3A0626E-3465-BFF3-7677-D9739922C62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1" creationId="{C8E345CE-4E76-2946-1056-B9F249FCFE7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3" creationId="{04DD1E11-C7F7-1015-0652-43FB1387C17F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3" creationId="{1A593DCA-E73C-2815-B39B-3A6C4318BEE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4" creationId="{BF8BB4B0-4571-860B-3FC5-47CBEC5CCE1A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4" creationId="{E8EA9E54-2F0C-52E4-69BF-CD4A5FA1538E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5" creationId="{49C1F659-48B8-A88A-31C6-D4789F39DB1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5" creationId="{A664F406-7A6F-BAAB-E294-A88F44491C59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6" creationId="{0CAFD308-4E08-B63E-935A-ADDECDA8D51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6" creationId="{89B29F53-958B-E607-4C25-A774A38A6332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7" creationId="{135A4820-DE88-FC02-584C-C142F61CEB4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7" creationId="{B3EDB4EF-9086-656A-0B18-2FA69F02BFB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8" creationId="{1BA399E9-A904-2DD1-F5C1-1F7BA1A000C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8" creationId="{A012A3F5-41CC-4E95-7B83-933E10BDF98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9" creationId="{3B44DF7B-B59F-AD25-F3CA-48A8739A05E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0" creationId="{6DAB7596-76C6-A48A-04B1-606112CD6C81}"/>
          </ac:spMkLst>
        </pc:spChg>
        <pc:spChg chg="mod topLvl">
          <ac:chgData name="Phillip Kaufman" userId="c001b2a046940d7c" providerId="LiveId" clId="{9EF190FB-2075-4375-A797-615516ED83A7}" dt="2024-07-17T05:47:56.001" v="24977" actId="692"/>
          <ac:spMkLst>
            <pc:docMk/>
            <pc:sldMk cId="2862772745" sldId="1145"/>
            <ac:spMk id="51" creationId="{00E4C17E-2DCC-1D6D-551C-87DEE943717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1" creationId="{4FE7DCF2-C7BF-EC9E-B778-F431B54BDE71}"/>
          </ac:spMkLst>
        </pc:spChg>
        <pc:spChg chg="mod topLvl">
          <ac:chgData name="Phillip Kaufman" userId="c001b2a046940d7c" providerId="LiveId" clId="{9EF190FB-2075-4375-A797-615516ED83A7}" dt="2024-07-17T05:51:43.923" v="25010" actId="692"/>
          <ac:spMkLst>
            <pc:docMk/>
            <pc:sldMk cId="2862772745" sldId="1145"/>
            <ac:spMk id="52" creationId="{682E6099-1917-5025-DF7A-E4AFDF6AEDA8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2" creationId="{84B3D87A-EF82-599F-14DB-EFA32DC582EB}"/>
          </ac:spMkLst>
        </pc:spChg>
        <pc:spChg chg="mod topLvl">
          <ac:chgData name="Phillip Kaufman" userId="c001b2a046940d7c" providerId="LiveId" clId="{9EF190FB-2075-4375-A797-615516ED83A7}" dt="2024-07-17T05:48:07.184" v="24980" actId="692"/>
          <ac:spMkLst>
            <pc:docMk/>
            <pc:sldMk cId="2862772745" sldId="1145"/>
            <ac:spMk id="53" creationId="{F5A90605-C98B-D31C-4F25-B4B79DC03A67}"/>
          </ac:spMkLst>
        </pc:spChg>
        <pc:spChg chg="add mod">
          <ac:chgData name="Phillip Kaufman" userId="c001b2a046940d7c" providerId="LiveId" clId="{9EF190FB-2075-4375-A797-615516ED83A7}" dt="2024-07-16T05:08:46.291" v="23114"/>
          <ac:spMkLst>
            <pc:docMk/>
            <pc:sldMk cId="2862772745" sldId="1145"/>
            <ac:spMk id="54" creationId="{07037325-818A-DDC8-61E6-53962E7069CD}"/>
          </ac:spMkLst>
        </pc:spChg>
        <pc:spChg chg="mod topLvl">
          <ac:chgData name="Phillip Kaufman" userId="c001b2a046940d7c" providerId="LiveId" clId="{9EF190FB-2075-4375-A797-615516ED83A7}" dt="2024-07-17T05:44:03.117" v="24952" actId="692"/>
          <ac:spMkLst>
            <pc:docMk/>
            <pc:sldMk cId="2862772745" sldId="1145"/>
            <ac:spMk id="54" creationId="{DA84BFF0-9486-214A-70E6-50B546F70C2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5" creationId="{C4B80006-95FA-A12D-DD3C-76D9A91FAB14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6" creationId="{B3B6F3A3-3881-B178-F467-1DF725BFB521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7" creationId="{55798643-6891-516C-1220-A646AD7CA59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8" creationId="{EEF101FD-3E5E-EC3A-DFAF-5D07A321CB66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9" creationId="{C7E0B5BC-B17F-F96F-11B7-A2ED9DC1363C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0" creationId="{C5A49EDA-51CE-32C4-E342-CDDC039C79CF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1" creationId="{E6339063-2D28-4388-78D3-1C1FA439784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2" creationId="{461367E7-92EB-AA84-1A40-F573444B03E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3" creationId="{0CCF7E07-325C-F5D1-0CCA-E0674FB21CE8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4" creationId="{C678C799-A778-FA64-F02D-7E311816D87B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5" creationId="{44EB9E66-BE5E-2F5D-16E0-A4EB0CB95F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6" creationId="{05D363A5-E2D8-51F5-64B5-813E1CE0C9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7" creationId="{09768ED9-80F8-5A55-0AC7-54B17694777A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8" creationId="{59E33574-7928-95AE-4262-284EE03B184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9" creationId="{FD810BA9-354A-D698-2755-F97F19C516C3}"/>
          </ac:spMkLst>
        </pc:spChg>
        <pc:spChg chg="add mod topLvl">
          <ac:chgData name="Phillip Kaufman" userId="c001b2a046940d7c" providerId="LiveId" clId="{9EF190FB-2075-4375-A797-615516ED83A7}" dt="2024-07-17T05:47:27.817" v="24973" actId="207"/>
          <ac:spMkLst>
            <pc:docMk/>
            <pc:sldMk cId="2862772745" sldId="1145"/>
            <ac:spMk id="70" creationId="{6D4922B7-1302-3528-80E0-CC3C0729953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1" creationId="{F913F044-C054-111C-0FAD-1062FF0E9D2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2" creationId="{21577D06-0DBA-160B-2495-8F1FEB30CF2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3" creationId="{B905D145-33F2-BC90-5491-E172C90E32FE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4" creationId="{E20B273D-46C1-3DD8-1ABE-B6C3C49F39D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5" creationId="{DFB9CACA-F9AB-DFFB-C1E2-750CDDA64D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6" creationId="{5C8E4DBA-0C26-BDC7-FBE8-805CC8C50AC9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7" creationId="{5AFAE093-8720-C97C-4CE8-68822500F8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8" creationId="{DD9D1840-8453-8164-6536-DBF8377D94DD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0" creationId="{BDE56C4C-F6EA-4DF2-7368-DCDFE71CDDFB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1" creationId="{65E26B64-7685-CD61-DA06-DE7C628A0A0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2" creationId="{79A6745B-F7F6-E536-F85C-8C5FB0AB4E0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3" creationId="{C47D423E-4C96-EA26-5322-658C6AB897C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4" creationId="{B15BCA1E-DC0D-F4DB-6CC6-8D6F32132D04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5" creationId="{DE09D605-C346-CC19-0B3D-9D30E730DFA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6" creationId="{8A45F680-2F13-0A36-E4F5-D43915FA6715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7" creationId="{8418A3C4-F878-D8F9-AFF9-215F6B8F961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8" creationId="{D6E278C2-AA6F-D757-7B98-E4FBFD6B223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89" creationId="{85F1DB14-4865-94F4-1723-185D22861403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0" creationId="{CA62415A-AC1C-77EA-B479-A4F812D70F79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1" creationId="{D2F0B19C-067F-E271-C26C-2515602935FD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2" creationId="{47FB0313-0F08-8EFB-A5F6-54FE57C91A9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3" creationId="{F0291862-0977-58BA-D55A-81CF77EB886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4" creationId="{F34C364C-2070-7F08-B79F-B8F7519856A1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5" creationId="{667CC7B2-046A-FD7A-720D-0795589D7D9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6" creationId="{EF68F6C4-3AB4-A296-77DD-0C5D72D9806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7" creationId="{30F78535-630F-9525-2E72-4A761C54644B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8" creationId="{422C7339-E4F7-C38F-C5B3-C5CD1EA2832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9" creationId="{309F7117-F751-AD9C-B57A-CCF929153F9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0" creationId="{1E96C3BE-8EA4-85B2-7AF6-2B070FC7462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1" creationId="{CE62F3C1-EF79-8F2D-1B4D-583A5680300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2" creationId="{9176C9B9-C263-A34C-E004-83F89A8C597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3" creationId="{BDA2482D-C924-64C9-71C6-018B7B93A6C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5" creationId="{0E5F8E7A-2E15-8C3C-F457-5ECF6E4D0217}"/>
          </ac:spMkLst>
        </pc:spChg>
        <pc:spChg chg="add del mod">
          <ac:chgData name="Phillip Kaufman" userId="c001b2a046940d7c" providerId="LiveId" clId="{9EF190FB-2075-4375-A797-615516ED83A7}" dt="2024-07-16T05:20:04.975" v="23302" actId="478"/>
          <ac:spMkLst>
            <pc:docMk/>
            <pc:sldMk cId="2862772745" sldId="1145"/>
            <ac:spMk id="106" creationId="{1D05BB00-8391-F060-FBE1-DC617AA2981A}"/>
          </ac:spMkLst>
        </pc:spChg>
        <pc:spChg chg="mod topLvl">
          <ac:chgData name="Phillip Kaufman" userId="c001b2a046940d7c" providerId="LiveId" clId="{9EF190FB-2075-4375-A797-615516ED83A7}" dt="2024-07-17T05:50:12.330" v="24989" actId="692"/>
          <ac:spMkLst>
            <pc:docMk/>
            <pc:sldMk cId="2862772745" sldId="1145"/>
            <ac:spMk id="106" creationId="{8E097AF6-1844-0B6B-0F99-A8FEB57EDB8F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7" creationId="{39511547-494E-928B-7871-D14911808175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8" creationId="{FDFC123B-B8BB-9E58-2C47-910BCDA137D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9" creationId="{8D328A38-F307-C3AA-4508-F8EEB720FA9D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0" creationId="{3C322C99-C89E-BCFB-FE32-9E02E38AD6BA}"/>
          </ac:spMkLst>
        </pc:spChg>
        <pc:spChg chg="add del mod">
          <ac:chgData name="Phillip Kaufman" userId="c001b2a046940d7c" providerId="LiveId" clId="{9EF190FB-2075-4375-A797-615516ED83A7}" dt="2024-07-16T05:20:20.786" v="23304" actId="478"/>
          <ac:spMkLst>
            <pc:docMk/>
            <pc:sldMk cId="2862772745" sldId="1145"/>
            <ac:spMk id="111" creationId="{04966C5B-1E90-566F-1445-8BFBA9742550}"/>
          </ac:spMkLst>
        </pc:spChg>
        <pc:spChg chg="mod topLvl">
          <ac:chgData name="Phillip Kaufman" userId="c001b2a046940d7c" providerId="LiveId" clId="{9EF190FB-2075-4375-A797-615516ED83A7}" dt="2024-07-17T05:50:24.735" v="24992" actId="207"/>
          <ac:spMkLst>
            <pc:docMk/>
            <pc:sldMk cId="2862772745" sldId="1145"/>
            <ac:spMk id="111" creationId="{59A4E55D-280A-2F23-91FC-A7755E9EAA0B}"/>
          </ac:spMkLst>
        </pc:spChg>
        <pc:spChg chg="mod topLvl">
          <ac:chgData name="Phillip Kaufman" userId="c001b2a046940d7c" providerId="LiveId" clId="{9EF190FB-2075-4375-A797-615516ED83A7}" dt="2024-07-18T01:56:07.126" v="25087" actId="207"/>
          <ac:spMkLst>
            <pc:docMk/>
            <pc:sldMk cId="2862772745" sldId="1145"/>
            <ac:spMk id="112" creationId="{4A7EA8DF-A11B-D1FB-C99C-9EE821A733DF}"/>
          </ac:spMkLst>
        </pc:spChg>
        <pc:spChg chg="add del mod">
          <ac:chgData name="Phillip Kaufman" userId="c001b2a046940d7c" providerId="LiveId" clId="{9EF190FB-2075-4375-A797-615516ED83A7}" dt="2024-07-16T05:20:09.186" v="23303" actId="478"/>
          <ac:spMkLst>
            <pc:docMk/>
            <pc:sldMk cId="2862772745" sldId="1145"/>
            <ac:spMk id="112" creationId="{88E15C83-353F-9F40-DA42-799C5192015A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3" creationId="{74B7EB83-30CC-561D-1407-0C84BE2A871F}"/>
          </ac:spMkLst>
        </pc:spChg>
        <pc:spChg chg="mod topLvl">
          <ac:chgData name="Phillip Kaufman" userId="c001b2a046940d7c" providerId="LiveId" clId="{9EF190FB-2075-4375-A797-615516ED83A7}" dt="2024-07-17T05:49:24.537" v="24986" actId="692"/>
          <ac:spMkLst>
            <pc:docMk/>
            <pc:sldMk cId="2862772745" sldId="1145"/>
            <ac:spMk id="116" creationId="{A8664EA4-AE98-4D9E-3AAE-19922361810E}"/>
          </ac:spMkLst>
        </pc:spChg>
        <pc:spChg chg="add mod">
          <ac:chgData name="Phillip Kaufman" userId="c001b2a046940d7c" providerId="LiveId" clId="{9EF190FB-2075-4375-A797-615516ED83A7}" dt="2024-07-16T05:11:06.229" v="23166" actId="20577"/>
          <ac:spMkLst>
            <pc:docMk/>
            <pc:sldMk cId="2862772745" sldId="1145"/>
            <ac:spMk id="117" creationId="{F9FEB527-DCBB-EC8E-31B1-1B16CD3DE4A0}"/>
          </ac:spMkLst>
        </pc:spChg>
        <pc:spChg chg="add mod">
          <ac:chgData name="Phillip Kaufman" userId="c001b2a046940d7c" providerId="LiveId" clId="{9EF190FB-2075-4375-A797-615516ED83A7}" dt="2024-07-17T05:31:17.719" v="24850" actId="20577"/>
          <ac:spMkLst>
            <pc:docMk/>
            <pc:sldMk cId="2862772745" sldId="1145"/>
            <ac:spMk id="118" creationId="{BD5200E7-17E7-934F-D811-8E1C372D8336}"/>
          </ac:spMkLst>
        </pc:spChg>
        <pc:spChg chg="add mod">
          <ac:chgData name="Phillip Kaufman" userId="c001b2a046940d7c" providerId="LiveId" clId="{9EF190FB-2075-4375-A797-615516ED83A7}" dt="2024-07-17T05:31:25.109" v="24854" actId="20577"/>
          <ac:spMkLst>
            <pc:docMk/>
            <pc:sldMk cId="2862772745" sldId="1145"/>
            <ac:spMk id="119" creationId="{1998BF01-BBFE-9FC3-03F5-804242F970D3}"/>
          </ac:spMkLst>
        </pc:spChg>
        <pc:spChg chg="add mod">
          <ac:chgData name="Phillip Kaufman" userId="c001b2a046940d7c" providerId="LiveId" clId="{9EF190FB-2075-4375-A797-615516ED83A7}" dt="2024-07-16T05:22:42.956" v="23324" actId="1076"/>
          <ac:spMkLst>
            <pc:docMk/>
            <pc:sldMk cId="2862772745" sldId="1145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7-17T05:37:30.362" v="24899" actId="1076"/>
          <ac:spMkLst>
            <pc:docMk/>
            <pc:sldMk cId="2862772745" sldId="1145"/>
            <ac:spMk id="122" creationId="{A758A1B6-BA18-4B2F-0A48-B8945F33E33E}"/>
          </ac:spMkLst>
        </pc:spChg>
        <pc:spChg chg="mod topLvl">
          <ac:chgData name="Phillip Kaufman" userId="c001b2a046940d7c" providerId="LiveId" clId="{9EF190FB-2075-4375-A797-615516ED83A7}" dt="2024-07-17T05:50:56.788" v="24994" actId="692"/>
          <ac:spMkLst>
            <pc:docMk/>
            <pc:sldMk cId="2862772745" sldId="1145"/>
            <ac:spMk id="123" creationId="{8CF62351-66FC-A02D-35C2-7B97980D7DA8}"/>
          </ac:spMkLst>
        </pc:spChg>
        <pc:spChg chg="add del mod">
          <ac:chgData name="Phillip Kaufman" userId="c001b2a046940d7c" providerId="LiveId" clId="{9EF190FB-2075-4375-A797-615516ED83A7}" dt="2024-07-16T05:25:38.711" v="23371" actId="478"/>
          <ac:spMkLst>
            <pc:docMk/>
            <pc:sldMk cId="2862772745" sldId="1145"/>
            <ac:spMk id="123" creationId="{E1427FA3-1060-C0AE-8F53-E76C4FA8EC63}"/>
          </ac:spMkLst>
        </pc:spChg>
        <pc:spChg chg="mod topLvl">
          <ac:chgData name="Phillip Kaufman" userId="c001b2a046940d7c" providerId="LiveId" clId="{9EF190FB-2075-4375-A797-615516ED83A7}" dt="2024-07-17T05:45:01.159" v="24963" actId="692"/>
          <ac:spMkLst>
            <pc:docMk/>
            <pc:sldMk cId="2862772745" sldId="1145"/>
            <ac:spMk id="124" creationId="{53706EEB-DD57-09DF-DD87-A6AA0DA8258C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4" creationId="{FA290098-2226-8336-1131-9027C96EB79F}"/>
          </ac:spMkLst>
        </pc:spChg>
        <pc:spChg chg="mod topLvl">
          <ac:chgData name="Phillip Kaufman" userId="c001b2a046940d7c" providerId="LiveId" clId="{9EF190FB-2075-4375-A797-615516ED83A7}" dt="2024-07-17T05:45:06.808" v="24965" actId="207"/>
          <ac:spMkLst>
            <pc:docMk/>
            <pc:sldMk cId="2862772745" sldId="1145"/>
            <ac:spMk id="125" creationId="{9C6BFBD8-DCAD-DAD5-8C10-CEA3D4D46193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5" creationId="{BFAD6FDD-4A94-1594-747D-065C1787DD68}"/>
          </ac:spMkLst>
        </pc:spChg>
        <pc:spChg chg="add mod">
          <ac:chgData name="Phillip Kaufman" userId="c001b2a046940d7c" providerId="LiveId" clId="{9EF190FB-2075-4375-A797-615516ED83A7}" dt="2024-07-17T05:37:32.696" v="24900" actId="1076"/>
          <ac:spMkLst>
            <pc:docMk/>
            <pc:sldMk cId="2862772745" sldId="1145"/>
            <ac:spMk id="126" creationId="{342DBC19-F8CB-05AA-07B8-51954C463B1A}"/>
          </ac:spMkLst>
        </pc:spChg>
        <pc:spChg chg="add mod">
          <ac:chgData name="Phillip Kaufman" userId="c001b2a046940d7c" providerId="LiveId" clId="{9EF190FB-2075-4375-A797-615516ED83A7}" dt="2024-07-17T05:38:58.888" v="24910" actId="1076"/>
          <ac:spMkLst>
            <pc:docMk/>
            <pc:sldMk cId="2862772745" sldId="1145"/>
            <ac:spMk id="127" creationId="{59422AE9-8D7A-0CBD-7416-7C1232CEB6F6}"/>
          </ac:spMkLst>
        </pc:spChg>
        <pc:spChg chg="mod topLvl">
          <ac:chgData name="Phillip Kaufman" userId="c001b2a046940d7c" providerId="LiveId" clId="{9EF190FB-2075-4375-A797-615516ED83A7}" dt="2024-07-17T05:44:15.137" v="24954" actId="692"/>
          <ac:spMkLst>
            <pc:docMk/>
            <pc:sldMk cId="2862772745" sldId="1145"/>
            <ac:spMk id="128" creationId="{2422CD31-DACA-1AC5-1350-A1DAC80E54EB}"/>
          </ac:spMkLst>
        </pc:spChg>
        <pc:spChg chg="mod topLvl">
          <ac:chgData name="Phillip Kaufman" userId="c001b2a046940d7c" providerId="LiveId" clId="{9EF190FB-2075-4375-A797-615516ED83A7}" dt="2024-07-17T05:45:18.268" v="24967" actId="207"/>
          <ac:spMkLst>
            <pc:docMk/>
            <pc:sldMk cId="2862772745" sldId="1145"/>
            <ac:spMk id="129" creationId="{FFCD030B-455E-AB6A-91D5-2E550F49404D}"/>
          </ac:spMkLst>
        </pc:spChg>
        <pc:spChg chg="mod topLvl">
          <ac:chgData name="Phillip Kaufman" userId="c001b2a046940d7c" providerId="LiveId" clId="{9EF190FB-2075-4375-A797-615516ED83A7}" dt="2024-07-17T05:44:34.575" v="24957" actId="207"/>
          <ac:spMkLst>
            <pc:docMk/>
            <pc:sldMk cId="2862772745" sldId="1145"/>
            <ac:spMk id="130" creationId="{B551527C-94B8-CBDC-9A64-E373E49AFBDB}"/>
          </ac:spMkLst>
        </pc:spChg>
        <pc:spChg chg="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131" creationId="{CC8B8AF9-F359-A6E0-08E8-85253434408C}"/>
          </ac:spMkLst>
        </pc:spChg>
        <pc:spChg chg="mod topLvl">
          <ac:chgData name="Phillip Kaufman" userId="c001b2a046940d7c" providerId="LiveId" clId="{9EF190FB-2075-4375-A797-615516ED83A7}" dt="2024-07-17T05:40:56.796" v="24932" actId="1076"/>
          <ac:spMkLst>
            <pc:docMk/>
            <pc:sldMk cId="2862772745" sldId="1145"/>
            <ac:spMk id="132" creationId="{B3B03247-2E3E-1AE8-1DC4-1DB1D754A9DD}"/>
          </ac:spMkLst>
        </pc:spChg>
        <pc:spChg chg="del mod topLvl">
          <ac:chgData name="Phillip Kaufman" userId="c001b2a046940d7c" providerId="LiveId" clId="{9EF190FB-2075-4375-A797-615516ED83A7}" dt="2024-07-17T05:40:36.387" v="24927" actId="478"/>
          <ac:spMkLst>
            <pc:docMk/>
            <pc:sldMk cId="2862772745" sldId="1145"/>
            <ac:spMk id="133" creationId="{5C06A124-CB79-A4B0-605B-C242BEF7908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8" creationId="{3D611CA1-891E-C191-4993-D247ABDAF10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9" creationId="{DB2E5168-CA91-B300-B68E-95B5AC69191D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0" creationId="{35B9B787-A06A-EBE0-3A76-BCE4FE3BC1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1" creationId="{31C008ED-7154-C894-BB59-20EA1F0A937B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2" creationId="{9A1536C7-D3E6-986F-E3DB-CF6FE2C216F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3" creationId="{F7921584-233C-7E82-6312-6AA174E2686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4" creationId="{B9281B5E-E5EB-C27E-24F2-6F69C0233C1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5" creationId="{A8044C60-96D7-C1E7-270A-FCBA4C77247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6" creationId="{F017A168-A678-C0AC-A665-85BECAEE08E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7" creationId="{FB8DCFE1-C22D-7A30-7775-36A0B9806AC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8" creationId="{DFCDBADA-F1C2-D74D-1DF4-3A3832E6AB14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9" creationId="{FAE88A4F-1C06-5DE5-04E6-56620CAA487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0" creationId="{0594BA16-AD71-E8F0-D690-C6586B2418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1" creationId="{4342B0D9-848D-6259-3B9C-2742DABC68B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2" creationId="{133D9B42-0676-4CCA-AF3D-BCD85F03E12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3" creationId="{B85C9F72-66EA-6F61-717A-73E0F007CB9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4" creationId="{555CB2CE-9E34-9379-F74E-520EE58899CF}"/>
          </ac:spMkLst>
        </pc:spChg>
        <pc:spChg chg="add del 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5" creationId="{E315E30B-7EA0-ED4B-F938-DD40ACBBBEAE}"/>
          </ac:spMkLst>
        </pc:spChg>
        <pc:spChg chg="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6" creationId="{5B57DB96-3D83-8938-67BF-5247042D75BE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57" creationId="{E25267A2-ED69-BE8A-310B-E21581ECA89E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8" creationId="{4059E596-3E20-B076-30A9-E63E554852E9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9" creationId="{9E28E18D-DB23-D90A-9247-50C810B790D4}"/>
          </ac:spMkLst>
        </pc:spChg>
        <pc:spChg chg="add del mod">
          <ac:chgData name="Phillip Kaufman" userId="c001b2a046940d7c" providerId="LiveId" clId="{9EF190FB-2075-4375-A797-615516ED83A7}" dt="2024-07-17T05:51:58.437" v="25015" actId="478"/>
          <ac:spMkLst>
            <pc:docMk/>
            <pc:sldMk cId="2862772745" sldId="1145"/>
            <ac:spMk id="160" creationId="{5DEE7DA8-6372-5F57-943A-D1A79147DB88}"/>
          </ac:spMkLst>
        </pc:spChg>
        <pc:spChg chg="add del mod">
          <ac:chgData name="Phillip Kaufman" userId="c001b2a046940d7c" providerId="LiveId" clId="{9EF190FB-2075-4375-A797-615516ED83A7}" dt="2024-07-17T05:51:51.412" v="25013" actId="478"/>
          <ac:spMkLst>
            <pc:docMk/>
            <pc:sldMk cId="2862772745" sldId="1145"/>
            <ac:spMk id="161" creationId="{ACE2C871-5E5E-C51C-1D71-436B34D42586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2" creationId="{369A083D-C2E3-EF10-6D28-C9F8C92ABFE1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3" creationId="{171B3108-590F-A94E-E831-49194BCC051C}"/>
          </ac:spMkLst>
        </pc:spChg>
        <pc:spChg chg="add del mod">
          <ac:chgData name="Phillip Kaufman" userId="c001b2a046940d7c" providerId="LiveId" clId="{9EF190FB-2075-4375-A797-615516ED83A7}" dt="2024-07-17T05:51:43.466" v="25009" actId="478"/>
          <ac:spMkLst>
            <pc:docMk/>
            <pc:sldMk cId="2862772745" sldId="1145"/>
            <ac:spMk id="164" creationId="{DA766771-170F-5D49-E9C3-D41CE78AE10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65" creationId="{FB44203D-9162-E60B-817D-590B0729C0D3}"/>
          </ac:spMkLst>
        </pc:spChg>
        <pc:spChg chg="del mod">
          <ac:chgData name="Phillip Kaufman" userId="c001b2a046940d7c" providerId="LiveId" clId="{9EF190FB-2075-4375-A797-615516ED83A7}" dt="2024-07-17T05:51:46.354" v="25011" actId="478"/>
          <ac:spMkLst>
            <pc:docMk/>
            <pc:sldMk cId="2862772745" sldId="1145"/>
            <ac:spMk id="166" creationId="{62989269-C63A-CB6B-1BFF-17CED526618F}"/>
          </ac:spMkLst>
        </pc:spChg>
        <pc:spChg chg="mod">
          <ac:chgData name="Phillip Kaufman" userId="c001b2a046940d7c" providerId="LiveId" clId="{9EF190FB-2075-4375-A797-615516ED83A7}" dt="2024-07-17T05:52:09.161" v="25016" actId="207"/>
          <ac:spMkLst>
            <pc:docMk/>
            <pc:sldMk cId="2862772745" sldId="1145"/>
            <ac:spMk id="167" creationId="{5EF9671F-F392-58EB-82A3-B997424BF7EE}"/>
          </ac:spMkLst>
        </pc:spChg>
        <pc:spChg chg="add del mod">
          <ac:chgData name="Phillip Kaufman" userId="c001b2a046940d7c" providerId="LiveId" clId="{9EF190FB-2075-4375-A797-615516ED83A7}" dt="2024-07-17T05:52:13.768" v="25017" actId="207"/>
          <ac:spMkLst>
            <pc:docMk/>
            <pc:sldMk cId="2862772745" sldId="1145"/>
            <ac:spMk id="168" creationId="{9DC821B6-C9D2-8278-224E-9633E788150D}"/>
          </ac:spMkLst>
        </pc:spChg>
        <pc:spChg chg="del mod">
          <ac:chgData name="Phillip Kaufman" userId="c001b2a046940d7c" providerId="LiveId" clId="{9EF190FB-2075-4375-A797-615516ED83A7}" dt="2024-07-17T05:51:49.695" v="25012" actId="478"/>
          <ac:spMkLst>
            <pc:docMk/>
            <pc:sldMk cId="2862772745" sldId="1145"/>
            <ac:spMk id="169" creationId="{DAECF7A9-14C9-655A-DF7C-8FCEFE4DE4E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0" creationId="{57FC9431-609D-1EE3-2315-E5AC7438B5BF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1" creationId="{C7C5E89D-AEFD-8C86-B80C-2E09147C7F5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4" creationId="{AA58388A-7FA0-6A3D-BD85-DD2E1D96C35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5" creationId="{5B9AB7B7-2A9E-C39F-2420-BD34A29F056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6" creationId="{B3065B8D-479A-9244-7C61-D8C661E99645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7" creationId="{B6889058-975A-708B-8462-C80DF9B392A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8" creationId="{699A9384-A4AE-199C-53FE-108CD92AD7A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9" creationId="{05859071-CAD6-E75D-F593-6F47B831343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0" creationId="{50E49487-330A-B1AA-EE72-9F25D83B517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1" creationId="{454043A4-F83C-4455-51D9-78268F83D099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2" creationId="{9C0528AD-D9A3-BAF7-5DDF-4A27574E36F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3" creationId="{AB5FA2AC-9D22-23EF-E62C-1FAEB7AA844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4" creationId="{50C3055E-760C-2402-95B0-ACDCC93F83F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5" creationId="{21FC0A65-8DEC-20C9-7751-7CDC3B07559E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6" creationId="{FC269B79-CAB3-DB69-243B-2777CAA5432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7" creationId="{9E1F0951-713D-301F-A175-7123BA6CCC46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8" creationId="{39672A1C-6722-2A5B-ED44-996E9363E5B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9" creationId="{3A6D505F-16E9-4127-1735-BA84779C85FB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90" creationId="{4DBD8211-726A-FF15-D56C-4C8C9BCBEB4C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1" creationId="{26CAE723-4821-F586-890F-66CA3A9C3C4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2" creationId="{8D8E0D0C-358C-D012-C009-8025D7B37DEB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3" creationId="{8A629E7F-8ECE-3B8A-93FF-AEE647F718ED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4" creationId="{39ECA75B-1E6F-11DA-A668-52630FD4C71B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5" creationId="{F9342E9F-8771-586A-8525-C8D23E48DC4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6" creationId="{3C8BE5C0-903E-1FC4-E7EE-E9EBC41F23A8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7" creationId="{DCF9A4B4-311B-2594-8172-7310BD094D7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8" creationId="{F9844227-33FF-0347-E2E5-474E5A7755FE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9" creationId="{7767C7DD-7D9F-8957-FBD8-94B920F9CAA1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200" creationId="{0A6BCBE4-209C-041D-9A0D-7A86E64F7879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201" creationId="{75A07ED6-5348-AF04-A9B3-C9C8936E8B5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202" creationId="{89FC091B-6FE8-3AB0-F33F-D148E1EB247D}"/>
          </ac:spMkLst>
        </pc:spChg>
        <pc:spChg chg="mod">
          <ac:chgData name="Phillip Kaufman" userId="c001b2a046940d7c" providerId="LiveId" clId="{9EF190FB-2075-4375-A797-615516ED83A7}" dt="2024-07-17T05:41:31.074" v="24938" actId="207"/>
          <ac:spMkLst>
            <pc:docMk/>
            <pc:sldMk cId="2862772745" sldId="1145"/>
            <ac:spMk id="203" creationId="{CBE5B766-F65C-E4A7-A2B8-84E5D13A0BB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4" creationId="{4DD0BCBE-8CA1-92C8-490A-2E8E9E8E9F20}"/>
          </ac:spMkLst>
        </pc:spChg>
        <pc:spChg chg="mod">
          <ac:chgData name="Phillip Kaufman" userId="c001b2a046940d7c" providerId="LiveId" clId="{9EF190FB-2075-4375-A797-615516ED83A7}" dt="2024-07-17T05:41:23.503" v="24937" actId="207"/>
          <ac:spMkLst>
            <pc:docMk/>
            <pc:sldMk cId="2862772745" sldId="1145"/>
            <ac:spMk id="205" creationId="{CF3C936E-5B86-02B9-C22B-BB928B20D71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6" creationId="{3E36D2B3-9B64-491A-DA5A-C463323B36D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7" creationId="{2F3C8780-0337-387F-1810-73AC2DA9C58A}"/>
          </ac:spMkLst>
        </pc:spChg>
        <pc:grpChg chg="add del mod">
          <ac:chgData name="Phillip Kaufman" userId="c001b2a046940d7c" providerId="LiveId" clId="{9EF190FB-2075-4375-A797-615516ED83A7}" dt="2024-07-17T05:39:45.864" v="24916" actId="478"/>
          <ac:grpSpMkLst>
            <pc:docMk/>
            <pc:sldMk cId="2862772745" sldId="1145"/>
            <ac:grpSpMk id="49" creationId="{5CEDCBA3-C32D-70FC-4511-173A0F3A679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50" creationId="{639E1444-5324-A270-C496-DF1804115F0E}"/>
          </ac:grpSpMkLst>
        </pc:grpChg>
        <pc:grpChg chg="add del mod">
          <ac:chgData name="Phillip Kaufman" userId="c001b2a046940d7c" providerId="LiveId" clId="{9EF190FB-2075-4375-A797-615516ED83A7}" dt="2024-07-17T05:37:25.806" v="24897" actId="165"/>
          <ac:grpSpMkLst>
            <pc:docMk/>
            <pc:sldMk cId="2862772745" sldId="1145"/>
            <ac:grpSpMk id="114" creationId="{A791CD55-0B17-EA2F-7416-FF007FD44715}"/>
          </ac:grpSpMkLst>
        </pc:grpChg>
        <pc:grpChg chg="add del mod">
          <ac:chgData name="Phillip Kaufman" userId="c001b2a046940d7c" providerId="LiveId" clId="{9EF190FB-2075-4375-A797-615516ED83A7}" dt="2024-07-17T05:35:58.620" v="24881" actId="165"/>
          <ac:grpSpMkLst>
            <pc:docMk/>
            <pc:sldMk cId="2862772745" sldId="1145"/>
            <ac:grpSpMk id="115" creationId="{A100D593-824B-1C43-4665-416FD1C72596}"/>
          </ac:grpSpMkLst>
        </pc:grpChg>
        <pc:grpChg chg="add del mod">
          <ac:chgData name="Phillip Kaufman" userId="c001b2a046940d7c" providerId="LiveId" clId="{9EF190FB-2075-4375-A797-615516ED83A7}" dt="2024-07-16T05:13:20.268" v="23257" actId="165"/>
          <ac:grpSpMkLst>
            <pc:docMk/>
            <pc:sldMk cId="2862772745" sldId="1145"/>
            <ac:grpSpMk id="116" creationId="{18BB9292-5B7D-E0B8-373C-7A3B94C25AA0}"/>
          </ac:grpSpMkLst>
        </pc:grpChg>
        <pc:grpChg chg="add del mod">
          <ac:chgData name="Phillip Kaufman" userId="c001b2a046940d7c" providerId="LiveId" clId="{9EF190FB-2075-4375-A797-615516ED83A7}" dt="2024-07-17T05:37:11.369" v="24895" actId="165"/>
          <ac:grpSpMkLst>
            <pc:docMk/>
            <pc:sldMk cId="2862772745" sldId="1145"/>
            <ac:grpSpMk id="121" creationId="{6022B7F4-95E2-9104-FB0C-CF6CB71DE9F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134" creationId="{06D2D6A2-373C-DFAF-7BDE-789EA34D8E16}"/>
          </ac:grpSpMkLst>
        </pc:grpChg>
        <pc:grpChg chg="add mod">
          <ac:chgData name="Phillip Kaufman" userId="c001b2a046940d7c" providerId="LiveId" clId="{9EF190FB-2075-4375-A797-615516ED83A7}" dt="2024-07-17T05:44:55.345" v="24961" actId="1076"/>
          <ac:grpSpMkLst>
            <pc:docMk/>
            <pc:sldMk cId="2862772745" sldId="1145"/>
            <ac:grpSpMk id="135" creationId="{E6E9F2AD-E1F4-5E91-D9AD-6C1DBCFF5C31}"/>
          </ac:grpSpMkLst>
        </pc:grpChg>
        <pc:grpChg chg="add mod">
          <ac:chgData name="Phillip Kaufman" userId="c001b2a046940d7c" providerId="LiveId" clId="{9EF190FB-2075-4375-A797-615516ED83A7}" dt="2024-07-17T05:39:54.814" v="24921" actId="1076"/>
          <ac:grpSpMkLst>
            <pc:docMk/>
            <pc:sldMk cId="2862772745" sldId="1145"/>
            <ac:grpSpMk id="136" creationId="{6A75B3F6-2808-8892-6BE5-09165404C47E}"/>
          </ac:grpSpMkLst>
        </pc:grpChg>
        <pc:grpChg chg="add mod">
          <ac:chgData name="Phillip Kaufman" userId="c001b2a046940d7c" providerId="LiveId" clId="{9EF190FB-2075-4375-A797-615516ED83A7}" dt="2024-07-17T05:40:00.685" v="24923" actId="1076"/>
          <ac:grpSpMkLst>
            <pc:docMk/>
            <pc:sldMk cId="2862772745" sldId="1145"/>
            <ac:grpSpMk id="172" creationId="{9E96D894-D96B-5989-FCBC-431523C47FFA}"/>
          </ac:grpSpMkLst>
        </pc:grpChg>
        <pc:cxnChg chg="del mod topLvl">
          <ac:chgData name="Phillip Kaufman" userId="c001b2a046940d7c" providerId="LiveId" clId="{9EF190FB-2075-4375-A797-615516ED83A7}" dt="2024-07-17T05:39:44.216" v="24915" actId="478"/>
          <ac:cxnSpMkLst>
            <pc:docMk/>
            <pc:sldMk cId="2862772745" sldId="1145"/>
            <ac:cxnSpMk id="42" creationId="{630C7520-4075-1BDB-8ACF-15F631889ACA}"/>
          </ac:cxnSpMkLst>
        </pc:cxnChg>
        <pc:cxnChg chg="add del mod">
          <ac:chgData name="Phillip Kaufman" userId="c001b2a046940d7c" providerId="LiveId" clId="{9EF190FB-2075-4375-A797-615516ED83A7}" dt="2024-07-16T05:09:19.904" v="23119" actId="478"/>
          <ac:cxnSpMkLst>
            <pc:docMk/>
            <pc:sldMk cId="2862772745" sldId="1145"/>
            <ac:cxnSpMk id="53" creationId="{8834DCCA-54C0-EC01-F5C6-BA75AA10C3C2}"/>
          </ac:cxnSpMkLst>
        </pc:cxnChg>
        <pc:cxnChg chg="add mod topLvl">
          <ac:chgData name="Phillip Kaufman" userId="c001b2a046940d7c" providerId="LiveId" clId="{9EF190FB-2075-4375-A797-615516ED83A7}" dt="2024-07-17T05:40:38.215" v="24928" actId="20577"/>
          <ac:cxnSpMkLst>
            <pc:docMk/>
            <pc:sldMk cId="2862772745" sldId="1145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7-17T05:39:47.503" v="24917" actId="478"/>
          <ac:cxnSpMkLst>
            <pc:docMk/>
            <pc:sldMk cId="2862772745" sldId="1145"/>
            <ac:cxnSpMk id="104" creationId="{CD3E0DEB-EB86-AA38-5535-C9593449DFD1}"/>
          </ac:cxnSpMkLst>
        </pc:cxnChg>
        <pc:cxnChg chg="mod">
          <ac:chgData name="Phillip Kaufman" userId="c001b2a046940d7c" providerId="LiveId" clId="{9EF190FB-2075-4375-A797-615516ED83A7}" dt="2024-07-17T05:39:51.596" v="24920"/>
          <ac:cxnSpMkLst>
            <pc:docMk/>
            <pc:sldMk cId="2862772745" sldId="1145"/>
            <ac:cxnSpMk id="137" creationId="{F635EF09-6B21-22AD-CEE0-F2573FDB4A3B}"/>
          </ac:cxnSpMkLst>
        </pc:cxnChg>
        <pc:cxnChg chg="mod">
          <ac:chgData name="Phillip Kaufman" userId="c001b2a046940d7c" providerId="LiveId" clId="{9EF190FB-2075-4375-A797-615516ED83A7}" dt="2024-07-17T05:39:55.435" v="24922"/>
          <ac:cxnSpMkLst>
            <pc:docMk/>
            <pc:sldMk cId="2862772745" sldId="1145"/>
            <ac:cxnSpMk id="173" creationId="{6AC9867D-F220-8ED7-D8FD-2B9C04B80CDC}"/>
          </ac:cxnSpMkLst>
        </pc:cxnChg>
      </pc:sldChg>
      <pc:sldChg chg="addSp delSp modSp add mod">
        <pc:chgData name="Phillip Kaufman" userId="c001b2a046940d7c" providerId="LiveId" clId="{9EF190FB-2075-4375-A797-615516ED83A7}" dt="2024-08-01T02:47:50.807" v="27680" actId="1076"/>
        <pc:sldMkLst>
          <pc:docMk/>
          <pc:sldMk cId="2809992022" sldId="1146"/>
        </pc:sldMkLst>
        <pc:spChg chg="add del mod">
          <ac:chgData name="Phillip Kaufman" userId="c001b2a046940d7c" providerId="LiveId" clId="{9EF190FB-2075-4375-A797-615516ED83A7}" dt="2024-08-01T02:47:28.453" v="27674" actId="21"/>
          <ac:spMkLst>
            <pc:docMk/>
            <pc:sldMk cId="2809992022" sldId="1146"/>
            <ac:spMk id="4" creationId="{4A01A638-7A77-7BB1-2B5C-D0C8F13D36F0}"/>
          </ac:spMkLst>
        </pc:spChg>
        <pc:spChg chg="add del mod">
          <ac:chgData name="Phillip Kaufman" userId="c001b2a046940d7c" providerId="LiveId" clId="{9EF190FB-2075-4375-A797-615516ED83A7}" dt="2024-07-14T04:15:57.579" v="20628"/>
          <ac:spMkLst>
            <pc:docMk/>
            <pc:sldMk cId="2809992022" sldId="1146"/>
            <ac:spMk id="4" creationId="{8124B3F6-B074-E943-8925-16B94625B21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5" creationId="{62EA5A3E-01C8-1B05-8DAF-3AD9812ACBC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6" creationId="{17EB0D93-4B2D-1BF2-B8A6-9BC5E82D4E3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7" creationId="{D031FCF4-DCA2-AD9C-2BCF-E26AF341050B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8" creationId="{5E15043C-F3FD-2BA9-91DF-B50B056BAD7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9" creationId="{71924325-9E03-DC41-5477-BA60D3A6049A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48.616" v="27679" actId="1076"/>
          <ac:spMkLst>
            <pc:docMk/>
            <pc:sldMk cId="2809992022" sldId="1146"/>
            <ac:spMk id="11" creationId="{DB19C6A7-9B8B-3796-57F4-F49ED49E88D9}"/>
          </ac:spMkLst>
        </pc:spChg>
        <pc:spChg chg="del mod">
          <ac:chgData name="Phillip Kaufman" userId="c001b2a046940d7c" providerId="LiveId" clId="{9EF190FB-2075-4375-A797-615516ED83A7}" dt="2024-07-14T04:19:04.373" v="20666" actId="478"/>
          <ac:spMkLst>
            <pc:docMk/>
            <pc:sldMk cId="2809992022" sldId="1146"/>
            <ac:spMk id="13" creationId="{1168531A-C288-CDCC-254A-0365D4D0A3C1}"/>
          </ac:spMkLst>
        </pc:spChg>
        <pc:spChg chg="add del mod">
          <ac:chgData name="Phillip Kaufman" userId="c001b2a046940d7c" providerId="LiveId" clId="{9EF190FB-2075-4375-A797-615516ED83A7}" dt="2024-07-14T04:20:14.580" v="20684" actId="478"/>
          <ac:spMkLst>
            <pc:docMk/>
            <pc:sldMk cId="2809992022" sldId="1146"/>
            <ac:spMk id="35" creationId="{627011C2-87B9-1FBF-43F6-0432221C3358}"/>
          </ac:spMkLst>
        </pc:spChg>
        <pc:spChg chg="add del mod">
          <ac:chgData name="Phillip Kaufman" userId="c001b2a046940d7c" providerId="LiveId" clId="{9EF190FB-2075-4375-A797-615516ED83A7}" dt="2024-07-14T04:20:13.110" v="20682" actId="478"/>
          <ac:spMkLst>
            <pc:docMk/>
            <pc:sldMk cId="2809992022" sldId="1146"/>
            <ac:spMk id="38" creationId="{FDE4A7BA-E612-DC3F-599E-2BA450B4343F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39" creationId="{89390C65-3BFD-333F-80EA-09B63B147AC0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0" creationId="{ED6615ED-8225-3FB6-306D-53C3DAE40D76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1" creationId="{AC96AD35-F15E-EA85-E612-00E2315A49D3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2" creationId="{8E162071-CEBF-578A-340F-74AC6ABF3444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3" creationId="{401DBC2F-7EEF-0BEC-F830-D04C06050E67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4" creationId="{891468D8-900B-16FE-49CE-AF5F9F1D0C27}"/>
          </ac:spMkLst>
        </pc:spChg>
        <pc:spChg chg="add mod">
          <ac:chgData name="Phillip Kaufman" userId="c001b2a046940d7c" providerId="LiveId" clId="{9EF190FB-2075-4375-A797-615516ED83A7}" dt="2024-08-01T02:47:50.807" v="27680" actId="1076"/>
          <ac:spMkLst>
            <pc:docMk/>
            <pc:sldMk cId="2809992022" sldId="1146"/>
            <ac:spMk id="45" creationId="{0FE8F506-06CF-7A5C-D92D-9C4E7600E96E}"/>
          </ac:spMkLst>
        </pc:spChg>
      </pc:sldChg>
      <pc:sldChg chg="addSp delSp modSp new mod modNotesTx">
        <pc:chgData name="Phillip Kaufman" userId="c001b2a046940d7c" providerId="LiveId" clId="{9EF190FB-2075-4375-A797-615516ED83A7}" dt="2024-08-01T02:53:12.105" v="27805" actId="1076"/>
        <pc:sldMkLst>
          <pc:docMk/>
          <pc:sldMk cId="1360435614" sldId="1147"/>
        </pc:sldMkLst>
        <pc:spChg chg="add del mod">
          <ac:chgData name="Phillip Kaufman" userId="c001b2a046940d7c" providerId="LiveId" clId="{9EF190FB-2075-4375-A797-615516ED83A7}" dt="2024-07-18T01:54:45.374" v="25078" actId="11529"/>
          <ac:spMkLst>
            <pc:docMk/>
            <pc:sldMk cId="1360435614" sldId="1147"/>
            <ac:spMk id="5" creationId="{55493858-90C5-A4E7-FE5D-FD952E4D2AC8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7" creationId="{3F3108B2-8FED-E930-721A-B56F0D3E18C3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8" creationId="{0E3E2A6E-2740-8300-253E-D1ABCCB46A05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9" creationId="{64B34808-7B6B-FB2A-9266-166A56433CBF}"/>
          </ac:spMkLst>
        </pc:spChg>
        <pc:spChg chg="add del mod">
          <ac:chgData name="Phillip Kaufman" userId="c001b2a046940d7c" providerId="LiveId" clId="{9EF190FB-2075-4375-A797-615516ED83A7}" dt="2024-07-23T02:14:38.129" v="26352" actId="478"/>
          <ac:spMkLst>
            <pc:docMk/>
            <pc:sldMk cId="1360435614" sldId="1147"/>
            <ac:spMk id="11" creationId="{BC285BA3-F4A6-C918-E731-065B578A08B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4" creationId="{E46F7D5A-DB12-A719-7B56-ABC11FE79DC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5" creationId="{8CE0727E-CCC2-7172-2F23-E2E29857D0D4}"/>
          </ac:spMkLst>
        </pc:spChg>
        <pc:spChg chg="del mod ord topLvl">
          <ac:chgData name="Phillip Kaufman" userId="c001b2a046940d7c" providerId="LiveId" clId="{9EF190FB-2075-4375-A797-615516ED83A7}" dt="2024-07-16T04:57:11.317" v="22997" actId="478"/>
          <ac:spMkLst>
            <pc:docMk/>
            <pc:sldMk cId="1360435614" sldId="1147"/>
            <ac:spMk id="16" creationId="{0B74B14D-1CA6-185E-5E24-7055C90A4C34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1" creationId="{49A3C965-15AF-1F4E-BC05-16A92A8CD31D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2" creationId="{D9430E8A-DE7A-8813-0DFD-DFAFE73596E3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3" creationId="{2633D99D-7C9D-2096-7D52-9BD94334318C}"/>
          </ac:spMkLst>
        </pc:spChg>
        <pc:spChg chg="add del mod ord">
          <ac:chgData name="Phillip Kaufman" userId="c001b2a046940d7c" providerId="LiveId" clId="{9EF190FB-2075-4375-A797-615516ED83A7}" dt="2024-07-16T04:57:11.783" v="22998" actId="478"/>
          <ac:spMkLst>
            <pc:docMk/>
            <pc:sldMk cId="1360435614" sldId="1147"/>
            <ac:spMk id="25" creationId="{48781D60-410A-A03C-DAAF-DCCAA9159328}"/>
          </ac:spMkLst>
        </pc:spChg>
        <pc:spChg chg="add del mod ord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30" creationId="{0FEA4193-0049-F3FD-849B-A681E9BD0178}"/>
          </ac:spMkLst>
        </pc:spChg>
        <pc:spChg chg="add del mod">
          <ac:chgData name="Phillip Kaufman" userId="c001b2a046940d7c" providerId="LiveId" clId="{9EF190FB-2075-4375-A797-615516ED83A7}" dt="2024-07-16T02:16:26.500" v="21631" actId="478"/>
          <ac:spMkLst>
            <pc:docMk/>
            <pc:sldMk cId="1360435614" sldId="1147"/>
            <ac:spMk id="32" creationId="{833FA928-445E-A3C5-0004-83125804F05C}"/>
          </ac:spMkLst>
        </pc:spChg>
        <pc:spChg chg="add del mod">
          <ac:chgData name="Phillip Kaufman" userId="c001b2a046940d7c" providerId="LiveId" clId="{9EF190FB-2075-4375-A797-615516ED83A7}" dt="2024-07-16T02:17:21.136" v="21649" actId="11529"/>
          <ac:spMkLst>
            <pc:docMk/>
            <pc:sldMk cId="1360435614" sldId="1147"/>
            <ac:spMk id="33" creationId="{A29FDA4B-475B-6D7D-20A2-AE3D9668C8AA}"/>
          </ac:spMkLst>
        </pc:spChg>
        <pc:spChg chg="add del mod">
          <ac:chgData name="Phillip Kaufman" userId="c001b2a046940d7c" providerId="LiveId" clId="{9EF190FB-2075-4375-A797-615516ED83A7}" dt="2024-07-16T02:18:22.175" v="21662" actId="11529"/>
          <ac:spMkLst>
            <pc:docMk/>
            <pc:sldMk cId="1360435614" sldId="1147"/>
            <ac:spMk id="34" creationId="{60875BF3-8AAE-0627-6732-A11EA04B0C7E}"/>
          </ac:spMkLst>
        </pc:spChg>
        <pc:spChg chg="add del mod">
          <ac:chgData name="Phillip Kaufman" userId="c001b2a046940d7c" providerId="LiveId" clId="{9EF190FB-2075-4375-A797-615516ED83A7}" dt="2024-07-16T02:19:01.065" v="21671" actId="478"/>
          <ac:spMkLst>
            <pc:docMk/>
            <pc:sldMk cId="1360435614" sldId="1147"/>
            <ac:spMk id="35" creationId="{EF0DE174-D588-E3EC-885A-8D1C1EF4857D}"/>
          </ac:spMkLst>
        </pc:spChg>
        <pc:spChg chg="add del mod">
          <ac:chgData name="Phillip Kaufman" userId="c001b2a046940d7c" providerId="LiveId" clId="{9EF190FB-2075-4375-A797-615516ED83A7}" dt="2024-07-16T02:25:50.455" v="21770" actId="478"/>
          <ac:spMkLst>
            <pc:docMk/>
            <pc:sldMk cId="1360435614" sldId="1147"/>
            <ac:spMk id="36" creationId="{48F58121-65F6-E8E9-1E1A-92751DBE2C26}"/>
          </ac:spMkLst>
        </pc:spChg>
        <pc:spChg chg="add mod">
          <ac:chgData name="Phillip Kaufman" userId="c001b2a046940d7c" providerId="LiveId" clId="{9EF190FB-2075-4375-A797-615516ED83A7}" dt="2024-07-16T02:26:14.037" v="21775" actId="206"/>
          <ac:spMkLst>
            <pc:docMk/>
            <pc:sldMk cId="1360435614" sldId="1147"/>
            <ac:spMk id="37" creationId="{D9F67C50-EAB6-C0BD-0C88-B3E4B4173ADA}"/>
          </ac:spMkLst>
        </pc:spChg>
        <pc:spChg chg="add del mod">
          <ac:chgData name="Phillip Kaufman" userId="c001b2a046940d7c" providerId="LiveId" clId="{9EF190FB-2075-4375-A797-615516ED83A7}" dt="2024-07-16T02:26:45.225" v="21779" actId="478"/>
          <ac:spMkLst>
            <pc:docMk/>
            <pc:sldMk cId="1360435614" sldId="1147"/>
            <ac:spMk id="38" creationId="{31263B3D-8BEC-BF42-6524-5A6EECD3A5AB}"/>
          </ac:spMkLst>
        </pc:spChg>
        <pc:spChg chg="add del mod">
          <ac:chgData name="Phillip Kaufman" userId="c001b2a046940d7c" providerId="LiveId" clId="{9EF190FB-2075-4375-A797-615516ED83A7}" dt="2024-07-16T02:32:14.347" v="21867" actId="478"/>
          <ac:spMkLst>
            <pc:docMk/>
            <pc:sldMk cId="1360435614" sldId="1147"/>
            <ac:spMk id="39" creationId="{C3F01F67-F8C4-61D4-1C3D-3DA451C8B5F0}"/>
          </ac:spMkLst>
        </pc:spChg>
        <pc:spChg chg="add mod">
          <ac:chgData name="Phillip Kaufman" userId="c001b2a046940d7c" providerId="LiveId" clId="{9EF190FB-2075-4375-A797-615516ED83A7}" dt="2024-07-16T02:29:49.334" v="21818"/>
          <ac:spMkLst>
            <pc:docMk/>
            <pc:sldMk cId="1360435614" sldId="1147"/>
            <ac:spMk id="45" creationId="{27ED368D-CCE1-0FC7-6539-6B28033925CD}"/>
          </ac:spMkLst>
        </pc:spChg>
        <pc:spChg chg="add del mod">
          <ac:chgData name="Phillip Kaufman" userId="c001b2a046940d7c" providerId="LiveId" clId="{9EF190FB-2075-4375-A797-615516ED83A7}" dt="2024-07-16T02:33:01.962" v="21877" actId="478"/>
          <ac:spMkLst>
            <pc:docMk/>
            <pc:sldMk cId="1360435614" sldId="1147"/>
            <ac:spMk id="49" creationId="{3CD0DC87-ADEE-AF50-9E0E-8751B46B410D}"/>
          </ac:spMkLst>
        </pc:spChg>
        <pc:spChg chg="add del mod">
          <ac:chgData name="Phillip Kaufman" userId="c001b2a046940d7c" providerId="LiveId" clId="{9EF190FB-2075-4375-A797-615516ED83A7}" dt="2024-07-16T02:40:18.281" v="22037" actId="478"/>
          <ac:spMkLst>
            <pc:docMk/>
            <pc:sldMk cId="1360435614" sldId="1147"/>
            <ac:spMk id="50" creationId="{4D280403-E55C-50BE-57A4-B061367776A3}"/>
          </ac:spMkLst>
        </pc:spChg>
        <pc:spChg chg="add del mod">
          <ac:chgData name="Phillip Kaufman" userId="c001b2a046940d7c" providerId="LiveId" clId="{9EF190FB-2075-4375-A797-615516ED83A7}" dt="2024-07-16T02:58:41.768" v="22081" actId="478"/>
          <ac:spMkLst>
            <pc:docMk/>
            <pc:sldMk cId="1360435614" sldId="1147"/>
            <ac:spMk id="51" creationId="{894882CC-FDF2-1B64-D4F7-2FE187F27B54}"/>
          </ac:spMkLst>
        </pc:spChg>
        <pc:spChg chg="add del mod">
          <ac:chgData name="Phillip Kaufman" userId="c001b2a046940d7c" providerId="LiveId" clId="{9EF190FB-2075-4375-A797-615516ED83A7}" dt="2024-07-16T03:01:03.804" v="22147" actId="478"/>
          <ac:spMkLst>
            <pc:docMk/>
            <pc:sldMk cId="1360435614" sldId="1147"/>
            <ac:spMk id="52" creationId="{3BFFACC1-558C-0E53-B1F8-BCBC6822AFCF}"/>
          </ac:spMkLst>
        </pc:spChg>
        <pc:spChg chg="add mod">
          <ac:chgData name="Phillip Kaufman" userId="c001b2a046940d7c" providerId="LiveId" clId="{9EF190FB-2075-4375-A797-615516ED83A7}" dt="2024-07-16T04:30:33.644" v="22974" actId="1076"/>
          <ac:spMkLst>
            <pc:docMk/>
            <pc:sldMk cId="1360435614" sldId="1147"/>
            <ac:spMk id="55" creationId="{F78CDC92-8633-187A-308A-4E3FBF77E143}"/>
          </ac:spMkLst>
        </pc:spChg>
        <pc:spChg chg="add mod">
          <ac:chgData name="Phillip Kaufman" userId="c001b2a046940d7c" providerId="LiveId" clId="{9EF190FB-2075-4375-A797-615516ED83A7}" dt="2024-07-16T04:30:39.853" v="22976"/>
          <ac:spMkLst>
            <pc:docMk/>
            <pc:sldMk cId="1360435614" sldId="1147"/>
            <ac:spMk id="56" creationId="{1C350E43-A5D5-B476-22C0-66B7374BAB96}"/>
          </ac:spMkLst>
        </pc:spChg>
        <pc:spChg chg="add del mod">
          <ac:chgData name="Phillip Kaufman" userId="c001b2a046940d7c" providerId="LiveId" clId="{9EF190FB-2075-4375-A797-615516ED83A7}" dt="2024-07-22T06:30:41.982" v="26311" actId="478"/>
          <ac:spMkLst>
            <pc:docMk/>
            <pc:sldMk cId="1360435614" sldId="1147"/>
            <ac:spMk id="58" creationId="{2A3EFCB1-0243-16F9-3DAF-B1689C5320BB}"/>
          </ac:spMkLst>
        </pc:spChg>
        <pc:grpChg chg="add del mod">
          <ac:chgData name="Phillip Kaufman" userId="c001b2a046940d7c" providerId="LiveId" clId="{9EF190FB-2075-4375-A797-615516ED83A7}" dt="2024-07-16T04:57:14.584" v="23000" actId="478"/>
          <ac:grpSpMkLst>
            <pc:docMk/>
            <pc:sldMk cId="1360435614" sldId="1147"/>
            <ac:grpSpMk id="5" creationId="{6742BE70-74BD-F5DD-8CC9-2192AE3B48F0}"/>
          </ac:grpSpMkLst>
        </pc:grpChg>
        <pc:grpChg chg="add mod">
          <ac:chgData name="Phillip Kaufman" userId="c001b2a046940d7c" providerId="LiveId" clId="{9EF190FB-2075-4375-A797-615516ED83A7}" dt="2024-08-01T02:51:10.812" v="27771" actId="164"/>
          <ac:grpSpMkLst>
            <pc:docMk/>
            <pc:sldMk cId="1360435614" sldId="1147"/>
            <ac:grpSpMk id="11" creationId="{46CBE17D-329C-BBD1-FDD1-99DF308A6899}"/>
          </ac:grpSpMkLst>
        </pc:grpChg>
        <pc:grpChg chg="add del mod">
          <ac:chgData name="Phillip Kaufman" userId="c001b2a046940d7c" providerId="LiveId" clId="{9EF190FB-2075-4375-A797-615516ED83A7}" dt="2024-07-16T01:39:57.917" v="21096" actId="165"/>
          <ac:grpSpMkLst>
            <pc:docMk/>
            <pc:sldMk cId="1360435614" sldId="1147"/>
            <ac:grpSpMk id="12" creationId="{1FC7E258-501F-793A-BBA2-07087189F82E}"/>
          </ac:grpSpMkLst>
        </pc:grpChg>
        <pc:grpChg chg="add mod">
          <ac:chgData name="Phillip Kaufman" userId="c001b2a046940d7c" providerId="LiveId" clId="{9EF190FB-2075-4375-A797-615516ED83A7}" dt="2024-08-01T02:53:12.105" v="27805" actId="1076"/>
          <ac:grpSpMkLst>
            <pc:docMk/>
            <pc:sldMk cId="1360435614" sldId="1147"/>
            <ac:grpSpMk id="14" creationId="{8A5F3B91-9E85-7425-1A5C-88C433DDEF68}"/>
          </ac:grpSpMkLst>
        </pc:grpChg>
        <pc:grpChg chg="add mod">
          <ac:chgData name="Phillip Kaufman" userId="c001b2a046940d7c" providerId="LiveId" clId="{9EF190FB-2075-4375-A797-615516ED83A7}" dt="2024-07-16T01:39:54.696" v="21095" actId="571"/>
          <ac:grpSpMkLst>
            <pc:docMk/>
            <pc:sldMk cId="1360435614" sldId="1147"/>
            <ac:grpSpMk id="19" creationId="{C409A1E0-F504-392D-FF9B-F023F1069EC1}"/>
          </ac:grpSpMkLst>
        </pc:grpChg>
        <pc:grpChg chg="add mod or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6" creationId="{0B4CE766-A5DE-9661-275A-532011220421}"/>
          </ac:grpSpMkLst>
        </pc:grpChg>
        <pc:grpChg chg="add mod">
          <ac:chgData name="Phillip Kaufman" userId="c001b2a046940d7c" providerId="LiveId" clId="{9EF190FB-2075-4375-A797-615516ED83A7}" dt="2024-07-16T02:07:16.912" v="21550" actId="164"/>
          <ac:grpSpMkLst>
            <pc:docMk/>
            <pc:sldMk cId="1360435614" sldId="1147"/>
            <ac:grpSpMk id="27" creationId="{50020B9E-F289-A223-EEA1-1013932A7CBD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8" creationId="{0B2BA186-1E61-93F6-8CAF-ED1318664E7C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9" creationId="{4EDB5663-05EC-417B-8DCD-1BD3A29BCA85}"/>
          </ac:grpSpMkLst>
        </pc:grpChg>
        <pc:grpChg chg="add del mod">
          <ac:chgData name="Phillip Kaufman" userId="c001b2a046940d7c" providerId="LiveId" clId="{9EF190FB-2075-4375-A797-615516ED83A7}" dt="2024-08-01T02:50:22.113" v="27733" actId="165"/>
          <ac:grpSpMkLst>
            <pc:docMk/>
            <pc:sldMk cId="1360435614" sldId="1147"/>
            <ac:grpSpMk id="33" creationId="{C33618A4-0FD6-FC08-D2A9-7CC8045B2A9D}"/>
          </ac:grpSpMkLst>
        </pc:grpChg>
        <pc:grpChg chg="add del mod">
          <ac:chgData name="Phillip Kaufman" userId="c001b2a046940d7c" providerId="LiveId" clId="{9EF190FB-2075-4375-A797-615516ED83A7}" dt="2024-07-23T02:14:38.129" v="26352" actId="478"/>
          <ac:grpSpMkLst>
            <pc:docMk/>
            <pc:sldMk cId="1360435614" sldId="1147"/>
            <ac:grpSpMk id="57" creationId="{7F098F55-722D-B853-4673-C6330C4A2A17}"/>
          </ac:grpSpMkLst>
        </pc:grpChg>
        <pc:graphicFrameChg chg="add del mod modGraphic">
          <ac:chgData name="Phillip Kaufman" userId="c001b2a046940d7c" providerId="LiveId" clId="{9EF190FB-2075-4375-A797-615516ED83A7}" dt="2024-07-18T01:54:43.638" v="25073" actId="931"/>
          <ac:graphicFrameMkLst>
            <pc:docMk/>
            <pc:sldMk cId="1360435614" sldId="1147"/>
            <ac:graphicFrameMk id="6" creationId="{7F14CA7D-DDB0-30B7-8211-CED7FCFFA743}"/>
          </ac:graphicFrameMkLst>
        </pc:graphicFrameChg>
        <pc:graphicFrameChg chg="add del mod modGraphic">
          <ac:chgData name="Phillip Kaufman" userId="c001b2a046940d7c" providerId="LiveId" clId="{9EF190FB-2075-4375-A797-615516ED83A7}" dt="2024-07-16T02:13:28.950" v="21597" actId="478"/>
          <ac:graphicFrameMkLst>
            <pc:docMk/>
            <pc:sldMk cId="1360435614" sldId="1147"/>
            <ac:graphicFrameMk id="31" creationId="{662D3F4F-204B-A9DD-53B4-11636FE6E2C9}"/>
          </ac:graphicFrameMkLst>
        </pc:graphicFrameChg>
        <pc:picChg chg="add del mod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4" creationId="{E33CDF93-2E52-138E-CD7C-5B08CFC6B1E6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5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2T06:30:41.982" v="26311" actId="478"/>
          <ac:picMkLst>
            <pc:docMk/>
            <pc:sldMk cId="1360435614" sldId="1147"/>
            <ac:picMk id="7" creationId="{300910F6-0D24-06D6-6C79-F18379B22BD9}"/>
          </ac:picMkLst>
        </pc:picChg>
        <pc:picChg chg="add del mod">
          <ac:chgData name="Phillip Kaufman" userId="c001b2a046940d7c" providerId="LiveId" clId="{9EF190FB-2075-4375-A797-615516ED83A7}" dt="2024-07-23T04:04:58.735" v="26608" actId="478"/>
          <ac:picMkLst>
            <pc:docMk/>
            <pc:sldMk cId="1360435614" sldId="1147"/>
            <ac:picMk id="7" creationId="{69948E96-1BCF-62A9-1CA1-0F140EC1F671}"/>
          </ac:picMkLst>
        </pc:picChg>
        <pc:picChg chg="mod">
          <ac:chgData name="Phillip Kaufman" userId="c001b2a046940d7c" providerId="LiveId" clId="{9EF190FB-2075-4375-A797-615516ED83A7}" dt="2024-07-23T03:57:17.748" v="26378" actId="1076"/>
          <ac:picMkLst>
            <pc:docMk/>
            <pc:sldMk cId="1360435614" sldId="1147"/>
            <ac:picMk id="9" creationId="{9DB92DD9-D914-B8C2-17F8-81B23AF3747C}"/>
          </ac:picMkLst>
        </pc:picChg>
        <pc:picChg chg="add mod ord">
          <ac:chgData name="Phillip Kaufman" userId="c001b2a046940d7c" providerId="LiveId" clId="{9EF190FB-2075-4375-A797-615516ED83A7}" dt="2024-08-01T02:53:09.799" v="27803" actId="164"/>
          <ac:picMkLst>
            <pc:docMk/>
            <pc:sldMk cId="1360435614" sldId="1147"/>
            <ac:picMk id="10" creationId="{78671881-5BF8-B39C-2D0A-B12C68689CC3}"/>
          </ac:picMkLst>
        </pc:picChg>
        <pc:picChg chg="add del mod topLvl">
          <ac:chgData name="Phillip Kaufman" userId="c001b2a046940d7c" providerId="LiveId" clId="{9EF190FB-2075-4375-A797-615516ED83A7}" dt="2024-08-01T02:50:22.113" v="27733" actId="165"/>
          <ac:picMkLst>
            <pc:docMk/>
            <pc:sldMk cId="1360435614" sldId="1147"/>
            <ac:picMk id="12" creationId="{23C2A275-D457-F5BF-4870-73ADDADA703C}"/>
          </ac:picMkLst>
        </pc:picChg>
        <pc:picChg chg="add mod">
          <ac:chgData name="Phillip Kaufman" userId="c001b2a046940d7c" providerId="LiveId" clId="{9EF190FB-2075-4375-A797-615516ED83A7}" dt="2024-08-01T02:51:27.711" v="27778" actId="571"/>
          <ac:picMkLst>
            <pc:docMk/>
            <pc:sldMk cId="1360435614" sldId="1147"/>
            <ac:picMk id="13" creationId="{2A7D18EA-E483-FF5C-1142-64FF2CA9A987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32" creationId="{28923B87-1A78-46B9-51B2-71DDC1069475}"/>
          </ac:picMkLst>
        </pc:picChg>
        <pc:picChg chg="add del mod modCrop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54" creationId="{3865E3C6-9EB4-892C-47B1-BA851D23D34A}"/>
          </ac:picMkLst>
        </pc:picChg>
        <pc:picChg chg="add del mod">
          <ac:chgData name="Phillip Kaufman" userId="c001b2a046940d7c" providerId="LiveId" clId="{9EF190FB-2075-4375-A797-615516ED83A7}" dt="2024-07-18T01:54:54.903" v="25084" actId="478"/>
          <ac:picMkLst>
            <pc:docMk/>
            <pc:sldMk cId="1360435614" sldId="1147"/>
            <ac:picMk id="1030" creationId="{F7527D9E-8C8A-60F1-685D-CB0E74641348}"/>
          </ac:picMkLst>
        </pc:picChg>
        <pc:cxnChg chg="add mod or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4" creationId="{81298980-1111-05DC-E6A0-29AA9C267442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5" creationId="{B5DE985B-6E05-1AB0-FD98-35997F8460F4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6" creationId="{05592B1A-6C98-45F7-62E1-4F9CE58AE99C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6" creationId="{F4E632BC-29D9-B591-DF83-5D6A988C9F30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7" creationId="{209E66CF-B116-41FA-85B5-773DA2370CE6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8" creationId="{48C12B1A-204F-3565-6F37-7784F976964A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10" creationId="{6E2B4E53-171F-F8BF-E2C8-94158A920EE8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3" creationId="{D6941E75-CC3B-B3A3-8B85-61162196439B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6" creationId="{F3CAD315-5801-7EE1-C111-4889576B6B63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7" creationId="{B6396116-9899-B81E-68D5-184BC6AB5712}"/>
          </ac:cxnSpMkLst>
        </pc:cxnChg>
        <pc:cxnChg chg="add mod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8" creationId="{C2A8462D-A2AD-51C2-4B69-6EE4C9FDAA34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9" creationId="{BA0FB051-9203-1D1B-517D-22F920A69AFE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0" creationId="{8E2E7506-CB02-8998-6132-688A8B05C2F1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0" creationId="{A3665ECA-CC96-B492-BF1B-B819B563D480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1" creationId="{EFD1EA1E-0BBF-BF78-8CDA-501EF0CB2445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4" creationId="{74ADA382-5C8E-E321-B7E8-5E5D5F4E1D36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31" creationId="{460B1E5C-316B-4CFC-B831-FAF961E995FB}"/>
          </ac:cxnSpMkLst>
        </pc:cxnChg>
        <pc:cxnChg chg="add del mod">
          <ac:chgData name="Phillip Kaufman" userId="c001b2a046940d7c" providerId="LiveId" clId="{9EF190FB-2075-4375-A797-615516ED83A7}" dt="2024-07-16T02:29:25.352" v="21813" actId="478"/>
          <ac:cxnSpMkLst>
            <pc:docMk/>
            <pc:sldMk cId="1360435614" sldId="1147"/>
            <ac:cxnSpMk id="41" creationId="{546A3D80-139B-BDF9-451B-15C57B0476A4}"/>
          </ac:cxnSpMkLst>
        </pc:cxnChg>
        <pc:cxnChg chg="add del mod">
          <ac:chgData name="Phillip Kaufman" userId="c001b2a046940d7c" providerId="LiveId" clId="{9EF190FB-2075-4375-A797-615516ED83A7}" dt="2024-07-16T02:31:06.507" v="21834" actId="478"/>
          <ac:cxnSpMkLst>
            <pc:docMk/>
            <pc:sldMk cId="1360435614" sldId="1147"/>
            <ac:cxnSpMk id="44" creationId="{A08E6085-35B3-438F-67A9-1DE2FF111A06}"/>
          </ac:cxnSpMkLst>
        </pc:cxnChg>
        <pc:cxnChg chg="add del mod">
          <ac:chgData name="Phillip Kaufman" userId="c001b2a046940d7c" providerId="LiveId" clId="{9EF190FB-2075-4375-A797-615516ED83A7}" dt="2024-07-16T02:31:05.658" v="21833" actId="478"/>
          <ac:cxnSpMkLst>
            <pc:docMk/>
            <pc:sldMk cId="1360435614" sldId="1147"/>
            <ac:cxnSpMk id="46" creationId="{6CBDAF73-2AFF-26A7-B109-00623DE4B29F}"/>
          </ac:cxnSpMkLst>
        </pc:cxnChg>
      </pc:sldChg>
      <pc:sldChg chg="addSp delSp new del mod">
        <pc:chgData name="Phillip Kaufman" userId="c001b2a046940d7c" providerId="LiveId" clId="{9EF190FB-2075-4375-A797-615516ED83A7}" dt="2024-07-17T05:53:29.740" v="25024" actId="47"/>
        <pc:sldMkLst>
          <pc:docMk/>
          <pc:sldMk cId="2221795619" sldId="1148"/>
        </pc:sldMkLst>
        <pc:spChg chg="add del">
          <ac:chgData name="Phillip Kaufman" userId="c001b2a046940d7c" providerId="LiveId" clId="{9EF190FB-2075-4375-A797-615516ED83A7}" dt="2024-07-17T05:52:48.773" v="25022" actId="22"/>
          <ac:spMkLst>
            <pc:docMk/>
            <pc:sldMk cId="2221795619" sldId="1148"/>
            <ac:spMk id="5" creationId="{E527C5B6-1826-BBD2-178A-06AB590C80DB}"/>
          </ac:spMkLst>
        </pc:spChg>
      </pc:sldChg>
      <pc:sldChg chg="add">
        <pc:chgData name="Phillip Kaufman" userId="c001b2a046940d7c" providerId="LiveId" clId="{9EF190FB-2075-4375-A797-615516ED83A7}" dt="2024-07-17T05:53:26.386" v="25023"/>
        <pc:sldMkLst>
          <pc:docMk/>
          <pc:sldMk cId="317175523" sldId="1149"/>
        </pc:sldMkLst>
      </pc:sldChg>
      <pc:sldChg chg="addSp delSp modSp add mod ord">
        <pc:chgData name="Phillip Kaufman" userId="c001b2a046940d7c" providerId="LiveId" clId="{9EF190FB-2075-4375-A797-615516ED83A7}" dt="2024-08-01T02:44:21.831" v="27659" actId="1076"/>
        <pc:sldMkLst>
          <pc:docMk/>
          <pc:sldMk cId="1168357991" sldId="1150"/>
        </pc:sldMkLst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4" creationId="{2A590D48-D5E1-FA34-2F0E-68411FA38FA4}"/>
          </ac:spMkLst>
        </pc:spChg>
        <pc:spChg chg="add mod">
          <ac:chgData name="Phillip Kaufman" userId="c001b2a046940d7c" providerId="LiveId" clId="{9EF190FB-2075-4375-A797-615516ED83A7}" dt="2024-08-01T02:42:24.919" v="27631" actId="571"/>
          <ac:spMkLst>
            <pc:docMk/>
            <pc:sldMk cId="1168357991" sldId="1150"/>
            <ac:spMk id="4" creationId="{4BAFFE85-D656-B317-89E7-C4BECD38BCA4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4" creationId="{8CC2F7BC-DAB9-BCAB-4DA3-4BF743FF919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5" creationId="{6103DA88-B746-36EB-9871-9DDBC961328B}"/>
          </ac:spMkLst>
        </pc:spChg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5" creationId="{D490B98B-B89E-642B-EF84-2FD432725740}"/>
          </ac:spMkLst>
        </pc:spChg>
        <pc:spChg chg="del mod">
          <ac:chgData name="Phillip Kaufman" userId="c001b2a046940d7c" providerId="LiveId" clId="{9EF190FB-2075-4375-A797-615516ED83A7}" dt="2024-07-19T23:34:55.221" v="26296" actId="478"/>
          <ac:spMkLst>
            <pc:docMk/>
            <pc:sldMk cId="1168357991" sldId="1150"/>
            <ac:spMk id="6" creationId="{052432F3-322F-1899-02F9-70F858EA47D4}"/>
          </ac:spMkLst>
        </pc:spChg>
        <pc:spChg chg="add mod">
          <ac:chgData name="Phillip Kaufman" userId="c001b2a046940d7c" providerId="LiveId" clId="{9EF190FB-2075-4375-A797-615516ED83A7}" dt="2024-07-18T02:07:55.190" v="25328" actId="404"/>
          <ac:spMkLst>
            <pc:docMk/>
            <pc:sldMk cId="1168357991" sldId="1150"/>
            <ac:spMk id="7" creationId="{0F134105-499E-B76F-E3FE-808FC2C21696}"/>
          </ac:spMkLst>
        </pc:spChg>
        <pc:spChg chg="add mod">
          <ac:chgData name="Phillip Kaufman" userId="c001b2a046940d7c" providerId="LiveId" clId="{9EF190FB-2075-4375-A797-615516ED83A7}" dt="2024-07-18T02:08:26.273" v="25338" actId="1076"/>
          <ac:spMkLst>
            <pc:docMk/>
            <pc:sldMk cId="1168357991" sldId="1150"/>
            <ac:spMk id="8" creationId="{E24B23A8-C0FA-8D9F-67DF-E7CBB5E96A9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9" creationId="{CD5FF0FB-9390-721B-99CA-BD19D7A9D13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" creationId="{C8BBBC60-ACDA-C17F-B4BD-D96E8E9759F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" creationId="{7E0E7521-9E9F-5306-0502-49F4FB37DFEF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2" creationId="{7FB432A4-B1C8-91FD-4DBF-6AF7006A6AB0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3" creationId="{9BFFDAB2-F92E-718A-F33F-8F095F24E3A8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4" creationId="{0B036AE2-5046-3029-1FF1-96F9B7265DD5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5" creationId="{B955DB37-523A-E369-82B1-1402F89E4702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6" creationId="{7B0AB3AA-3181-FD63-DBB7-18B6702C5C1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7" creationId="{7898631D-153F-1C36-22E0-891DFD04DE2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" creationId="{3AD40E98-E4BF-6E25-BA38-BC73D90DAF5D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" creationId="{8942D798-3346-7DAF-9F2E-6746F0D36F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0" creationId="{2D5AD66B-2E37-30C2-2F86-FD7B060D0C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1" creationId="{0972A404-F275-5241-245A-39B7E164737E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0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1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2" creationId="{FDF68AAF-CF74-A97E-BCF4-5421726B948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3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4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5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6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7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8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9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0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1" creationId="{302D74DE-A5F2-DD64-8E55-50291DA0AF3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2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3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4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5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6" creationId="{F36D3A5C-C671-1167-0690-DCBD9F6EB4A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8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9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0" creationId="{FDF68AAF-CF74-A97E-BCF4-5421726B948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1" creationId="{00E4C17E-2DCC-1D6D-551C-87DEE943717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2" creationId="{682E6099-1917-5025-DF7A-E4AFDF6AE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3" creationId="{F5A90605-C98B-D31C-4F25-B4B79DC03A6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4" creationId="{DA84BFF0-9486-214A-70E6-50B546F70C2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5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6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7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8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9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0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1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2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3" creationId="{302D74DE-A5F2-DD64-8E55-50291DA0AF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4" creationId="{C678C799-A778-FA64-F02D-7E311816D87B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5" creationId="{44EB9E66-BE5E-2F5D-16E0-A4EB0CB95FCF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6" creationId="{05D363A5-E2D8-51F5-64B5-813E1CE0C93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7" creationId="{09768ED9-80F8-5A55-0AC7-54B17694777A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8" creationId="{59E33574-7928-95AE-4262-284EE03B184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9" creationId="{FD810BA9-354A-D698-2755-F97F19C516C3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0" creationId="{6D4922B7-1302-3528-80E0-CC3C072995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1" creationId="{F913F044-C054-111C-0FAD-1062FF0E9D2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2" creationId="{21577D06-0DBA-160B-2495-8F1FEB30CF2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3" creationId="{B905D145-33F2-BC90-5491-E172C90E32FE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4" creationId="{E20B273D-46C1-3DD8-1ABE-B6C3C49F39D2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5" creationId="{DFB9CACA-F9AB-DFFB-C1E2-750CDDA64DC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6" creationId="{5C8E4DBA-0C26-BDC7-FBE8-805CC8C50AC9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7" creationId="{5AFAE093-8720-C97C-4CE8-68822500F83D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8" creationId="{DD9D1840-8453-8164-6536-DBF8377D94DD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0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1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2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3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4" creationId="{F36D3A5C-C671-1167-0690-DCBD9F6EB4A9}"/>
          </ac:spMkLst>
        </pc:spChg>
        <pc:spChg chg="del mod topLvl">
          <ac:chgData name="Phillip Kaufman" userId="c001b2a046940d7c" providerId="LiveId" clId="{9EF190FB-2075-4375-A797-615516ED83A7}" dt="2024-07-19T23:25:43.862" v="26198" actId="478"/>
          <ac:spMkLst>
            <pc:docMk/>
            <pc:sldMk cId="1168357991" sldId="1150"/>
            <ac:spMk id="86" creationId="{79F90767-A8B3-90DF-7D0C-57A21C62E407}"/>
          </ac:spMkLst>
        </pc:spChg>
        <pc:spChg chg="del mod topLvl">
          <ac:chgData name="Phillip Kaufman" userId="c001b2a046940d7c" providerId="LiveId" clId="{9EF190FB-2075-4375-A797-615516ED83A7}" dt="2024-07-19T23:25:44.407" v="26199" actId="478"/>
          <ac:spMkLst>
            <pc:docMk/>
            <pc:sldMk cId="1168357991" sldId="1150"/>
            <ac:spMk id="87" creationId="{2E5140D7-4FB1-0FB2-F392-4C4E13C805DB}"/>
          </ac:spMkLst>
        </pc:spChg>
        <pc:spChg chg="del mod topLvl">
          <ac:chgData name="Phillip Kaufman" userId="c001b2a046940d7c" providerId="LiveId" clId="{9EF190FB-2075-4375-A797-615516ED83A7}" dt="2024-07-19T23:25:45.001" v="26200" actId="478"/>
          <ac:spMkLst>
            <pc:docMk/>
            <pc:sldMk cId="1168357991" sldId="1150"/>
            <ac:spMk id="88" creationId="{3E09FFCF-93F5-F7CB-7B0F-8CBA66B01560}"/>
          </ac:spMkLst>
        </pc:spChg>
        <pc:spChg chg="del mod topLvl">
          <ac:chgData name="Phillip Kaufman" userId="c001b2a046940d7c" providerId="LiveId" clId="{9EF190FB-2075-4375-A797-615516ED83A7}" dt="2024-07-19T23:25:43.265" v="26197" actId="478"/>
          <ac:spMkLst>
            <pc:docMk/>
            <pc:sldMk cId="1168357991" sldId="1150"/>
            <ac:spMk id="89" creationId="{999FC660-DC72-B323-E401-136130FF1646}"/>
          </ac:spMkLst>
        </pc:spChg>
        <pc:spChg chg="del mod topLvl">
          <ac:chgData name="Phillip Kaufman" userId="c001b2a046940d7c" providerId="LiveId" clId="{9EF190FB-2075-4375-A797-615516ED83A7}" dt="2024-07-19T23:25:48.229" v="26204" actId="478"/>
          <ac:spMkLst>
            <pc:docMk/>
            <pc:sldMk cId="1168357991" sldId="1150"/>
            <ac:spMk id="90" creationId="{E669C114-3FDF-B636-74B0-D96B391E80D1}"/>
          </ac:spMkLst>
        </pc:spChg>
        <pc:spChg chg="del mod topLvl">
          <ac:chgData name="Phillip Kaufman" userId="c001b2a046940d7c" providerId="LiveId" clId="{9EF190FB-2075-4375-A797-615516ED83A7}" dt="2024-07-19T22:40:36.623" v="26080" actId="21"/>
          <ac:spMkLst>
            <pc:docMk/>
            <pc:sldMk cId="1168357991" sldId="1150"/>
            <ac:spMk id="91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25:48.717" v="26205" actId="478"/>
          <ac:spMkLst>
            <pc:docMk/>
            <pc:sldMk cId="1168357991" sldId="1150"/>
            <ac:spMk id="92" creationId="{2ED25394-AF97-479A-54C2-1C0ABD9F73AE}"/>
          </ac:spMkLst>
        </pc:spChg>
        <pc:spChg chg="del mod topLvl">
          <ac:chgData name="Phillip Kaufman" userId="c001b2a046940d7c" providerId="LiveId" clId="{9EF190FB-2075-4375-A797-615516ED83A7}" dt="2024-07-19T23:25:46.205" v="26202" actId="478"/>
          <ac:spMkLst>
            <pc:docMk/>
            <pc:sldMk cId="1168357991" sldId="1150"/>
            <ac:spMk id="93" creationId="{D33FE0FE-5699-1EF1-A199-404B5493FBB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4" creationId="{FDDAC140-C425-0FA2-87B9-06E0B9255316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5" creationId="{3F725E53-1654-B1F8-419B-E1797C13955D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6" creationId="{F4BC110D-EDF5-B582-D5EF-12958808E17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7" creationId="{CC76BDB6-551B-BFCE-C977-60ECEEAFE088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8" creationId="{99AE7184-8516-3774-595B-F15AAEED307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9" creationId="{B7FBB094-5975-B2A3-2B9F-DA27C7721FA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0" creationId="{9250090C-8C7D-4933-B137-334695273C03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101" creationId="{98D186D2-4FD8-E080-2891-CEE34278A60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2" creationId="{20416E13-E913-6DEE-8999-243F07823621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3" creationId="{F3098060-3908-7973-A2C4-BE242D9167F0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4" creationId="{21E690BD-8D74-462F-DC8A-971CCBA1A80C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5" creationId="{E8476F3B-0112-18C0-34FA-6F110617FDF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06" creationId="{8E097AF6-1844-0B6B-0F99-A8FEB57EDB8F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7" creationId="{3F725E53-1654-B1F8-419B-E1797C13955D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8" creationId="{99AE7184-8516-3774-595B-F15AAEED307E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9" creationId="{98D186D2-4FD8-E080-2891-CEE34278A60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0" creationId="{3F725E53-1654-B1F8-419B-E1797C13955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1" creationId="{59A4E55D-280A-2F23-91FC-A7755E9EAA0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2" creationId="{4A7EA8DF-A11B-D1FB-C99C-9EE821A733DF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3" creationId="{99AE7184-8516-3774-595B-F15AAEED307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4" creationId="{98D186D2-4FD8-E080-2891-CEE34278A60E}"/>
          </ac:spMkLst>
        </pc:spChg>
        <pc:spChg chg="add del mod">
          <ac:chgData name="Phillip Kaufman" userId="c001b2a046940d7c" providerId="LiveId" clId="{9EF190FB-2075-4375-A797-615516ED83A7}" dt="2024-07-19T23:25:45.853" v="26201" actId="478"/>
          <ac:spMkLst>
            <pc:docMk/>
            <pc:sldMk cId="1168357991" sldId="1150"/>
            <ac:spMk id="115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6" creationId="{A8664EA4-AE98-4D9E-3AAE-19922361810E}"/>
          </ac:spMkLst>
        </pc:spChg>
        <pc:spChg chg="mod">
          <ac:chgData name="Phillip Kaufman" userId="c001b2a046940d7c" providerId="LiveId" clId="{9EF190FB-2075-4375-A797-615516ED83A7}" dt="2024-08-01T02:42:18.221" v="27629" actId="1076"/>
          <ac:spMkLst>
            <pc:docMk/>
            <pc:sldMk cId="1168357991" sldId="1150"/>
            <ac:spMk id="117" creationId="{F9FEB527-DCBB-EC8E-31B1-1B16CD3DE4A0}"/>
          </ac:spMkLst>
        </pc:spChg>
        <pc:spChg chg="mod">
          <ac:chgData name="Phillip Kaufman" userId="c001b2a046940d7c" providerId="LiveId" clId="{9EF190FB-2075-4375-A797-615516ED83A7}" dt="2024-08-01T02:44:21.831" v="27659" actId="1076"/>
          <ac:spMkLst>
            <pc:docMk/>
            <pc:sldMk cId="1168357991" sldId="1150"/>
            <ac:spMk id="118" creationId="{BD5200E7-17E7-934F-D811-8E1C372D8336}"/>
          </ac:spMkLst>
        </pc:spChg>
        <pc:spChg chg="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19" creationId="{1998BF01-BBFE-9FC3-03F5-804242F970D3}"/>
          </ac:spMkLst>
        </pc:spChg>
        <pc:spChg chg="mod">
          <ac:chgData name="Phillip Kaufman" userId="c001b2a046940d7c" providerId="LiveId" clId="{9EF190FB-2075-4375-A797-615516ED83A7}" dt="2024-08-01T02:44:02.446" v="27654" actId="1076"/>
          <ac:spMkLst>
            <pc:docMk/>
            <pc:sldMk cId="1168357991" sldId="1150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21" creationId="{E615158E-8175-4C6D-E7D2-A66A690BEC1F}"/>
          </ac:spMkLst>
        </pc:spChg>
        <pc:spChg chg="mod">
          <ac:chgData name="Phillip Kaufman" userId="c001b2a046940d7c" providerId="LiveId" clId="{9EF190FB-2075-4375-A797-615516ED83A7}" dt="2024-08-01T02:44:15.610" v="27657" actId="1076"/>
          <ac:spMkLst>
            <pc:docMk/>
            <pc:sldMk cId="1168357991" sldId="1150"/>
            <ac:spMk id="122" creationId="{A758A1B6-BA18-4B2F-0A48-B8945F33E33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3" creationId="{8CF62351-66FC-A02D-35C2-7B97980D7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4" creationId="{53706EEB-DD57-09DF-DD87-A6AA0DA8258C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5" creationId="{9C6BFBD8-DCAD-DAD5-8C10-CEA3D4D46193}"/>
          </ac:spMkLst>
        </pc:spChg>
        <pc:spChg chg="mod">
          <ac:chgData name="Phillip Kaufman" userId="c001b2a046940d7c" providerId="LiveId" clId="{9EF190FB-2075-4375-A797-615516ED83A7}" dt="2024-08-01T02:44:09.745" v="27656" actId="1076"/>
          <ac:spMkLst>
            <pc:docMk/>
            <pc:sldMk cId="1168357991" sldId="1150"/>
            <ac:spMk id="126" creationId="{342DBC19-F8CB-05AA-07B8-51954C463B1A}"/>
          </ac:spMkLst>
        </pc:spChg>
        <pc:spChg chg="mod">
          <ac:chgData name="Phillip Kaufman" userId="c001b2a046940d7c" providerId="LiveId" clId="{9EF190FB-2075-4375-A797-615516ED83A7}" dt="2024-08-01T02:44:07.163" v="27655" actId="1076"/>
          <ac:spMkLst>
            <pc:docMk/>
            <pc:sldMk cId="1168357991" sldId="1150"/>
            <ac:spMk id="127" creationId="{59422AE9-8D7A-0CBD-7416-7C1232CEB6F6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8" creationId="{2422CD31-DACA-1AC5-1350-A1DAC80E54E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9" creationId="{FFCD030B-455E-AB6A-91D5-2E550F49404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0" creationId="{B551527C-94B8-CBDC-9A64-E373E49AFBD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1" creationId="{CC8B8AF9-F359-A6E0-08E8-85253434408C}"/>
          </ac:spMkLst>
        </pc:spChg>
        <pc:spChg chg="del mod topLvl">
          <ac:chgData name="Phillip Kaufman" userId="c001b2a046940d7c" providerId="LiveId" clId="{9EF190FB-2075-4375-A797-615516ED83A7}" dt="2024-07-19T23:25:39.864" v="26196" actId="478"/>
          <ac:spMkLst>
            <pc:docMk/>
            <pc:sldMk cId="1168357991" sldId="1150"/>
            <ac:spMk id="132" creationId="{B3B03247-2E3E-1AE8-1DC4-1DB1D754A9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3" creationId="{9C14DBC8-425E-E733-9731-C4525117C4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4" creationId="{3709151D-8B63-4533-F70D-161DECA68BB2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8" creationId="{3D611CA1-891E-C191-4993-D247ABDAF107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9" creationId="{DB2E5168-CA91-B300-B68E-95B5AC69191D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0" creationId="{35B9B787-A06A-EBE0-3A76-BCE4FE3BC116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1" creationId="{31C008ED-7154-C894-BB59-20EA1F0A937B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2" creationId="{9A1536C7-D3E6-986F-E3DB-CF6FE2C216F1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3" creationId="{F7921584-233C-7E82-6312-6AA174E2686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4" creationId="{B9281B5E-E5EB-C27E-24F2-6F69C0233C10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5" creationId="{A8044C60-96D7-C1E7-270A-FCBA4C77247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6" creationId="{F017A168-A678-C0AC-A665-85BECAEE08E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7" creationId="{FB8DCFE1-C22D-7A30-7775-36A0B9806AC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8" creationId="{DFCDBADA-F1C2-D74D-1DF4-3A3832E6AB14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9" creationId="{FAE88A4F-1C06-5DE5-04E6-56620CAA4871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0" creationId="{0594BA16-AD71-E8F0-D690-C6586B24181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1" creationId="{4342B0D9-848D-6259-3B9C-2742DABC68B0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2" creationId="{133D9B42-0676-4CCA-AF3D-BCD85F03E12E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3" creationId="{B85C9F72-66EA-6F61-717A-73E0F007CB9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4" creationId="{555CB2CE-9E34-9379-F74E-520EE58899C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5" creationId="{E315E30B-7EA0-ED4B-F938-DD40ACBBBEA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6" creationId="{5B57DB96-3D83-8938-67BF-5247042D75B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57" creationId="{1E7CF285-B5FF-3297-172B-D58FEF82931B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8" creationId="{4059E596-3E20-B076-30A9-E63E554852E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9" creationId="{9E28E18D-DB23-D90A-9247-50C810B790D4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0" creationId="{94D37B7C-3B07-1B04-00D1-7667FEEB6F41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1" creationId="{7F2029BE-CA53-326A-862B-ACD1E85589B0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2" creationId="{35F4CE6A-504A-B155-FC2D-D07EDE844305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3" creationId="{60504990-1EAF-8795-FCE3-3DBE07E44BE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4" creationId="{DA766771-170F-5D49-E9C3-D41CE78AE100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5" creationId="{FB44203D-9162-E60B-817D-590B0729C0D3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6" creationId="{35364527-830C-38EC-D93D-697B7E709BB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7" creationId="{5EF9671F-F392-58EB-82A3-B997424BF7E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8" creationId="{9DC821B6-C9D2-8278-224E-9633E788150D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169" creationId="{B5EAC7E7-F614-A31C-925C-477CEAAD029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0" creationId="{57FC9431-609D-1EE3-2315-E5AC7438B5B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1" creationId="{C7C5E89D-AEFD-8C86-B80C-2E09147C7F53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4" creationId="{AA58388A-7FA0-6A3D-BD85-DD2E1D96C357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5" creationId="{5B9AB7B7-2A9E-C39F-2420-BD34A29F0568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6" creationId="{B3065B8D-479A-9244-7C61-D8C661E99645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7" creationId="{B6889058-975A-708B-8462-C80DF9B392AA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8" creationId="{699A9384-A4AE-199C-53FE-108CD92AD7A3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9" creationId="{05859071-CAD6-E75D-F593-6F47B831343C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80" creationId="{50E49487-330A-B1AA-EE72-9F25D83B5172}"/>
          </ac:spMkLst>
        </pc:spChg>
        <pc:spChg chg="del mod">
          <ac:chgData name="Phillip Kaufman" userId="c001b2a046940d7c" providerId="LiveId" clId="{9EF190FB-2075-4375-A797-615516ED83A7}" dt="2024-07-19T22:19:38.346" v="25965" actId="478"/>
          <ac:spMkLst>
            <pc:docMk/>
            <pc:sldMk cId="1168357991" sldId="1150"/>
            <ac:spMk id="181" creationId="{454043A4-F83C-4455-51D9-78268F83D099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82" creationId="{9C0528AD-D9A3-BAF7-5DDF-4A27574E36FA}"/>
          </ac:spMkLst>
        </pc:spChg>
        <pc:spChg chg="add del mod topLvl">
          <ac:chgData name="Phillip Kaufman" userId="c001b2a046940d7c" providerId="LiveId" clId="{9EF190FB-2075-4375-A797-615516ED83A7}" dt="2024-07-19T22:24:17.841" v="26004" actId="478"/>
          <ac:spMkLst>
            <pc:docMk/>
            <pc:sldMk cId="1168357991" sldId="1150"/>
            <ac:spMk id="183" creationId="{AB5FA2AC-9D22-23EF-E62C-1FAEB7AA8448}"/>
          </ac:spMkLst>
        </pc:spChg>
        <pc:spChg chg="del mod topLvl">
          <ac:chgData name="Phillip Kaufman" userId="c001b2a046940d7c" providerId="LiveId" clId="{9EF190FB-2075-4375-A797-615516ED83A7}" dt="2024-07-19T22:22:36.272" v="25993" actId="478"/>
          <ac:spMkLst>
            <pc:docMk/>
            <pc:sldMk cId="1168357991" sldId="1150"/>
            <ac:spMk id="184" creationId="{50C3055E-760C-2402-95B0-ACDCC93F83F2}"/>
          </ac:spMkLst>
        </pc:spChg>
        <pc:spChg chg="del mod topLvl">
          <ac:chgData name="Phillip Kaufman" userId="c001b2a046940d7c" providerId="LiveId" clId="{9EF190FB-2075-4375-A797-615516ED83A7}" dt="2024-07-19T22:25:40.100" v="26011" actId="478"/>
          <ac:spMkLst>
            <pc:docMk/>
            <pc:sldMk cId="1168357991" sldId="1150"/>
            <ac:spMk id="185" creationId="{21FC0A65-8DEC-20C9-7751-7CDC3B07559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6" creationId="{FC269B79-CAB3-DB69-243B-2777CAA5432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7" creationId="{9E1F0951-713D-301F-A175-7123BA6CCC46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8" creationId="{39672A1C-6722-2A5B-ED44-996E9363E5BA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9" creationId="{3A6D505F-16E9-4127-1735-BA84779C85F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0" creationId="{4DBD8211-726A-FF15-D56C-4C8C9BCBEB4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1" creationId="{26CAE723-4821-F586-890F-66CA3A9C3C4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2" creationId="{8D8E0D0C-358C-D012-C009-8025D7B37DE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3" creationId="{8A629E7F-8ECE-3B8A-93FF-AEE647F718E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4" creationId="{39ECA75B-1E6F-11DA-A668-52630FD4C71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5" creationId="{F9342E9F-8771-586A-8525-C8D23E48DC4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6" creationId="{3C8BE5C0-903E-1FC4-E7EE-E9EBC41F23A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7" creationId="{DCF9A4B4-311B-2594-8172-7310BD094D7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8" creationId="{F9844227-33FF-0347-E2E5-474E5A7755FE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9" creationId="{7767C7DD-7D9F-8957-FBD8-94B920F9CAA1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0" creationId="{0A6BCBE4-209C-041D-9A0D-7A86E64F7879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1" creationId="{75A07ED6-5348-AF04-A9B3-C9C8936E8B5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2" creationId="{89FC091B-6FE8-3AB0-F33F-D148E1EB247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3" creationId="{CBE5B766-F65C-E4A7-A2B8-84E5D13A0BB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4" creationId="{4DD0BCBE-8CA1-92C8-490A-2E8E9E8E9F20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5" creationId="{CF3C936E-5B86-02B9-C22B-BB928B20D71A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6" creationId="{3E36D2B3-9B64-491A-DA5A-C463323B36D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7" creationId="{2F3C8780-0337-387F-1810-73AC2DA9C58A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8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9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0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1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2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3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4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5" creationId="{509459F6-0DA3-599B-4FDD-79199E0DBEF2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6" creationId="{B5EAC7E7-F614-A31C-925C-477CEAAD0298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7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8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9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0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1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2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3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4" creationId="{509459F6-0DA3-599B-4FDD-79199E0DBEF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6" creationId="{E0A8BD6D-CC8F-037F-6D84-9EDFFAC9626C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7" creationId="{D4D99F77-3E9C-2069-62E9-A12D7EC3D22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8" creationId="{4B075D6B-93A4-17F5-5A9A-B0712DE11380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9" creationId="{9F2D8465-7D41-F92D-1FEA-0F9447FC08B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0" creationId="{702C5773-AED7-1FE5-7318-3EDD8D3B2E6E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1" creationId="{8F1407FB-37A0-5AAB-752E-B4409C000201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2" creationId="{A40913A5-FB9B-8089-0EB0-0A00D7B0E86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3" creationId="{32A21103-3C6A-30D8-F9EF-EDC33DBFB299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4" creationId="{2989A052-AB8A-3B92-7F1A-C272332677E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5" creationId="{CA1151F7-6CAB-D117-3560-94A58545845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6" creationId="{84B5D53A-112E-57F9-75E7-F7883CF730F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7" creationId="{2506FF7F-26E8-A433-5BA0-176588A5E5E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8" creationId="{37B9B2F1-75EF-8DAF-7B1C-AC6C1787F11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9" creationId="{DE6B453D-7F38-BBD5-2CB6-FB5A9933BB4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0" creationId="{56C7F1AB-436C-DC46-B94E-695CC754A6D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1" creationId="{7C50CC91-3557-3DFB-C24C-50013546006A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2" creationId="{BA582A5C-3435-1E64-F008-ED8CC8BDA88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3" creationId="{0911A62A-EFB8-547B-1168-8A16C74D8CE5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4" creationId="{C3570379-3A25-A853-FD2E-7A492AF367B7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5" creationId="{78381F5C-BFB4-3D28-5DA3-ADD59DFA82DA}"/>
          </ac:spMkLst>
        </pc:spChg>
        <pc:spChg chg="add del mod">
          <ac:chgData name="Phillip Kaufman" userId="c001b2a046940d7c" providerId="LiveId" clId="{9EF190FB-2075-4375-A797-615516ED83A7}" dt="2024-07-19T23:25:26.813" v="26191" actId="478"/>
          <ac:spMkLst>
            <pc:docMk/>
            <pc:sldMk cId="1168357991" sldId="1150"/>
            <ac:spMk id="246" creationId="{66165260-7C65-AF37-4180-F3291265B04B}"/>
          </ac:spMkLst>
        </pc:spChg>
        <pc:spChg chg="add del mod">
          <ac:chgData name="Phillip Kaufman" userId="c001b2a046940d7c" providerId="LiveId" clId="{9EF190FB-2075-4375-A797-615516ED83A7}" dt="2024-07-19T23:25:27.287" v="26192" actId="478"/>
          <ac:spMkLst>
            <pc:docMk/>
            <pc:sldMk cId="1168357991" sldId="1150"/>
            <ac:spMk id="247" creationId="{E7AE694C-6796-2883-5C17-FB2D053722EA}"/>
          </ac:spMkLst>
        </pc:spChg>
        <pc:spChg chg="add del mod">
          <ac:chgData name="Phillip Kaufman" userId="c001b2a046940d7c" providerId="LiveId" clId="{9EF190FB-2075-4375-A797-615516ED83A7}" dt="2024-07-19T23:25:27.671" v="26193" actId="478"/>
          <ac:spMkLst>
            <pc:docMk/>
            <pc:sldMk cId="1168357991" sldId="1150"/>
            <ac:spMk id="248" creationId="{FDD266F5-9CDB-25F8-1F92-38C066327BB6}"/>
          </ac:spMkLst>
        </pc:spChg>
        <pc:spChg chg="add del mod">
          <ac:chgData name="Phillip Kaufman" userId="c001b2a046940d7c" providerId="LiveId" clId="{9EF190FB-2075-4375-A797-615516ED83A7}" dt="2024-07-19T23:25:25.735" v="26190" actId="478"/>
          <ac:spMkLst>
            <pc:docMk/>
            <pc:sldMk cId="1168357991" sldId="1150"/>
            <ac:spMk id="249" creationId="{FA72A807-90E9-CE19-E1D3-00BA03A97249}"/>
          </ac:spMkLst>
        </pc:spChg>
        <pc:spChg chg="add del mod">
          <ac:chgData name="Phillip Kaufman" userId="c001b2a046940d7c" providerId="LiveId" clId="{9EF190FB-2075-4375-A797-615516ED83A7}" dt="2024-07-19T23:25:25.189" v="26189" actId="478"/>
          <ac:spMkLst>
            <pc:docMk/>
            <pc:sldMk cId="1168357991" sldId="1150"/>
            <ac:spMk id="250" creationId="{4F90B381-CAE2-090D-26AE-49D7ECDFDFB1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1" creationId="{D0D9BE6F-EDF6-7E65-A56F-F4D77C55BDC0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2" creationId="{FF94B730-0B80-3348-494B-1A66E442F89D}"/>
          </ac:spMkLst>
        </pc:spChg>
        <pc:spChg chg="add del mod">
          <ac:chgData name="Phillip Kaufman" userId="c001b2a046940d7c" providerId="LiveId" clId="{9EF190FB-2075-4375-A797-615516ED83A7}" dt="2024-07-19T23:25:29.758" v="26194" actId="478"/>
          <ac:spMkLst>
            <pc:docMk/>
            <pc:sldMk cId="1168357991" sldId="1150"/>
            <ac:spMk id="253" creationId="{584A5F6E-1BFE-8EA2-DF22-DAD2E727EB18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4" creationId="{CC9D1B9A-A0FC-4051-E545-99CDFFE9AA14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5" creationId="{AF954A82-E3E1-1BDE-B10C-265DAE99B926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6" creationId="{6E0797DA-81E1-B5EF-1136-9B152488EFEF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7" creationId="{B31B81AA-4600-B47D-BF36-B97D2304B2E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8" creationId="{9284E510-6E55-1230-BCF7-E29F861FEEC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59" creationId="{49B888E3-47D2-E29E-D729-C3CF9D07504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60" creationId="{DEBE6549-95D2-D700-EFAE-23DBCE9DE88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1" creationId="{8C9A662D-5E52-EBDE-05D1-1246AAF239FC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2" creationId="{74FF2E16-7AEF-9C82-037A-51FB2AED9BD3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7" creationId="{0FC510DE-6C10-7922-3612-971C3C6758A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8" creationId="{7C019339-CA78-CD01-05A2-FE36C1D1FF9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9" creationId="{0B48E185-65B8-A757-2D04-550FFC848FE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0" creationId="{EC71D368-35C7-36F6-EF68-57DD13CF318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1" creationId="{18139114-3B57-4234-0DEF-F9AEFC56D8D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2" creationId="{5FFE1EEC-56F3-FEF0-F1B2-A66728F84DF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3" creationId="{650CB5C7-7F68-405F-03F2-88DF55C54A4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4" creationId="{F2F625BA-0E49-F9F5-7153-2131E4A78CA0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5" creationId="{5F9D84A7-8B2F-9344-B2F4-1DFDB2C84456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6" creationId="{E9E5B157-CD1F-0626-36D5-6629D20F0E1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7" creationId="{A18ABEB6-E220-3FE9-E805-DD66DD332B34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8" creationId="{88799DD3-C3C8-4D1A-0C03-99684A7DFEC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9" creationId="{27D7AE2D-8686-4B3D-E2C3-F5DE093A29F9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0" creationId="{6720E06B-8F21-04DB-3694-CEC18DA77EF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1" creationId="{7B7D18C1-4AAD-9231-37F6-C69B8F738455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2" creationId="{4C994B32-1A61-C231-94ED-4338CC663BC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3" creationId="{8C2F236F-7396-BF6A-1C64-3D9242851838}"/>
          </ac:spMkLst>
        </pc:s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5" creationId="{FCDC37A3-F7AD-C204-8D5B-B39D175761AE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6" creationId="{59CEDE43-45D1-4CA0-F36D-A6326E85CB3C}"/>
          </ac:grpSpMkLst>
        </pc:grpChg>
        <pc:grpChg chg="add mod">
          <ac:chgData name="Phillip Kaufman" userId="c001b2a046940d7c" providerId="LiveId" clId="{9EF190FB-2075-4375-A797-615516ED83A7}" dt="2024-08-01T02:43:58.181" v="27653" actId="1076"/>
          <ac:grpSpMkLst>
            <pc:docMk/>
            <pc:sldMk cId="1168357991" sldId="1150"/>
            <ac:grpSpMk id="22" creationId="{3ACF8BE4-D633-C35E-1C7D-FAF211672A4D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2" creationId="{ADA7EB2C-F83F-39A6-267C-9CCCC7EAB2E9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3" creationId="{02D90A48-A691-2E77-D83D-58B26370AF5D}"/>
          </ac:grpSpMkLst>
        </pc:gr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23" creationId="{34DEAF45-50D9-526C-DF28-2360D7F4E715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24" creationId="{713AD78E-7693-12CF-FEBA-17593F4ED5C7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4" creationId="{F5A2476A-E6BC-C9E0-B2A6-54CFB6A0BBBC}"/>
          </ac:grpSpMkLst>
        </pc:grpChg>
        <pc:grpChg chg="add mod">
          <ac:chgData name="Phillip Kaufman" userId="c001b2a046940d7c" providerId="LiveId" clId="{9EF190FB-2075-4375-A797-615516ED83A7}" dt="2024-08-01T02:43:52.008" v="27650" actId="164"/>
          <ac:grpSpMkLst>
            <pc:docMk/>
            <pc:sldMk cId="1168357991" sldId="1150"/>
            <ac:grpSpMk id="25" creationId="{6B5827C8-17C8-1624-2511-B69BF0EC6FF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5" creationId="{ABE19E75-05F8-9CED-5A69-2865FDD28260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6" creationId="{0CF74EB3-FD07-1662-FBE1-C599FF63FB3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7" creationId="{0CE9AFB1-A08E-B080-0B9C-1F01E021FE68}"/>
          </ac:grpSpMkLst>
        </pc:grpChg>
        <pc:grpChg chg="add del mod">
          <ac:chgData name="Phillip Kaufman" userId="c001b2a046940d7c" providerId="LiveId" clId="{9EF190FB-2075-4375-A797-615516ED83A7}" dt="2024-07-19T22:41:02.724" v="26084" actId="165"/>
          <ac:grpSpMkLst>
            <pc:docMk/>
            <pc:sldMk cId="1168357991" sldId="1150"/>
            <ac:grpSpMk id="28" creationId="{CAFE34BA-3093-B803-8E92-C27E4F55FA08}"/>
          </ac:grpSpMkLst>
        </pc:grpChg>
        <pc:grpChg chg="add del mod">
          <ac:chgData name="Phillip Kaufman" userId="c001b2a046940d7c" providerId="LiveId" clId="{9EF190FB-2075-4375-A797-615516ED83A7}" dt="2024-07-19T22:37:53.751" v="26065" actId="21"/>
          <ac:grpSpMkLst>
            <pc:docMk/>
            <pc:sldMk cId="1168357991" sldId="1150"/>
            <ac:grpSpMk id="29" creationId="{6481C338-1183-B5E5-EAC2-93DA35490C4C}"/>
          </ac:grpSpMkLst>
        </pc:grpChg>
        <pc:grpChg chg="add mod">
          <ac:chgData name="Phillip Kaufman" userId="c001b2a046940d7c" providerId="LiveId" clId="{9EF190FB-2075-4375-A797-615516ED83A7}" dt="2024-07-19T22:37:54.214" v="26066"/>
          <ac:grpSpMkLst>
            <pc:docMk/>
            <pc:sldMk cId="1168357991" sldId="1150"/>
            <ac:grpSpMk id="47" creationId="{6481C338-1183-B5E5-EAC2-93DA35490C4C}"/>
          </ac:grpSpMkLst>
        </pc:grpChg>
        <pc:grpChg chg="add del mod">
          <ac:chgData name="Phillip Kaufman" userId="c001b2a046940d7c" providerId="LiveId" clId="{9EF190FB-2075-4375-A797-615516ED83A7}" dt="2024-07-19T22:38:29.280" v="26070" actId="165"/>
          <ac:grpSpMkLst>
            <pc:docMk/>
            <pc:sldMk cId="1168357991" sldId="1150"/>
            <ac:grpSpMk id="85" creationId="{E23383EB-6E41-6C5C-6135-2285427F8829}"/>
          </ac:grpSpMkLst>
        </pc:grpChg>
        <pc:grpChg chg="del mod">
          <ac:chgData name="Phillip Kaufman" userId="c001b2a046940d7c" providerId="LiveId" clId="{9EF190FB-2075-4375-A797-615516ED83A7}" dt="2024-07-19T22:45:01.289" v="26090" actId="165"/>
          <ac:grpSpMkLst>
            <pc:docMk/>
            <pc:sldMk cId="1168357991" sldId="1150"/>
            <ac:grpSpMk id="135" creationId="{E6E9F2AD-E1F4-5E91-D9AD-6C1DBCFF5C31}"/>
          </ac:grpSpMkLst>
        </pc:grpChg>
        <pc:grpChg chg="del mod">
          <ac:chgData name="Phillip Kaufman" userId="c001b2a046940d7c" providerId="LiveId" clId="{9EF190FB-2075-4375-A797-615516ED83A7}" dt="2024-07-19T23:16:57.960" v="26158" actId="165"/>
          <ac:grpSpMkLst>
            <pc:docMk/>
            <pc:sldMk cId="1168357991" sldId="1150"/>
            <ac:grpSpMk id="136" creationId="{6A75B3F6-2808-8892-6BE5-09165404C47E}"/>
          </ac:grpSpMkLst>
        </pc:grpChg>
        <pc:grpChg chg="del mod">
          <ac:chgData name="Phillip Kaufman" userId="c001b2a046940d7c" providerId="LiveId" clId="{9EF190FB-2075-4375-A797-615516ED83A7}" dt="2024-07-19T22:19:52.260" v="25967" actId="165"/>
          <ac:grpSpMkLst>
            <pc:docMk/>
            <pc:sldMk cId="1168357991" sldId="1150"/>
            <ac:grpSpMk id="172" creationId="{9E96D894-D96B-5989-FCBC-431523C47FFA}"/>
          </ac:grpSpMkLst>
        </pc:grpChg>
        <pc:cxnChg chg="mod topLvl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137" creationId="{F635EF09-6B21-22AD-CEE0-F2573FDB4A3B}"/>
          </ac:cxnSpMkLst>
        </pc:cxnChg>
        <pc:cxnChg chg="mod topLvl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173" creationId="{6AC9867D-F220-8ED7-D8FD-2B9C04B80CDC}"/>
          </ac:cxnSpMkLst>
        </pc:cxnChg>
        <pc:cxnChg chg="add mod">
          <ac:chgData name="Phillip Kaufman" userId="c001b2a046940d7c" providerId="LiveId" clId="{9EF190FB-2075-4375-A797-615516ED83A7}" dt="2024-07-19T23:24:09.591" v="26180" actId="1076"/>
          <ac:cxnSpMkLst>
            <pc:docMk/>
            <pc:sldMk cId="1168357991" sldId="1150"/>
            <ac:cxnSpMk id="225" creationId="{0987AEF1-56B5-52EF-81C8-75BC79BB50B9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4" creationId="{94FBED74-D3FF-44C1-9677-970CC9740BFC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8" creationId="{3B2A6B81-6CCF-36BC-D4A2-CAA17A278955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73" creationId="{17E6E864-03E4-915B-E798-8D610B8C37FF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4" creationId="{54AE9580-256F-7EA8-F8A4-D06B245498E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9" creationId="{912272EC-7C9E-93B5-EBB1-29AD2693F4F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302" creationId="{16FF4BEE-6AD5-B5AC-D8E1-A5CCB13A241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05" creationId="{1150A382-37A9-4BF9-7438-78C98DB79D28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0" creationId="{222FA0D4-4A78-4DBD-74EC-991C5D5A1CD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1" creationId="{C182B387-2EDF-EE09-5DA8-5280E9A93459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58:06.582" v="27568" actId="1076"/>
        <pc:sldMkLst>
          <pc:docMk/>
          <pc:sldMk cId="3682738584" sldId="1151"/>
        </pc:sldMkLst>
        <pc:spChg chg="del mod">
          <ac:chgData name="Phillip Kaufman" userId="c001b2a046940d7c" providerId="LiveId" clId="{9EF190FB-2075-4375-A797-615516ED83A7}" dt="2024-07-18T02:25:10.999" v="25469" actId="478"/>
          <ac:spMkLst>
            <pc:docMk/>
            <pc:sldMk cId="3682738584" sldId="1151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4" creationId="{D55205EB-8FA0-E941-0112-8F161DD572D8}"/>
          </ac:spMkLst>
        </pc:spChg>
        <pc:spChg chg="mod">
          <ac:chgData name="Phillip Kaufman" userId="c001b2a046940d7c" providerId="LiveId" clId="{9EF190FB-2075-4375-A797-615516ED83A7}" dt="2024-07-24T00:02:51.685" v="27371" actId="12789"/>
          <ac:spMkLst>
            <pc:docMk/>
            <pc:sldMk cId="3682738584" sldId="1151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8:06.582" v="27568" actId="1076"/>
          <ac:spMkLst>
            <pc:docMk/>
            <pc:sldMk cId="3682738584" sldId="1151"/>
            <ac:spMk id="6" creationId="{CBD75F6D-5786-869C-2EDF-0D48F70783BC}"/>
          </ac:spMkLst>
        </pc:spChg>
        <pc:spChg chg="mod">
          <ac:chgData name="Phillip Kaufman" userId="c001b2a046940d7c" providerId="LiveId" clId="{9EF190FB-2075-4375-A797-615516ED83A7}" dt="2024-08-01T01:58:00.370" v="27566" actId="14100"/>
          <ac:spMkLst>
            <pc:docMk/>
            <pc:sldMk cId="3682738584" sldId="1151"/>
            <ac:spMk id="7" creationId="{0A3FD29E-34D2-5A74-7A2C-42F310AD5AC1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0" creationId="{E93501D0-4533-71B0-D57D-CBBFC92CEEA5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1" creationId="{F9085685-7686-B9CB-A532-447AB6C5BCE6}"/>
          </ac:spMkLst>
        </pc:spChg>
        <pc:spChg chg="add 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51.902" v="27562" actId="1076"/>
          <ac:spMkLst>
            <pc:docMk/>
            <pc:sldMk cId="3682738584" sldId="1151"/>
            <ac:spMk id="13" creationId="{CA80403D-E891-6CFD-5A81-EEAA3162219E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4" creationId="{196CBBBE-0729-0D81-3227-93F52A353B58}"/>
          </ac:spMkLst>
        </pc:spChg>
        <pc:spChg chg="mod">
          <ac:chgData name="Phillip Kaufman" userId="c001b2a046940d7c" providerId="LiveId" clId="{9EF190FB-2075-4375-A797-615516ED83A7}" dt="2024-08-01T01:57:49.241" v="27561" actId="1076"/>
          <ac:spMkLst>
            <pc:docMk/>
            <pc:sldMk cId="3682738584" sldId="1151"/>
            <ac:spMk id="19" creationId="{92DB2FF2-21C9-64FB-B04E-50441DC29F87}"/>
          </ac:spMkLst>
        </pc:spChg>
        <pc:spChg chg="del">
          <ac:chgData name="Phillip Kaufman" userId="c001b2a046940d7c" providerId="LiveId" clId="{9EF190FB-2075-4375-A797-615516ED83A7}" dt="2024-07-18T02:22:35.114" v="25443" actId="478"/>
          <ac:spMkLst>
            <pc:docMk/>
            <pc:sldMk cId="3682738584" sldId="1151"/>
            <ac:spMk id="21" creationId="{5EC86484-FFFD-6CEB-F9EA-9091893B8E42}"/>
          </ac:spMkLst>
        </pc:spChg>
        <pc:cxnChg chg="mod">
          <ac:chgData name="Phillip Kaufman" userId="c001b2a046940d7c" providerId="LiveId" clId="{9EF190FB-2075-4375-A797-615516ED83A7}" dt="2024-08-01T01:58:03.330" v="27567" actId="14100"/>
          <ac:cxnSpMkLst>
            <pc:docMk/>
            <pc:sldMk cId="3682738584" sldId="1151"/>
            <ac:cxnSpMk id="9" creationId="{78D54E96-A151-EC50-0E2B-B9D88B45F1AD}"/>
          </ac:cxnSpMkLst>
        </pc:cxnChg>
        <pc:cxnChg chg="del mod">
          <ac:chgData name="Phillip Kaufman" userId="c001b2a046940d7c" providerId="LiveId" clId="{9EF190FB-2075-4375-A797-615516ED83A7}" dt="2024-07-18T02:34:33.173" v="25561" actId="478"/>
          <ac:cxnSpMkLst>
            <pc:docMk/>
            <pc:sldMk cId="3682738584" sldId="1151"/>
            <ac:cxnSpMk id="10" creationId="{73A14AD1-6782-3505-45FA-09EBD22B5E87}"/>
          </ac:cxnSpMkLst>
        </pc:cxnChg>
      </pc:sldChg>
      <pc:sldChg chg="addSp delSp modSp add mod ord modNotesTx">
        <pc:chgData name="Phillip Kaufman" userId="c001b2a046940d7c" providerId="LiveId" clId="{9EF190FB-2075-4375-A797-615516ED83A7}" dt="2024-08-01T02:40:42.865" v="27610" actId="14100"/>
        <pc:sldMkLst>
          <pc:docMk/>
          <pc:sldMk cId="775508448" sldId="1152"/>
        </pc:sldMkLst>
        <pc:spChg chg="mod">
          <ac:chgData name="Phillip Kaufman" userId="c001b2a046940d7c" providerId="LiveId" clId="{9EF190FB-2075-4375-A797-615516ED83A7}" dt="2024-07-24T00:02:02.176" v="27353" actId="1076"/>
          <ac:spMkLst>
            <pc:docMk/>
            <pc:sldMk cId="775508448" sldId="1152"/>
            <ac:spMk id="2" creationId="{A7537A62-A5FE-C806-D546-398B409842E1}"/>
          </ac:spMkLst>
        </pc:spChg>
        <pc:spChg chg="add mod">
          <ac:chgData name="Phillip Kaufman" userId="c001b2a046940d7c" providerId="LiveId" clId="{9EF190FB-2075-4375-A797-615516ED83A7}" dt="2024-08-01T01:57:36.781" v="27558" actId="1076"/>
          <ac:spMkLst>
            <pc:docMk/>
            <pc:sldMk cId="775508448" sldId="1152"/>
            <ac:spMk id="4" creationId="{3DBCC74F-D04E-76C6-55CB-03038F1A0234}"/>
          </ac:spMkLst>
        </pc:spChg>
        <pc:spChg chg="del">
          <ac:chgData name="Phillip Kaufman" userId="c001b2a046940d7c" providerId="LiveId" clId="{9EF190FB-2075-4375-A797-615516ED83A7}" dt="2024-07-18T05:33:54.424" v="25869" actId="478"/>
          <ac:spMkLst>
            <pc:docMk/>
            <pc:sldMk cId="775508448" sldId="1152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7" creationId="{0A3FD29E-34D2-5A74-7A2C-42F310AD5AC1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8" creationId="{F7544D72-F75F-F1A9-099A-AFBE48161565}"/>
          </ac:spMkLst>
        </pc:spChg>
        <pc:spChg chg="add mod">
          <ac:chgData name="Phillip Kaufman" userId="c001b2a046940d7c" providerId="LiveId" clId="{9EF190FB-2075-4375-A797-615516ED83A7}" dt="2024-07-18T05:33:54.676" v="25870"/>
          <ac:spMkLst>
            <pc:docMk/>
            <pc:sldMk cId="775508448" sldId="1152"/>
            <ac:spMk id="10" creationId="{22A2A66A-7FA5-0488-3AA8-87B2B7C3EA2C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1" creationId="{F9085685-7686-B9CB-A532-447AB6C5BCE6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13" creationId="{CA80403D-E891-6CFD-5A81-EEAA3162219E}"/>
          </ac:spMkLst>
        </pc:spChg>
        <pc:spChg chg="del">
          <ac:chgData name="Phillip Kaufman" userId="c001b2a046940d7c" providerId="LiveId" clId="{9EF190FB-2075-4375-A797-615516ED83A7}" dt="2024-07-18T02:34:55.261" v="25564" actId="478"/>
          <ac:spMkLst>
            <pc:docMk/>
            <pc:sldMk cId="775508448" sldId="1152"/>
            <ac:spMk id="19" creationId="{92DB2FF2-21C9-64FB-B04E-50441DC29F87}"/>
          </ac:spMkLst>
        </pc:spChg>
        <pc:cxnChg chg="mod">
          <ac:chgData name="Phillip Kaufman" userId="c001b2a046940d7c" providerId="LiveId" clId="{9EF190FB-2075-4375-A797-615516ED83A7}" dt="2024-08-01T02:40:42.865" v="27610" actId="14100"/>
          <ac:cxnSpMkLst>
            <pc:docMk/>
            <pc:sldMk cId="775508448" sldId="1152"/>
            <ac:cxnSpMk id="9" creationId="{78D54E96-A151-EC50-0E2B-B9D88B45F1AD}"/>
          </ac:cxnSpMkLst>
        </pc:cxnChg>
        <pc:cxnChg chg="add mod">
          <ac:chgData name="Phillip Kaufman" userId="c001b2a046940d7c" providerId="LiveId" clId="{9EF190FB-2075-4375-A797-615516ED83A7}" dt="2024-08-01T01:57:44.241" v="27560" actId="1076"/>
          <ac:cxnSpMkLst>
            <pc:docMk/>
            <pc:sldMk cId="775508448" sldId="1152"/>
            <ac:cxnSpMk id="14" creationId="{8B0AB216-A58D-B043-6F6C-306AE676706F}"/>
          </ac:cxnSpMkLst>
        </pc:cxnChg>
      </pc:sldChg>
      <pc:sldChg chg="add del">
        <pc:chgData name="Phillip Kaufman" userId="c001b2a046940d7c" providerId="LiveId" clId="{9EF190FB-2075-4375-A797-615516ED83A7}" dt="2024-07-23T04:59:20.854" v="26936"/>
        <pc:sldMkLst>
          <pc:docMk/>
          <pc:sldMk cId="736578448" sldId="1154"/>
        </pc:sldMkLst>
      </pc:sldChg>
      <pc:sldChg chg="addSp modSp new mod">
        <pc:chgData name="Phillip Kaufman" userId="c001b2a046940d7c" providerId="LiveId" clId="{9EF190FB-2075-4375-A797-615516ED83A7}" dt="2024-08-01T02:46:01.887" v="27667" actId="1076"/>
        <pc:sldMkLst>
          <pc:docMk/>
          <pc:sldMk cId="1977093144" sldId="1154"/>
        </pc:sldMkLst>
        <pc:spChg chg="add mod">
          <ac:chgData name="Phillip Kaufman" userId="c001b2a046940d7c" providerId="LiveId" clId="{9EF190FB-2075-4375-A797-615516ED83A7}" dt="2024-07-23T05:06:23.295" v="27063" actId="1076"/>
          <ac:spMkLst>
            <pc:docMk/>
            <pc:sldMk cId="1977093144" sldId="1154"/>
            <ac:spMk id="19" creationId="{C7801584-8C2C-060D-DB2C-E394F0E3F6F4}"/>
          </ac:spMkLst>
        </pc:spChg>
        <pc:spChg chg="add mod">
          <ac:chgData name="Phillip Kaufman" userId="c001b2a046940d7c" providerId="LiveId" clId="{9EF190FB-2075-4375-A797-615516ED83A7}" dt="2024-07-23T05:06:27.081" v="27064" actId="1076"/>
          <ac:spMkLst>
            <pc:docMk/>
            <pc:sldMk cId="1977093144" sldId="1154"/>
            <ac:spMk id="20" creationId="{2033132B-3A4E-E8F4-98B8-2E7053C07F99}"/>
          </ac:spMkLst>
        </pc:spChg>
        <pc:spChg chg="add mod">
          <ac:chgData name="Phillip Kaufman" userId="c001b2a046940d7c" providerId="LiveId" clId="{9EF190FB-2075-4375-A797-615516ED83A7}" dt="2024-08-01T02:45:55.998" v="27666" actId="1076"/>
          <ac:spMkLst>
            <pc:docMk/>
            <pc:sldMk cId="1977093144" sldId="1154"/>
            <ac:spMk id="21" creationId="{C59DD2C1-8682-AA3A-F19B-DAC9B22E6D1A}"/>
          </ac:spMkLst>
        </pc:spChg>
        <pc:spChg chg="add mod">
          <ac:chgData name="Phillip Kaufman" userId="c001b2a046940d7c" providerId="LiveId" clId="{9EF190FB-2075-4375-A797-615516ED83A7}" dt="2024-08-01T02:46:01.887" v="27667" actId="1076"/>
          <ac:spMkLst>
            <pc:docMk/>
            <pc:sldMk cId="1977093144" sldId="1154"/>
            <ac:spMk id="22" creationId="{6510D1A9-ECAB-7883-8F48-2D8E19F0BF0A}"/>
          </ac:spMkLst>
        </pc:spChg>
        <pc:spChg chg="add mod">
          <ac:chgData name="Phillip Kaufman" userId="c001b2a046940d7c" providerId="LiveId" clId="{9EF190FB-2075-4375-A797-615516ED83A7}" dt="2024-07-23T05:06:43.876" v="27070" actId="1076"/>
          <ac:spMkLst>
            <pc:docMk/>
            <pc:sldMk cId="1977093144" sldId="1154"/>
            <ac:spMk id="23" creationId="{71819B54-581F-DFD7-15CD-2F10F60335F2}"/>
          </ac:spMkLst>
        </pc:spChg>
        <pc:spChg chg="add mod">
          <ac:chgData name="Phillip Kaufman" userId="c001b2a046940d7c" providerId="LiveId" clId="{9EF190FB-2075-4375-A797-615516ED83A7}" dt="2024-07-23T05:06:50.352" v="27073" actId="1076"/>
          <ac:spMkLst>
            <pc:docMk/>
            <pc:sldMk cId="1977093144" sldId="1154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5:07:05.049" v="27077" actId="1076"/>
          <ac:picMkLst>
            <pc:docMk/>
            <pc:sldMk cId="1977093144" sldId="1154"/>
            <ac:picMk id="5" creationId="{282FF3CE-8F7C-3DB7-CFEA-5C2A275733F9}"/>
          </ac:picMkLst>
        </pc:picChg>
      </pc:sldChg>
      <pc:sldChg chg="addSp modSp add del">
        <pc:chgData name="Phillip Kaufman" userId="c001b2a046940d7c" providerId="LiveId" clId="{9EF190FB-2075-4375-A797-615516ED83A7}" dt="2024-07-23T05:01:44.714" v="26980" actId="2890"/>
        <pc:sldMkLst>
          <pc:docMk/>
          <pc:sldMk cId="2737858119" sldId="1154"/>
        </pc:sldMkLst>
        <pc:picChg chg="add mod">
          <ac:chgData name="Phillip Kaufman" userId="c001b2a046940d7c" providerId="LiveId" clId="{9EF190FB-2075-4375-A797-615516ED83A7}" dt="2024-07-23T05:01:40.490" v="26979"/>
          <ac:picMkLst>
            <pc:docMk/>
            <pc:sldMk cId="2737858119" sldId="1154"/>
            <ac:picMk id="26" creationId="{9856C6A5-0680-E8A8-6DD4-9CF81D54A5BE}"/>
          </ac:picMkLst>
        </pc:picChg>
      </pc:sldChg>
      <pc:sldChg chg="addSp modSp add mod ord">
        <pc:chgData name="Phillip Kaufman" userId="c001b2a046940d7c" providerId="LiveId" clId="{9EF190FB-2075-4375-A797-615516ED83A7}" dt="2024-08-01T02:40:35" v="27609" actId="1076"/>
        <pc:sldMkLst>
          <pc:docMk/>
          <pc:sldMk cId="1239556041" sldId="1155"/>
        </pc:sldMkLst>
        <pc:spChg chg="add mod">
          <ac:chgData name="Phillip Kaufman" userId="c001b2a046940d7c" providerId="LiveId" clId="{9EF190FB-2075-4375-A797-615516ED83A7}" dt="2024-08-01T02:39:13.961" v="27591" actId="1076"/>
          <ac:spMkLst>
            <pc:docMk/>
            <pc:sldMk cId="1239556041" sldId="1155"/>
            <ac:spMk id="4" creationId="{3964A565-C24F-3C24-CC06-774F043AC04A}"/>
          </ac:spMkLst>
        </pc:spChg>
        <pc:spChg chg="mod">
          <ac:chgData name="Phillip Kaufman" userId="c001b2a046940d7c" providerId="LiveId" clId="{9EF190FB-2075-4375-A797-615516ED83A7}" dt="2024-08-01T01:13:49.725" v="27514" actId="20577"/>
          <ac:spMkLst>
            <pc:docMk/>
            <pc:sldMk cId="1239556041" sldId="1155"/>
            <ac:spMk id="5" creationId="{5551A526-6D4F-DD1E-5680-AED674A9C298}"/>
          </ac:spMkLst>
        </pc:spChg>
        <pc:spChg chg="mod">
          <ac:chgData name="Phillip Kaufman" userId="c001b2a046940d7c" providerId="LiveId" clId="{9EF190FB-2075-4375-A797-615516ED83A7}" dt="2024-08-01T02:38:16.628" v="27578" actId="1076"/>
          <ac:spMkLst>
            <pc:docMk/>
            <pc:sldMk cId="1239556041" sldId="1155"/>
            <ac:spMk id="6" creationId="{6F2B2474-543A-1867-C6AD-86ACFF7EA85B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7" creationId="{B101C024-7266-8DBD-4BAC-9DD364D41A98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8" creationId="{6082F051-C4CF-F47C-917E-93321F1E76DE}"/>
          </ac:spMkLst>
        </pc:spChg>
        <pc:spChg chg="mod">
          <ac:chgData name="Phillip Kaufman" userId="c001b2a046940d7c" providerId="LiveId" clId="{9EF190FB-2075-4375-A797-615516ED83A7}" dt="2024-08-01T02:39:10.896" v="27590" actId="1076"/>
          <ac:spMkLst>
            <pc:docMk/>
            <pc:sldMk cId="1239556041" sldId="1155"/>
            <ac:spMk id="9" creationId="{726F7C4A-5220-5BA7-AEB6-E7B72634F88A}"/>
          </ac:spMkLst>
        </pc:spChg>
        <pc:spChg chg="mod">
          <ac:chgData name="Phillip Kaufman" userId="c001b2a046940d7c" providerId="LiveId" clId="{9EF190FB-2075-4375-A797-615516ED83A7}" dt="2024-08-01T02:39:21.521" v="27594" actId="1076"/>
          <ac:spMkLst>
            <pc:docMk/>
            <pc:sldMk cId="1239556041" sldId="1155"/>
            <ac:spMk id="10" creationId="{A935E7FE-E60C-03A2-FFFA-AE4E19C03058}"/>
          </ac:spMkLst>
        </pc:spChg>
        <pc:spChg chg="mod">
          <ac:chgData name="Phillip Kaufman" userId="c001b2a046940d7c" providerId="LiveId" clId="{9EF190FB-2075-4375-A797-615516ED83A7}" dt="2024-08-01T02:40:17.041" v="27605" actId="1076"/>
          <ac:spMkLst>
            <pc:docMk/>
            <pc:sldMk cId="1239556041" sldId="1155"/>
            <ac:spMk id="11" creationId="{CBB0246D-9CE8-6750-702E-603091B18FBD}"/>
          </ac:spMkLst>
        </pc:spChg>
        <pc:spChg chg="mod">
          <ac:chgData name="Phillip Kaufman" userId="c001b2a046940d7c" providerId="LiveId" clId="{9EF190FB-2075-4375-A797-615516ED83A7}" dt="2024-08-01T02:39:46.190" v="27603" actId="1076"/>
          <ac:spMkLst>
            <pc:docMk/>
            <pc:sldMk cId="1239556041" sldId="1155"/>
            <ac:spMk id="12" creationId="{E37E9CC5-56A2-EC5F-FF3D-A6C38ADFD199}"/>
          </ac:spMkLst>
        </pc:spChg>
        <pc:spChg chg="add mod">
          <ac:chgData name="Phillip Kaufman" userId="c001b2a046940d7c" providerId="LiveId" clId="{9EF190FB-2075-4375-A797-615516ED83A7}" dt="2024-08-01T02:39:17.841" v="27593" actId="1076"/>
          <ac:spMkLst>
            <pc:docMk/>
            <pc:sldMk cId="1239556041" sldId="1155"/>
            <ac:spMk id="13" creationId="{77F0437E-E9FF-0B18-0D15-ED39967767ED}"/>
          </ac:spMkLst>
        </pc:spChg>
        <pc:cxnChg chg="mod">
          <ac:chgData name="Phillip Kaufman" userId="c001b2a046940d7c" providerId="LiveId" clId="{9EF190FB-2075-4375-A797-615516ED83A7}" dt="2024-08-01T02:39:49.073" v="27604" actId="14100"/>
          <ac:cxnSpMkLst>
            <pc:docMk/>
            <pc:sldMk cId="1239556041" sldId="1155"/>
            <ac:cxnSpMk id="16" creationId="{A7B43DC2-5FB9-0D86-F5C2-FABEC9FA1466}"/>
          </ac:cxnSpMkLst>
        </pc:cxnChg>
        <pc:cxnChg chg="add mod">
          <ac:chgData name="Phillip Kaufman" userId="c001b2a046940d7c" providerId="LiveId" clId="{9EF190FB-2075-4375-A797-615516ED83A7}" dt="2024-08-01T02:39:15.573" v="27592" actId="1076"/>
          <ac:cxnSpMkLst>
            <pc:docMk/>
            <pc:sldMk cId="1239556041" sldId="1155"/>
            <ac:cxnSpMk id="17" creationId="{008A9B06-75C0-85E9-14EF-D962017419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9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CF9E-8B09-4099-B1BA-6ADDA94A0342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689B-730B-4AF6-A7AC-5BF745BF6CF6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D730-13C7-4BA8-9C49-4344F22DB36C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4040F82-CAAF-492E-A3B6-9D23E7AB0A58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85C-5462-4635-A827-CBBCD3A2E6B8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218-991B-4184-B0F8-198D0FAC17F9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B3F8-63BD-45A8-8D64-7C6391B4DEC4}" type="datetime1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7A86-4DED-4531-AD0C-FE6F48B43375}" type="datetime1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EE58-DC87-4D11-AA22-E3A6718A2E80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BEE4-EED9-4644-8E5D-BAF3D04BB52D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AFE7-E238-4DAA-A26B-A60C405FBFD6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660A-2FFB-4EA8-A917-E41016B95ABA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Why space is 3D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D6B2D-DB1F-8342-E234-C6A7406C7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D326C27-604D-2F52-F29C-23FC4E940599}"/>
              </a:ext>
            </a:extLst>
          </p:cNvPr>
          <p:cNvGrpSpPr/>
          <p:nvPr/>
        </p:nvGrpSpPr>
        <p:grpSpPr>
          <a:xfrm>
            <a:off x="6761829" y="2014698"/>
            <a:ext cx="1772890" cy="1772738"/>
            <a:chOff x="934943" y="1636949"/>
            <a:chExt cx="2674503" cy="26742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324EA2E-DE07-847F-ADD3-AD488BA4EBE2}"/>
                </a:ext>
              </a:extLst>
            </p:cNvPr>
            <p:cNvGrpSpPr/>
            <p:nvPr/>
          </p:nvGrpSpPr>
          <p:grpSpPr>
            <a:xfrm>
              <a:off x="934943" y="1636949"/>
              <a:ext cx="2674503" cy="2674273"/>
              <a:chOff x="2521889" y="2808131"/>
              <a:chExt cx="1916430" cy="191626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0BEBA2F-8926-9CE5-2C52-AC29477393D7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1">
                <a:extLst>
                  <a:ext uri="{FF2B5EF4-FFF2-40B4-BE49-F238E27FC236}">
                    <a16:creationId xmlns:a16="http://schemas.microsoft.com/office/drawing/2014/main" id="{6ABDBECF-862D-EE3C-E855-BAC0E6AF388C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C01988A-CD74-C12D-06B6-0CAF640A6692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C3A9C2E-381D-E1A6-4357-A52E38CDCFC1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E410244-A94B-251D-F714-D686B7189D4D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Oval 9">
                  <a:extLst>
                    <a:ext uri="{FF2B5EF4-FFF2-40B4-BE49-F238E27FC236}">
                      <a16:creationId xmlns:a16="http://schemas.microsoft.com/office/drawing/2014/main" id="{E5828D82-8818-8574-9B5F-360BAD56B6EF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4068251-3815-56FF-B616-403764E1A465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0F27DAF-FD57-945F-7395-DFC548D91CA3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Oval 9">
                  <a:extLst>
                    <a:ext uri="{FF2B5EF4-FFF2-40B4-BE49-F238E27FC236}">
                      <a16:creationId xmlns:a16="http://schemas.microsoft.com/office/drawing/2014/main" id="{4D52C203-9E34-4D30-95DA-5A2814F78F4D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ECB1B9-40D9-5281-5BF8-68D1E28D9C4E}"/>
                </a:ext>
              </a:extLst>
            </p:cNvPr>
            <p:cNvCxnSpPr>
              <a:stCxn id="44" idx="0"/>
              <a:endCxn id="43" idx="4"/>
            </p:cNvCxnSpPr>
            <p:nvPr/>
          </p:nvCxnSpPr>
          <p:spPr>
            <a:xfrm>
              <a:off x="2272076" y="1636949"/>
              <a:ext cx="0" cy="2674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382904-FE37-D002-B297-9702966D7681}"/>
                </a:ext>
              </a:extLst>
            </p:cNvPr>
            <p:cNvCxnSpPr>
              <a:stCxn id="42" idx="0"/>
              <a:endCxn id="41" idx="4"/>
            </p:cNvCxnSpPr>
            <p:nvPr/>
          </p:nvCxnSpPr>
          <p:spPr>
            <a:xfrm flipV="1">
              <a:off x="935173" y="2976811"/>
              <a:ext cx="26742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A16CDF7-695A-8DC0-FAB2-042F94840034}"/>
                </a:ext>
              </a:extLst>
            </p:cNvPr>
            <p:cNvCxnSpPr>
              <a:cxnSpLocks/>
            </p:cNvCxnSpPr>
            <p:nvPr/>
          </p:nvCxnSpPr>
          <p:spPr>
            <a:xfrm>
              <a:off x="2271845" y="2974084"/>
              <a:ext cx="949961" cy="553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45371E-6D30-A09C-9998-0DB5CFA4805C}"/>
                </a:ext>
              </a:extLst>
            </p:cNvPr>
            <p:cNvCxnSpPr>
              <a:cxnSpLocks/>
            </p:cNvCxnSpPr>
            <p:nvPr/>
          </p:nvCxnSpPr>
          <p:spPr>
            <a:xfrm>
              <a:off x="3113096" y="2200506"/>
              <a:ext cx="0" cy="1263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29D8603-F8B2-BEA3-37F5-81F466695161}"/>
                </a:ext>
              </a:extLst>
            </p:cNvPr>
            <p:cNvSpPr/>
            <p:nvPr/>
          </p:nvSpPr>
          <p:spPr>
            <a:xfrm>
              <a:off x="2014778" y="2642873"/>
              <a:ext cx="521176" cy="413772"/>
            </a:xfrm>
            <a:prstGeom prst="arc">
              <a:avLst>
                <a:gd name="adj1" fmla="val 16200000"/>
                <a:gd name="adj2" fmla="val 2046445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29BE6EC-0F4B-386D-5A4E-7747519EB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076" y="2200506"/>
              <a:ext cx="839906" cy="773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613D191-1719-4D8E-3045-F069FDD7AFBA}"/>
                    </a:ext>
                  </a:extLst>
                </p:cNvPr>
                <p:cNvSpPr txBox="1"/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613D191-1719-4D8E-3045-F069FDD7A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19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752EB634-3E1B-BB0F-98C7-A68B9AA1DABE}"/>
                </a:ext>
              </a:extLst>
            </p:cNvPr>
            <p:cNvSpPr/>
            <p:nvPr/>
          </p:nvSpPr>
          <p:spPr>
            <a:xfrm>
              <a:off x="1840894" y="2723583"/>
              <a:ext cx="861908" cy="500546"/>
            </a:xfrm>
            <a:prstGeom prst="arc">
              <a:avLst>
                <a:gd name="adj1" fmla="val 75082"/>
                <a:gd name="adj2" fmla="val 18085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4428302-56A7-1688-4C63-778A59738348}"/>
                    </a:ext>
                  </a:extLst>
                </p:cNvPr>
                <p:cNvSpPr txBox="1"/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4428302-56A7-1688-4C63-778A59738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7907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A8D11F-102B-1924-D981-2253B87BD240}"/>
              </a:ext>
            </a:extLst>
          </p:cNvPr>
          <p:cNvSpPr txBox="1"/>
          <p:nvPr/>
        </p:nvSpPr>
        <p:spPr>
          <a:xfrm>
            <a:off x="362122" y="3956933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</a:t>
            </a:r>
            <a:br>
              <a:rPr lang="en-US" sz="4000" dirty="0"/>
            </a:br>
            <a:r>
              <a:rPr lang="en-US" sz="4000" dirty="0"/>
              <a:t>directional DOF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65A47C-A902-5627-9DA3-89B3456FF6C8}"/>
              </a:ext>
            </a:extLst>
          </p:cNvPr>
          <p:cNvSpPr txBox="1"/>
          <p:nvPr/>
        </p:nvSpPr>
        <p:spPr>
          <a:xfrm>
            <a:off x="451780" y="289409"/>
            <a:ext cx="3868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 DOF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C36DED-BF3D-AEA6-3513-21F3A9BACE1F}"/>
              </a:ext>
            </a:extLst>
          </p:cNvPr>
          <p:cNvSpPr txBox="1"/>
          <p:nvPr/>
        </p:nvSpPr>
        <p:spPr>
          <a:xfrm>
            <a:off x="6048935" y="289409"/>
            <a:ext cx="3702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Two dimensional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86BB98-2F22-DEC9-3187-FF18B9DAB192}"/>
              </a:ext>
            </a:extLst>
          </p:cNvPr>
          <p:cNvSpPr txBox="1"/>
          <p:nvPr/>
        </p:nvSpPr>
        <p:spPr>
          <a:xfrm>
            <a:off x="5985222" y="3956933"/>
            <a:ext cx="2725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Space three</a:t>
            </a:r>
            <a:br>
              <a:rPr lang="en-US" sz="4000" dirty="0"/>
            </a:br>
            <a:r>
              <a:rPr lang="en-US" sz="4000" dirty="0"/>
              <a:t>dimensional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F0DD32-A849-A57B-01DC-CE58D06C1245}"/>
              </a:ext>
            </a:extLst>
          </p:cNvPr>
          <p:cNvGrpSpPr/>
          <p:nvPr/>
        </p:nvGrpSpPr>
        <p:grpSpPr>
          <a:xfrm>
            <a:off x="813633" y="1047130"/>
            <a:ext cx="3031909" cy="2113044"/>
            <a:chOff x="8816454" y="2107403"/>
            <a:chExt cx="3031909" cy="211304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E8111CE-FE60-9D9C-6031-F4A3AA9B77E1}"/>
                </a:ext>
              </a:extLst>
            </p:cNvPr>
            <p:cNvGrpSpPr/>
            <p:nvPr/>
          </p:nvGrpSpPr>
          <p:grpSpPr>
            <a:xfrm>
              <a:off x="8816454" y="2107403"/>
              <a:ext cx="3031909" cy="2113044"/>
              <a:chOff x="2607350" y="1618920"/>
              <a:chExt cx="3602619" cy="256814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88A986A-C0F4-DB3F-94E7-79F8A8654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2316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F8C2A21-FDF0-F413-3CD2-2874F1E9C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7350" y="3613865"/>
                <a:ext cx="36026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CA7F704-2044-A07A-5C04-A1AD02EFD4DA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4CA7F704-2044-A07A-5C04-A1AD02EFD4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E49D4C8-F45A-5AA9-7E88-0B579F9BA2C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E764080-D7BB-9489-35D2-35F5A897A5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D5A53FA-C8D1-DE08-AC16-2B029106C39F}"/>
                </a:ext>
              </a:extLst>
            </p:cNvPr>
            <p:cNvSpPr/>
            <p:nvPr/>
          </p:nvSpPr>
          <p:spPr>
            <a:xfrm>
              <a:off x="10097421" y="2783994"/>
              <a:ext cx="1174471" cy="5969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066E05-4428-5B9E-1615-32D7390B894D}"/>
                  </a:ext>
                </a:extLst>
              </p:cNvPr>
              <p:cNvSpPr txBox="1"/>
              <p:nvPr/>
            </p:nvSpPr>
            <p:spPr>
              <a:xfrm>
                <a:off x="4663518" y="168668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066E05-4428-5B9E-1615-32D7390B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18" y="168668"/>
                <a:ext cx="94128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561E10-7D4E-B20A-700F-C34477B0548D}"/>
                  </a:ext>
                </a:extLst>
              </p:cNvPr>
              <p:cNvSpPr txBox="1"/>
              <p:nvPr/>
            </p:nvSpPr>
            <p:spPr>
              <a:xfrm>
                <a:off x="4320210" y="4130372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561E10-7D4E-B20A-700F-C34477B05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10" y="4130372"/>
                <a:ext cx="94128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2DDCBB-D570-D513-F537-B454E81BD863}"/>
              </a:ext>
            </a:extLst>
          </p:cNvPr>
          <p:cNvSpPr txBox="1"/>
          <p:nvPr/>
        </p:nvSpPr>
        <p:spPr>
          <a:xfrm>
            <a:off x="4463098" y="1047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Suppose</a:t>
            </a:r>
          </a:p>
        </p:txBody>
      </p:sp>
    </p:spTree>
    <p:extLst>
      <p:ext uri="{BB962C8B-B14F-4D97-AF65-F5344CB8AC3E}">
        <p14:creationId xmlns:p14="http://schemas.microsoft.com/office/powerpoint/2010/main" val="146461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8BA1E-64E4-8C31-C011-9A9D342AA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D736ED0E-BFDB-5BE8-A6DC-04D8E28ADBE9}"/>
              </a:ext>
            </a:extLst>
          </p:cNvPr>
          <p:cNvGrpSpPr/>
          <p:nvPr/>
        </p:nvGrpSpPr>
        <p:grpSpPr>
          <a:xfrm>
            <a:off x="6761829" y="2014698"/>
            <a:ext cx="1772890" cy="1772738"/>
            <a:chOff x="934943" y="1636949"/>
            <a:chExt cx="2674503" cy="26742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DE4D7C-D970-D735-22F2-02537C712998}"/>
                </a:ext>
              </a:extLst>
            </p:cNvPr>
            <p:cNvGrpSpPr/>
            <p:nvPr/>
          </p:nvGrpSpPr>
          <p:grpSpPr>
            <a:xfrm>
              <a:off x="934943" y="1636949"/>
              <a:ext cx="2674503" cy="2674273"/>
              <a:chOff x="2521889" y="2808131"/>
              <a:chExt cx="1916430" cy="191626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46ED5E4-842C-8167-A579-90D2B0D8E1C9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1">
                <a:extLst>
                  <a:ext uri="{FF2B5EF4-FFF2-40B4-BE49-F238E27FC236}">
                    <a16:creationId xmlns:a16="http://schemas.microsoft.com/office/drawing/2014/main" id="{605AC767-B865-666A-E9E0-48AB57B5B2AC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E177612-30E6-FFB0-5D67-ADD0CA72A980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2055048-3E2F-D50B-55CB-0A4D337090CF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4ED74B6-0A53-315C-089E-8FE70A4D26E5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Oval 9">
                  <a:extLst>
                    <a:ext uri="{FF2B5EF4-FFF2-40B4-BE49-F238E27FC236}">
                      <a16:creationId xmlns:a16="http://schemas.microsoft.com/office/drawing/2014/main" id="{14699FBD-D4A0-F800-4469-7BE42FC0DE5A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4F5B338-7067-C551-1414-1F5FF69D0882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540F32A-1DB4-8F3F-6F40-9ADBBAB3E90F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Oval 9">
                  <a:extLst>
                    <a:ext uri="{FF2B5EF4-FFF2-40B4-BE49-F238E27FC236}">
                      <a16:creationId xmlns:a16="http://schemas.microsoft.com/office/drawing/2014/main" id="{1F263D0F-8A95-1F2B-64D9-7F2301FD9D76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1DD3753-E62E-5146-EDC1-87FD314C35C8}"/>
                </a:ext>
              </a:extLst>
            </p:cNvPr>
            <p:cNvCxnSpPr>
              <a:stCxn id="44" idx="0"/>
              <a:endCxn id="43" idx="4"/>
            </p:cNvCxnSpPr>
            <p:nvPr/>
          </p:nvCxnSpPr>
          <p:spPr>
            <a:xfrm>
              <a:off x="2272076" y="1636949"/>
              <a:ext cx="0" cy="2674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DE6092D-6C15-89D0-E992-45BC59EAC76D}"/>
                </a:ext>
              </a:extLst>
            </p:cNvPr>
            <p:cNvCxnSpPr>
              <a:stCxn id="42" idx="0"/>
              <a:endCxn id="41" idx="4"/>
            </p:cNvCxnSpPr>
            <p:nvPr/>
          </p:nvCxnSpPr>
          <p:spPr>
            <a:xfrm flipV="1">
              <a:off x="935173" y="2976811"/>
              <a:ext cx="26742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48AC7E-B7CF-3A1E-DB08-31A4195517FE}"/>
                </a:ext>
              </a:extLst>
            </p:cNvPr>
            <p:cNvCxnSpPr>
              <a:cxnSpLocks/>
            </p:cNvCxnSpPr>
            <p:nvPr/>
          </p:nvCxnSpPr>
          <p:spPr>
            <a:xfrm>
              <a:off x="2271845" y="2974084"/>
              <a:ext cx="949961" cy="553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7057976-C290-26D5-3801-911D33C7CD23}"/>
                </a:ext>
              </a:extLst>
            </p:cNvPr>
            <p:cNvCxnSpPr>
              <a:cxnSpLocks/>
            </p:cNvCxnSpPr>
            <p:nvPr/>
          </p:nvCxnSpPr>
          <p:spPr>
            <a:xfrm>
              <a:off x="3113096" y="2200506"/>
              <a:ext cx="0" cy="1263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6BE6C2D8-4F3E-7AE2-62AC-67EA1A544430}"/>
                </a:ext>
              </a:extLst>
            </p:cNvPr>
            <p:cNvSpPr/>
            <p:nvPr/>
          </p:nvSpPr>
          <p:spPr>
            <a:xfrm>
              <a:off x="2014778" y="2642873"/>
              <a:ext cx="521176" cy="413772"/>
            </a:xfrm>
            <a:prstGeom prst="arc">
              <a:avLst>
                <a:gd name="adj1" fmla="val 16200000"/>
                <a:gd name="adj2" fmla="val 2046445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A9F562D-22E4-6ED6-FC60-10CD54BC0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076" y="2200506"/>
              <a:ext cx="839906" cy="773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EB24B1F-410D-E886-F890-32C7507999FA}"/>
                    </a:ext>
                  </a:extLst>
                </p:cNvPr>
                <p:cNvSpPr txBox="1"/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EB24B1F-410D-E886-F890-32C750799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19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96FB2B24-4182-A7E2-EEA3-607D69F3FB66}"/>
                </a:ext>
              </a:extLst>
            </p:cNvPr>
            <p:cNvSpPr/>
            <p:nvPr/>
          </p:nvSpPr>
          <p:spPr>
            <a:xfrm>
              <a:off x="1840894" y="2723583"/>
              <a:ext cx="861908" cy="500546"/>
            </a:xfrm>
            <a:prstGeom prst="arc">
              <a:avLst>
                <a:gd name="adj1" fmla="val 75082"/>
                <a:gd name="adj2" fmla="val 18085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C4AA042-3F2A-CE35-BF40-404CEB25C104}"/>
                    </a:ext>
                  </a:extLst>
                </p:cNvPr>
                <p:cNvSpPr txBox="1"/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C4AA042-3F2A-CE35-BF40-404CEB25C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7907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1AA7204-4335-7451-6378-8807741C842B}"/>
              </a:ext>
            </a:extLst>
          </p:cNvPr>
          <p:cNvSpPr txBox="1"/>
          <p:nvPr/>
        </p:nvSpPr>
        <p:spPr>
          <a:xfrm>
            <a:off x="362122" y="3956933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</a:t>
            </a:r>
            <a:br>
              <a:rPr lang="en-US" sz="4000" dirty="0"/>
            </a:br>
            <a:r>
              <a:rPr lang="en-US" sz="4000" dirty="0"/>
              <a:t>directional DOF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A073C7-0360-80B7-8542-A9C44501BF79}"/>
              </a:ext>
            </a:extLst>
          </p:cNvPr>
          <p:cNvSpPr txBox="1"/>
          <p:nvPr/>
        </p:nvSpPr>
        <p:spPr>
          <a:xfrm>
            <a:off x="451780" y="289409"/>
            <a:ext cx="3868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 DOF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3C879B-8DEA-DAE5-C8C3-EFAAA04C3B96}"/>
              </a:ext>
            </a:extLst>
          </p:cNvPr>
          <p:cNvSpPr txBox="1"/>
          <p:nvPr/>
        </p:nvSpPr>
        <p:spPr>
          <a:xfrm>
            <a:off x="6048935" y="289409"/>
            <a:ext cx="3702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Two dimensional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E6A66E-E942-82EC-092A-2FF82D290EEC}"/>
              </a:ext>
            </a:extLst>
          </p:cNvPr>
          <p:cNvSpPr txBox="1"/>
          <p:nvPr/>
        </p:nvSpPr>
        <p:spPr>
          <a:xfrm>
            <a:off x="5985222" y="3956933"/>
            <a:ext cx="2725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Space three</a:t>
            </a:r>
            <a:br>
              <a:rPr lang="en-US" sz="4000" dirty="0"/>
            </a:br>
            <a:r>
              <a:rPr lang="en-US" sz="4000" dirty="0"/>
              <a:t>dimensional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61F0451-09A6-79C6-D793-142FD43BCDF8}"/>
              </a:ext>
            </a:extLst>
          </p:cNvPr>
          <p:cNvGrpSpPr/>
          <p:nvPr/>
        </p:nvGrpSpPr>
        <p:grpSpPr>
          <a:xfrm>
            <a:off x="813633" y="1047130"/>
            <a:ext cx="3031909" cy="2113044"/>
            <a:chOff x="8816454" y="2107403"/>
            <a:chExt cx="3031909" cy="211304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5C520F1-5720-2B21-D845-2841087A8C16}"/>
                </a:ext>
              </a:extLst>
            </p:cNvPr>
            <p:cNvGrpSpPr/>
            <p:nvPr/>
          </p:nvGrpSpPr>
          <p:grpSpPr>
            <a:xfrm>
              <a:off x="8816454" y="2107403"/>
              <a:ext cx="3031909" cy="2113044"/>
              <a:chOff x="2607350" y="1618920"/>
              <a:chExt cx="3602619" cy="256814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D40B105-3596-754C-6381-DEF3AD577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2316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032B938-3A7C-FC22-97F6-30F297E73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7350" y="3613865"/>
                <a:ext cx="36026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4FB88ED-064B-AD34-A6CA-723C61F9EE39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4FB88ED-064B-AD34-A6CA-723C61F9EE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22086F43-413F-497A-98BE-E9CE349C24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E764080-D7BB-9489-35D2-35F5A897A5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E23BF80-AA3C-76DC-2C10-AFA830986214}"/>
                </a:ext>
              </a:extLst>
            </p:cNvPr>
            <p:cNvSpPr/>
            <p:nvPr/>
          </p:nvSpPr>
          <p:spPr>
            <a:xfrm>
              <a:off x="10097421" y="2783994"/>
              <a:ext cx="1174471" cy="5969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0260DE-F69C-1F30-1D2A-2950554669E1}"/>
                  </a:ext>
                </a:extLst>
              </p:cNvPr>
              <p:cNvSpPr txBox="1"/>
              <p:nvPr/>
            </p:nvSpPr>
            <p:spPr>
              <a:xfrm>
                <a:off x="4663518" y="168668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0260DE-F69C-1F30-1D2A-295055466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18" y="168668"/>
                <a:ext cx="94128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F1BCA-0934-18A0-7797-7F62602BC5E0}"/>
                  </a:ext>
                </a:extLst>
              </p:cNvPr>
              <p:cNvSpPr txBox="1"/>
              <p:nvPr/>
            </p:nvSpPr>
            <p:spPr>
              <a:xfrm>
                <a:off x="4320210" y="4130372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F1BCA-0934-18A0-7797-7F62602BC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10" y="4130372"/>
                <a:ext cx="94128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D0B1E15-7907-2B8A-5273-198B095101C6}"/>
              </a:ext>
            </a:extLst>
          </p:cNvPr>
          <p:cNvSpPr txBox="1"/>
          <p:nvPr/>
        </p:nvSpPr>
        <p:spPr>
          <a:xfrm>
            <a:off x="4463098" y="1047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Suppose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302BDE-3694-AACB-8DF6-E0FF67D587F7}"/>
              </a:ext>
            </a:extLst>
          </p:cNvPr>
          <p:cNvCxnSpPr/>
          <p:nvPr/>
        </p:nvCxnSpPr>
        <p:spPr>
          <a:xfrm flipV="1">
            <a:off x="4807324" y="997295"/>
            <a:ext cx="154641" cy="85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141FBE-CF36-53B3-6BB1-5275EFF0FB5A}"/>
              </a:ext>
            </a:extLst>
          </p:cNvPr>
          <p:cNvSpPr txBox="1"/>
          <p:nvPr/>
        </p:nvSpPr>
        <p:spPr>
          <a:xfrm>
            <a:off x="4405126" y="1896623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10708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6B219-1AE9-F7F9-2251-F0A8E4B4D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579A3C4B-29FC-73C3-E39E-3EC63CBFCC0C}"/>
              </a:ext>
            </a:extLst>
          </p:cNvPr>
          <p:cNvGrpSpPr/>
          <p:nvPr/>
        </p:nvGrpSpPr>
        <p:grpSpPr>
          <a:xfrm>
            <a:off x="7229420" y="508717"/>
            <a:ext cx="1772890" cy="1772738"/>
            <a:chOff x="934943" y="1636949"/>
            <a:chExt cx="2674503" cy="26742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C94D83D-C0D1-0B74-A8A5-C84D98E79E8D}"/>
                </a:ext>
              </a:extLst>
            </p:cNvPr>
            <p:cNvGrpSpPr/>
            <p:nvPr/>
          </p:nvGrpSpPr>
          <p:grpSpPr>
            <a:xfrm>
              <a:off x="934943" y="1636949"/>
              <a:ext cx="2674503" cy="2674273"/>
              <a:chOff x="2521889" y="2808131"/>
              <a:chExt cx="1916430" cy="191626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D93C7BD-3CE4-9A6E-943F-E1014A0D1AE6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1">
                <a:extLst>
                  <a:ext uri="{FF2B5EF4-FFF2-40B4-BE49-F238E27FC236}">
                    <a16:creationId xmlns:a16="http://schemas.microsoft.com/office/drawing/2014/main" id="{D261B3BC-568B-9F0D-4F3D-0855F3C3BE6B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D64C844-3BF9-ABF3-8516-25F0BA461EBA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FD4556B-7DB7-0515-0DFB-3D1D030BF191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805DB04-A3B5-0EE9-2AC2-1E4225B4F5AE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Oval 9">
                  <a:extLst>
                    <a:ext uri="{FF2B5EF4-FFF2-40B4-BE49-F238E27FC236}">
                      <a16:creationId xmlns:a16="http://schemas.microsoft.com/office/drawing/2014/main" id="{D7280833-FA2F-D949-DE07-9981BCA0FB64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BB1B82A-2D30-62BA-8619-15E5F03F7888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17E91C2-CE77-CFFE-E320-69DD32A3C1D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Oval 9">
                  <a:extLst>
                    <a:ext uri="{FF2B5EF4-FFF2-40B4-BE49-F238E27FC236}">
                      <a16:creationId xmlns:a16="http://schemas.microsoft.com/office/drawing/2014/main" id="{AEC21670-2DFB-E941-905A-178E4858F2FB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40AE542-F955-6812-351D-4F7508BB4679}"/>
                </a:ext>
              </a:extLst>
            </p:cNvPr>
            <p:cNvCxnSpPr>
              <a:stCxn id="44" idx="0"/>
              <a:endCxn id="43" idx="4"/>
            </p:cNvCxnSpPr>
            <p:nvPr/>
          </p:nvCxnSpPr>
          <p:spPr>
            <a:xfrm>
              <a:off x="2272076" y="1636949"/>
              <a:ext cx="0" cy="2674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65B1F3-FB7E-DB5D-0719-2AE89FEBD6C8}"/>
                </a:ext>
              </a:extLst>
            </p:cNvPr>
            <p:cNvCxnSpPr>
              <a:stCxn id="42" idx="0"/>
              <a:endCxn id="41" idx="4"/>
            </p:cNvCxnSpPr>
            <p:nvPr/>
          </p:nvCxnSpPr>
          <p:spPr>
            <a:xfrm flipV="1">
              <a:off x="935173" y="2976811"/>
              <a:ext cx="26742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6473E4C-C0C4-EB4F-8700-B57069C8A1E1}"/>
                </a:ext>
              </a:extLst>
            </p:cNvPr>
            <p:cNvCxnSpPr>
              <a:cxnSpLocks/>
            </p:cNvCxnSpPr>
            <p:nvPr/>
          </p:nvCxnSpPr>
          <p:spPr>
            <a:xfrm>
              <a:off x="2271845" y="2974084"/>
              <a:ext cx="949961" cy="553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D03C28E-595F-3327-67C2-3BAEA6839551}"/>
                </a:ext>
              </a:extLst>
            </p:cNvPr>
            <p:cNvCxnSpPr>
              <a:cxnSpLocks/>
            </p:cNvCxnSpPr>
            <p:nvPr/>
          </p:nvCxnSpPr>
          <p:spPr>
            <a:xfrm>
              <a:off x="3113096" y="2200506"/>
              <a:ext cx="0" cy="1263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1D0A03B-63ED-C18E-39E2-32FC98A36EAC}"/>
                </a:ext>
              </a:extLst>
            </p:cNvPr>
            <p:cNvSpPr/>
            <p:nvPr/>
          </p:nvSpPr>
          <p:spPr>
            <a:xfrm>
              <a:off x="2014778" y="2642873"/>
              <a:ext cx="521176" cy="413772"/>
            </a:xfrm>
            <a:prstGeom prst="arc">
              <a:avLst>
                <a:gd name="adj1" fmla="val 16200000"/>
                <a:gd name="adj2" fmla="val 2046445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14306AB-DFA8-6FC2-38DA-EB0AE5D33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076" y="2200506"/>
              <a:ext cx="839906" cy="773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444A6B0-2A8F-F043-E5C1-5034F7EDAD85}"/>
                    </a:ext>
                  </a:extLst>
                </p:cNvPr>
                <p:cNvSpPr txBox="1"/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444A6B0-2A8F-F043-E5C1-5034F7EDA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9512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FA6FE9B-DA31-70E3-8062-2E6310F26A37}"/>
                </a:ext>
              </a:extLst>
            </p:cNvPr>
            <p:cNvSpPr/>
            <p:nvPr/>
          </p:nvSpPr>
          <p:spPr>
            <a:xfrm>
              <a:off x="1840894" y="2723583"/>
              <a:ext cx="861908" cy="500546"/>
            </a:xfrm>
            <a:prstGeom prst="arc">
              <a:avLst>
                <a:gd name="adj1" fmla="val 75082"/>
                <a:gd name="adj2" fmla="val 18085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D134CC-AA07-8132-A24D-BFA16107E937}"/>
                    </a:ext>
                  </a:extLst>
                </p:cNvPr>
                <p:cNvSpPr txBox="1"/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D134CC-AA07-8132-A24D-BFA16107E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5000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F05AA15-0C84-123C-4E84-A6737EFF8E26}"/>
              </a:ext>
            </a:extLst>
          </p:cNvPr>
          <p:cNvGrpSpPr/>
          <p:nvPr/>
        </p:nvGrpSpPr>
        <p:grpSpPr>
          <a:xfrm>
            <a:off x="1312397" y="360927"/>
            <a:ext cx="3031909" cy="2113044"/>
            <a:chOff x="8816454" y="2107403"/>
            <a:chExt cx="3031909" cy="211304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F17FFF5-6BEB-56D4-5E0F-B9E45482FCCE}"/>
                </a:ext>
              </a:extLst>
            </p:cNvPr>
            <p:cNvGrpSpPr/>
            <p:nvPr/>
          </p:nvGrpSpPr>
          <p:grpSpPr>
            <a:xfrm>
              <a:off x="8816454" y="2107403"/>
              <a:ext cx="3031909" cy="2113044"/>
              <a:chOff x="2607350" y="1618920"/>
              <a:chExt cx="3602619" cy="256814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B3BF94A-7CF0-CF91-458A-18D8422A8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2316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47C71B9-E041-A48A-B233-4AEC5A117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7350" y="3613865"/>
                <a:ext cx="36026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23B267E-BE3E-A0F9-74EF-9C6D486FE2B2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23B267E-BE3E-A0F9-74EF-9C6D486FE2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AEE53F11-6710-BDA5-B2FD-63ECFE25A48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E764080-D7BB-9489-35D2-35F5A897A5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9DC18B1-B662-770D-20C9-3872320AAB29}"/>
                </a:ext>
              </a:extLst>
            </p:cNvPr>
            <p:cNvSpPr/>
            <p:nvPr/>
          </p:nvSpPr>
          <p:spPr>
            <a:xfrm>
              <a:off x="10097421" y="2783994"/>
              <a:ext cx="1174471" cy="5969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3CD8FE-5805-3841-6FEE-A5CD1416C148}"/>
                  </a:ext>
                </a:extLst>
              </p:cNvPr>
              <p:cNvSpPr txBox="1"/>
              <p:nvPr/>
            </p:nvSpPr>
            <p:spPr>
              <a:xfrm>
                <a:off x="1423185" y="2881577"/>
                <a:ext cx="29211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𝑑𝑥𝑑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3CD8FE-5805-3841-6FEE-A5CD1416C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185" y="2881577"/>
                <a:ext cx="292112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2380B-21C7-B2BC-8A7C-9249F0145C4E}"/>
                  </a:ext>
                </a:extLst>
              </p:cNvPr>
              <p:cNvSpPr txBox="1"/>
              <p:nvPr/>
            </p:nvSpPr>
            <p:spPr>
              <a:xfrm>
                <a:off x="6655072" y="2881577"/>
                <a:ext cx="3531223" cy="690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E2380B-21C7-B2BC-8A7C-9249F0145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072" y="2881577"/>
                <a:ext cx="3531223" cy="6900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100AD0-86BB-6A84-3968-1F0DB3EB18A5}"/>
              </a:ext>
            </a:extLst>
          </p:cNvPr>
          <p:cNvCxnSpPr>
            <a:cxnSpLocks/>
          </p:cNvCxnSpPr>
          <p:nvPr/>
        </p:nvCxnSpPr>
        <p:spPr>
          <a:xfrm flipV="1">
            <a:off x="8474323" y="3527908"/>
            <a:ext cx="761117" cy="51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7878B7-D665-72B1-D934-6CD040787883}"/>
              </a:ext>
            </a:extLst>
          </p:cNvPr>
          <p:cNvCxnSpPr>
            <a:cxnSpLocks/>
          </p:cNvCxnSpPr>
          <p:nvPr/>
        </p:nvCxnSpPr>
        <p:spPr>
          <a:xfrm flipH="1" flipV="1">
            <a:off x="4429760" y="3429000"/>
            <a:ext cx="2052320" cy="70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7955C8-6ED4-BC6F-E083-8B73201BE10B}"/>
              </a:ext>
            </a:extLst>
          </p:cNvPr>
          <p:cNvSpPr txBox="1"/>
          <p:nvPr/>
        </p:nvSpPr>
        <p:spPr>
          <a:xfrm>
            <a:off x="6600974" y="4045032"/>
            <a:ext cx="298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units for configurations </a:t>
            </a:r>
          </a:p>
        </p:txBody>
      </p:sp>
    </p:spTree>
    <p:extLst>
      <p:ext uri="{BB962C8B-B14F-4D97-AF65-F5344CB8AC3E}">
        <p14:creationId xmlns:p14="http://schemas.microsoft.com/office/powerpoint/2010/main" val="49849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07D88-0CD5-F3CB-A1FA-624F6D0A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7793350-AEEE-3CF3-EFE6-3DEED3D55854}"/>
              </a:ext>
            </a:extLst>
          </p:cNvPr>
          <p:cNvSpPr txBox="1"/>
          <p:nvPr/>
        </p:nvSpPr>
        <p:spPr>
          <a:xfrm>
            <a:off x="550227" y="351900"/>
            <a:ext cx="5638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 generalized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DFFA7-C0FC-8F02-8F07-B46120D3B5F5}"/>
                  </a:ext>
                </a:extLst>
              </p:cNvPr>
              <p:cNvSpPr txBox="1"/>
              <p:nvPr/>
            </p:nvSpPr>
            <p:spPr>
              <a:xfrm>
                <a:off x="4271071" y="1505735"/>
                <a:ext cx="28496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𝐽𝑠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DFFA7-C0FC-8F02-8F07-B46120D3B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71" y="1505735"/>
                <a:ext cx="2849626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EA5EA-B9CB-99D7-721F-E7B1B06E5DA4}"/>
              </a:ext>
            </a:extLst>
          </p:cNvPr>
          <p:cNvCxnSpPr>
            <a:cxnSpLocks/>
          </p:cNvCxnSpPr>
          <p:nvPr/>
        </p:nvCxnSpPr>
        <p:spPr>
          <a:xfrm flipV="1">
            <a:off x="3563422" y="1952011"/>
            <a:ext cx="804314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7293FD-FFBE-8374-8FCC-079BF4E1A420}"/>
                  </a:ext>
                </a:extLst>
              </p:cNvPr>
              <p:cNvSpPr txBox="1"/>
              <p:nvPr/>
            </p:nvSpPr>
            <p:spPr>
              <a:xfrm>
                <a:off x="2688311" y="2075121"/>
                <a:ext cx="8751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7293FD-FFBE-8374-8FCC-079BF4E1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311" y="2075121"/>
                <a:ext cx="8751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AC7AEF-270A-651D-3C34-64D210ECF6C8}"/>
                  </a:ext>
                </a:extLst>
              </p:cNvPr>
              <p:cNvSpPr txBox="1"/>
              <p:nvPr/>
            </p:nvSpPr>
            <p:spPr>
              <a:xfrm>
                <a:off x="4688476" y="2871037"/>
                <a:ext cx="15001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𝐽𝑠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AC7AEF-270A-651D-3C34-64D210ECF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476" y="2871037"/>
                <a:ext cx="150015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7503C1-5AF6-175D-F40E-909984D97268}"/>
              </a:ext>
            </a:extLst>
          </p:cNvPr>
          <p:cNvCxnSpPr/>
          <p:nvPr/>
        </p:nvCxnSpPr>
        <p:spPr>
          <a:xfrm flipV="1">
            <a:off x="5364480" y="2398286"/>
            <a:ext cx="0" cy="47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D11C3C-9762-B444-64D2-82E783BEFF29}"/>
                  </a:ext>
                </a:extLst>
              </p:cNvPr>
              <p:cNvSpPr txBox="1"/>
              <p:nvPr/>
            </p:nvSpPr>
            <p:spPr>
              <a:xfrm>
                <a:off x="2384381" y="1716476"/>
                <a:ext cx="1179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D11C3C-9762-B444-64D2-82E783BEF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81" y="1716476"/>
                <a:ext cx="1179041" cy="369332"/>
              </a:xfrm>
              <a:prstGeom prst="rect">
                <a:avLst/>
              </a:prstGeom>
              <a:blipFill>
                <a:blip r:embed="rId5"/>
                <a:stretch>
                  <a:fillRect l="-41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6D89E35-C4E8-61C4-AAE6-CB332DF55550}"/>
              </a:ext>
            </a:extLst>
          </p:cNvPr>
          <p:cNvSpPr txBox="1"/>
          <p:nvPr/>
        </p:nvSpPr>
        <p:spPr>
          <a:xfrm>
            <a:off x="7238825" y="1716476"/>
            <a:ext cx="238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 for configurations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1120B0-72E3-A916-4744-B6C84C5D19F5}"/>
                  </a:ext>
                </a:extLst>
              </p:cNvPr>
              <p:cNvSpPr txBox="1"/>
              <p:nvPr/>
            </p:nvSpPr>
            <p:spPr>
              <a:xfrm>
                <a:off x="6306141" y="3009536"/>
                <a:ext cx="1178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1120B0-72E3-A916-4744-B6C84C5D1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141" y="3009536"/>
                <a:ext cx="1178079" cy="369332"/>
              </a:xfrm>
              <a:prstGeom prst="rect">
                <a:avLst/>
              </a:prstGeom>
              <a:blipFill>
                <a:blip r:embed="rId6"/>
                <a:stretch>
                  <a:fillRect l="-41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B26697-C4FE-2547-665D-71BA9DEF8062}"/>
                  </a:ext>
                </a:extLst>
              </p:cNvPr>
              <p:cNvSpPr txBox="1"/>
              <p:nvPr/>
            </p:nvSpPr>
            <p:spPr>
              <a:xfrm>
                <a:off x="424647" y="3926652"/>
                <a:ext cx="8933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Units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are independent from the units of configurations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B26697-C4FE-2547-665D-71BA9DEF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7" y="3926652"/>
                <a:ext cx="8933215" cy="523220"/>
              </a:xfrm>
              <a:prstGeom prst="rect">
                <a:avLst/>
              </a:prstGeom>
              <a:blipFill>
                <a:blip r:embed="rId7"/>
                <a:stretch>
                  <a:fillRect l="-1433" t="-10465" r="-27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74F4DE-96AE-2A72-A571-C0963EF8BFA8}"/>
                  </a:ext>
                </a:extLst>
              </p:cNvPr>
              <p:cNvSpPr txBox="1"/>
              <p:nvPr/>
            </p:nvSpPr>
            <p:spPr>
              <a:xfrm>
                <a:off x="424647" y="4488117"/>
                <a:ext cx="86820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Units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are units of configurations divided by units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74F4DE-96AE-2A72-A571-C0963EF8B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7" y="4488117"/>
                <a:ext cx="8682057" cy="523220"/>
              </a:xfrm>
              <a:prstGeom prst="rect">
                <a:avLst/>
              </a:prstGeom>
              <a:blipFill>
                <a:blip r:embed="rId8"/>
                <a:stretch>
                  <a:fillRect l="-147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A4CC559-537A-09B3-E0B0-55209AD18FB7}"/>
              </a:ext>
            </a:extLst>
          </p:cNvPr>
          <p:cNvSpPr txBox="1"/>
          <p:nvPr/>
        </p:nvSpPr>
        <p:spPr>
          <a:xfrm>
            <a:off x="1774375" y="5352265"/>
            <a:ext cx="5982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Does it have to be this way?</a:t>
            </a:r>
          </a:p>
        </p:txBody>
      </p:sp>
    </p:spTree>
    <p:extLst>
      <p:ext uri="{BB962C8B-B14F-4D97-AF65-F5344CB8AC3E}">
        <p14:creationId xmlns:p14="http://schemas.microsoft.com/office/powerpoint/2010/main" val="379913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BFB573-380B-DE21-2A3E-BBF333B0C164}"/>
              </a:ext>
            </a:extLst>
          </p:cNvPr>
          <p:cNvSpPr txBox="1"/>
          <p:nvPr/>
        </p:nvSpPr>
        <p:spPr>
          <a:xfrm>
            <a:off x="387995" y="321420"/>
            <a:ext cx="11416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Units for configurations must be the same for all DOFs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79B77-02BC-971F-5ED9-584692CFA203}"/>
              </a:ext>
            </a:extLst>
          </p:cNvPr>
          <p:cNvSpPr txBox="1"/>
          <p:nvPr/>
        </p:nvSpPr>
        <p:spPr>
          <a:xfrm>
            <a:off x="1082040" y="1188720"/>
            <a:ext cx="700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must be able to transfer configurations (i.e. information) across DOFs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38EC0A-D3D6-0D80-BB62-AA3EC7AAA915}"/>
                  </a:ext>
                </a:extLst>
              </p:cNvPr>
              <p:cNvSpPr txBox="1"/>
              <p:nvPr/>
            </p:nvSpPr>
            <p:spPr>
              <a:xfrm>
                <a:off x="387995" y="1776840"/>
                <a:ext cx="101672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Only units 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4000" dirty="0"/>
                  <a:t> are independent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4000" dirty="0"/>
                  <a:t> are derived)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38EC0A-D3D6-0D80-BB62-AA3EC7AAA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5" y="1776840"/>
                <a:ext cx="10167207" cy="707886"/>
              </a:xfrm>
              <a:prstGeom prst="rect">
                <a:avLst/>
              </a:prstGeom>
              <a:blipFill>
                <a:blip r:embed="rId2"/>
                <a:stretch>
                  <a:fillRect l="-2160" t="-15385" r="-1020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C9ED00-3BE6-419D-6A49-DDAC99B813E6}"/>
                  </a:ext>
                </a:extLst>
              </p:cNvPr>
              <p:cNvSpPr txBox="1"/>
              <p:nvPr/>
            </p:nvSpPr>
            <p:spPr>
              <a:xfrm>
                <a:off x="8703477" y="1119506"/>
                <a:ext cx="22247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𝑐𝑜𝑛𝑓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C9ED00-3BE6-419D-6A49-DDAC99B81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477" y="1119506"/>
                <a:ext cx="2224712" cy="461665"/>
              </a:xfrm>
              <a:prstGeom prst="rect">
                <a:avLst/>
              </a:prstGeom>
              <a:blipFill>
                <a:blip r:embed="rId3"/>
                <a:stretch>
                  <a:fillRect l="-548" r="-27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E19426-F4A9-53B0-8B65-2970F2F9FC71}"/>
              </a:ext>
            </a:extLst>
          </p:cNvPr>
          <p:cNvSpPr txBox="1"/>
          <p:nvPr/>
        </p:nvSpPr>
        <p:spPr>
          <a:xfrm>
            <a:off x="1082040" y="4309548"/>
            <a:ext cx="449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Breaks relativity: special choice of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002075-7D0B-DC93-B650-AA49DEF0F797}"/>
                  </a:ext>
                </a:extLst>
              </p:cNvPr>
              <p:cNvSpPr txBox="1"/>
              <p:nvPr/>
            </p:nvSpPr>
            <p:spPr>
              <a:xfrm>
                <a:off x="7665720" y="2929516"/>
                <a:ext cx="3626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i.e. meters/feet, orientation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/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002075-7D0B-DC93-B650-AA49DEF0F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720" y="2929516"/>
                <a:ext cx="3626762" cy="369332"/>
              </a:xfrm>
              <a:prstGeom prst="rect">
                <a:avLst/>
              </a:prstGeom>
              <a:blipFill>
                <a:blip r:embed="rId4"/>
                <a:stretch>
                  <a:fillRect l="-151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0A0FA8-3EF9-1B74-986D-AEF6DFB0176C}"/>
                  </a:ext>
                </a:extLst>
              </p:cNvPr>
              <p:cNvSpPr txBox="1"/>
              <p:nvPr/>
            </p:nvSpPr>
            <p:spPr>
              <a:xfrm>
                <a:off x="387995" y="3422403"/>
                <a:ext cx="87570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Units 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4000" dirty="0"/>
                  <a:t> cannot be the same as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𝑐𝑜𝑛𝑓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0A0FA8-3EF9-1B74-986D-AEF6DFB01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5" y="3422403"/>
                <a:ext cx="8757013" cy="707886"/>
              </a:xfrm>
              <a:prstGeom prst="rect">
                <a:avLst/>
              </a:prstGeom>
              <a:blipFill>
                <a:blip r:embed="rId5"/>
                <a:stretch>
                  <a:fillRect l="-2507" t="-15385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68C3EB-222B-3CF7-7F38-3B45480A2082}"/>
              </a:ext>
            </a:extLst>
          </p:cNvPr>
          <p:cNvSpPr txBox="1"/>
          <p:nvPr/>
        </p:nvSpPr>
        <p:spPr>
          <a:xfrm>
            <a:off x="1082040" y="2518848"/>
            <a:ext cx="944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independent DOF has a single independent choice of units, which defines the frame/observer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10270-8B74-6E4A-910C-0C4C12B5F7EF}"/>
                  </a:ext>
                </a:extLst>
              </p:cNvPr>
              <p:cNvSpPr txBox="1"/>
              <p:nvPr/>
            </p:nvSpPr>
            <p:spPr>
              <a:xfrm>
                <a:off x="704684" y="5315337"/>
                <a:ext cx="84403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How many conjugates will each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have?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10270-8B74-6E4A-910C-0C4C12B5F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4" y="5315337"/>
                <a:ext cx="8440324" cy="707886"/>
              </a:xfrm>
              <a:prstGeom prst="rect">
                <a:avLst/>
              </a:prstGeom>
              <a:blipFill>
                <a:blip r:embed="rId6"/>
                <a:stretch>
                  <a:fillRect l="-2601" t="-15517" r="-1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C9E004-0988-60AE-A19F-F6B95D5AECBD}"/>
                  </a:ext>
                </a:extLst>
              </p:cNvPr>
              <p:cNvSpPr txBox="1"/>
              <p:nvPr/>
            </p:nvSpPr>
            <p:spPr>
              <a:xfrm>
                <a:off x="6457344" y="4853672"/>
                <a:ext cx="24167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𝑑𝑞𝑑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C9E004-0988-60AE-A19F-F6B95D5AE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344" y="4853672"/>
                <a:ext cx="2416752" cy="461665"/>
              </a:xfrm>
              <a:prstGeom prst="rect">
                <a:avLst/>
              </a:prstGeom>
              <a:blipFill>
                <a:blip r:embed="rId7"/>
                <a:stretch>
                  <a:fillRect l="-2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37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BC074-A2E1-5B93-681B-D7055B476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DB5D7-4DEA-AC45-D891-36DED9500427}"/>
              </a:ext>
            </a:extLst>
          </p:cNvPr>
          <p:cNvSpPr txBox="1"/>
          <p:nvPr/>
        </p:nvSpPr>
        <p:spPr>
          <a:xfrm>
            <a:off x="342275" y="190360"/>
            <a:ext cx="9188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Units for configurations must be the same for all DOFs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2DB5EE-A407-0591-4190-D6A2DB3A337B}"/>
                  </a:ext>
                </a:extLst>
              </p:cNvPr>
              <p:cNvSpPr txBox="1"/>
              <p:nvPr/>
            </p:nvSpPr>
            <p:spPr>
              <a:xfrm>
                <a:off x="342275" y="860920"/>
                <a:ext cx="67901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Units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are only independent choice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2DB5EE-A407-0591-4190-D6A2DB3A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75" y="860920"/>
                <a:ext cx="6790129" cy="584775"/>
              </a:xfrm>
              <a:prstGeom prst="rect">
                <a:avLst/>
              </a:prstGeom>
              <a:blipFill>
                <a:blip r:embed="rId2"/>
                <a:stretch>
                  <a:fillRect l="-2244" t="-12500" r="-125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731B6A-A5A7-09CA-FCB1-C20AB9FA5023}"/>
                  </a:ext>
                </a:extLst>
              </p:cNvPr>
              <p:cNvSpPr txBox="1"/>
              <p:nvPr/>
            </p:nvSpPr>
            <p:spPr>
              <a:xfrm>
                <a:off x="342275" y="1531123"/>
                <a:ext cx="70580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Units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cannot be the same 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731B6A-A5A7-09CA-FCB1-C20AB9FA5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75" y="1531123"/>
                <a:ext cx="7058022" cy="584775"/>
              </a:xfrm>
              <a:prstGeom prst="rect">
                <a:avLst/>
              </a:prstGeom>
              <a:blipFill>
                <a:blip r:embed="rId3"/>
                <a:stretch>
                  <a:fillRect l="-215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F4684B-AE79-8387-0545-88524CB52074}"/>
                  </a:ext>
                </a:extLst>
              </p:cNvPr>
              <p:cNvSpPr txBox="1"/>
              <p:nvPr/>
            </p:nvSpPr>
            <p:spPr>
              <a:xfrm>
                <a:off x="1314284" y="2374017"/>
                <a:ext cx="84403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How many conjugates will each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have?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F4684B-AE79-8387-0545-88524CB5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284" y="2374017"/>
                <a:ext cx="8440324" cy="707886"/>
              </a:xfrm>
              <a:prstGeom prst="rect">
                <a:avLst/>
              </a:prstGeom>
              <a:blipFill>
                <a:blip r:embed="rId4"/>
                <a:stretch>
                  <a:fillRect l="-2601" t="-15385" r="-1517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201598-08D0-2962-9364-0275D83FB6A3}"/>
                  </a:ext>
                </a:extLst>
              </p:cNvPr>
              <p:cNvSpPr txBox="1"/>
              <p:nvPr/>
            </p:nvSpPr>
            <p:spPr>
              <a:xfrm>
                <a:off x="518160" y="3527811"/>
                <a:ext cx="1486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201598-08D0-2962-9364-0275D83FB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3527811"/>
                <a:ext cx="1486304" cy="461665"/>
              </a:xfrm>
              <a:prstGeom prst="rect">
                <a:avLst/>
              </a:prstGeom>
              <a:blipFill>
                <a:blip r:embed="rId5"/>
                <a:stretch>
                  <a:fillRect l="-614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120D88-D51B-D611-48F9-0A6311F3F553}"/>
                  </a:ext>
                </a:extLst>
              </p:cNvPr>
              <p:cNvSpPr txBox="1"/>
              <p:nvPr/>
            </p:nvSpPr>
            <p:spPr>
              <a:xfrm>
                <a:off x="8946888" y="3022212"/>
                <a:ext cx="24167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𝑑𝑞𝑑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120D88-D51B-D611-48F9-0A6311F3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888" y="3022212"/>
                <a:ext cx="2416752" cy="461665"/>
              </a:xfrm>
              <a:prstGeom prst="rect">
                <a:avLst/>
              </a:prstGeom>
              <a:blipFill>
                <a:blip r:embed="rId6"/>
                <a:stretch>
                  <a:fillRect l="-5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BC844A-DC3F-D8A8-0F27-445A6ABDA884}"/>
                  </a:ext>
                </a:extLst>
              </p:cNvPr>
              <p:cNvSpPr txBox="1"/>
              <p:nvPr/>
            </p:nvSpPr>
            <p:spPr>
              <a:xfrm>
                <a:off x="2412620" y="3466255"/>
                <a:ext cx="21872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𝑐𝑜𝑛𝑓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BC844A-DC3F-D8A8-0F27-445A6ABDA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620" y="3466255"/>
                <a:ext cx="218726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B70F513-3A2B-A0F0-01B6-623EAAA17F8C}"/>
              </a:ext>
            </a:extLst>
          </p:cNvPr>
          <p:cNvSpPr txBox="1"/>
          <p:nvPr/>
        </p:nvSpPr>
        <p:spPr>
          <a:xfrm>
            <a:off x="5008041" y="3527811"/>
            <a:ext cx="3218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Violates third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1C162B-4BA2-6292-24E6-EC9ACB35B1BC}"/>
                  </a:ext>
                </a:extLst>
              </p:cNvPr>
              <p:cNvSpPr txBox="1"/>
              <p:nvPr/>
            </p:nvSpPr>
            <p:spPr>
              <a:xfrm>
                <a:off x="518160" y="4192955"/>
                <a:ext cx="18026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1C162B-4BA2-6292-24E6-EC9ACB35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4192955"/>
                <a:ext cx="1802609" cy="461665"/>
              </a:xfrm>
              <a:prstGeom prst="rect">
                <a:avLst/>
              </a:prstGeom>
              <a:blipFill>
                <a:blip r:embed="rId8"/>
                <a:stretch>
                  <a:fillRect l="-50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3D404D-A565-BE90-767F-46E542D1F8CB}"/>
                  </a:ext>
                </a:extLst>
              </p:cNvPr>
              <p:cNvSpPr txBox="1"/>
              <p:nvPr/>
            </p:nvSpPr>
            <p:spPr>
              <a:xfrm>
                <a:off x="2412620" y="4131399"/>
                <a:ext cx="347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𝑑𝑞𝑑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𝑐𝑜𝑛𝑓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3D404D-A565-BE90-767F-46E542D1F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620" y="4131399"/>
                <a:ext cx="3478645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ABF8A9A-EA1B-1042-06F5-1823010D0F0B}"/>
              </a:ext>
            </a:extLst>
          </p:cNvPr>
          <p:cNvSpPr txBox="1"/>
          <p:nvPr/>
        </p:nvSpPr>
        <p:spPr>
          <a:xfrm>
            <a:off x="5784977" y="4675424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Violates second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D20EC5-731C-58D0-F4D4-43DB68A24B17}"/>
                  </a:ext>
                </a:extLst>
              </p:cNvPr>
              <p:cNvSpPr txBox="1"/>
              <p:nvPr/>
            </p:nvSpPr>
            <p:spPr>
              <a:xfrm>
                <a:off x="1379220" y="4858097"/>
                <a:ext cx="1118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D20EC5-731C-58D0-F4D4-43DB68A24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20" y="4858097"/>
                <a:ext cx="1118703" cy="369332"/>
              </a:xfrm>
              <a:prstGeom prst="rect">
                <a:avLst/>
              </a:prstGeom>
              <a:blipFill>
                <a:blip r:embed="rId10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5A6368-AA8D-43A2-62C7-7C288B53A3A3}"/>
                  </a:ext>
                </a:extLst>
              </p:cNvPr>
              <p:cNvSpPr txBox="1"/>
              <p:nvPr/>
            </p:nvSpPr>
            <p:spPr>
              <a:xfrm>
                <a:off x="1389169" y="5312418"/>
                <a:ext cx="1167820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5A6368-AA8D-43A2-62C7-7C288B53A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169" y="5312418"/>
                <a:ext cx="1167820" cy="612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B15560-D377-4B09-C89D-7B348AAE9BDF}"/>
                  </a:ext>
                </a:extLst>
              </p:cNvPr>
              <p:cNvSpPr txBox="1"/>
              <p:nvPr/>
            </p:nvSpPr>
            <p:spPr>
              <a:xfrm>
                <a:off x="2617355" y="5037412"/>
                <a:ext cx="34786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𝑑𝑞𝑑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𝑐𝑜𝑛𝑓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B15560-D377-4B09-C89D-7B348AAE9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55" y="5037412"/>
                <a:ext cx="347864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EF7F05E-FC18-947F-0A44-AFCBD1A52834}"/>
              </a:ext>
            </a:extLst>
          </p:cNvPr>
          <p:cNvSpPr txBox="1"/>
          <p:nvPr/>
        </p:nvSpPr>
        <p:spPr>
          <a:xfrm>
            <a:off x="446192" y="5037412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</a:t>
            </a:r>
            <a:br>
              <a:rPr lang="en-US" dirty="0"/>
            </a:br>
            <a:r>
              <a:rPr lang="en-US" dirty="0"/>
              <a:t>of units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57039-6EEC-DD82-A425-6218A6093A40}"/>
                  </a:ext>
                </a:extLst>
              </p:cNvPr>
              <p:cNvSpPr txBox="1"/>
              <p:nvPr/>
            </p:nvSpPr>
            <p:spPr>
              <a:xfrm>
                <a:off x="3619500" y="5907721"/>
                <a:ext cx="46733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only one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for each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57039-6EEC-DD82-A425-6218A6093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5907721"/>
                <a:ext cx="4673395" cy="646331"/>
              </a:xfrm>
              <a:prstGeom prst="rect">
                <a:avLst/>
              </a:prstGeom>
              <a:blipFill>
                <a:blip r:embed="rId13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20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BDF65-1F0C-381C-BCEA-341B95A6AECD}"/>
              </a:ext>
            </a:extLst>
          </p:cNvPr>
          <p:cNvSpPr txBox="1"/>
          <p:nvPr/>
        </p:nvSpPr>
        <p:spPr>
          <a:xfrm>
            <a:off x="929640" y="373380"/>
            <a:ext cx="4241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Independent DOF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AC195-B352-12DF-F11B-72DF709B19CD}"/>
              </a:ext>
            </a:extLst>
          </p:cNvPr>
          <p:cNvSpPr txBox="1"/>
          <p:nvPr/>
        </p:nvSpPr>
        <p:spPr>
          <a:xfrm>
            <a:off x="6537960" y="373380"/>
            <a:ext cx="5021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Principle of Relativity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63D53-81BA-A555-0607-A109D380F52F}"/>
              </a:ext>
            </a:extLst>
          </p:cNvPr>
          <p:cNvCxnSpPr>
            <a:cxnSpLocks/>
          </p:cNvCxnSpPr>
          <p:nvPr/>
        </p:nvCxnSpPr>
        <p:spPr>
          <a:xfrm>
            <a:off x="2880360" y="1142821"/>
            <a:ext cx="4381500" cy="136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60117C-449C-E496-E5D4-8918AD7E6BBE}"/>
              </a:ext>
            </a:extLst>
          </p:cNvPr>
          <p:cNvCxnSpPr>
            <a:cxnSpLocks/>
          </p:cNvCxnSpPr>
          <p:nvPr/>
        </p:nvCxnSpPr>
        <p:spPr>
          <a:xfrm flipH="1">
            <a:off x="8107680" y="1142821"/>
            <a:ext cx="274320" cy="136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0B5B5C-3954-6327-6ECF-177D27C56CF8}"/>
              </a:ext>
            </a:extLst>
          </p:cNvPr>
          <p:cNvSpPr txBox="1"/>
          <p:nvPr/>
        </p:nvSpPr>
        <p:spPr>
          <a:xfrm>
            <a:off x="5910771" y="2640240"/>
            <a:ext cx="5317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Two variables per DOF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2FB67-D11A-7284-9415-22CB6F37E8A0}"/>
              </a:ext>
            </a:extLst>
          </p:cNvPr>
          <p:cNvSpPr txBox="1"/>
          <p:nvPr/>
        </p:nvSpPr>
        <p:spPr>
          <a:xfrm>
            <a:off x="5176753" y="1948726"/>
            <a:ext cx="387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Unit/physical dimension considerations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E20A72-BB15-38B4-EFEA-CCC0215D5815}"/>
              </a:ext>
            </a:extLst>
          </p:cNvPr>
          <p:cNvSpPr txBox="1"/>
          <p:nvPr/>
        </p:nvSpPr>
        <p:spPr>
          <a:xfrm>
            <a:off x="964132" y="2330676"/>
            <a:ext cx="37439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Independent</a:t>
            </a:r>
            <a:br>
              <a:rPr lang="en-US" sz="4400" dirty="0"/>
            </a:br>
            <a:r>
              <a:rPr lang="en-US" sz="4400" dirty="0"/>
              <a:t>directional DOF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9740B-2652-6B9F-6E6B-CA0AA8B45399}"/>
              </a:ext>
            </a:extLst>
          </p:cNvPr>
          <p:cNvSpPr txBox="1"/>
          <p:nvPr/>
        </p:nvSpPr>
        <p:spPr>
          <a:xfrm>
            <a:off x="2466531" y="5057564"/>
            <a:ext cx="55377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Three spatial directions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D463C1-D491-AAE5-84FA-E55740C900F3}"/>
              </a:ext>
            </a:extLst>
          </p:cNvPr>
          <p:cNvCxnSpPr>
            <a:cxnSpLocks/>
          </p:cNvCxnSpPr>
          <p:nvPr/>
        </p:nvCxnSpPr>
        <p:spPr>
          <a:xfrm>
            <a:off x="3050349" y="3777226"/>
            <a:ext cx="1657693" cy="128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6AACB9-3BA3-303A-F763-D6F4C5D7DFCA}"/>
              </a:ext>
            </a:extLst>
          </p:cNvPr>
          <p:cNvCxnSpPr>
            <a:cxnSpLocks/>
          </p:cNvCxnSpPr>
          <p:nvPr/>
        </p:nvCxnSpPr>
        <p:spPr>
          <a:xfrm flipH="1">
            <a:off x="6219025" y="3409681"/>
            <a:ext cx="715175" cy="164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08416C-9C94-8A08-EA63-11B4EE399929}"/>
              </a:ext>
            </a:extLst>
          </p:cNvPr>
          <p:cNvSpPr txBox="1"/>
          <p:nvPr/>
        </p:nvSpPr>
        <p:spPr>
          <a:xfrm>
            <a:off x="3645115" y="4318750"/>
            <a:ext cx="3467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Directions are points on a 2-sphere</a:t>
            </a:r>
          </a:p>
          <a:p>
            <a:pPr algn="ctr"/>
            <a:r>
              <a:rPr lang="en-US" dirty="0"/>
              <a:t>(only </a:t>
            </a:r>
            <a:r>
              <a:rPr lang="en-US" dirty="0" err="1"/>
              <a:t>symplectic</a:t>
            </a:r>
            <a:r>
              <a:rPr lang="en-US" dirty="0"/>
              <a:t> manifold)</a:t>
            </a:r>
          </a:p>
        </p:txBody>
      </p:sp>
    </p:spTree>
    <p:extLst>
      <p:ext uri="{BB962C8B-B14F-4D97-AF65-F5344CB8AC3E}">
        <p14:creationId xmlns:p14="http://schemas.microsoft.com/office/powerpoint/2010/main" val="99098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906E5-5B8D-90D3-3C83-E5140CA0B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1D5B48E-C672-BBA6-6214-C86EFF3766EE}"/>
              </a:ext>
            </a:extLst>
          </p:cNvPr>
          <p:cNvGrpSpPr/>
          <p:nvPr/>
        </p:nvGrpSpPr>
        <p:grpSpPr>
          <a:xfrm>
            <a:off x="2384209" y="1757880"/>
            <a:ext cx="4851480" cy="3201747"/>
            <a:chOff x="445273" y="1618920"/>
            <a:chExt cx="5764696" cy="38913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C913DC-413C-3022-F0F8-0CDBD67C2539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5900C3-0A33-3242-2F7D-6F8672326D39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465F485-384F-F1A1-4FE5-76B25EEA9A8C}"/>
                    </a:ext>
                  </a:extLst>
                </p:cNvPr>
                <p:cNvSpPr txBox="1"/>
                <p:nvPr/>
              </p:nvSpPr>
              <p:spPr>
                <a:xfrm>
                  <a:off x="5759953" y="3625969"/>
                  <a:ext cx="367986" cy="5610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465F485-384F-F1A1-4FE5-76B25EEA9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953" y="3625969"/>
                  <a:ext cx="367986" cy="561097"/>
                </a:xfrm>
                <a:prstGeom prst="rect">
                  <a:avLst/>
                </a:prstGeom>
                <a:blipFill>
                  <a:blip r:embed="rId2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764080-D7BB-9489-35D2-35F5A897A52B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671309" cy="5610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764080-D7BB-9489-35D2-35F5A897A5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671309" cy="561097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11A73A-DFF7-7576-8B2F-32173B7F17C8}"/>
              </a:ext>
            </a:extLst>
          </p:cNvPr>
          <p:cNvCxnSpPr>
            <a:cxnSpLocks/>
          </p:cNvCxnSpPr>
          <p:nvPr/>
        </p:nvCxnSpPr>
        <p:spPr>
          <a:xfrm flipH="1" flipV="1">
            <a:off x="7313545" y="3752660"/>
            <a:ext cx="622628" cy="38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4F1544-B8FC-CBCB-2402-BB287037E0D0}"/>
              </a:ext>
            </a:extLst>
          </p:cNvPr>
          <p:cNvSpPr txBox="1"/>
          <p:nvPr/>
        </p:nvSpPr>
        <p:spPr>
          <a:xfrm>
            <a:off x="7610820" y="41346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9DC6D4-F579-8F4D-CC33-50C369A3AC40}"/>
              </a:ext>
            </a:extLst>
          </p:cNvPr>
          <p:cNvCxnSpPr/>
          <p:nvPr/>
        </p:nvCxnSpPr>
        <p:spPr>
          <a:xfrm flipV="1">
            <a:off x="4084984" y="2087219"/>
            <a:ext cx="646044" cy="16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140149-FD9B-6E67-AC71-9A885FC1013C}"/>
              </a:ext>
            </a:extLst>
          </p:cNvPr>
          <p:cNvSpPr txBox="1"/>
          <p:nvPr/>
        </p:nvSpPr>
        <p:spPr>
          <a:xfrm>
            <a:off x="3103668" y="2255425"/>
            <a:ext cx="129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74C6A7-D1D4-3CE9-A95C-61FAE1CA7912}"/>
              </a:ext>
            </a:extLst>
          </p:cNvPr>
          <p:cNvSpPr/>
          <p:nvPr/>
        </p:nvSpPr>
        <p:spPr>
          <a:xfrm>
            <a:off x="5484747" y="2434471"/>
            <a:ext cx="1174471" cy="596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88C59F-22DF-64A7-862D-8AB38ED3F201}"/>
              </a:ext>
            </a:extLst>
          </p:cNvPr>
          <p:cNvCxnSpPr/>
          <p:nvPr/>
        </p:nvCxnSpPr>
        <p:spPr>
          <a:xfrm flipH="1">
            <a:off x="6856962" y="2066572"/>
            <a:ext cx="779605" cy="38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AA83B6-1CE1-46A2-039E-078A209EDA0D}"/>
              </a:ext>
            </a:extLst>
          </p:cNvPr>
          <p:cNvSpPr txBox="1"/>
          <p:nvPr/>
        </p:nvSpPr>
        <p:spPr>
          <a:xfrm>
            <a:off x="7636567" y="2122708"/>
            <a:ext cx="3058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possible configurations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8DE05-6974-5C04-150A-42BB1D28914D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Each DOF is charted by two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5F2DBC-9A07-5CAA-1EA9-11B2AFF41B72}"/>
                  </a:ext>
                </a:extLst>
              </p:cNvPr>
              <p:cNvSpPr txBox="1"/>
              <p:nvPr/>
            </p:nvSpPr>
            <p:spPr>
              <a:xfrm>
                <a:off x="7713296" y="1695358"/>
                <a:ext cx="10940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𝑥𝑑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5F2DBC-9A07-5CAA-1EA9-11B2AFF4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96" y="1695358"/>
                <a:ext cx="1094081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780D13-972F-E7AD-CBD3-95271146FD50}"/>
              </a:ext>
            </a:extLst>
          </p:cNvPr>
          <p:cNvSpPr txBox="1"/>
          <p:nvPr/>
        </p:nvSpPr>
        <p:spPr>
          <a:xfrm>
            <a:off x="8915401" y="2611218"/>
            <a:ext cx="1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conjugate)</a:t>
            </a:r>
          </a:p>
        </p:txBody>
      </p:sp>
    </p:spTree>
    <p:extLst>
      <p:ext uri="{BB962C8B-B14F-4D97-AF65-F5344CB8AC3E}">
        <p14:creationId xmlns:p14="http://schemas.microsoft.com/office/powerpoint/2010/main" val="144064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36AB5-CDCD-C0A9-7F21-9E9F438A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FA30D-BC2F-065C-70D3-96C48D80D1DD}"/>
              </a:ext>
            </a:extLst>
          </p:cNvPr>
          <p:cNvGrpSpPr/>
          <p:nvPr/>
        </p:nvGrpSpPr>
        <p:grpSpPr>
          <a:xfrm>
            <a:off x="2384204" y="1757880"/>
            <a:ext cx="4851480" cy="3201747"/>
            <a:chOff x="445273" y="1618920"/>
            <a:chExt cx="5764696" cy="38913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325449A-E9F6-7E74-465A-FE7526CDD5E0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78F3AAE-A028-9D9B-A469-C3E7E00523BA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19D1EC0-D5B4-3B75-F40A-73B6AD8167B4}"/>
                    </a:ext>
                  </a:extLst>
                </p:cNvPr>
                <p:cNvSpPr txBox="1"/>
                <p:nvPr/>
              </p:nvSpPr>
              <p:spPr>
                <a:xfrm>
                  <a:off x="5759953" y="3625969"/>
                  <a:ext cx="367986" cy="5610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19D1EC0-D5B4-3B75-F40A-73B6AD816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953" y="3625969"/>
                  <a:ext cx="367986" cy="561097"/>
                </a:xfrm>
                <a:prstGeom prst="rect">
                  <a:avLst/>
                </a:prstGeom>
                <a:blipFill>
                  <a:blip r:embed="rId2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07F776-AEF9-05CA-C065-9B6BCCEB88B5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671309" cy="5610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07F776-AEF9-05CA-C065-9B6BCCEB8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671309" cy="561097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DAB6DC-5FD2-AEBC-6DCA-1225472A3C11}"/>
              </a:ext>
            </a:extLst>
          </p:cNvPr>
          <p:cNvGrpSpPr/>
          <p:nvPr/>
        </p:nvGrpSpPr>
        <p:grpSpPr>
          <a:xfrm>
            <a:off x="3183411" y="1757881"/>
            <a:ext cx="3446841" cy="3131649"/>
            <a:chOff x="1394919" y="1532808"/>
            <a:chExt cx="4095653" cy="393772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528A573-D93C-A89B-C904-C6701733B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41BA16-3B2F-85A4-0712-31DCB901F2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3496" y="1717475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992DD9-D392-47A1-1CE1-CABEF0D52931}"/>
                    </a:ext>
                  </a:extLst>
                </p:cNvPr>
                <p:cNvSpPr txBox="1"/>
                <p:nvPr/>
              </p:nvSpPr>
              <p:spPr>
                <a:xfrm>
                  <a:off x="5122585" y="1621899"/>
                  <a:ext cx="367987" cy="580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D992DD9-D392-47A1-1CE1-CABEF0D52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585" y="1621899"/>
                  <a:ext cx="367987" cy="580495"/>
                </a:xfrm>
                <a:prstGeom prst="rect">
                  <a:avLst/>
                </a:prstGeom>
                <a:blipFill>
                  <a:blip r:embed="rId4"/>
                  <a:stretch>
                    <a:fillRect l="-5882" r="-19608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99AE9D4-8BD9-9EE3-72AA-229F32E8641D}"/>
                    </a:ext>
                  </a:extLst>
                </p:cNvPr>
                <p:cNvSpPr txBox="1"/>
                <p:nvPr/>
              </p:nvSpPr>
              <p:spPr>
                <a:xfrm>
                  <a:off x="2296654" y="1532808"/>
                  <a:ext cx="682050" cy="6171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99AE9D4-8BD9-9EE3-72AA-229F32E86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654" y="1532808"/>
                  <a:ext cx="682050" cy="617180"/>
                </a:xfrm>
                <a:prstGeom prst="rect">
                  <a:avLst/>
                </a:prstGeom>
                <a:blipFill>
                  <a:blip r:embed="rId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647BAC-6BB7-7075-5161-01DA419020E6}"/>
              </a:ext>
            </a:extLst>
          </p:cNvPr>
          <p:cNvCxnSpPr>
            <a:cxnSpLocks/>
          </p:cNvCxnSpPr>
          <p:nvPr/>
        </p:nvCxnSpPr>
        <p:spPr>
          <a:xfrm flipH="1" flipV="1">
            <a:off x="7297287" y="2645655"/>
            <a:ext cx="765720" cy="38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E3976A-013F-B1A5-2DBD-2B99445DA97B}"/>
                  </a:ext>
                </a:extLst>
              </p:cNvPr>
              <p:cNvSpPr txBox="1"/>
              <p:nvPr/>
            </p:nvSpPr>
            <p:spPr>
              <a:xfrm>
                <a:off x="8230300" y="2979173"/>
                <a:ext cx="3835281" cy="860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choice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do not affect</a:t>
                </a:r>
                <a:br>
                  <a:rPr lang="en-US" sz="2400" dirty="0"/>
                </a:br>
                <a:r>
                  <a:rPr lang="en-US" sz="2400" dirty="0"/>
                  <a:t>choice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E3976A-013F-B1A5-2DBD-2B99445DA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300" y="2979173"/>
                <a:ext cx="3835281" cy="860172"/>
              </a:xfrm>
              <a:prstGeom prst="rect">
                <a:avLst/>
              </a:prstGeom>
              <a:blipFill>
                <a:blip r:embed="rId6"/>
                <a:stretch>
                  <a:fillRect l="-2385" t="-4965" r="-1749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F07064E-49DA-11BA-D0FD-1390BDE8CC8D}"/>
              </a:ext>
            </a:extLst>
          </p:cNvPr>
          <p:cNvSpPr/>
          <p:nvPr/>
        </p:nvSpPr>
        <p:spPr>
          <a:xfrm>
            <a:off x="5682486" y="2241598"/>
            <a:ext cx="1174471" cy="5969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EDF66-1D66-627E-4D31-69B4A6D48B72}"/>
              </a:ext>
            </a:extLst>
          </p:cNvPr>
          <p:cNvSpPr/>
          <p:nvPr/>
        </p:nvSpPr>
        <p:spPr>
          <a:xfrm>
            <a:off x="5880230" y="2048725"/>
            <a:ext cx="1174471" cy="5969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93BF70-ECBA-859B-6ECA-0D5D37D59A91}"/>
              </a:ext>
            </a:extLst>
          </p:cNvPr>
          <p:cNvSpPr/>
          <p:nvPr/>
        </p:nvSpPr>
        <p:spPr>
          <a:xfrm>
            <a:off x="6077974" y="1855852"/>
            <a:ext cx="1174471" cy="59693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87B855-6DA1-A80E-D645-E362EED0EF97}"/>
              </a:ext>
            </a:extLst>
          </p:cNvPr>
          <p:cNvSpPr/>
          <p:nvPr/>
        </p:nvSpPr>
        <p:spPr>
          <a:xfrm>
            <a:off x="5484742" y="2434471"/>
            <a:ext cx="1174471" cy="596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04030-1F2D-1021-0C69-4263288CA639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Different DOFs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226776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7B760-CD8A-C2B1-2FF1-AC3107E74081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Angular momentum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21C2A3-0251-519D-53C2-BE9243F5B4DE}"/>
              </a:ext>
            </a:extLst>
          </p:cNvPr>
          <p:cNvGrpSpPr/>
          <p:nvPr/>
        </p:nvGrpSpPr>
        <p:grpSpPr>
          <a:xfrm>
            <a:off x="934943" y="1636949"/>
            <a:ext cx="2674503" cy="2674273"/>
            <a:chOff x="2521889" y="2808131"/>
            <a:chExt cx="1916430" cy="191626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A65C8EF-07AA-57FA-1174-D4A51B091855}"/>
                </a:ext>
              </a:extLst>
            </p:cNvPr>
            <p:cNvSpPr/>
            <p:nvPr/>
          </p:nvSpPr>
          <p:spPr>
            <a:xfrm>
              <a:off x="2521889" y="28081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3F265DA2-FDB1-F927-47CB-13175541C019}"/>
                </a:ext>
              </a:extLst>
            </p:cNvPr>
            <p:cNvSpPr/>
            <p:nvPr/>
          </p:nvSpPr>
          <p:spPr>
            <a:xfrm>
              <a:off x="2521889" y="2808132"/>
              <a:ext cx="1916264" cy="958132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209E46-96A6-EC86-E1C6-C3D52F1304BF}"/>
                </a:ext>
              </a:extLst>
            </p:cNvPr>
            <p:cNvSpPr/>
            <p:nvPr/>
          </p:nvSpPr>
          <p:spPr>
            <a:xfrm>
              <a:off x="2521889" y="2808131"/>
              <a:ext cx="1916265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9CF811F-542C-A2F1-0DA5-D3214563E1A0}"/>
                </a:ext>
              </a:extLst>
            </p:cNvPr>
            <p:cNvGrpSpPr/>
            <p:nvPr/>
          </p:nvGrpSpPr>
          <p:grpSpPr>
            <a:xfrm>
              <a:off x="2923755" y="2808131"/>
              <a:ext cx="1112528" cy="1916266"/>
              <a:chOff x="2734489" y="2655731"/>
              <a:chExt cx="1186260" cy="191626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C78E0B8-F53B-9FDF-6934-003FE5DC9228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0DA5CA9C-0F74-474C-38E5-36F988676430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AB7B9E-418A-0EB9-2775-CBDF22F0C6AF}"/>
                </a:ext>
              </a:extLst>
            </p:cNvPr>
            <p:cNvGrpSpPr/>
            <p:nvPr/>
          </p:nvGrpSpPr>
          <p:grpSpPr>
            <a:xfrm rot="16200000">
              <a:off x="2923922" y="2810085"/>
              <a:ext cx="1112528" cy="1916266"/>
              <a:chOff x="2734489" y="2655731"/>
              <a:chExt cx="1186260" cy="191626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4A4337B-20C8-6C60-DC1D-A2086AEC0C78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373202F6-6E5B-5887-84FE-451F0260FA3F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831A12-691E-9BED-B668-1DB044FB1417}"/>
                  </a:ext>
                </a:extLst>
              </p:cNvPr>
              <p:cNvSpPr txBox="1"/>
              <p:nvPr/>
            </p:nvSpPr>
            <p:spPr>
              <a:xfrm>
                <a:off x="4289888" y="1636949"/>
                <a:ext cx="3895105" cy="920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831A12-691E-9BED-B668-1DB044FB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888" y="1636949"/>
                <a:ext cx="3895105" cy="920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343ACAB-D2A1-885F-E242-CE0F5129DCB1}"/>
              </a:ext>
            </a:extLst>
          </p:cNvPr>
          <p:cNvSpPr txBox="1"/>
          <p:nvPr/>
        </p:nvSpPr>
        <p:spPr>
          <a:xfrm>
            <a:off x="4098352" y="3729525"/>
            <a:ext cx="53540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Direction and magnitude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 independent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9A8AF5-7A76-A7FE-9CDA-E9CC669B9846}"/>
                  </a:ext>
                </a:extLst>
              </p:cNvPr>
              <p:cNvSpPr txBox="1"/>
              <p:nvPr/>
            </p:nvSpPr>
            <p:spPr>
              <a:xfrm>
                <a:off x="4512958" y="2649375"/>
                <a:ext cx="68920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9A8AF5-7A76-A7FE-9CDA-E9CC669B9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58" y="2649375"/>
                <a:ext cx="689201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375848-6257-E3AC-4F41-E71DD3451AF9}"/>
              </a:ext>
            </a:extLst>
          </p:cNvPr>
          <p:cNvCxnSpPr>
            <a:stCxn id="18" idx="0"/>
            <a:endCxn id="17" idx="4"/>
          </p:cNvCxnSpPr>
          <p:nvPr/>
        </p:nvCxnSpPr>
        <p:spPr>
          <a:xfrm>
            <a:off x="2272076" y="1636949"/>
            <a:ext cx="0" cy="267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8176CA-EEA9-DC41-04CA-317EA5A7E760}"/>
              </a:ext>
            </a:extLst>
          </p:cNvPr>
          <p:cNvCxnSpPr>
            <a:stCxn id="16" idx="0"/>
            <a:endCxn id="15" idx="4"/>
          </p:cNvCxnSpPr>
          <p:nvPr/>
        </p:nvCxnSpPr>
        <p:spPr>
          <a:xfrm flipV="1">
            <a:off x="935173" y="2976811"/>
            <a:ext cx="26742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C0BD68-474B-A91C-6A58-D5D7D61C4EBA}"/>
              </a:ext>
            </a:extLst>
          </p:cNvPr>
          <p:cNvCxnSpPr/>
          <p:nvPr/>
        </p:nvCxnSpPr>
        <p:spPr>
          <a:xfrm>
            <a:off x="2271845" y="2974084"/>
            <a:ext cx="999675" cy="52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B8E777-AADC-8DF3-46BD-8DFF42127433}"/>
              </a:ext>
            </a:extLst>
          </p:cNvPr>
          <p:cNvCxnSpPr>
            <a:cxnSpLocks/>
          </p:cNvCxnSpPr>
          <p:nvPr/>
        </p:nvCxnSpPr>
        <p:spPr>
          <a:xfrm>
            <a:off x="3113096" y="2200506"/>
            <a:ext cx="0" cy="1214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2B537078-41C2-B595-6966-3ED7E6B944EC}"/>
              </a:ext>
            </a:extLst>
          </p:cNvPr>
          <p:cNvSpPr/>
          <p:nvPr/>
        </p:nvSpPr>
        <p:spPr>
          <a:xfrm>
            <a:off x="2014778" y="2642873"/>
            <a:ext cx="521176" cy="413772"/>
          </a:xfrm>
          <a:prstGeom prst="arc">
            <a:avLst>
              <a:gd name="adj1" fmla="val 16200000"/>
              <a:gd name="adj2" fmla="val 20464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5D9D94-71C2-03F3-0461-6CB3B583B53E}"/>
              </a:ext>
            </a:extLst>
          </p:cNvPr>
          <p:cNvCxnSpPr>
            <a:cxnSpLocks/>
          </p:cNvCxnSpPr>
          <p:nvPr/>
        </p:nvCxnSpPr>
        <p:spPr>
          <a:xfrm flipV="1">
            <a:off x="2272076" y="2200506"/>
            <a:ext cx="839906" cy="77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512F25-92BB-AD1A-CC59-05EA8E3CA5CA}"/>
                  </a:ext>
                </a:extLst>
              </p:cNvPr>
              <p:cNvSpPr txBox="1"/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512F25-92BB-AD1A-CC59-05EA8E3CA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A2333777-E3ED-FA9A-3510-79F44F9B7997}"/>
              </a:ext>
            </a:extLst>
          </p:cNvPr>
          <p:cNvSpPr/>
          <p:nvPr/>
        </p:nvSpPr>
        <p:spPr>
          <a:xfrm>
            <a:off x="1840894" y="2723583"/>
            <a:ext cx="861908" cy="500546"/>
          </a:xfrm>
          <a:prstGeom prst="arc">
            <a:avLst>
              <a:gd name="adj1" fmla="val 75082"/>
              <a:gd name="adj2" fmla="val 15957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6039AC-0B35-FFDA-FC41-E508278AFC19}"/>
                  </a:ext>
                </a:extLst>
              </p:cNvPr>
              <p:cNvSpPr txBox="1"/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26039AC-0B35-FFDA-FC41-E508278AF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69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E2901-57BD-B8CC-EDBF-3386EB01B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9">
            <a:extLst>
              <a:ext uri="{FF2B5EF4-FFF2-40B4-BE49-F238E27FC236}">
                <a16:creationId xmlns:a16="http://schemas.microsoft.com/office/drawing/2014/main" id="{8B2411A6-7027-E32F-3EAE-850E08A60874}"/>
              </a:ext>
            </a:extLst>
          </p:cNvPr>
          <p:cNvSpPr/>
          <p:nvPr/>
        </p:nvSpPr>
        <p:spPr>
          <a:xfrm flipH="1">
            <a:off x="1065688" y="1636949"/>
            <a:ext cx="1199564" cy="2674273"/>
          </a:xfrm>
          <a:custGeom>
            <a:avLst/>
            <a:gdLst>
              <a:gd name="connsiteX0" fmla="*/ 0 w 687355"/>
              <a:gd name="connsiteY0" fmla="*/ 555172 h 1110343"/>
              <a:gd name="connsiteX1" fmla="*/ 343678 w 687355"/>
              <a:gd name="connsiteY1" fmla="*/ 0 h 1110343"/>
              <a:gd name="connsiteX2" fmla="*/ 687356 w 687355"/>
              <a:gd name="connsiteY2" fmla="*/ 555172 h 1110343"/>
              <a:gd name="connsiteX3" fmla="*/ 343678 w 687355"/>
              <a:gd name="connsiteY3" fmla="*/ 1110344 h 1110343"/>
              <a:gd name="connsiteX4" fmla="*/ 0 w 687355"/>
              <a:gd name="connsiteY4" fmla="*/ 555172 h 1110343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4" fmla="*/ 91440 w 687356"/>
              <a:gd name="connsiteY4" fmla="*/ 646612 h 1110344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0" fmla="*/ 0 w 343678"/>
              <a:gd name="connsiteY0" fmla="*/ 0 h 1110344"/>
              <a:gd name="connsiteX1" fmla="*/ 343678 w 343678"/>
              <a:gd name="connsiteY1" fmla="*/ 555172 h 1110344"/>
              <a:gd name="connsiteX2" fmla="*/ 0 w 343678"/>
              <a:gd name="connsiteY2" fmla="*/ 1110344 h 11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678" h="1110344">
                <a:moveTo>
                  <a:pt x="0" y="0"/>
                </a:moveTo>
                <a:cubicBezTo>
                  <a:pt x="189808" y="0"/>
                  <a:pt x="343678" y="248559"/>
                  <a:pt x="343678" y="555172"/>
                </a:cubicBezTo>
                <a:cubicBezTo>
                  <a:pt x="343678" y="861785"/>
                  <a:pt x="189808" y="1110344"/>
                  <a:pt x="0" y="1110344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72554-561A-622C-28B5-CB2621AC9700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Angular momentum direction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32457D-E884-B666-E434-F5E330FDE75C}"/>
              </a:ext>
            </a:extLst>
          </p:cNvPr>
          <p:cNvGrpSpPr/>
          <p:nvPr/>
        </p:nvGrpSpPr>
        <p:grpSpPr>
          <a:xfrm>
            <a:off x="934943" y="1636949"/>
            <a:ext cx="2674503" cy="2674273"/>
            <a:chOff x="2521889" y="2808131"/>
            <a:chExt cx="1916430" cy="191626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488389-98F8-D0AF-EC0B-E058BC15817E}"/>
                </a:ext>
              </a:extLst>
            </p:cNvPr>
            <p:cNvSpPr/>
            <p:nvPr/>
          </p:nvSpPr>
          <p:spPr>
            <a:xfrm>
              <a:off x="2521889" y="28081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806901A1-DC4A-67EF-16FC-F6C7859E61CA}"/>
                </a:ext>
              </a:extLst>
            </p:cNvPr>
            <p:cNvSpPr/>
            <p:nvPr/>
          </p:nvSpPr>
          <p:spPr>
            <a:xfrm>
              <a:off x="2521889" y="2808132"/>
              <a:ext cx="1916264" cy="958132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9DD90E-AE36-ECD4-5610-0AA3D3DB50EE}"/>
                </a:ext>
              </a:extLst>
            </p:cNvPr>
            <p:cNvSpPr/>
            <p:nvPr/>
          </p:nvSpPr>
          <p:spPr>
            <a:xfrm>
              <a:off x="2521889" y="2808131"/>
              <a:ext cx="1916265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9B360BC-AA63-E7A4-49B2-F601FFB7E4F9}"/>
                </a:ext>
              </a:extLst>
            </p:cNvPr>
            <p:cNvGrpSpPr/>
            <p:nvPr/>
          </p:nvGrpSpPr>
          <p:grpSpPr>
            <a:xfrm>
              <a:off x="2923755" y="2808131"/>
              <a:ext cx="1112528" cy="1916266"/>
              <a:chOff x="2734489" y="2655731"/>
              <a:chExt cx="1186260" cy="191626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AF47BB2-61BE-A25A-F7E0-CE1EF15F9C2F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5DD370FF-CFDA-FAE9-16B2-CD36AA841151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1F99FF-B0FD-A8FE-F5F5-9361FAD9B521}"/>
                </a:ext>
              </a:extLst>
            </p:cNvPr>
            <p:cNvGrpSpPr/>
            <p:nvPr/>
          </p:nvGrpSpPr>
          <p:grpSpPr>
            <a:xfrm rot="16200000">
              <a:off x="2923922" y="2810085"/>
              <a:ext cx="1112528" cy="1916266"/>
              <a:chOff x="2734489" y="2655731"/>
              <a:chExt cx="1186260" cy="191626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8B9BBD6-4208-9762-5BDE-4177AB3EA9E1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EA62F262-24E3-3848-96EC-AFC0501AC378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11CDF9-028D-0AE3-4644-DC1FA09510C4}"/>
              </a:ext>
            </a:extLst>
          </p:cNvPr>
          <p:cNvSpPr txBox="1"/>
          <p:nvPr/>
        </p:nvSpPr>
        <p:spPr>
          <a:xfrm>
            <a:off x="4350498" y="1419405"/>
            <a:ext cx="6940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Direction is an independent DOF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7120AC-D591-615F-D150-49BA17826560}"/>
              </a:ext>
            </a:extLst>
          </p:cNvPr>
          <p:cNvCxnSpPr>
            <a:stCxn id="18" idx="0"/>
            <a:endCxn id="17" idx="4"/>
          </p:cNvCxnSpPr>
          <p:nvPr/>
        </p:nvCxnSpPr>
        <p:spPr>
          <a:xfrm>
            <a:off x="2272076" y="1636949"/>
            <a:ext cx="0" cy="267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F70EA5-ED1C-2683-A5C8-C7B45A68A155}"/>
              </a:ext>
            </a:extLst>
          </p:cNvPr>
          <p:cNvCxnSpPr>
            <a:stCxn id="16" idx="0"/>
            <a:endCxn id="15" idx="4"/>
          </p:cNvCxnSpPr>
          <p:nvPr/>
        </p:nvCxnSpPr>
        <p:spPr>
          <a:xfrm flipV="1">
            <a:off x="935173" y="2976811"/>
            <a:ext cx="26742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593732-C034-75B0-A31D-0E9BC42DADD2}"/>
              </a:ext>
            </a:extLst>
          </p:cNvPr>
          <p:cNvCxnSpPr>
            <a:cxnSpLocks/>
          </p:cNvCxnSpPr>
          <p:nvPr/>
        </p:nvCxnSpPr>
        <p:spPr>
          <a:xfrm>
            <a:off x="2271845" y="2974084"/>
            <a:ext cx="949961" cy="55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F13E21-1CF2-48E9-BC84-2C42C2DDB3B3}"/>
              </a:ext>
            </a:extLst>
          </p:cNvPr>
          <p:cNvCxnSpPr>
            <a:cxnSpLocks/>
          </p:cNvCxnSpPr>
          <p:nvPr/>
        </p:nvCxnSpPr>
        <p:spPr>
          <a:xfrm>
            <a:off x="3113096" y="2200506"/>
            <a:ext cx="0" cy="126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4F63DB89-56CC-829E-54F0-44B580E17ECF}"/>
              </a:ext>
            </a:extLst>
          </p:cNvPr>
          <p:cNvSpPr/>
          <p:nvPr/>
        </p:nvSpPr>
        <p:spPr>
          <a:xfrm>
            <a:off x="2014778" y="2642873"/>
            <a:ext cx="521176" cy="413772"/>
          </a:xfrm>
          <a:prstGeom prst="arc">
            <a:avLst>
              <a:gd name="adj1" fmla="val 16200000"/>
              <a:gd name="adj2" fmla="val 20464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1C5DA-61AA-0D24-BE0F-C302824BEEAA}"/>
              </a:ext>
            </a:extLst>
          </p:cNvPr>
          <p:cNvCxnSpPr>
            <a:cxnSpLocks/>
          </p:cNvCxnSpPr>
          <p:nvPr/>
        </p:nvCxnSpPr>
        <p:spPr>
          <a:xfrm flipV="1">
            <a:off x="2272076" y="2200506"/>
            <a:ext cx="839906" cy="77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BBBC3C5-5F24-2818-E9A2-54B164660ED1}"/>
                  </a:ext>
                </a:extLst>
              </p:cNvPr>
              <p:cNvSpPr txBox="1"/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BBBC3C5-5F24-2818-E9A2-54B16466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C7809551-5B85-19FD-E8FD-9EAE3D4AD935}"/>
              </a:ext>
            </a:extLst>
          </p:cNvPr>
          <p:cNvSpPr/>
          <p:nvPr/>
        </p:nvSpPr>
        <p:spPr>
          <a:xfrm>
            <a:off x="1840894" y="2723583"/>
            <a:ext cx="861908" cy="500546"/>
          </a:xfrm>
          <a:prstGeom prst="arc">
            <a:avLst>
              <a:gd name="adj1" fmla="val 75082"/>
              <a:gd name="adj2" fmla="val 18085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A74B0C-3D88-90D8-2CE8-033E56F3B91C}"/>
                  </a:ext>
                </a:extLst>
              </p:cNvPr>
              <p:cNvSpPr txBox="1"/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A74B0C-3D88-90D8-2CE8-033E56F3B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CE606C-9B95-5441-4544-D755AA47C6F8}"/>
                  </a:ext>
                </a:extLst>
              </p:cNvPr>
              <p:cNvSpPr txBox="1"/>
              <p:nvPr/>
            </p:nvSpPr>
            <p:spPr>
              <a:xfrm>
                <a:off x="4425364" y="3171537"/>
                <a:ext cx="12691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CE606C-9B95-5441-4544-D755AA47C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364" y="3171537"/>
                <a:ext cx="126913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9F5EE2-3DA3-8B58-356D-EB2838E6E2F4}"/>
                  </a:ext>
                </a:extLst>
              </p:cNvPr>
              <p:cNvSpPr txBox="1"/>
              <p:nvPr/>
            </p:nvSpPr>
            <p:spPr>
              <a:xfrm>
                <a:off x="4425364" y="2301910"/>
                <a:ext cx="54466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However,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800" dirty="0"/>
                  <a:t> are not conjugate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9F5EE2-3DA3-8B58-356D-EB2838E6E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364" y="2301910"/>
                <a:ext cx="5446619" cy="523220"/>
              </a:xfrm>
              <a:prstGeom prst="rect">
                <a:avLst/>
              </a:prstGeom>
              <a:blipFill>
                <a:blip r:embed="rId5"/>
                <a:stretch>
                  <a:fillRect l="-2352" t="-11765" r="-1232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46F858-E835-05BD-8D6C-ED9BAD9BE8CB}"/>
              </a:ext>
            </a:extLst>
          </p:cNvPr>
          <p:cNvSpPr/>
          <p:nvPr/>
        </p:nvSpPr>
        <p:spPr>
          <a:xfrm>
            <a:off x="933034" y="2838450"/>
            <a:ext cx="190916" cy="538162"/>
          </a:xfrm>
          <a:custGeom>
            <a:avLst/>
            <a:gdLst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1492 w 201992"/>
              <a:gd name="connsiteY0" fmla="*/ 139700 h 552450"/>
              <a:gd name="connsiteX1" fmla="*/ 201992 w 201992"/>
              <a:gd name="connsiteY1" fmla="*/ 552450 h 552450"/>
              <a:gd name="connsiteX2" fmla="*/ 170242 w 201992"/>
              <a:gd name="connsiteY2" fmla="*/ 400050 h 552450"/>
              <a:gd name="connsiteX3" fmla="*/ 21017 w 201992"/>
              <a:gd name="connsiteY3" fmla="*/ 0 h 552450"/>
              <a:gd name="connsiteX4" fmla="*/ 11492 w 201992"/>
              <a:gd name="connsiteY4" fmla="*/ 139700 h 552450"/>
              <a:gd name="connsiteX0" fmla="*/ 2452 w 192952"/>
              <a:gd name="connsiteY0" fmla="*/ 139700 h 552450"/>
              <a:gd name="connsiteX1" fmla="*/ 192952 w 192952"/>
              <a:gd name="connsiteY1" fmla="*/ 552450 h 552450"/>
              <a:gd name="connsiteX2" fmla="*/ 161202 w 192952"/>
              <a:gd name="connsiteY2" fmla="*/ 400050 h 552450"/>
              <a:gd name="connsiteX3" fmla="*/ 11977 w 192952"/>
              <a:gd name="connsiteY3" fmla="*/ 0 h 552450"/>
              <a:gd name="connsiteX4" fmla="*/ 2452 w 192952"/>
              <a:gd name="connsiteY4" fmla="*/ 139700 h 552450"/>
              <a:gd name="connsiteX0" fmla="*/ 170 w 190670"/>
              <a:gd name="connsiteY0" fmla="*/ 139700 h 552450"/>
              <a:gd name="connsiteX1" fmla="*/ 190670 w 190670"/>
              <a:gd name="connsiteY1" fmla="*/ 552450 h 552450"/>
              <a:gd name="connsiteX2" fmla="*/ 158920 w 190670"/>
              <a:gd name="connsiteY2" fmla="*/ 400050 h 552450"/>
              <a:gd name="connsiteX3" fmla="*/ 9695 w 190670"/>
              <a:gd name="connsiteY3" fmla="*/ 0 h 552450"/>
              <a:gd name="connsiteX4" fmla="*/ 170 w 190670"/>
              <a:gd name="connsiteY4" fmla="*/ 139700 h 552450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6" h="538162">
                <a:moveTo>
                  <a:pt x="416" y="139700"/>
                </a:moveTo>
                <a:cubicBezTo>
                  <a:pt x="-1172" y="308769"/>
                  <a:pt x="87464" y="434445"/>
                  <a:pt x="190916" y="538162"/>
                </a:cubicBezTo>
                <a:cubicBezTo>
                  <a:pt x="169749" y="482335"/>
                  <a:pt x="167897" y="472281"/>
                  <a:pt x="159166" y="400050"/>
                </a:cubicBezTo>
                <a:cubicBezTo>
                  <a:pt x="35341" y="246063"/>
                  <a:pt x="18936" y="96837"/>
                  <a:pt x="9941" y="0"/>
                </a:cubicBezTo>
                <a:cubicBezTo>
                  <a:pt x="1739" y="62706"/>
                  <a:pt x="-1171" y="82550"/>
                  <a:pt x="416" y="13970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263449-8F1B-4CBC-EBE9-7C877C43445E}"/>
              </a:ext>
            </a:extLst>
          </p:cNvPr>
          <p:cNvSpPr/>
          <p:nvPr/>
        </p:nvSpPr>
        <p:spPr>
          <a:xfrm>
            <a:off x="1279484" y="1989709"/>
            <a:ext cx="120650" cy="150018"/>
          </a:xfrm>
          <a:custGeom>
            <a:avLst/>
            <a:gdLst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1492 w 201992"/>
              <a:gd name="connsiteY0" fmla="*/ 139700 h 552450"/>
              <a:gd name="connsiteX1" fmla="*/ 201992 w 201992"/>
              <a:gd name="connsiteY1" fmla="*/ 552450 h 552450"/>
              <a:gd name="connsiteX2" fmla="*/ 170242 w 201992"/>
              <a:gd name="connsiteY2" fmla="*/ 400050 h 552450"/>
              <a:gd name="connsiteX3" fmla="*/ 21017 w 201992"/>
              <a:gd name="connsiteY3" fmla="*/ 0 h 552450"/>
              <a:gd name="connsiteX4" fmla="*/ 11492 w 201992"/>
              <a:gd name="connsiteY4" fmla="*/ 139700 h 552450"/>
              <a:gd name="connsiteX0" fmla="*/ 2452 w 192952"/>
              <a:gd name="connsiteY0" fmla="*/ 139700 h 552450"/>
              <a:gd name="connsiteX1" fmla="*/ 192952 w 192952"/>
              <a:gd name="connsiteY1" fmla="*/ 552450 h 552450"/>
              <a:gd name="connsiteX2" fmla="*/ 161202 w 192952"/>
              <a:gd name="connsiteY2" fmla="*/ 400050 h 552450"/>
              <a:gd name="connsiteX3" fmla="*/ 11977 w 192952"/>
              <a:gd name="connsiteY3" fmla="*/ 0 h 552450"/>
              <a:gd name="connsiteX4" fmla="*/ 2452 w 192952"/>
              <a:gd name="connsiteY4" fmla="*/ 139700 h 552450"/>
              <a:gd name="connsiteX0" fmla="*/ 170 w 190670"/>
              <a:gd name="connsiteY0" fmla="*/ 139700 h 552450"/>
              <a:gd name="connsiteX1" fmla="*/ 190670 w 190670"/>
              <a:gd name="connsiteY1" fmla="*/ 552450 h 552450"/>
              <a:gd name="connsiteX2" fmla="*/ 158920 w 190670"/>
              <a:gd name="connsiteY2" fmla="*/ 400050 h 552450"/>
              <a:gd name="connsiteX3" fmla="*/ 9695 w 190670"/>
              <a:gd name="connsiteY3" fmla="*/ 0 h 552450"/>
              <a:gd name="connsiteX4" fmla="*/ 170 w 190670"/>
              <a:gd name="connsiteY4" fmla="*/ 139700 h 552450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202822"/>
              <a:gd name="connsiteY0" fmla="*/ 139700 h 557212"/>
              <a:gd name="connsiteX1" fmla="*/ 202822 w 202822"/>
              <a:gd name="connsiteY1" fmla="*/ 557212 h 557212"/>
              <a:gd name="connsiteX2" fmla="*/ 159166 w 202822"/>
              <a:gd name="connsiteY2" fmla="*/ 400050 h 557212"/>
              <a:gd name="connsiteX3" fmla="*/ 9941 w 202822"/>
              <a:gd name="connsiteY3" fmla="*/ 0 h 557212"/>
              <a:gd name="connsiteX4" fmla="*/ 416 w 202822"/>
              <a:gd name="connsiteY4" fmla="*/ 139700 h 557212"/>
              <a:gd name="connsiteX0" fmla="*/ 416 w 269268"/>
              <a:gd name="connsiteY0" fmla="*/ 139700 h 557212"/>
              <a:gd name="connsiteX1" fmla="*/ 202822 w 269268"/>
              <a:gd name="connsiteY1" fmla="*/ 557212 h 557212"/>
              <a:gd name="connsiteX2" fmla="*/ 268704 w 269268"/>
              <a:gd name="connsiteY2" fmla="*/ 466725 h 557212"/>
              <a:gd name="connsiteX3" fmla="*/ 9941 w 269268"/>
              <a:gd name="connsiteY3" fmla="*/ 0 h 557212"/>
              <a:gd name="connsiteX4" fmla="*/ 416 w 269268"/>
              <a:gd name="connsiteY4" fmla="*/ 139700 h 557212"/>
              <a:gd name="connsiteX0" fmla="*/ 416 w 268704"/>
              <a:gd name="connsiteY0" fmla="*/ 139700 h 557212"/>
              <a:gd name="connsiteX1" fmla="*/ 202822 w 268704"/>
              <a:gd name="connsiteY1" fmla="*/ 557212 h 557212"/>
              <a:gd name="connsiteX2" fmla="*/ 268704 w 268704"/>
              <a:gd name="connsiteY2" fmla="*/ 466725 h 557212"/>
              <a:gd name="connsiteX3" fmla="*/ 9941 w 268704"/>
              <a:gd name="connsiteY3" fmla="*/ 0 h 557212"/>
              <a:gd name="connsiteX4" fmla="*/ 416 w 268704"/>
              <a:gd name="connsiteY4" fmla="*/ 139700 h 557212"/>
              <a:gd name="connsiteX0" fmla="*/ 416 w 268704"/>
              <a:gd name="connsiteY0" fmla="*/ 139700 h 557212"/>
              <a:gd name="connsiteX1" fmla="*/ 202822 w 268704"/>
              <a:gd name="connsiteY1" fmla="*/ 557212 h 557212"/>
              <a:gd name="connsiteX2" fmla="*/ 268704 w 268704"/>
              <a:gd name="connsiteY2" fmla="*/ 466725 h 557212"/>
              <a:gd name="connsiteX3" fmla="*/ 9941 w 268704"/>
              <a:gd name="connsiteY3" fmla="*/ 0 h 557212"/>
              <a:gd name="connsiteX4" fmla="*/ 416 w 268704"/>
              <a:gd name="connsiteY4" fmla="*/ 139700 h 557212"/>
              <a:gd name="connsiteX0" fmla="*/ 19 w 268307"/>
              <a:gd name="connsiteY0" fmla="*/ 5776 h 423288"/>
              <a:gd name="connsiteX1" fmla="*/ 202425 w 268307"/>
              <a:gd name="connsiteY1" fmla="*/ 423288 h 423288"/>
              <a:gd name="connsiteX2" fmla="*/ 268307 w 268307"/>
              <a:gd name="connsiteY2" fmla="*/ 332801 h 423288"/>
              <a:gd name="connsiteX3" fmla="*/ 228619 w 268307"/>
              <a:gd name="connsiteY3" fmla="*/ 273270 h 423288"/>
              <a:gd name="connsiteX4" fmla="*/ 19 w 268307"/>
              <a:gd name="connsiteY4" fmla="*/ 5776 h 423288"/>
              <a:gd name="connsiteX0" fmla="*/ 19 w 268307"/>
              <a:gd name="connsiteY0" fmla="*/ 6006 h 423518"/>
              <a:gd name="connsiteX1" fmla="*/ 202425 w 268307"/>
              <a:gd name="connsiteY1" fmla="*/ 423518 h 423518"/>
              <a:gd name="connsiteX2" fmla="*/ 268307 w 268307"/>
              <a:gd name="connsiteY2" fmla="*/ 333031 h 423518"/>
              <a:gd name="connsiteX3" fmla="*/ 228619 w 268307"/>
              <a:gd name="connsiteY3" fmla="*/ 273500 h 423518"/>
              <a:gd name="connsiteX4" fmla="*/ 19 w 268307"/>
              <a:gd name="connsiteY4" fmla="*/ 6006 h 423518"/>
              <a:gd name="connsiteX0" fmla="*/ 19 w 268307"/>
              <a:gd name="connsiteY0" fmla="*/ 6006 h 423518"/>
              <a:gd name="connsiteX1" fmla="*/ 202425 w 268307"/>
              <a:gd name="connsiteY1" fmla="*/ 423518 h 423518"/>
              <a:gd name="connsiteX2" fmla="*/ 268307 w 268307"/>
              <a:gd name="connsiteY2" fmla="*/ 333031 h 423518"/>
              <a:gd name="connsiteX3" fmla="*/ 228619 w 268307"/>
              <a:gd name="connsiteY3" fmla="*/ 273500 h 423518"/>
              <a:gd name="connsiteX4" fmla="*/ 19 w 268307"/>
              <a:gd name="connsiteY4" fmla="*/ 6006 h 423518"/>
              <a:gd name="connsiteX0" fmla="*/ 19 w 268307"/>
              <a:gd name="connsiteY0" fmla="*/ 15854 h 433366"/>
              <a:gd name="connsiteX1" fmla="*/ 202425 w 268307"/>
              <a:gd name="connsiteY1" fmla="*/ 433366 h 433366"/>
              <a:gd name="connsiteX2" fmla="*/ 268307 w 268307"/>
              <a:gd name="connsiteY2" fmla="*/ 342879 h 433366"/>
              <a:gd name="connsiteX3" fmla="*/ 228619 w 268307"/>
              <a:gd name="connsiteY3" fmla="*/ 283348 h 433366"/>
              <a:gd name="connsiteX4" fmla="*/ 19 w 268307"/>
              <a:gd name="connsiteY4" fmla="*/ 15854 h 433366"/>
              <a:gd name="connsiteX0" fmla="*/ 19 w 268307"/>
              <a:gd name="connsiteY0" fmla="*/ 15854 h 433366"/>
              <a:gd name="connsiteX1" fmla="*/ 202425 w 268307"/>
              <a:gd name="connsiteY1" fmla="*/ 433366 h 433366"/>
              <a:gd name="connsiteX2" fmla="*/ 268307 w 268307"/>
              <a:gd name="connsiteY2" fmla="*/ 342879 h 433366"/>
              <a:gd name="connsiteX3" fmla="*/ 228619 w 268307"/>
              <a:gd name="connsiteY3" fmla="*/ 283348 h 433366"/>
              <a:gd name="connsiteX4" fmla="*/ 19 w 268307"/>
              <a:gd name="connsiteY4" fmla="*/ 15854 h 433366"/>
              <a:gd name="connsiteX0" fmla="*/ 12060 w 132710"/>
              <a:gd name="connsiteY0" fmla="*/ 169357 h 243969"/>
              <a:gd name="connsiteX1" fmla="*/ 66828 w 132710"/>
              <a:gd name="connsiteY1" fmla="*/ 243969 h 243969"/>
              <a:gd name="connsiteX2" fmla="*/ 132710 w 132710"/>
              <a:gd name="connsiteY2" fmla="*/ 153482 h 243969"/>
              <a:gd name="connsiteX3" fmla="*/ 93022 w 132710"/>
              <a:gd name="connsiteY3" fmla="*/ 93951 h 243969"/>
              <a:gd name="connsiteX4" fmla="*/ 12060 w 132710"/>
              <a:gd name="connsiteY4" fmla="*/ 169357 h 243969"/>
              <a:gd name="connsiteX0" fmla="*/ 4167 w 124817"/>
              <a:gd name="connsiteY0" fmla="*/ 169357 h 243969"/>
              <a:gd name="connsiteX1" fmla="*/ 58935 w 124817"/>
              <a:gd name="connsiteY1" fmla="*/ 243969 h 243969"/>
              <a:gd name="connsiteX2" fmla="*/ 124817 w 124817"/>
              <a:gd name="connsiteY2" fmla="*/ 153482 h 243969"/>
              <a:gd name="connsiteX3" fmla="*/ 85129 w 124817"/>
              <a:gd name="connsiteY3" fmla="*/ 93951 h 243969"/>
              <a:gd name="connsiteX4" fmla="*/ 4167 w 124817"/>
              <a:gd name="connsiteY4" fmla="*/ 169357 h 243969"/>
              <a:gd name="connsiteX0" fmla="*/ 4167 w 124817"/>
              <a:gd name="connsiteY0" fmla="*/ 165328 h 239940"/>
              <a:gd name="connsiteX1" fmla="*/ 58935 w 124817"/>
              <a:gd name="connsiteY1" fmla="*/ 239940 h 239940"/>
              <a:gd name="connsiteX2" fmla="*/ 124817 w 124817"/>
              <a:gd name="connsiteY2" fmla="*/ 149453 h 239940"/>
              <a:gd name="connsiteX3" fmla="*/ 85129 w 124817"/>
              <a:gd name="connsiteY3" fmla="*/ 89922 h 239940"/>
              <a:gd name="connsiteX4" fmla="*/ 4167 w 124817"/>
              <a:gd name="connsiteY4" fmla="*/ 165328 h 239940"/>
              <a:gd name="connsiteX0" fmla="*/ 31784 w 152434"/>
              <a:gd name="connsiteY0" fmla="*/ 165328 h 239940"/>
              <a:gd name="connsiteX1" fmla="*/ 86552 w 152434"/>
              <a:gd name="connsiteY1" fmla="*/ 239940 h 239940"/>
              <a:gd name="connsiteX2" fmla="*/ 152434 w 152434"/>
              <a:gd name="connsiteY2" fmla="*/ 149453 h 239940"/>
              <a:gd name="connsiteX3" fmla="*/ 112746 w 152434"/>
              <a:gd name="connsiteY3" fmla="*/ 89922 h 239940"/>
              <a:gd name="connsiteX4" fmla="*/ 31784 w 152434"/>
              <a:gd name="connsiteY4" fmla="*/ 165328 h 239940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23416 w 244066"/>
              <a:gd name="connsiteY0" fmla="*/ 81434 h 156046"/>
              <a:gd name="connsiteX1" fmla="*/ 178184 w 244066"/>
              <a:gd name="connsiteY1" fmla="*/ 156046 h 156046"/>
              <a:gd name="connsiteX2" fmla="*/ 244066 w 244066"/>
              <a:gd name="connsiteY2" fmla="*/ 65559 h 156046"/>
              <a:gd name="connsiteX3" fmla="*/ 204378 w 244066"/>
              <a:gd name="connsiteY3" fmla="*/ 6028 h 156046"/>
              <a:gd name="connsiteX4" fmla="*/ 123416 w 244066"/>
              <a:gd name="connsiteY4" fmla="*/ 81434 h 156046"/>
              <a:gd name="connsiteX0" fmla="*/ 0 w 120650"/>
              <a:gd name="connsiteY0" fmla="*/ 75406 h 150018"/>
              <a:gd name="connsiteX1" fmla="*/ 54768 w 120650"/>
              <a:gd name="connsiteY1" fmla="*/ 150018 h 150018"/>
              <a:gd name="connsiteX2" fmla="*/ 120650 w 120650"/>
              <a:gd name="connsiteY2" fmla="*/ 59531 h 150018"/>
              <a:gd name="connsiteX3" fmla="*/ 80962 w 120650"/>
              <a:gd name="connsiteY3" fmla="*/ 0 h 150018"/>
              <a:gd name="connsiteX4" fmla="*/ 0 w 120650"/>
              <a:gd name="connsiteY4" fmla="*/ 75406 h 1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" h="150018">
                <a:moveTo>
                  <a:pt x="0" y="75406"/>
                </a:moveTo>
                <a:cubicBezTo>
                  <a:pt x="31750" y="111126"/>
                  <a:pt x="29897" y="120120"/>
                  <a:pt x="54768" y="150018"/>
                </a:cubicBezTo>
                <a:cubicBezTo>
                  <a:pt x="81226" y="103716"/>
                  <a:pt x="81756" y="105569"/>
                  <a:pt x="120650" y="59531"/>
                </a:cubicBezTo>
                <a:cubicBezTo>
                  <a:pt x="101600" y="26988"/>
                  <a:pt x="89956" y="23018"/>
                  <a:pt x="80962" y="0"/>
                </a:cubicBezTo>
                <a:cubicBezTo>
                  <a:pt x="56092" y="26988"/>
                  <a:pt x="22225" y="46831"/>
                  <a:pt x="0" y="75406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09275E-8CAD-93B4-B181-7F8E9B02A1D1}"/>
              </a:ext>
            </a:extLst>
          </p:cNvPr>
          <p:cNvCxnSpPr>
            <a:cxnSpLocks/>
          </p:cNvCxnSpPr>
          <p:nvPr/>
        </p:nvCxnSpPr>
        <p:spPr>
          <a:xfrm flipH="1" flipV="1">
            <a:off x="1244600" y="3341269"/>
            <a:ext cx="3048441" cy="14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16065D-B88C-646E-33AF-817E63A0FD7E}"/>
              </a:ext>
            </a:extLst>
          </p:cNvPr>
          <p:cNvCxnSpPr>
            <a:cxnSpLocks/>
          </p:cNvCxnSpPr>
          <p:nvPr/>
        </p:nvCxnSpPr>
        <p:spPr>
          <a:xfrm flipH="1" flipV="1">
            <a:off x="1400134" y="2127291"/>
            <a:ext cx="2950364" cy="119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3EDD91-B7FC-5A70-FC8C-1FEF7C1CB489}"/>
                  </a:ext>
                </a:extLst>
              </p:cNvPr>
              <p:cNvSpPr txBox="1"/>
              <p:nvPr/>
            </p:nvSpPr>
            <p:spPr>
              <a:xfrm>
                <a:off x="5558159" y="3305718"/>
                <a:ext cx="2569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possible configurations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3EDD91-B7FC-5A70-FC8C-1FEF7C1CB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59" y="3305718"/>
                <a:ext cx="2569421" cy="369332"/>
              </a:xfrm>
              <a:prstGeom prst="rect">
                <a:avLst/>
              </a:prstGeom>
              <a:blipFill>
                <a:blip r:embed="rId6"/>
                <a:stretch>
                  <a:fillRect t="-8197" r="-1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40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C066-62BB-D9C2-8F91-2D0F8926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5A77AD-5773-54DC-3C86-B32ADDF590E2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Angular momentum direction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2F260C-AFEC-976E-0F55-3919D5548424}"/>
                  </a:ext>
                </a:extLst>
              </p:cNvPr>
              <p:cNvSpPr txBox="1"/>
              <p:nvPr/>
            </p:nvSpPr>
            <p:spPr>
              <a:xfrm>
                <a:off x="4804813" y="2682934"/>
                <a:ext cx="4409540" cy="623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3200" dirty="0"/>
                  <a:t> are conjugate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2F260C-AFEC-976E-0F55-3919D5548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813" y="2682934"/>
                <a:ext cx="4409540" cy="623632"/>
              </a:xfrm>
              <a:prstGeom prst="rect">
                <a:avLst/>
              </a:prstGeom>
              <a:blipFill>
                <a:blip r:embed="rId2"/>
                <a:stretch>
                  <a:fillRect t="-11765" r="-2348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4CE08E-0881-F2BC-3F49-6AE4D3075F2B}"/>
              </a:ext>
            </a:extLst>
          </p:cNvPr>
          <p:cNvCxnSpPr>
            <a:cxnSpLocks/>
          </p:cNvCxnSpPr>
          <p:nvPr/>
        </p:nvCxnSpPr>
        <p:spPr>
          <a:xfrm flipH="1">
            <a:off x="1193963" y="1961461"/>
            <a:ext cx="3353783" cy="130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D4A8BD-AF8E-EB6B-6749-ADB5216DC8FE}"/>
              </a:ext>
            </a:extLst>
          </p:cNvPr>
          <p:cNvCxnSpPr>
            <a:cxnSpLocks/>
          </p:cNvCxnSpPr>
          <p:nvPr/>
        </p:nvCxnSpPr>
        <p:spPr>
          <a:xfrm flipH="1">
            <a:off x="1495773" y="1812737"/>
            <a:ext cx="3051973" cy="22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BE41D0-3E39-3CBA-05C9-8517FDF88ECE}"/>
                  </a:ext>
                </a:extLst>
              </p:cNvPr>
              <p:cNvSpPr txBox="1"/>
              <p:nvPr/>
            </p:nvSpPr>
            <p:spPr>
              <a:xfrm>
                <a:off x="4617759" y="1509986"/>
                <a:ext cx="67088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𝐿𝑑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BE41D0-3E39-3CBA-05C9-8517FDF88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59" y="1509986"/>
                <a:ext cx="670888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F9C707-D101-DADE-0F5D-C6517CDF2415}"/>
                  </a:ext>
                </a:extLst>
              </p:cNvPr>
              <p:cNvSpPr txBox="1"/>
              <p:nvPr/>
            </p:nvSpPr>
            <p:spPr>
              <a:xfrm>
                <a:off x="5556289" y="2087208"/>
                <a:ext cx="2249847" cy="623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F9C707-D101-DADE-0F5D-C6517CDF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89" y="2087208"/>
                <a:ext cx="2249847" cy="623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E524E85-BD6F-36F7-E0ED-2C1AE32B2EE7}"/>
              </a:ext>
            </a:extLst>
          </p:cNvPr>
          <p:cNvSpPr txBox="1"/>
          <p:nvPr/>
        </p:nvSpPr>
        <p:spPr>
          <a:xfrm>
            <a:off x="4053512" y="3494671"/>
            <a:ext cx="53401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Direction is charted by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two conjugate quantities</a:t>
            </a:r>
          </a:p>
        </p:txBody>
      </p:sp>
      <p:sp>
        <p:nvSpPr>
          <p:cNvPr id="51" name="Oval 9">
            <a:extLst>
              <a:ext uri="{FF2B5EF4-FFF2-40B4-BE49-F238E27FC236}">
                <a16:creationId xmlns:a16="http://schemas.microsoft.com/office/drawing/2014/main" id="{05CC6355-8DEA-33A3-E91F-CCD2E940C1B3}"/>
              </a:ext>
            </a:extLst>
          </p:cNvPr>
          <p:cNvSpPr/>
          <p:nvPr/>
        </p:nvSpPr>
        <p:spPr>
          <a:xfrm flipH="1">
            <a:off x="1065688" y="1636949"/>
            <a:ext cx="1199564" cy="2674273"/>
          </a:xfrm>
          <a:custGeom>
            <a:avLst/>
            <a:gdLst>
              <a:gd name="connsiteX0" fmla="*/ 0 w 687355"/>
              <a:gd name="connsiteY0" fmla="*/ 555172 h 1110343"/>
              <a:gd name="connsiteX1" fmla="*/ 343678 w 687355"/>
              <a:gd name="connsiteY1" fmla="*/ 0 h 1110343"/>
              <a:gd name="connsiteX2" fmla="*/ 687356 w 687355"/>
              <a:gd name="connsiteY2" fmla="*/ 555172 h 1110343"/>
              <a:gd name="connsiteX3" fmla="*/ 343678 w 687355"/>
              <a:gd name="connsiteY3" fmla="*/ 1110344 h 1110343"/>
              <a:gd name="connsiteX4" fmla="*/ 0 w 687355"/>
              <a:gd name="connsiteY4" fmla="*/ 555172 h 1110343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4" fmla="*/ 91440 w 687356"/>
              <a:gd name="connsiteY4" fmla="*/ 646612 h 1110344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0" fmla="*/ 0 w 343678"/>
              <a:gd name="connsiteY0" fmla="*/ 0 h 1110344"/>
              <a:gd name="connsiteX1" fmla="*/ 343678 w 343678"/>
              <a:gd name="connsiteY1" fmla="*/ 555172 h 1110344"/>
              <a:gd name="connsiteX2" fmla="*/ 0 w 343678"/>
              <a:gd name="connsiteY2" fmla="*/ 1110344 h 11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678" h="1110344">
                <a:moveTo>
                  <a:pt x="0" y="0"/>
                </a:moveTo>
                <a:cubicBezTo>
                  <a:pt x="189808" y="0"/>
                  <a:pt x="343678" y="248559"/>
                  <a:pt x="343678" y="555172"/>
                </a:cubicBezTo>
                <a:cubicBezTo>
                  <a:pt x="343678" y="861785"/>
                  <a:pt x="189808" y="1110344"/>
                  <a:pt x="0" y="1110344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D5FF09-A873-42C3-29D4-9A7BAC48A55B}"/>
              </a:ext>
            </a:extLst>
          </p:cNvPr>
          <p:cNvGrpSpPr/>
          <p:nvPr/>
        </p:nvGrpSpPr>
        <p:grpSpPr>
          <a:xfrm>
            <a:off x="934943" y="1636949"/>
            <a:ext cx="2674503" cy="2674273"/>
            <a:chOff x="2521889" y="2808131"/>
            <a:chExt cx="1916430" cy="191626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4E10738-3B37-9D46-E59A-99D9EBD1BFC2}"/>
                </a:ext>
              </a:extLst>
            </p:cNvPr>
            <p:cNvSpPr/>
            <p:nvPr/>
          </p:nvSpPr>
          <p:spPr>
            <a:xfrm>
              <a:off x="2521889" y="28081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31">
              <a:extLst>
                <a:ext uri="{FF2B5EF4-FFF2-40B4-BE49-F238E27FC236}">
                  <a16:creationId xmlns:a16="http://schemas.microsoft.com/office/drawing/2014/main" id="{999E3F31-3BD3-B335-227F-E8EB99C2D119}"/>
                </a:ext>
              </a:extLst>
            </p:cNvPr>
            <p:cNvSpPr/>
            <p:nvPr/>
          </p:nvSpPr>
          <p:spPr>
            <a:xfrm>
              <a:off x="2521889" y="2808132"/>
              <a:ext cx="1916264" cy="958132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F02B4F4-4FAB-774D-A93C-F00BD43DA57C}"/>
                </a:ext>
              </a:extLst>
            </p:cNvPr>
            <p:cNvSpPr/>
            <p:nvPr/>
          </p:nvSpPr>
          <p:spPr>
            <a:xfrm>
              <a:off x="2521889" y="2808131"/>
              <a:ext cx="1916265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42FFD33-DB29-9C04-E19C-1FEA09ED24CF}"/>
                </a:ext>
              </a:extLst>
            </p:cNvPr>
            <p:cNvGrpSpPr/>
            <p:nvPr/>
          </p:nvGrpSpPr>
          <p:grpSpPr>
            <a:xfrm>
              <a:off x="2923755" y="2808131"/>
              <a:ext cx="1112528" cy="1916266"/>
              <a:chOff x="2734489" y="2655731"/>
              <a:chExt cx="1186260" cy="191626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986E774-B9E6-C937-358A-84854DDDB5E0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1" name="Oval 9">
                <a:extLst>
                  <a:ext uri="{FF2B5EF4-FFF2-40B4-BE49-F238E27FC236}">
                    <a16:creationId xmlns:a16="http://schemas.microsoft.com/office/drawing/2014/main" id="{D429A710-89AC-5F97-488B-034C3EBA7A32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5D54536-0F07-F800-56FC-D7CA4A2E4F8B}"/>
                </a:ext>
              </a:extLst>
            </p:cNvPr>
            <p:cNvGrpSpPr/>
            <p:nvPr/>
          </p:nvGrpSpPr>
          <p:grpSpPr>
            <a:xfrm rot="16200000">
              <a:off x="2923922" y="2810085"/>
              <a:ext cx="1112528" cy="1916266"/>
              <a:chOff x="2734489" y="2655731"/>
              <a:chExt cx="1186260" cy="1916266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E465896-C17F-0164-4C8B-DA8C4B05BBD1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9" name="Oval 9">
                <a:extLst>
                  <a:ext uri="{FF2B5EF4-FFF2-40B4-BE49-F238E27FC236}">
                    <a16:creationId xmlns:a16="http://schemas.microsoft.com/office/drawing/2014/main" id="{93F04C87-0F10-037A-DF0A-021FD0BCE117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7D729C-89E0-933C-AB2D-2AD75CECC30F}"/>
              </a:ext>
            </a:extLst>
          </p:cNvPr>
          <p:cNvCxnSpPr>
            <a:stCxn id="61" idx="0"/>
            <a:endCxn id="60" idx="4"/>
          </p:cNvCxnSpPr>
          <p:nvPr/>
        </p:nvCxnSpPr>
        <p:spPr>
          <a:xfrm>
            <a:off x="2272076" y="1636949"/>
            <a:ext cx="0" cy="2674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0C80FD-980A-4ECE-7555-BAFF2BF6CB04}"/>
              </a:ext>
            </a:extLst>
          </p:cNvPr>
          <p:cNvCxnSpPr>
            <a:stCxn id="59" idx="0"/>
            <a:endCxn id="58" idx="4"/>
          </p:cNvCxnSpPr>
          <p:nvPr/>
        </p:nvCxnSpPr>
        <p:spPr>
          <a:xfrm flipV="1">
            <a:off x="935173" y="2976811"/>
            <a:ext cx="26742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923FC2-48D5-A6F2-C62C-2B8ECF105809}"/>
              </a:ext>
            </a:extLst>
          </p:cNvPr>
          <p:cNvCxnSpPr>
            <a:cxnSpLocks/>
          </p:cNvCxnSpPr>
          <p:nvPr/>
        </p:nvCxnSpPr>
        <p:spPr>
          <a:xfrm>
            <a:off x="2271845" y="2974084"/>
            <a:ext cx="949961" cy="55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6CC365-214F-6D39-924C-A5020E4E391D}"/>
              </a:ext>
            </a:extLst>
          </p:cNvPr>
          <p:cNvCxnSpPr>
            <a:cxnSpLocks/>
          </p:cNvCxnSpPr>
          <p:nvPr/>
        </p:nvCxnSpPr>
        <p:spPr>
          <a:xfrm>
            <a:off x="3113096" y="2200506"/>
            <a:ext cx="0" cy="126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EC7C38FA-3C8A-7DA5-C1C6-EB19E407D97E}"/>
              </a:ext>
            </a:extLst>
          </p:cNvPr>
          <p:cNvSpPr/>
          <p:nvPr/>
        </p:nvSpPr>
        <p:spPr>
          <a:xfrm>
            <a:off x="2014778" y="2642873"/>
            <a:ext cx="521176" cy="413772"/>
          </a:xfrm>
          <a:prstGeom prst="arc">
            <a:avLst>
              <a:gd name="adj1" fmla="val 16200000"/>
              <a:gd name="adj2" fmla="val 20464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67EDD1-A422-03E2-2E76-D8A2AB776DB3}"/>
              </a:ext>
            </a:extLst>
          </p:cNvPr>
          <p:cNvCxnSpPr>
            <a:cxnSpLocks/>
          </p:cNvCxnSpPr>
          <p:nvPr/>
        </p:nvCxnSpPr>
        <p:spPr>
          <a:xfrm flipV="1">
            <a:off x="2272076" y="2200506"/>
            <a:ext cx="839906" cy="77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734551-F4FE-4509-2664-149498E6D0CA}"/>
                  </a:ext>
                </a:extLst>
              </p:cNvPr>
              <p:cNvSpPr txBox="1"/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734551-F4FE-4509-2664-149498E6D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85" y="2329788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8DB7F34C-7DA1-B10C-1CE3-F03A19E363FA}"/>
              </a:ext>
            </a:extLst>
          </p:cNvPr>
          <p:cNvSpPr/>
          <p:nvPr/>
        </p:nvSpPr>
        <p:spPr>
          <a:xfrm>
            <a:off x="1840894" y="2723583"/>
            <a:ext cx="861908" cy="500546"/>
          </a:xfrm>
          <a:prstGeom prst="arc">
            <a:avLst>
              <a:gd name="adj1" fmla="val 75082"/>
              <a:gd name="adj2" fmla="val 18085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C5AEE77-D763-660C-1C46-058CA50EAEB5}"/>
                  </a:ext>
                </a:extLst>
              </p:cNvPr>
              <p:cNvSpPr txBox="1"/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C5AEE77-D763-660C-1C46-058CA50E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51" y="2879260"/>
                <a:ext cx="399597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A312939-8DAB-0175-6AD5-D9CB01F0A19B}"/>
              </a:ext>
            </a:extLst>
          </p:cNvPr>
          <p:cNvSpPr/>
          <p:nvPr/>
        </p:nvSpPr>
        <p:spPr>
          <a:xfrm>
            <a:off x="933034" y="2838450"/>
            <a:ext cx="190916" cy="538162"/>
          </a:xfrm>
          <a:custGeom>
            <a:avLst/>
            <a:gdLst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1492 w 201992"/>
              <a:gd name="connsiteY0" fmla="*/ 139700 h 552450"/>
              <a:gd name="connsiteX1" fmla="*/ 201992 w 201992"/>
              <a:gd name="connsiteY1" fmla="*/ 552450 h 552450"/>
              <a:gd name="connsiteX2" fmla="*/ 170242 w 201992"/>
              <a:gd name="connsiteY2" fmla="*/ 400050 h 552450"/>
              <a:gd name="connsiteX3" fmla="*/ 21017 w 201992"/>
              <a:gd name="connsiteY3" fmla="*/ 0 h 552450"/>
              <a:gd name="connsiteX4" fmla="*/ 11492 w 201992"/>
              <a:gd name="connsiteY4" fmla="*/ 139700 h 552450"/>
              <a:gd name="connsiteX0" fmla="*/ 2452 w 192952"/>
              <a:gd name="connsiteY0" fmla="*/ 139700 h 552450"/>
              <a:gd name="connsiteX1" fmla="*/ 192952 w 192952"/>
              <a:gd name="connsiteY1" fmla="*/ 552450 h 552450"/>
              <a:gd name="connsiteX2" fmla="*/ 161202 w 192952"/>
              <a:gd name="connsiteY2" fmla="*/ 400050 h 552450"/>
              <a:gd name="connsiteX3" fmla="*/ 11977 w 192952"/>
              <a:gd name="connsiteY3" fmla="*/ 0 h 552450"/>
              <a:gd name="connsiteX4" fmla="*/ 2452 w 192952"/>
              <a:gd name="connsiteY4" fmla="*/ 139700 h 552450"/>
              <a:gd name="connsiteX0" fmla="*/ 170 w 190670"/>
              <a:gd name="connsiteY0" fmla="*/ 139700 h 552450"/>
              <a:gd name="connsiteX1" fmla="*/ 190670 w 190670"/>
              <a:gd name="connsiteY1" fmla="*/ 552450 h 552450"/>
              <a:gd name="connsiteX2" fmla="*/ 158920 w 190670"/>
              <a:gd name="connsiteY2" fmla="*/ 400050 h 552450"/>
              <a:gd name="connsiteX3" fmla="*/ 9695 w 190670"/>
              <a:gd name="connsiteY3" fmla="*/ 0 h 552450"/>
              <a:gd name="connsiteX4" fmla="*/ 170 w 190670"/>
              <a:gd name="connsiteY4" fmla="*/ 139700 h 552450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6" h="538162">
                <a:moveTo>
                  <a:pt x="416" y="139700"/>
                </a:moveTo>
                <a:cubicBezTo>
                  <a:pt x="-1172" y="308769"/>
                  <a:pt x="87464" y="434445"/>
                  <a:pt x="190916" y="538162"/>
                </a:cubicBezTo>
                <a:cubicBezTo>
                  <a:pt x="169749" y="482335"/>
                  <a:pt x="167897" y="472281"/>
                  <a:pt x="159166" y="400050"/>
                </a:cubicBezTo>
                <a:cubicBezTo>
                  <a:pt x="35341" y="246063"/>
                  <a:pt x="18936" y="96837"/>
                  <a:pt x="9941" y="0"/>
                </a:cubicBezTo>
                <a:cubicBezTo>
                  <a:pt x="1739" y="62706"/>
                  <a:pt x="-1171" y="82550"/>
                  <a:pt x="416" y="13970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2DE20D79-FE1C-CAF7-0348-3CFA23F6B1A1}"/>
              </a:ext>
            </a:extLst>
          </p:cNvPr>
          <p:cNvSpPr/>
          <p:nvPr/>
        </p:nvSpPr>
        <p:spPr>
          <a:xfrm>
            <a:off x="1279484" y="1989709"/>
            <a:ext cx="120650" cy="150018"/>
          </a:xfrm>
          <a:custGeom>
            <a:avLst/>
            <a:gdLst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18353"/>
              <a:gd name="connsiteY0" fmla="*/ 150091 h 573022"/>
              <a:gd name="connsiteX1" fmla="*/ 207798 w 218353"/>
              <a:gd name="connsiteY1" fmla="*/ 562841 h 573022"/>
              <a:gd name="connsiteX2" fmla="*/ 176048 w 218353"/>
              <a:gd name="connsiteY2" fmla="*/ 410441 h 573022"/>
              <a:gd name="connsiteX3" fmla="*/ 26823 w 218353"/>
              <a:gd name="connsiteY3" fmla="*/ 10391 h 573022"/>
              <a:gd name="connsiteX4" fmla="*/ 17298 w 218353"/>
              <a:gd name="connsiteY4" fmla="*/ 150091 h 573022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7298 w 207798"/>
              <a:gd name="connsiteY0" fmla="*/ 150091 h 562841"/>
              <a:gd name="connsiteX1" fmla="*/ 207798 w 207798"/>
              <a:gd name="connsiteY1" fmla="*/ 562841 h 562841"/>
              <a:gd name="connsiteX2" fmla="*/ 176048 w 207798"/>
              <a:gd name="connsiteY2" fmla="*/ 410441 h 562841"/>
              <a:gd name="connsiteX3" fmla="*/ 26823 w 207798"/>
              <a:gd name="connsiteY3" fmla="*/ 10391 h 562841"/>
              <a:gd name="connsiteX4" fmla="*/ 17298 w 207798"/>
              <a:gd name="connsiteY4" fmla="*/ 150091 h 562841"/>
              <a:gd name="connsiteX0" fmla="*/ 11492 w 201992"/>
              <a:gd name="connsiteY0" fmla="*/ 139700 h 552450"/>
              <a:gd name="connsiteX1" fmla="*/ 201992 w 201992"/>
              <a:gd name="connsiteY1" fmla="*/ 552450 h 552450"/>
              <a:gd name="connsiteX2" fmla="*/ 170242 w 201992"/>
              <a:gd name="connsiteY2" fmla="*/ 400050 h 552450"/>
              <a:gd name="connsiteX3" fmla="*/ 21017 w 201992"/>
              <a:gd name="connsiteY3" fmla="*/ 0 h 552450"/>
              <a:gd name="connsiteX4" fmla="*/ 11492 w 201992"/>
              <a:gd name="connsiteY4" fmla="*/ 139700 h 552450"/>
              <a:gd name="connsiteX0" fmla="*/ 2452 w 192952"/>
              <a:gd name="connsiteY0" fmla="*/ 139700 h 552450"/>
              <a:gd name="connsiteX1" fmla="*/ 192952 w 192952"/>
              <a:gd name="connsiteY1" fmla="*/ 552450 h 552450"/>
              <a:gd name="connsiteX2" fmla="*/ 161202 w 192952"/>
              <a:gd name="connsiteY2" fmla="*/ 400050 h 552450"/>
              <a:gd name="connsiteX3" fmla="*/ 11977 w 192952"/>
              <a:gd name="connsiteY3" fmla="*/ 0 h 552450"/>
              <a:gd name="connsiteX4" fmla="*/ 2452 w 192952"/>
              <a:gd name="connsiteY4" fmla="*/ 139700 h 552450"/>
              <a:gd name="connsiteX0" fmla="*/ 170 w 190670"/>
              <a:gd name="connsiteY0" fmla="*/ 139700 h 552450"/>
              <a:gd name="connsiteX1" fmla="*/ 190670 w 190670"/>
              <a:gd name="connsiteY1" fmla="*/ 552450 h 552450"/>
              <a:gd name="connsiteX2" fmla="*/ 158920 w 190670"/>
              <a:gd name="connsiteY2" fmla="*/ 400050 h 552450"/>
              <a:gd name="connsiteX3" fmla="*/ 9695 w 190670"/>
              <a:gd name="connsiteY3" fmla="*/ 0 h 552450"/>
              <a:gd name="connsiteX4" fmla="*/ 170 w 190670"/>
              <a:gd name="connsiteY4" fmla="*/ 139700 h 552450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170 w 190670"/>
              <a:gd name="connsiteY0" fmla="*/ 139700 h 538162"/>
              <a:gd name="connsiteX1" fmla="*/ 190670 w 190670"/>
              <a:gd name="connsiteY1" fmla="*/ 538162 h 538162"/>
              <a:gd name="connsiteX2" fmla="*/ 158920 w 190670"/>
              <a:gd name="connsiteY2" fmla="*/ 400050 h 538162"/>
              <a:gd name="connsiteX3" fmla="*/ 9695 w 190670"/>
              <a:gd name="connsiteY3" fmla="*/ 0 h 538162"/>
              <a:gd name="connsiteX4" fmla="*/ 170 w 19067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21580 w 212080"/>
              <a:gd name="connsiteY0" fmla="*/ 139700 h 538162"/>
              <a:gd name="connsiteX1" fmla="*/ 212080 w 212080"/>
              <a:gd name="connsiteY1" fmla="*/ 538162 h 538162"/>
              <a:gd name="connsiteX2" fmla="*/ 180330 w 212080"/>
              <a:gd name="connsiteY2" fmla="*/ 400050 h 538162"/>
              <a:gd name="connsiteX3" fmla="*/ 31105 w 212080"/>
              <a:gd name="connsiteY3" fmla="*/ 0 h 538162"/>
              <a:gd name="connsiteX4" fmla="*/ 21580 w 212080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190916"/>
              <a:gd name="connsiteY0" fmla="*/ 139700 h 538162"/>
              <a:gd name="connsiteX1" fmla="*/ 190916 w 190916"/>
              <a:gd name="connsiteY1" fmla="*/ 538162 h 538162"/>
              <a:gd name="connsiteX2" fmla="*/ 159166 w 190916"/>
              <a:gd name="connsiteY2" fmla="*/ 400050 h 538162"/>
              <a:gd name="connsiteX3" fmla="*/ 9941 w 190916"/>
              <a:gd name="connsiteY3" fmla="*/ 0 h 538162"/>
              <a:gd name="connsiteX4" fmla="*/ 416 w 190916"/>
              <a:gd name="connsiteY4" fmla="*/ 139700 h 538162"/>
              <a:gd name="connsiteX0" fmla="*/ 416 w 202822"/>
              <a:gd name="connsiteY0" fmla="*/ 139700 h 557212"/>
              <a:gd name="connsiteX1" fmla="*/ 202822 w 202822"/>
              <a:gd name="connsiteY1" fmla="*/ 557212 h 557212"/>
              <a:gd name="connsiteX2" fmla="*/ 159166 w 202822"/>
              <a:gd name="connsiteY2" fmla="*/ 400050 h 557212"/>
              <a:gd name="connsiteX3" fmla="*/ 9941 w 202822"/>
              <a:gd name="connsiteY3" fmla="*/ 0 h 557212"/>
              <a:gd name="connsiteX4" fmla="*/ 416 w 202822"/>
              <a:gd name="connsiteY4" fmla="*/ 139700 h 557212"/>
              <a:gd name="connsiteX0" fmla="*/ 416 w 269268"/>
              <a:gd name="connsiteY0" fmla="*/ 139700 h 557212"/>
              <a:gd name="connsiteX1" fmla="*/ 202822 w 269268"/>
              <a:gd name="connsiteY1" fmla="*/ 557212 h 557212"/>
              <a:gd name="connsiteX2" fmla="*/ 268704 w 269268"/>
              <a:gd name="connsiteY2" fmla="*/ 466725 h 557212"/>
              <a:gd name="connsiteX3" fmla="*/ 9941 w 269268"/>
              <a:gd name="connsiteY3" fmla="*/ 0 h 557212"/>
              <a:gd name="connsiteX4" fmla="*/ 416 w 269268"/>
              <a:gd name="connsiteY4" fmla="*/ 139700 h 557212"/>
              <a:gd name="connsiteX0" fmla="*/ 416 w 268704"/>
              <a:gd name="connsiteY0" fmla="*/ 139700 h 557212"/>
              <a:gd name="connsiteX1" fmla="*/ 202822 w 268704"/>
              <a:gd name="connsiteY1" fmla="*/ 557212 h 557212"/>
              <a:gd name="connsiteX2" fmla="*/ 268704 w 268704"/>
              <a:gd name="connsiteY2" fmla="*/ 466725 h 557212"/>
              <a:gd name="connsiteX3" fmla="*/ 9941 w 268704"/>
              <a:gd name="connsiteY3" fmla="*/ 0 h 557212"/>
              <a:gd name="connsiteX4" fmla="*/ 416 w 268704"/>
              <a:gd name="connsiteY4" fmla="*/ 139700 h 557212"/>
              <a:gd name="connsiteX0" fmla="*/ 416 w 268704"/>
              <a:gd name="connsiteY0" fmla="*/ 139700 h 557212"/>
              <a:gd name="connsiteX1" fmla="*/ 202822 w 268704"/>
              <a:gd name="connsiteY1" fmla="*/ 557212 h 557212"/>
              <a:gd name="connsiteX2" fmla="*/ 268704 w 268704"/>
              <a:gd name="connsiteY2" fmla="*/ 466725 h 557212"/>
              <a:gd name="connsiteX3" fmla="*/ 9941 w 268704"/>
              <a:gd name="connsiteY3" fmla="*/ 0 h 557212"/>
              <a:gd name="connsiteX4" fmla="*/ 416 w 268704"/>
              <a:gd name="connsiteY4" fmla="*/ 139700 h 557212"/>
              <a:gd name="connsiteX0" fmla="*/ 19 w 268307"/>
              <a:gd name="connsiteY0" fmla="*/ 5776 h 423288"/>
              <a:gd name="connsiteX1" fmla="*/ 202425 w 268307"/>
              <a:gd name="connsiteY1" fmla="*/ 423288 h 423288"/>
              <a:gd name="connsiteX2" fmla="*/ 268307 w 268307"/>
              <a:gd name="connsiteY2" fmla="*/ 332801 h 423288"/>
              <a:gd name="connsiteX3" fmla="*/ 228619 w 268307"/>
              <a:gd name="connsiteY3" fmla="*/ 273270 h 423288"/>
              <a:gd name="connsiteX4" fmla="*/ 19 w 268307"/>
              <a:gd name="connsiteY4" fmla="*/ 5776 h 423288"/>
              <a:gd name="connsiteX0" fmla="*/ 19 w 268307"/>
              <a:gd name="connsiteY0" fmla="*/ 6006 h 423518"/>
              <a:gd name="connsiteX1" fmla="*/ 202425 w 268307"/>
              <a:gd name="connsiteY1" fmla="*/ 423518 h 423518"/>
              <a:gd name="connsiteX2" fmla="*/ 268307 w 268307"/>
              <a:gd name="connsiteY2" fmla="*/ 333031 h 423518"/>
              <a:gd name="connsiteX3" fmla="*/ 228619 w 268307"/>
              <a:gd name="connsiteY3" fmla="*/ 273500 h 423518"/>
              <a:gd name="connsiteX4" fmla="*/ 19 w 268307"/>
              <a:gd name="connsiteY4" fmla="*/ 6006 h 423518"/>
              <a:gd name="connsiteX0" fmla="*/ 19 w 268307"/>
              <a:gd name="connsiteY0" fmla="*/ 6006 h 423518"/>
              <a:gd name="connsiteX1" fmla="*/ 202425 w 268307"/>
              <a:gd name="connsiteY1" fmla="*/ 423518 h 423518"/>
              <a:gd name="connsiteX2" fmla="*/ 268307 w 268307"/>
              <a:gd name="connsiteY2" fmla="*/ 333031 h 423518"/>
              <a:gd name="connsiteX3" fmla="*/ 228619 w 268307"/>
              <a:gd name="connsiteY3" fmla="*/ 273500 h 423518"/>
              <a:gd name="connsiteX4" fmla="*/ 19 w 268307"/>
              <a:gd name="connsiteY4" fmla="*/ 6006 h 423518"/>
              <a:gd name="connsiteX0" fmla="*/ 19 w 268307"/>
              <a:gd name="connsiteY0" fmla="*/ 15854 h 433366"/>
              <a:gd name="connsiteX1" fmla="*/ 202425 w 268307"/>
              <a:gd name="connsiteY1" fmla="*/ 433366 h 433366"/>
              <a:gd name="connsiteX2" fmla="*/ 268307 w 268307"/>
              <a:gd name="connsiteY2" fmla="*/ 342879 h 433366"/>
              <a:gd name="connsiteX3" fmla="*/ 228619 w 268307"/>
              <a:gd name="connsiteY3" fmla="*/ 283348 h 433366"/>
              <a:gd name="connsiteX4" fmla="*/ 19 w 268307"/>
              <a:gd name="connsiteY4" fmla="*/ 15854 h 433366"/>
              <a:gd name="connsiteX0" fmla="*/ 19 w 268307"/>
              <a:gd name="connsiteY0" fmla="*/ 15854 h 433366"/>
              <a:gd name="connsiteX1" fmla="*/ 202425 w 268307"/>
              <a:gd name="connsiteY1" fmla="*/ 433366 h 433366"/>
              <a:gd name="connsiteX2" fmla="*/ 268307 w 268307"/>
              <a:gd name="connsiteY2" fmla="*/ 342879 h 433366"/>
              <a:gd name="connsiteX3" fmla="*/ 228619 w 268307"/>
              <a:gd name="connsiteY3" fmla="*/ 283348 h 433366"/>
              <a:gd name="connsiteX4" fmla="*/ 19 w 268307"/>
              <a:gd name="connsiteY4" fmla="*/ 15854 h 433366"/>
              <a:gd name="connsiteX0" fmla="*/ 12060 w 132710"/>
              <a:gd name="connsiteY0" fmla="*/ 169357 h 243969"/>
              <a:gd name="connsiteX1" fmla="*/ 66828 w 132710"/>
              <a:gd name="connsiteY1" fmla="*/ 243969 h 243969"/>
              <a:gd name="connsiteX2" fmla="*/ 132710 w 132710"/>
              <a:gd name="connsiteY2" fmla="*/ 153482 h 243969"/>
              <a:gd name="connsiteX3" fmla="*/ 93022 w 132710"/>
              <a:gd name="connsiteY3" fmla="*/ 93951 h 243969"/>
              <a:gd name="connsiteX4" fmla="*/ 12060 w 132710"/>
              <a:gd name="connsiteY4" fmla="*/ 169357 h 243969"/>
              <a:gd name="connsiteX0" fmla="*/ 4167 w 124817"/>
              <a:gd name="connsiteY0" fmla="*/ 169357 h 243969"/>
              <a:gd name="connsiteX1" fmla="*/ 58935 w 124817"/>
              <a:gd name="connsiteY1" fmla="*/ 243969 h 243969"/>
              <a:gd name="connsiteX2" fmla="*/ 124817 w 124817"/>
              <a:gd name="connsiteY2" fmla="*/ 153482 h 243969"/>
              <a:gd name="connsiteX3" fmla="*/ 85129 w 124817"/>
              <a:gd name="connsiteY3" fmla="*/ 93951 h 243969"/>
              <a:gd name="connsiteX4" fmla="*/ 4167 w 124817"/>
              <a:gd name="connsiteY4" fmla="*/ 169357 h 243969"/>
              <a:gd name="connsiteX0" fmla="*/ 4167 w 124817"/>
              <a:gd name="connsiteY0" fmla="*/ 165328 h 239940"/>
              <a:gd name="connsiteX1" fmla="*/ 58935 w 124817"/>
              <a:gd name="connsiteY1" fmla="*/ 239940 h 239940"/>
              <a:gd name="connsiteX2" fmla="*/ 124817 w 124817"/>
              <a:gd name="connsiteY2" fmla="*/ 149453 h 239940"/>
              <a:gd name="connsiteX3" fmla="*/ 85129 w 124817"/>
              <a:gd name="connsiteY3" fmla="*/ 89922 h 239940"/>
              <a:gd name="connsiteX4" fmla="*/ 4167 w 124817"/>
              <a:gd name="connsiteY4" fmla="*/ 165328 h 239940"/>
              <a:gd name="connsiteX0" fmla="*/ 31784 w 152434"/>
              <a:gd name="connsiteY0" fmla="*/ 165328 h 239940"/>
              <a:gd name="connsiteX1" fmla="*/ 86552 w 152434"/>
              <a:gd name="connsiteY1" fmla="*/ 239940 h 239940"/>
              <a:gd name="connsiteX2" fmla="*/ 152434 w 152434"/>
              <a:gd name="connsiteY2" fmla="*/ 149453 h 239940"/>
              <a:gd name="connsiteX3" fmla="*/ 112746 w 152434"/>
              <a:gd name="connsiteY3" fmla="*/ 89922 h 239940"/>
              <a:gd name="connsiteX4" fmla="*/ 31784 w 152434"/>
              <a:gd name="connsiteY4" fmla="*/ 165328 h 239940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40288 w 260938"/>
              <a:gd name="connsiteY0" fmla="*/ 188400 h 263012"/>
              <a:gd name="connsiteX1" fmla="*/ 195056 w 260938"/>
              <a:gd name="connsiteY1" fmla="*/ 263012 h 263012"/>
              <a:gd name="connsiteX2" fmla="*/ 260938 w 260938"/>
              <a:gd name="connsiteY2" fmla="*/ 172525 h 263012"/>
              <a:gd name="connsiteX3" fmla="*/ 221250 w 260938"/>
              <a:gd name="connsiteY3" fmla="*/ 112994 h 263012"/>
              <a:gd name="connsiteX4" fmla="*/ 140288 w 260938"/>
              <a:gd name="connsiteY4" fmla="*/ 188400 h 263012"/>
              <a:gd name="connsiteX0" fmla="*/ 123416 w 244066"/>
              <a:gd name="connsiteY0" fmla="*/ 81434 h 156046"/>
              <a:gd name="connsiteX1" fmla="*/ 178184 w 244066"/>
              <a:gd name="connsiteY1" fmla="*/ 156046 h 156046"/>
              <a:gd name="connsiteX2" fmla="*/ 244066 w 244066"/>
              <a:gd name="connsiteY2" fmla="*/ 65559 h 156046"/>
              <a:gd name="connsiteX3" fmla="*/ 204378 w 244066"/>
              <a:gd name="connsiteY3" fmla="*/ 6028 h 156046"/>
              <a:gd name="connsiteX4" fmla="*/ 123416 w 244066"/>
              <a:gd name="connsiteY4" fmla="*/ 81434 h 156046"/>
              <a:gd name="connsiteX0" fmla="*/ 0 w 120650"/>
              <a:gd name="connsiteY0" fmla="*/ 75406 h 150018"/>
              <a:gd name="connsiteX1" fmla="*/ 54768 w 120650"/>
              <a:gd name="connsiteY1" fmla="*/ 150018 h 150018"/>
              <a:gd name="connsiteX2" fmla="*/ 120650 w 120650"/>
              <a:gd name="connsiteY2" fmla="*/ 59531 h 150018"/>
              <a:gd name="connsiteX3" fmla="*/ 80962 w 120650"/>
              <a:gd name="connsiteY3" fmla="*/ 0 h 150018"/>
              <a:gd name="connsiteX4" fmla="*/ 0 w 120650"/>
              <a:gd name="connsiteY4" fmla="*/ 75406 h 1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650" h="150018">
                <a:moveTo>
                  <a:pt x="0" y="75406"/>
                </a:moveTo>
                <a:cubicBezTo>
                  <a:pt x="31750" y="111126"/>
                  <a:pt x="29897" y="120120"/>
                  <a:pt x="54768" y="150018"/>
                </a:cubicBezTo>
                <a:cubicBezTo>
                  <a:pt x="81226" y="103716"/>
                  <a:pt x="81756" y="105569"/>
                  <a:pt x="120650" y="59531"/>
                </a:cubicBezTo>
                <a:cubicBezTo>
                  <a:pt x="101600" y="26988"/>
                  <a:pt x="89956" y="23018"/>
                  <a:pt x="80962" y="0"/>
                </a:cubicBezTo>
                <a:cubicBezTo>
                  <a:pt x="56092" y="26988"/>
                  <a:pt x="22225" y="46831"/>
                  <a:pt x="0" y="75406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FDA64B2-E123-F9AA-C703-3173226A1D06}"/>
                  </a:ext>
                </a:extLst>
              </p:cNvPr>
              <p:cNvSpPr txBox="1"/>
              <p:nvPr/>
            </p:nvSpPr>
            <p:spPr>
              <a:xfrm>
                <a:off x="1123950" y="5103121"/>
                <a:ext cx="77202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Space is three dimensional</a:t>
                </a: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FDA64B2-E123-F9AA-C703-3173226A1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5103121"/>
                <a:ext cx="7720255" cy="830997"/>
              </a:xfrm>
              <a:prstGeom prst="rect">
                <a:avLst/>
              </a:prstGeom>
              <a:blipFill>
                <a:blip r:embed="rId7"/>
                <a:stretch>
                  <a:fillRect t="-16176" r="-3157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72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72647-7EBE-D294-1CFF-F784206BD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D2335F2-1D39-A840-9231-F944C2A685EF}"/>
              </a:ext>
            </a:extLst>
          </p:cNvPr>
          <p:cNvGrpSpPr/>
          <p:nvPr/>
        </p:nvGrpSpPr>
        <p:grpSpPr>
          <a:xfrm>
            <a:off x="6761829" y="2014698"/>
            <a:ext cx="1772890" cy="1772738"/>
            <a:chOff x="934943" y="1636949"/>
            <a:chExt cx="2674503" cy="26742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1FDF3CE-7F31-4490-363D-6522DAE69206}"/>
                </a:ext>
              </a:extLst>
            </p:cNvPr>
            <p:cNvGrpSpPr/>
            <p:nvPr/>
          </p:nvGrpSpPr>
          <p:grpSpPr>
            <a:xfrm>
              <a:off x="934943" y="1636949"/>
              <a:ext cx="2674503" cy="2674273"/>
              <a:chOff x="2521889" y="2808131"/>
              <a:chExt cx="1916430" cy="191626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12B610C-4C48-20EC-06AB-2C9981486E7E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1">
                <a:extLst>
                  <a:ext uri="{FF2B5EF4-FFF2-40B4-BE49-F238E27FC236}">
                    <a16:creationId xmlns:a16="http://schemas.microsoft.com/office/drawing/2014/main" id="{B849C88F-7D0A-1D0C-DF02-8B771E40BA02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B05F354-2AB8-7416-A18D-3E833BE1B3D4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C67BF3B-581C-26F7-9F95-05793C940335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968D367-52FA-02D8-A2EA-0E15947C1F2A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Oval 9">
                  <a:extLst>
                    <a:ext uri="{FF2B5EF4-FFF2-40B4-BE49-F238E27FC236}">
                      <a16:creationId xmlns:a16="http://schemas.microsoft.com/office/drawing/2014/main" id="{C8C4D43B-3F2E-20CB-999B-A0E3EDAB12C2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F7AD668-0814-CAA6-3B84-A25C86D8861B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96F47FD-E777-DB5E-29F4-DD45A65EE15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Oval 9">
                  <a:extLst>
                    <a:ext uri="{FF2B5EF4-FFF2-40B4-BE49-F238E27FC236}">
                      <a16:creationId xmlns:a16="http://schemas.microsoft.com/office/drawing/2014/main" id="{9571A0B8-452F-7031-9401-E9C04B92A12E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6AB132-A111-DD99-B1A6-D22AA2F5AACB}"/>
                </a:ext>
              </a:extLst>
            </p:cNvPr>
            <p:cNvCxnSpPr>
              <a:stCxn id="44" idx="0"/>
              <a:endCxn id="43" idx="4"/>
            </p:cNvCxnSpPr>
            <p:nvPr/>
          </p:nvCxnSpPr>
          <p:spPr>
            <a:xfrm>
              <a:off x="2272076" y="1636949"/>
              <a:ext cx="0" cy="2674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0B8E9B-8E28-016D-89C6-141C823BA853}"/>
                </a:ext>
              </a:extLst>
            </p:cNvPr>
            <p:cNvCxnSpPr>
              <a:stCxn id="42" idx="0"/>
              <a:endCxn id="41" idx="4"/>
            </p:cNvCxnSpPr>
            <p:nvPr/>
          </p:nvCxnSpPr>
          <p:spPr>
            <a:xfrm flipV="1">
              <a:off x="935173" y="2976811"/>
              <a:ext cx="26742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7D633F5-F1D5-0021-BDCF-898201D8D025}"/>
                </a:ext>
              </a:extLst>
            </p:cNvPr>
            <p:cNvCxnSpPr>
              <a:cxnSpLocks/>
            </p:cNvCxnSpPr>
            <p:nvPr/>
          </p:nvCxnSpPr>
          <p:spPr>
            <a:xfrm>
              <a:off x="2271845" y="2974084"/>
              <a:ext cx="949961" cy="553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E967B36-007F-E4EA-C903-A62C3CB88965}"/>
                </a:ext>
              </a:extLst>
            </p:cNvPr>
            <p:cNvCxnSpPr>
              <a:cxnSpLocks/>
            </p:cNvCxnSpPr>
            <p:nvPr/>
          </p:nvCxnSpPr>
          <p:spPr>
            <a:xfrm>
              <a:off x="3113096" y="2200506"/>
              <a:ext cx="0" cy="1263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AA43A7C-852A-F478-1489-FBED6E50460A}"/>
                </a:ext>
              </a:extLst>
            </p:cNvPr>
            <p:cNvSpPr/>
            <p:nvPr/>
          </p:nvSpPr>
          <p:spPr>
            <a:xfrm>
              <a:off x="2014778" y="2642873"/>
              <a:ext cx="521176" cy="413772"/>
            </a:xfrm>
            <a:prstGeom prst="arc">
              <a:avLst>
                <a:gd name="adj1" fmla="val 16200000"/>
                <a:gd name="adj2" fmla="val 2046445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0CB7647-23E1-22E4-61CC-90269D3A9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076" y="2200506"/>
              <a:ext cx="839906" cy="773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2874B8B-D2B8-A82F-7A0C-6BAB09C81B67}"/>
                    </a:ext>
                  </a:extLst>
                </p:cNvPr>
                <p:cNvSpPr txBox="1"/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2874B8B-D2B8-A82F-7A0C-6BAB09C81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19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688D3034-2B8D-6F10-41B2-60B9857784CF}"/>
                </a:ext>
              </a:extLst>
            </p:cNvPr>
            <p:cNvSpPr/>
            <p:nvPr/>
          </p:nvSpPr>
          <p:spPr>
            <a:xfrm>
              <a:off x="1840894" y="2723583"/>
              <a:ext cx="861908" cy="500546"/>
            </a:xfrm>
            <a:prstGeom prst="arc">
              <a:avLst>
                <a:gd name="adj1" fmla="val 75082"/>
                <a:gd name="adj2" fmla="val 18085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50358AB-31EA-90C0-64FF-B188E87E80D2}"/>
                    </a:ext>
                  </a:extLst>
                </p:cNvPr>
                <p:cNvSpPr txBox="1"/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50358AB-31EA-90C0-64FF-B188E87E8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7907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8F30AB9-723D-135F-8D46-A0D45C400B60}"/>
              </a:ext>
            </a:extLst>
          </p:cNvPr>
          <p:cNvSpPr txBox="1"/>
          <p:nvPr/>
        </p:nvSpPr>
        <p:spPr>
          <a:xfrm>
            <a:off x="362122" y="3956933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</a:t>
            </a:r>
            <a:br>
              <a:rPr lang="en-US" sz="4000" dirty="0"/>
            </a:br>
            <a:r>
              <a:rPr lang="en-US" sz="4000" dirty="0"/>
              <a:t>directional DOF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5490F-700A-1B4F-2EDC-30BFE2EDC92A}"/>
              </a:ext>
            </a:extLst>
          </p:cNvPr>
          <p:cNvSpPr txBox="1"/>
          <p:nvPr/>
        </p:nvSpPr>
        <p:spPr>
          <a:xfrm>
            <a:off x="451780" y="289409"/>
            <a:ext cx="3868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 DOF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4B3DB8-DD1B-0304-DB11-A3E8A0FAADD0}"/>
              </a:ext>
            </a:extLst>
          </p:cNvPr>
          <p:cNvSpPr txBox="1"/>
          <p:nvPr/>
        </p:nvSpPr>
        <p:spPr>
          <a:xfrm>
            <a:off x="6048935" y="289409"/>
            <a:ext cx="3702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Two dimensional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8CC142-8039-0A49-EA2C-BEB4469A65B5}"/>
              </a:ext>
            </a:extLst>
          </p:cNvPr>
          <p:cNvSpPr txBox="1"/>
          <p:nvPr/>
        </p:nvSpPr>
        <p:spPr>
          <a:xfrm>
            <a:off x="5985222" y="3956933"/>
            <a:ext cx="2725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Space three</a:t>
            </a:r>
            <a:br>
              <a:rPr lang="en-US" sz="4000" dirty="0"/>
            </a:br>
            <a:r>
              <a:rPr lang="en-US" sz="4000" dirty="0"/>
              <a:t>dimensional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30B5BA6-6D16-34C9-E706-198DD1831882}"/>
              </a:ext>
            </a:extLst>
          </p:cNvPr>
          <p:cNvGrpSpPr/>
          <p:nvPr/>
        </p:nvGrpSpPr>
        <p:grpSpPr>
          <a:xfrm>
            <a:off x="813633" y="1047130"/>
            <a:ext cx="3031909" cy="2113044"/>
            <a:chOff x="8816454" y="2107403"/>
            <a:chExt cx="3031909" cy="211304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F8AD38-32EF-8BEB-D61B-C2F266F21FA2}"/>
                </a:ext>
              </a:extLst>
            </p:cNvPr>
            <p:cNvGrpSpPr/>
            <p:nvPr/>
          </p:nvGrpSpPr>
          <p:grpSpPr>
            <a:xfrm>
              <a:off x="8816454" y="2107403"/>
              <a:ext cx="3031909" cy="2113044"/>
              <a:chOff x="2607350" y="1618920"/>
              <a:chExt cx="3602619" cy="256814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27ACFC2-BFD8-E668-0BBE-A54C3E301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2316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2892971-BD27-B4BE-7DFB-54645E70A5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7350" y="3613865"/>
                <a:ext cx="36026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D760374-1825-B3BC-929E-4A99CF0FB923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D760374-1825-B3BC-929E-4A99CF0FB9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712844D-6F2B-B2FB-18D2-96D662D656CC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E764080-D7BB-9489-35D2-35F5A897A5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4385C05-4669-5D96-D44E-4457EA46142B}"/>
                </a:ext>
              </a:extLst>
            </p:cNvPr>
            <p:cNvSpPr/>
            <p:nvPr/>
          </p:nvSpPr>
          <p:spPr>
            <a:xfrm>
              <a:off x="10097421" y="2783994"/>
              <a:ext cx="1174471" cy="5969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EAE981-BBB8-0E79-21C9-B82B32C49860}"/>
              </a:ext>
            </a:extLst>
          </p:cNvPr>
          <p:cNvCxnSpPr/>
          <p:nvPr/>
        </p:nvCxnSpPr>
        <p:spPr>
          <a:xfrm>
            <a:off x="4672853" y="658906"/>
            <a:ext cx="1196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2733A0-E472-0326-8877-C522FF94AE28}"/>
              </a:ext>
            </a:extLst>
          </p:cNvPr>
          <p:cNvCxnSpPr/>
          <p:nvPr/>
        </p:nvCxnSpPr>
        <p:spPr>
          <a:xfrm>
            <a:off x="4262718" y="4625788"/>
            <a:ext cx="1472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4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B4F9D-FFD2-56B8-142A-772C3BDA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0901AA68-2570-6921-BC01-F0E5B72E3A85}"/>
              </a:ext>
            </a:extLst>
          </p:cNvPr>
          <p:cNvGrpSpPr/>
          <p:nvPr/>
        </p:nvGrpSpPr>
        <p:grpSpPr>
          <a:xfrm>
            <a:off x="6761829" y="2014698"/>
            <a:ext cx="1772890" cy="1772738"/>
            <a:chOff x="934943" y="1636949"/>
            <a:chExt cx="2674503" cy="26742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605C33D-8561-762A-82E3-DE89EE061FD0}"/>
                </a:ext>
              </a:extLst>
            </p:cNvPr>
            <p:cNvGrpSpPr/>
            <p:nvPr/>
          </p:nvGrpSpPr>
          <p:grpSpPr>
            <a:xfrm>
              <a:off x="934943" y="1636949"/>
              <a:ext cx="2674503" cy="2674273"/>
              <a:chOff x="2521889" y="2808131"/>
              <a:chExt cx="1916430" cy="191626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88941CE-8E6A-313F-F5E0-8F9B770DD513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1">
                <a:extLst>
                  <a:ext uri="{FF2B5EF4-FFF2-40B4-BE49-F238E27FC236}">
                    <a16:creationId xmlns:a16="http://schemas.microsoft.com/office/drawing/2014/main" id="{C7714530-28B3-685B-5B48-8C82EAF09357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83C2B5D-6849-E4FA-401B-E5974CF414BA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606D8D1-6CAE-9DC8-9B14-757D16D63F44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FD6A8BE-05AB-8D9B-5414-8B9F844FD31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4" name="Oval 9">
                  <a:extLst>
                    <a:ext uri="{FF2B5EF4-FFF2-40B4-BE49-F238E27FC236}">
                      <a16:creationId xmlns:a16="http://schemas.microsoft.com/office/drawing/2014/main" id="{BA8CEF32-6C2A-3EDE-63B8-C16E2922AD37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CC9DB6B-A722-F802-C065-125B01DFF7AA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36E26CC-88A7-454B-8233-8F9235D400C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Oval 9">
                  <a:extLst>
                    <a:ext uri="{FF2B5EF4-FFF2-40B4-BE49-F238E27FC236}">
                      <a16:creationId xmlns:a16="http://schemas.microsoft.com/office/drawing/2014/main" id="{A6B2E5A0-7BB0-B03C-B2DD-0B0C50AA42C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5F8949-7E03-3AD8-824F-F8AADFD099BD}"/>
                </a:ext>
              </a:extLst>
            </p:cNvPr>
            <p:cNvCxnSpPr>
              <a:stCxn id="44" idx="0"/>
              <a:endCxn id="43" idx="4"/>
            </p:cNvCxnSpPr>
            <p:nvPr/>
          </p:nvCxnSpPr>
          <p:spPr>
            <a:xfrm>
              <a:off x="2272076" y="1636949"/>
              <a:ext cx="0" cy="2674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609AE06-8EE3-8988-89CE-362B0ADB952B}"/>
                </a:ext>
              </a:extLst>
            </p:cNvPr>
            <p:cNvCxnSpPr>
              <a:stCxn id="42" idx="0"/>
              <a:endCxn id="41" idx="4"/>
            </p:cNvCxnSpPr>
            <p:nvPr/>
          </p:nvCxnSpPr>
          <p:spPr>
            <a:xfrm flipV="1">
              <a:off x="935173" y="2976811"/>
              <a:ext cx="267427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29A519-B787-F5F1-B9ED-B45FFF097E07}"/>
                </a:ext>
              </a:extLst>
            </p:cNvPr>
            <p:cNvCxnSpPr>
              <a:cxnSpLocks/>
            </p:cNvCxnSpPr>
            <p:nvPr/>
          </p:nvCxnSpPr>
          <p:spPr>
            <a:xfrm>
              <a:off x="2271845" y="2974084"/>
              <a:ext cx="949961" cy="553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3E0197-E0FF-FF5A-2893-F8681D4AB244}"/>
                </a:ext>
              </a:extLst>
            </p:cNvPr>
            <p:cNvCxnSpPr>
              <a:cxnSpLocks/>
            </p:cNvCxnSpPr>
            <p:nvPr/>
          </p:nvCxnSpPr>
          <p:spPr>
            <a:xfrm>
              <a:off x="3113096" y="2200506"/>
              <a:ext cx="0" cy="1263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96DF986-4CD7-05F6-8B93-A1128B079392}"/>
                </a:ext>
              </a:extLst>
            </p:cNvPr>
            <p:cNvSpPr/>
            <p:nvPr/>
          </p:nvSpPr>
          <p:spPr>
            <a:xfrm>
              <a:off x="2014778" y="2642873"/>
              <a:ext cx="521176" cy="413772"/>
            </a:xfrm>
            <a:prstGeom prst="arc">
              <a:avLst>
                <a:gd name="adj1" fmla="val 16200000"/>
                <a:gd name="adj2" fmla="val 2046445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EDB81F3-4253-B06D-55A3-9D1514C84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076" y="2200506"/>
              <a:ext cx="839906" cy="7735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547634-40C0-0881-9264-42A0C1FA802A}"/>
                    </a:ext>
                  </a:extLst>
                </p:cNvPr>
                <p:cNvSpPr txBox="1"/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547634-40C0-0881-9264-42A0C1FA8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85" y="2329788"/>
                  <a:ext cx="37414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1951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66B8B4BF-8D12-AF11-BD04-E64E5744C505}"/>
                </a:ext>
              </a:extLst>
            </p:cNvPr>
            <p:cNvSpPr/>
            <p:nvPr/>
          </p:nvSpPr>
          <p:spPr>
            <a:xfrm>
              <a:off x="1840894" y="2723583"/>
              <a:ext cx="861908" cy="500546"/>
            </a:xfrm>
            <a:prstGeom prst="arc">
              <a:avLst>
                <a:gd name="adj1" fmla="val 75082"/>
                <a:gd name="adj2" fmla="val 180859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59D5893-4797-E69E-61C8-46BFD2CDF67E}"/>
                    </a:ext>
                  </a:extLst>
                </p:cNvPr>
                <p:cNvSpPr txBox="1"/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59D5893-4797-E69E-61C8-46BFD2CDF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151" y="2879260"/>
                  <a:ext cx="399597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7907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3665DB0-1BD3-1F4F-B7E9-2B4433028328}"/>
              </a:ext>
            </a:extLst>
          </p:cNvPr>
          <p:cNvSpPr txBox="1"/>
          <p:nvPr/>
        </p:nvSpPr>
        <p:spPr>
          <a:xfrm>
            <a:off x="362122" y="3956933"/>
            <a:ext cx="3412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</a:t>
            </a:r>
            <a:br>
              <a:rPr lang="en-US" sz="4000" dirty="0"/>
            </a:br>
            <a:r>
              <a:rPr lang="en-US" sz="4000" dirty="0"/>
              <a:t>directional DOF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E2B4CC-061B-1C87-AA24-E11BD617FA3E}"/>
              </a:ext>
            </a:extLst>
          </p:cNvPr>
          <p:cNvSpPr txBox="1"/>
          <p:nvPr/>
        </p:nvSpPr>
        <p:spPr>
          <a:xfrm>
            <a:off x="451780" y="289409"/>
            <a:ext cx="3868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Independent DOF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988535-7C43-82EA-69C3-E965CBB5626E}"/>
              </a:ext>
            </a:extLst>
          </p:cNvPr>
          <p:cNvSpPr txBox="1"/>
          <p:nvPr/>
        </p:nvSpPr>
        <p:spPr>
          <a:xfrm>
            <a:off x="6048935" y="289409"/>
            <a:ext cx="3702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Two dimensional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1F8A54-8177-41A7-65B7-4FA2277C3E73}"/>
              </a:ext>
            </a:extLst>
          </p:cNvPr>
          <p:cNvSpPr txBox="1"/>
          <p:nvPr/>
        </p:nvSpPr>
        <p:spPr>
          <a:xfrm>
            <a:off x="5985222" y="3956933"/>
            <a:ext cx="2725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Space three</a:t>
            </a:r>
            <a:br>
              <a:rPr lang="en-US" sz="4000" dirty="0"/>
            </a:br>
            <a:r>
              <a:rPr lang="en-US" sz="4000" dirty="0"/>
              <a:t>dimensional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4322F2F-F87E-4A5D-3687-BFA29B0060FC}"/>
              </a:ext>
            </a:extLst>
          </p:cNvPr>
          <p:cNvGrpSpPr/>
          <p:nvPr/>
        </p:nvGrpSpPr>
        <p:grpSpPr>
          <a:xfrm>
            <a:off x="813633" y="1047130"/>
            <a:ext cx="3031909" cy="2113044"/>
            <a:chOff x="8816454" y="2107403"/>
            <a:chExt cx="3031909" cy="211304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CE54D96-C9AF-944E-A6CE-32FA12F68334}"/>
                </a:ext>
              </a:extLst>
            </p:cNvPr>
            <p:cNvGrpSpPr/>
            <p:nvPr/>
          </p:nvGrpSpPr>
          <p:grpSpPr>
            <a:xfrm>
              <a:off x="8816454" y="2107403"/>
              <a:ext cx="3031909" cy="2113044"/>
              <a:chOff x="2607350" y="1618920"/>
              <a:chExt cx="3602619" cy="2568146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4414DA2-2D4F-7ED8-48F4-71EE75D286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23166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39BFE17-F11B-2CD0-E98A-F9AA485AB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7350" y="3613865"/>
                <a:ext cx="360261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7918B8B-1455-F4D6-C5F8-F400DCB0937C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7918B8B-1455-F4D6-C5F8-F400DCB093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5610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972A8D7-D090-2712-ABD5-B1FC473A26B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E764080-D7BB-9489-35D2-35F5A897A5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671309" cy="5610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617A953-4EA8-65A0-2A4A-02FD1513D945}"/>
                </a:ext>
              </a:extLst>
            </p:cNvPr>
            <p:cNvSpPr/>
            <p:nvPr/>
          </p:nvSpPr>
          <p:spPr>
            <a:xfrm>
              <a:off x="10097421" y="2783994"/>
              <a:ext cx="1174471" cy="5969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C2273B-1583-C328-57F8-F4434A8CBC1D}"/>
                  </a:ext>
                </a:extLst>
              </p:cNvPr>
              <p:cNvSpPr txBox="1"/>
              <p:nvPr/>
            </p:nvSpPr>
            <p:spPr>
              <a:xfrm>
                <a:off x="4663518" y="168668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C2273B-1583-C328-57F8-F4434A8CB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18" y="168668"/>
                <a:ext cx="94128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A9CE0-30E0-D30D-0E29-60F59E251385}"/>
                  </a:ext>
                </a:extLst>
              </p:cNvPr>
              <p:cNvSpPr txBox="1"/>
              <p:nvPr/>
            </p:nvSpPr>
            <p:spPr>
              <a:xfrm>
                <a:off x="4320210" y="4130372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1A9CE0-30E0-D30D-0E29-60F59E251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10" y="4130372"/>
                <a:ext cx="94128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5EA79BE-0AC1-48E3-2BFA-B1F9AFAF3FD3}"/>
              </a:ext>
            </a:extLst>
          </p:cNvPr>
          <p:cNvSpPr txBox="1"/>
          <p:nvPr/>
        </p:nvSpPr>
        <p:spPr>
          <a:xfrm>
            <a:off x="4613226" y="1047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Suppose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944AA-A448-480A-734D-70FCF01E755A}"/>
              </a:ext>
            </a:extLst>
          </p:cNvPr>
          <p:cNvSpPr txBox="1"/>
          <p:nvPr/>
        </p:nvSpPr>
        <p:spPr>
          <a:xfrm>
            <a:off x="4449356" y="396346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2487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EE18C-E115-BCB5-99F7-E0AEDA48B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3D3AB-88E2-C708-6497-21FECAF099D2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Direction in multiple dimensions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0810C2-53FF-B75D-0AC9-95810EBC6BB8}"/>
              </a:ext>
            </a:extLst>
          </p:cNvPr>
          <p:cNvGrpSpPr/>
          <p:nvPr/>
        </p:nvGrpSpPr>
        <p:grpSpPr>
          <a:xfrm>
            <a:off x="934943" y="1636949"/>
            <a:ext cx="2674503" cy="2674273"/>
            <a:chOff x="2521889" y="2808131"/>
            <a:chExt cx="1916430" cy="191626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02B650-CA3F-805B-7EEE-74DC34207BB5}"/>
                </a:ext>
              </a:extLst>
            </p:cNvPr>
            <p:cNvSpPr/>
            <p:nvPr/>
          </p:nvSpPr>
          <p:spPr>
            <a:xfrm>
              <a:off x="2521889" y="28081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17FDDA58-21B3-2AD2-2B65-49C677795C1C}"/>
                </a:ext>
              </a:extLst>
            </p:cNvPr>
            <p:cNvSpPr/>
            <p:nvPr/>
          </p:nvSpPr>
          <p:spPr>
            <a:xfrm>
              <a:off x="2521889" y="2808132"/>
              <a:ext cx="1916264" cy="958132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F16C29-33F6-3166-F3C6-C10FA4AEE891}"/>
                </a:ext>
              </a:extLst>
            </p:cNvPr>
            <p:cNvSpPr/>
            <p:nvPr/>
          </p:nvSpPr>
          <p:spPr>
            <a:xfrm>
              <a:off x="2521889" y="2808131"/>
              <a:ext cx="1916265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30C48C-FF94-2826-5CC5-287031772895}"/>
                </a:ext>
              </a:extLst>
            </p:cNvPr>
            <p:cNvGrpSpPr/>
            <p:nvPr/>
          </p:nvGrpSpPr>
          <p:grpSpPr>
            <a:xfrm>
              <a:off x="2923755" y="2808131"/>
              <a:ext cx="1112528" cy="1916266"/>
              <a:chOff x="2734489" y="2655731"/>
              <a:chExt cx="1186260" cy="191626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7DA5D94-08D6-2CF7-4C77-7715BE8461C2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82A979D8-6870-9EA1-B314-24583861AA52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6307F19-57EF-233E-9E93-0D8B1187D938}"/>
                </a:ext>
              </a:extLst>
            </p:cNvPr>
            <p:cNvGrpSpPr/>
            <p:nvPr/>
          </p:nvGrpSpPr>
          <p:grpSpPr>
            <a:xfrm rot="16200000">
              <a:off x="2923922" y="2810085"/>
              <a:ext cx="1112528" cy="1916266"/>
              <a:chOff x="2734489" y="2655731"/>
              <a:chExt cx="1186260" cy="191626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CEB9D42-FF0F-A5A8-FD3C-A3626875D5FA}"/>
                  </a:ext>
                </a:extLst>
              </p:cNvPr>
              <p:cNvSpPr/>
              <p:nvPr/>
            </p:nvSpPr>
            <p:spPr>
              <a:xfrm>
                <a:off x="2734490" y="2655731"/>
                <a:ext cx="1186259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4693C338-2047-BD6C-0B9F-F17B426AA4A8}"/>
                  </a:ext>
                </a:extLst>
              </p:cNvPr>
              <p:cNvSpPr/>
              <p:nvPr/>
            </p:nvSpPr>
            <p:spPr>
              <a:xfrm flipH="1">
                <a:off x="2734489" y="2655731"/>
                <a:ext cx="593130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45020D-F263-1935-9C8D-4266429F028B}"/>
              </a:ext>
            </a:extLst>
          </p:cNvPr>
          <p:cNvSpPr txBox="1"/>
          <p:nvPr/>
        </p:nvSpPr>
        <p:spPr>
          <a:xfrm>
            <a:off x="3904068" y="1419405"/>
            <a:ext cx="7832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Direction is a point on a hypersphere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1B4264-EAC3-9877-010D-1124E4668255}"/>
              </a:ext>
            </a:extLst>
          </p:cNvPr>
          <p:cNvCxnSpPr>
            <a:cxnSpLocks/>
          </p:cNvCxnSpPr>
          <p:nvPr/>
        </p:nvCxnSpPr>
        <p:spPr>
          <a:xfrm flipV="1">
            <a:off x="2272076" y="2200506"/>
            <a:ext cx="839906" cy="7735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797E3A-3D2A-918A-F9F0-A40075105F7C}"/>
                  </a:ext>
                </a:extLst>
              </p:cNvPr>
              <p:cNvSpPr txBox="1"/>
              <p:nvPr/>
            </p:nvSpPr>
            <p:spPr>
              <a:xfrm>
                <a:off x="4425364" y="2301910"/>
                <a:ext cx="3496278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797E3A-3D2A-918A-F9F0-A40075105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364" y="2301910"/>
                <a:ext cx="3496278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8EF20EC5-87B5-4B64-FD58-9CF181C70F45}"/>
              </a:ext>
            </a:extLst>
          </p:cNvPr>
          <p:cNvSpPr txBox="1"/>
          <p:nvPr/>
        </p:nvSpPr>
        <p:spPr>
          <a:xfrm>
            <a:off x="9179212" y="3279258"/>
            <a:ext cx="187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8DA85C-3A87-50C0-7A00-C755686DD413}"/>
                  </a:ext>
                </a:extLst>
              </p:cNvPr>
              <p:cNvSpPr txBox="1"/>
              <p:nvPr/>
            </p:nvSpPr>
            <p:spPr>
              <a:xfrm>
                <a:off x="8352768" y="2314784"/>
                <a:ext cx="1652888" cy="545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8DA85C-3A87-50C0-7A00-C755686DD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768" y="2314784"/>
                <a:ext cx="1652888" cy="545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6F7C7B-60C4-666F-349B-D5FCBBC8A925}"/>
              </a:ext>
            </a:extLst>
          </p:cNvPr>
          <p:cNvCxnSpPr>
            <a:cxnSpLocks/>
          </p:cNvCxnSpPr>
          <p:nvPr/>
        </p:nvCxnSpPr>
        <p:spPr>
          <a:xfrm flipH="1" flipV="1">
            <a:off x="9389660" y="2880595"/>
            <a:ext cx="530264" cy="42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911EF3-167A-6B73-DFA9-344E8F499F6A}"/>
              </a:ext>
            </a:extLst>
          </p:cNvPr>
          <p:cNvCxnSpPr>
            <a:cxnSpLocks/>
          </p:cNvCxnSpPr>
          <p:nvPr/>
        </p:nvCxnSpPr>
        <p:spPr>
          <a:xfrm flipV="1">
            <a:off x="6598692" y="2880595"/>
            <a:ext cx="1589965" cy="127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937371-3E6B-AD79-3BF7-7CEA9FBC3606}"/>
              </a:ext>
            </a:extLst>
          </p:cNvPr>
          <p:cNvSpPr txBox="1"/>
          <p:nvPr/>
        </p:nvSpPr>
        <p:spPr>
          <a:xfrm>
            <a:off x="3274710" y="4239137"/>
            <a:ext cx="5868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Direction cannot be described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by multiple independent DOFs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7B6755-D3F9-739E-3E7F-685B824A6F34}"/>
              </a:ext>
            </a:extLst>
          </p:cNvPr>
          <p:cNvSpPr txBox="1"/>
          <p:nvPr/>
        </p:nvSpPr>
        <p:spPr>
          <a:xfrm>
            <a:off x="4038802" y="5510319"/>
            <a:ext cx="411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(2-Sphere is the only </a:t>
            </a:r>
            <a:r>
              <a:rPr lang="en-US" dirty="0" err="1"/>
              <a:t>symplectic</a:t>
            </a:r>
            <a:r>
              <a:rPr lang="en-US" dirty="0"/>
              <a:t> manifold)</a:t>
            </a:r>
          </a:p>
        </p:txBody>
      </p:sp>
    </p:spTree>
    <p:extLst>
      <p:ext uri="{BB962C8B-B14F-4D97-AF65-F5344CB8AC3E}">
        <p14:creationId xmlns:p14="http://schemas.microsoft.com/office/powerpoint/2010/main" val="354343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100769</TotalTime>
  <Words>541</Words>
  <Application>Microsoft Office PowerPoint</Application>
  <PresentationFormat>Widescreen</PresentationFormat>
  <Paragraphs>139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Why space is 3D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282</cp:revision>
  <dcterms:created xsi:type="dcterms:W3CDTF">2021-04-07T15:17:47Z</dcterms:created>
  <dcterms:modified xsi:type="dcterms:W3CDTF">2024-12-27T02:01:48Z</dcterms:modified>
</cp:coreProperties>
</file>