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9" r:id="rId2"/>
    <p:sldId id="90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5607" autoAdjust="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outlineViewPr>
    <p:cViewPr>
      <p:scale>
        <a:sx n="33" d="100"/>
        <a:sy n="33" d="100"/>
      </p:scale>
      <p:origin x="0" y="-9029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9C704-B8F9-449B-B828-36D786A1FE73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4F452-85BD-4268-B680-C313DBFDC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31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FB9D-FE32-4608-A322-879EB604C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BEF24-38DB-414B-9143-835F94C54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49D3D-74DA-4CF4-9D8A-35BEC589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7A1AE-5DAB-4E41-9E51-25C599575BB0}" type="datetime1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2A6A3-4127-48D5-9784-9FE0EA9F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A031F-D251-4900-90B5-0DBC5EEB8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7EBE43-81C5-C3A7-19B2-4AEF320C73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405" y="4369993"/>
            <a:ext cx="1676403" cy="15240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5FB429-4DC1-9EA8-5594-36E9029DC11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754" y="5936692"/>
            <a:ext cx="2229706" cy="757858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3AF2D39E-1CF2-6C35-A74E-C2E85F817FF0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3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1A85-F374-4F3F-BA0C-52075B07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497C3-0A16-4208-BEB3-607737FDD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ED635-7E11-4664-8FBC-36FEBFF2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3D80-C2D7-44EB-9453-9205AD76814F}" type="datetime1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9DE0C-6D6F-4D42-817A-BBD09369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03EC4-334C-45C4-A174-AFF5497F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3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97DE0-D863-4430-924C-3EB271CE8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8BD85-A68E-409D-B87F-BAD203419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AA6CF-52A1-4471-AFF7-79B37FEF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B4566-B9D7-4BAE-91BA-A6126A23E47D}" type="datetime1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4AF83-3843-42EB-A5A1-2BDCD43F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68DFD-8437-42AF-BA50-3290D8CD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9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083A-4E98-4B0F-9BE9-89B3801C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EDFED-B2F5-4E8E-B7CC-56CC10C1C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BC790-453E-4FDF-8576-041B1DF9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BC8FBAB-8131-440B-982D-5FFA7A53024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0EDE3E1-E2CD-4E00-ABD7-0F88148EC8AA}" type="datetime1">
              <a:rPr lang="en-US" smtClean="0"/>
              <a:t>7/9/2023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D6FF50-33B5-48AA-9106-E41AD3A7C7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15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CB5C-4D91-4CEE-A37D-A6D6EA77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2FF89-CC5E-4ECF-8587-C5477617E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5818F-79A2-4B99-9E93-0A0D3450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FD97-B171-4664-9387-6C1400880CCF}" type="datetime1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0A171-786D-4212-94DA-A3B5DDCB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C80CF-897E-4A36-9214-10EE125C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4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B1A4-D1EF-45A3-9791-016116AF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0615B-3F88-41CF-8B1F-20FB3C7BE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55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97195-09DC-40DF-8642-91B5CEAE2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7FD46-DF3C-4CF1-8DB8-AE555EDA6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F2BC1-FC8E-441B-854A-73B6F6F43270}" type="datetime1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A3C63-BDA7-4CD1-98D2-7B44F82B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C5504-0686-44F8-A23D-45B91F88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2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9177B-A747-42FD-8F29-D1361B4E2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EB389-9A95-4143-B34D-74A157C3E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FF914-FCFA-477B-964A-C59B91251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DC335-A7AE-4EBC-A953-CD7B08744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6B780-1F08-4E36-968D-D083275A4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C007B-DA08-41DC-96BA-9EDC62C1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EBD5-FA1A-404A-B962-DC2C3404E693}" type="datetime1">
              <a:rPr lang="en-US" smtClean="0"/>
              <a:t>7/9/2023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F2FD71-2584-48F8-992F-EBA7CFFAC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B88B5-3CD1-407E-B5B5-2FDF80D2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0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D30F-053D-46F9-9A37-D1DA8923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A0CFC-E613-4829-BB1E-23DC17F1F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4C9B1-38A7-4FCE-A708-FF38E3C03BD9}" type="datetime1">
              <a:rPr lang="en-US" smtClean="0"/>
              <a:t>7/9/2023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4F9ED-0DC1-499C-966A-67FA83690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F0D14-ECEA-4749-973A-35A78F79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3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7A8DE-26FB-44D4-A9F1-CB9FF4220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1A25-79A9-4D3C-A8ED-6D7D1BE54EAB}" type="datetime1">
              <a:rPr lang="en-US" smtClean="0"/>
              <a:t>7/9/2023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6CC65-9693-4336-8892-7DBB0D428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92D98-AE7E-447E-AA93-A2032A1F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2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36F1-9482-436E-9974-452FA8C0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3F32D-85F2-44AA-81B0-6B60F5AE6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A3A79-53E7-4E9B-A70E-77106E56C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D5672-F891-4ED6-8D9F-0B8771B5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2462-D259-4B58-AEB3-225B8847BD20}" type="datetime1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72739-2C05-4A24-88F6-82BBE08F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75969-E211-4DE2-B886-5934860C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5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7BCD-8167-44E1-825E-012B66377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2A2AE-5BB8-4C31-9C94-6EDE7D578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1A6C8-B63C-47F8-8C8C-4DB028D4B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56164-D348-4A71-AE1D-E22897D3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5D2F-E7DD-4EDB-8F30-509996C69CA0}" type="datetime1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6AADB-3A05-424C-9F43-41572E843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28A14-221B-4635-AA55-72AC789D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5AE79D-67AF-4A6E-B20E-A13E2603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5" y="84779"/>
            <a:ext cx="11984090" cy="897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FF892-5903-470F-A479-331C39379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55" y="1075038"/>
            <a:ext cx="11984090" cy="5381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86424-CA87-4045-BC8B-6EDDC11B3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4759" y="6580246"/>
            <a:ext cx="2229706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F5C6A-251B-4510-9AD3-59281DC647FA}" type="datetime1">
              <a:rPr lang="en-US" smtClean="0"/>
              <a:t>7/9/2023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D1E3F-305F-48EC-9661-A5555D6D9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730" y="6565529"/>
            <a:ext cx="5967867" cy="235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D7172-52C7-47AA-A8CB-03E0DDB36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178" y="6572888"/>
            <a:ext cx="555908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AA285D-1676-8476-E3FF-1782C3DC601F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BC4DAF4-877C-B697-9F33-77BD3CFF038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201" y="5161510"/>
            <a:ext cx="755810" cy="6871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89385B-0892-E7A3-350A-12FC896047C9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674" y="6273515"/>
            <a:ext cx="1313865" cy="4465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3C0152C-5722-D560-A1D1-83330A0E1841}"/>
              </a:ext>
            </a:extLst>
          </p:cNvPr>
          <p:cNvSpPr txBox="1"/>
          <p:nvPr userDrawn="1"/>
        </p:nvSpPr>
        <p:spPr>
          <a:xfrm>
            <a:off x="9723330" y="5954370"/>
            <a:ext cx="215155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100" dirty="0"/>
              <a:t>https://assumptionsofphysics.org/</a:t>
            </a:r>
          </a:p>
        </p:txBody>
      </p:sp>
    </p:spTree>
    <p:extLst>
      <p:ext uri="{BB962C8B-B14F-4D97-AF65-F5344CB8AC3E}">
        <p14:creationId xmlns:p14="http://schemas.microsoft.com/office/powerpoint/2010/main" val="3603477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6ECAB-F8A1-4D91-9779-D29F8617F8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Assumptions of physics: project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59FC8D-3EB4-47A4-BE3E-3183805AE8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Gabriele Carcassi</a:t>
            </a:r>
          </a:p>
        </p:txBody>
      </p:sp>
    </p:spTree>
    <p:extLst>
      <p:ext uri="{BB962C8B-B14F-4D97-AF65-F5344CB8AC3E}">
        <p14:creationId xmlns:p14="http://schemas.microsoft.com/office/powerpoint/2010/main" val="1639624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7D6EC1-DFF8-97C7-A9DA-BCDB9C77D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BCE4D4-6651-AC02-8A0D-0694016B5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337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oP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26513</TotalTime>
  <Words>15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Assumptions of physics: project overview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Gabriele Carcassi</dc:creator>
  <cp:lastModifiedBy>Gabriele Carcassi</cp:lastModifiedBy>
  <cp:revision>152</cp:revision>
  <dcterms:created xsi:type="dcterms:W3CDTF">2021-04-07T15:17:47Z</dcterms:created>
  <dcterms:modified xsi:type="dcterms:W3CDTF">2023-07-09T13:18:31Z</dcterms:modified>
</cp:coreProperties>
</file>