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90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607" autoAdjust="0"/>
  </p:normalViewPr>
  <p:slideViewPr>
    <p:cSldViewPr snapToGrid="0">
      <p:cViewPr varScale="1">
        <p:scale>
          <a:sx n="82" d="100"/>
          <a:sy n="82" d="100"/>
        </p:scale>
        <p:origin x="82" y="158"/>
      </p:cViewPr>
      <p:guideLst/>
    </p:cSldViewPr>
  </p:slideViewPr>
  <p:outlineViewPr>
    <p:cViewPr>
      <p:scale>
        <a:sx n="33" d="100"/>
        <a:sy n="33" d="100"/>
      </p:scale>
      <p:origin x="0" y="-9029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A1AE-5DAB-4E41-9E51-25C599575BB0}" type="datetime1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3D80-C2D7-44EB-9453-9205AD76814F}" type="datetime1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4566-B9D7-4BAE-91BA-A6126A23E47D}" type="datetime1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0EDE3E1-E2CD-4E00-ABD7-0F88148EC8AA}" type="datetime1">
              <a:rPr lang="en-US" smtClean="0"/>
              <a:t>7/9/2023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FD97-B171-4664-9387-6C1400880CCF}" type="datetime1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BC1-FC8E-441B-854A-73B6F6F43270}" type="datetime1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EBD5-FA1A-404A-B962-DC2C3404E693}" type="datetime1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C9B1-38A7-4FCE-A708-FF38E3C03BD9}" type="datetime1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1A25-79A9-4D3C-A8ED-6D7D1BE54EAB}" type="datetime1">
              <a:rPr lang="en-US" smtClean="0"/>
              <a:t>7/9/2023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2462-D259-4B58-AEB3-225B8847BD20}" type="datetime1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5D2F-E7DD-4EDB-8F30-509996C69CA0}" type="datetime1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5C6A-251B-4510-9AD3-59281DC647FA}" type="datetime1">
              <a:rPr lang="en-US" smtClean="0"/>
              <a:t>7/9/2023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ECAB-F8A1-4D91-9779-D29F8617F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Assumptions of physics: 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9FC8D-3EB4-47A4-BE3E-3183805AE8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Gabriele Carcassi</a:t>
            </a:r>
          </a:p>
        </p:txBody>
      </p:sp>
    </p:spTree>
    <p:extLst>
      <p:ext uri="{BB962C8B-B14F-4D97-AF65-F5344CB8AC3E}">
        <p14:creationId xmlns:p14="http://schemas.microsoft.com/office/powerpoint/2010/main" val="163962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7D6EC1-DFF8-97C7-A9DA-BCDB9C77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BCE4D4-6651-AC02-8A0D-0694016B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37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26530</TotalTime>
  <Words>15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Assumptions of physics: project overview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155</cp:revision>
  <dcterms:created xsi:type="dcterms:W3CDTF">2021-04-07T15:17:47Z</dcterms:created>
  <dcterms:modified xsi:type="dcterms:W3CDTF">2023-07-09T13:18:34Z</dcterms:modified>
</cp:coreProperties>
</file>