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303295" y="78817"/>
            <a:ext cx="792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One set of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5663360" y="3678092"/>
            <a:ext cx="6019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12 different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perspectives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4E7B38-4C1A-9FDC-7BE7-EEDE3B2FAC2D}"/>
              </a:ext>
            </a:extLst>
          </p:cNvPr>
          <p:cNvGrpSpPr>
            <a:grpSpLocks noChangeAspect="1"/>
          </p:cNvGrpSpPr>
          <p:nvPr/>
        </p:nvGrpSpPr>
        <p:grpSpPr>
          <a:xfrm>
            <a:off x="6066154" y="1815575"/>
            <a:ext cx="2537953" cy="1549019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C5D9D-45B3-0406-90CE-A17D7A62E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F15860-61D6-8160-A4F7-F4B8A9A8CAD6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CB8E6-0B6D-6579-B42C-B070A2C4EBC9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ECBFE42-3039-9A80-E08F-22B73C2E2A9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83A4DA-6BC7-8CC7-B2C3-DCD52577F60B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5974059A-0AFF-E9FA-581E-D01138E62126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F293C453-BA54-FBFE-27D5-D910004A06F1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7B9AF3-6271-8834-3448-1A487C2E5B53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2A125A-6CEA-E3D5-42AB-DE817B58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/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75EEE2C-4468-EDBB-3F13-2592126DB7C5}"/>
              </a:ext>
            </a:extLst>
          </p:cNvPr>
          <p:cNvGrpSpPr/>
          <p:nvPr/>
        </p:nvGrpSpPr>
        <p:grpSpPr>
          <a:xfrm>
            <a:off x="328141" y="1555870"/>
            <a:ext cx="2126042" cy="2330995"/>
            <a:chOff x="8722760" y="220894"/>
            <a:chExt cx="3333866" cy="36552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5D83F7-3E38-211D-09D4-8CBC02171AF2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895D61-3BBA-4CD6-7152-4CFF9BCD92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1D165B-C0F3-52E4-EAAF-D4FF043B5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2D7518-F288-6715-648C-12F265ACD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C754F8F-C43C-56B2-3603-3E10B6F99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B23D4D-77B6-4BBD-20CE-0F94B5ED159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4241C38-C546-982E-CCF4-E11C4B2F1F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5D9576-7544-6DAD-AA3E-E90263F3DF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3CBFBF4-7841-3765-970D-0490F5CF7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870385-4924-882C-E06A-A2D5F07CB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3BBFBA-5EB4-4501-B073-3ABEE7DBA1A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35D61AF-9649-4144-74B8-153289CD44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963B554-89CD-4C10-4535-A3DC3B0D6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D17AF2-D262-6CEA-0B77-9B8FFF6D91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4FC197-4355-EDB8-FACA-7A118CAE19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EAA20E-F6A9-DB9D-AF6E-46CF051075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84E320-334A-B41F-47FC-59AB1AB285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E70E816-7579-7699-9891-14786A168E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8FA577-32BD-32C6-DD34-0D0178D064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9AC7E2-066B-C392-389C-6EC2A8F6F1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192293D-5277-AF0F-2C36-8B6136D7F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E20F21-0027-67C1-62AF-BCD4D56921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A2FFA3-E1C0-03BC-CECB-8303D74537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62424DE-C3F3-04EB-6207-2B4139F47C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20AB397-FADD-0160-7841-3BFC4F4C4F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2D1B25F-9A87-5A7E-5142-DDF238D20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E833A1-CAAF-7DD2-F1B6-BDD76A4099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8C7150C-768C-6CC1-E797-9822E148FC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133471-5CD9-B7D7-BB22-723A29C692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E3561B-F6F6-9C0A-184D-9E6158B1C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D3C0ED0-63EC-18C2-04E0-58986B65F1C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D6CA7D2-9188-183B-433B-3F6BDB636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A1AEF65-AB89-0D81-904B-8E9C52D4DF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15E9F9-D4CD-6AF6-3B54-20CD43DE39D1}"/>
                </a:ext>
              </a:extLst>
            </p:cNvPr>
            <p:cNvGrpSpPr/>
            <p:nvPr/>
          </p:nvGrpSpPr>
          <p:grpSpPr>
            <a:xfrm rot="10210914">
              <a:off x="10374650" y="2159101"/>
              <a:ext cx="1126421" cy="1149812"/>
              <a:chOff x="9285319" y="1390751"/>
              <a:chExt cx="1126421" cy="1149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81DB57-8A7B-8EF4-5B18-EF9A2D97C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705EF466-D962-B091-84DF-89841E91830A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96C8A99-D822-2CC8-B244-6EDB626E640F}"/>
                    </a:ext>
                  </a:extLst>
                </p:cNvPr>
                <p:cNvCxnSpPr>
                  <a:cxnSpLocks/>
                  <a:stCxn id="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9BAF352-B786-3782-EB49-43B72068B0B8}"/>
                    </a:ext>
                  </a:extLst>
                </p:cNvPr>
                <p:cNvCxnSpPr>
                  <a:cxnSpLocks/>
                  <a:stCxn id="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24497F7-DA8B-6352-3415-1F9B601A2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0ED79F-60DA-E312-EEFC-511FB4FDA681}"/>
                </a:ext>
              </a:extLst>
            </p:cNvPr>
            <p:cNvGrpSpPr/>
            <p:nvPr/>
          </p:nvGrpSpPr>
          <p:grpSpPr>
            <a:xfrm>
              <a:off x="10417916" y="1248985"/>
              <a:ext cx="1119041" cy="1042645"/>
              <a:chOff x="10406146" y="1405926"/>
              <a:chExt cx="1119041" cy="104264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47810B0-AF3E-CC15-270B-8359A75EA4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5" name="Parallelogram 84">
                  <a:extLst>
                    <a:ext uri="{FF2B5EF4-FFF2-40B4-BE49-F238E27FC236}">
                      <a16:creationId xmlns:a16="http://schemas.microsoft.com/office/drawing/2014/main" id="{8E161F5A-10CB-C940-4826-FE6608C2309B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6C6DEE5-1F7C-6094-5036-C35B756B039C}"/>
                    </a:ext>
                  </a:extLst>
                </p:cNvPr>
                <p:cNvCxnSpPr>
                  <a:cxnSpLocks/>
                  <a:stCxn id="8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E61D4420-D117-A9DB-A867-8548C5DE42A9}"/>
                    </a:ext>
                  </a:extLst>
                </p:cNvPr>
                <p:cNvCxnSpPr>
                  <a:cxnSpLocks/>
                  <a:stCxn id="8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A1F49D9-719B-D5C4-D6F0-DB3054781C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3B9863-3413-6F86-C4C7-D59DF9DBD5B2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0" r="-3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579" r="-315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6B9D20-F386-98E2-97E1-36F52B87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9CE6D2-0A2F-5846-E914-06CA07AFD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2686E-341A-A495-0A43-9CDE92FF12FE}"/>
              </a:ext>
            </a:extLst>
          </p:cNvPr>
          <p:cNvGrpSpPr/>
          <p:nvPr/>
        </p:nvGrpSpPr>
        <p:grpSpPr>
          <a:xfrm>
            <a:off x="2998625" y="3227254"/>
            <a:ext cx="2202535" cy="2328014"/>
            <a:chOff x="8565107" y="220894"/>
            <a:chExt cx="3588875" cy="379333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E7F15A-3848-DDB4-3CE1-D93B1AF897C1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0172EC-DDCE-6C0B-9A9D-D504DCF23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2" r="-42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368" r="-473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5B20A9C-6FB6-F840-3CB1-3F752AA19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A6A807C-1472-35C3-7AC6-20EA901F825E}"/>
                </a:ext>
              </a:extLst>
            </p:cNvPr>
            <p:cNvGrpSpPr/>
            <p:nvPr/>
          </p:nvGrpSpPr>
          <p:grpSpPr>
            <a:xfrm>
              <a:off x="10529197" y="871604"/>
              <a:ext cx="1499411" cy="2526776"/>
              <a:chOff x="10529197" y="871604"/>
              <a:chExt cx="1499411" cy="2526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923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A036DE9E-B4EF-D0E9-C183-9FFC4C012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68" name="Freeform 76">
                <a:extLst>
                  <a:ext uri="{FF2B5EF4-FFF2-40B4-BE49-F238E27FC236}">
                    <a16:creationId xmlns:a16="http://schemas.microsoft.com/office/drawing/2014/main" id="{AD448C3D-EAA2-22F8-568E-9F2CF115E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8D1F51-4C83-AEE0-0EC6-01BAE458CC77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D73F92-9AA6-CA20-1B64-CB6D0C6E5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F862685-2523-7109-84AF-6E86A3F9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F5903C96-A728-697C-6C88-9D695FE7A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3F057B0-92DA-4102-2A9E-21BE2C54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C8CA22A0-860D-7F92-54E6-F8D9481A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691A9BD-A3DC-500A-3618-709534B1314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1D38F4D7-543F-CEB9-465C-C80738FD8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9BFA0F-1068-DA7C-5901-AFE3CEB03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540B-BCEB-C0A5-DE5C-F0BA57E9C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0E567F0-D956-FFCE-F24C-7B1EBE020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34D22C0-6879-F1FE-3030-B01AB76A72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C8D480E-E154-E5BB-8E97-41432128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B39530CD-9E90-8750-3DAF-D38E02FBF5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8089F5F9-800A-0C37-1ACB-069BAAA8DB9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8B71385-BD8E-7ECA-E6E2-AA16956B64B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522F6C09-CE4E-6E65-1EA1-01D6DC4FAED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404066B-CC4A-7B57-1D33-7279115C8E1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84A15371-4FAB-28E3-60C3-48E790C52C5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CDDBBE77-B5B9-0E3D-6417-BE4A1D3FD7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8F49035-D5D2-9500-C375-AEA2005C23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40151A86-5BA2-82B9-FA01-402F8DA31A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F2B81F1-66E9-1B16-B6FE-83DB643635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31F432C0-3D28-54C7-3BBD-B1E5CBD604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C9FBFAF2-0A6C-05DB-A9CB-61BB6DE4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179E3AE-E6FE-5758-D2F9-F82D78A4A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A440954-4AB3-FD38-7465-ADA7FE267C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C1414C7-40B1-45F7-70A3-0131FA957AD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5BC0681-C017-A792-E16D-BAF0CB6292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B09612B-081B-DCAD-9355-B89A8F3C1F6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7DD3409-FA8E-D53B-C435-8B5FE6F3DC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21C87CC6-DEC0-A317-6BF9-59B8EA6B2C2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B949345-8FC8-FD91-FBAE-409518942E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CAA1886E-7D5B-D309-837C-B600EE1891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84D329C-1E3C-339C-6C78-F6E97708DBAD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5F3AC5D-1227-624A-333D-3445B90D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1B2319CF-8424-956B-9930-BB5D63716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B519A2C-DA19-B960-F1B7-7B188132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8DFB440-C78B-B623-E4A6-4AFC76F74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1CB5017-E084-A44D-BC00-B6E6AEDCCC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1DED8F95-F47F-7885-BFD4-A1D120D0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4B341D3-6D48-F9E0-1EFC-E02C8D560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9C4208E-81DF-2CA9-26EE-E1E9621AB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610530A-0291-336A-9138-1912ACA97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499C296-6D85-8435-9E1C-45ECE0F16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8C2030-B314-CBDC-907C-4BBC1467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A284FA4-0661-69DC-A3CD-3DE9A7E70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8588D16-3FB4-7C42-457F-A2C46A484DD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CEEC1C4-2D69-C564-6FBF-DDB5910C3C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60A3E6-9DF8-5D58-337F-1C58E855BA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E555FE48-5D0A-8519-C41D-1A541B730D3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466911B0-EB2C-B6F1-FDAD-B7ADDD10BD2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62CE7F4-6AAE-BB7E-C989-BEC6C703988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9229005-2C16-D082-AF61-93C5D21A3E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119F97DC-9E02-53B1-A789-A5F10B672C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7903462-A107-7D5F-5EA8-1820841FDC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EFA63FA5-8955-98FC-3F89-BA6065DE88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72DF6D5-9C87-7ED6-CF68-42682B34C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2D7550-200B-2B96-E632-359407BC80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33D8B73-90DB-C632-3573-E6AF0759E13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9A3E7A33-6202-6936-C621-B7C9F5C7744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0AF69F7-635C-F856-6D74-3D2D03C97F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22641CB-F410-C6F8-9D0B-15AD799E7C2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7ED7311-13E8-80E5-8A41-494EBCF459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8AD95DFF-D95F-7C68-E4F8-47B7B62CF1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4BEA64C-9268-D8B5-C662-0AB58E255E0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FB50D2C-C9D2-1703-6A84-A6B65E0E7E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/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/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6A35D15-7C04-69A8-4C29-1B45048FB76F}"/>
              </a:ext>
            </a:extLst>
          </p:cNvPr>
          <p:cNvCxnSpPr/>
          <p:nvPr/>
        </p:nvCxnSpPr>
        <p:spPr>
          <a:xfrm>
            <a:off x="8338566" y="895611"/>
            <a:ext cx="812647" cy="35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A56C614-49E8-6096-2747-99B15EB34B82}"/>
              </a:ext>
            </a:extLst>
          </p:cNvPr>
          <p:cNvCxnSpPr>
            <a:cxnSpLocks/>
          </p:cNvCxnSpPr>
          <p:nvPr/>
        </p:nvCxnSpPr>
        <p:spPr>
          <a:xfrm flipH="1" flipV="1">
            <a:off x="5770928" y="3723158"/>
            <a:ext cx="480792" cy="6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2DA5713-09CA-7CEF-0E3B-A48E708E016A}"/>
              </a:ext>
            </a:extLst>
          </p:cNvPr>
          <p:cNvCxnSpPr>
            <a:cxnSpLocks/>
          </p:cNvCxnSpPr>
          <p:nvPr/>
        </p:nvCxnSpPr>
        <p:spPr>
          <a:xfrm flipH="1" flipV="1">
            <a:off x="5505807" y="4281273"/>
            <a:ext cx="690646" cy="2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4E1F1B-E4BD-3410-6670-D36FB2C18605}"/>
              </a:ext>
            </a:extLst>
          </p:cNvPr>
          <p:cNvCxnSpPr>
            <a:cxnSpLocks/>
          </p:cNvCxnSpPr>
          <p:nvPr/>
        </p:nvCxnSpPr>
        <p:spPr>
          <a:xfrm flipV="1">
            <a:off x="6380787" y="3660964"/>
            <a:ext cx="170357" cy="5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11824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A formal system for all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4006245" y="4983152"/>
            <a:ext cx="7603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Is it possible?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0EFA7-49C6-EDEB-0591-9B34C9EF705A}"/>
              </a:ext>
            </a:extLst>
          </p:cNvPr>
          <p:cNvCxnSpPr>
            <a:cxnSpLocks/>
          </p:cNvCxnSpPr>
          <p:nvPr/>
        </p:nvCxnSpPr>
        <p:spPr>
          <a:xfrm>
            <a:off x="6440665" y="1677685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149939D-7748-C3C9-A9CD-9DBDCCC91EEA}"/>
              </a:ext>
            </a:extLst>
          </p:cNvPr>
          <p:cNvGrpSpPr/>
          <p:nvPr/>
        </p:nvGrpSpPr>
        <p:grpSpPr>
          <a:xfrm>
            <a:off x="1594951" y="2675204"/>
            <a:ext cx="1808508" cy="1042036"/>
            <a:chOff x="715336" y="2368006"/>
            <a:chExt cx="1808508" cy="10420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078B33-6436-CA4A-6556-8FFB57ABDE4D}"/>
                </a:ext>
              </a:extLst>
            </p:cNvPr>
            <p:cNvSpPr txBox="1"/>
            <p:nvPr/>
          </p:nvSpPr>
          <p:spPr>
            <a:xfrm>
              <a:off x="715336" y="2368006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Informal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E29B7-52C6-17D0-BFA2-42314BBF7BE8}"/>
                </a:ext>
              </a:extLst>
            </p:cNvPr>
            <p:cNvSpPr txBox="1"/>
            <p:nvPr/>
          </p:nvSpPr>
          <p:spPr>
            <a:xfrm>
              <a:off x="1004521" y="2948377"/>
              <a:ext cx="122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physics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F01BE00-13C7-C466-DD2F-8DBB8B9427A4}"/>
              </a:ext>
            </a:extLst>
          </p:cNvPr>
          <p:cNvGrpSpPr/>
          <p:nvPr/>
        </p:nvGrpSpPr>
        <p:grpSpPr>
          <a:xfrm>
            <a:off x="8753913" y="2622440"/>
            <a:ext cx="1487908" cy="1046440"/>
            <a:chOff x="8549895" y="2312483"/>
            <a:chExt cx="1487908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84C0C7-DA35-888E-AAB3-BFEB1E7F3632}"/>
                </a:ext>
              </a:extLst>
            </p:cNvPr>
            <p:cNvSpPr txBox="1"/>
            <p:nvPr/>
          </p:nvSpPr>
          <p:spPr>
            <a:xfrm>
              <a:off x="8549895" y="231248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Formal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5E3FB3-460A-32B3-10E2-EDA3E40C72F6}"/>
                </a:ext>
              </a:extLst>
            </p:cNvPr>
            <p:cNvSpPr txBox="1"/>
            <p:nvPr/>
          </p:nvSpPr>
          <p:spPr>
            <a:xfrm>
              <a:off x="8837635" y="2897258"/>
              <a:ext cx="912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math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ED636E1-C770-94E9-CD8D-2D2ACFBD18CD}"/>
              </a:ext>
            </a:extLst>
          </p:cNvPr>
          <p:cNvGrpSpPr/>
          <p:nvPr/>
        </p:nvGrpSpPr>
        <p:grpSpPr>
          <a:xfrm>
            <a:off x="3976667" y="1984672"/>
            <a:ext cx="4238665" cy="2888655"/>
            <a:chOff x="3299818" y="2668707"/>
            <a:chExt cx="3141467" cy="214091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325EF7-2FC9-4DB7-EF79-9FE7A5EDBCE6}"/>
                </a:ext>
              </a:extLst>
            </p:cNvPr>
            <p:cNvSpPr/>
            <p:nvPr/>
          </p:nvSpPr>
          <p:spPr>
            <a:xfrm>
              <a:off x="3984765" y="2668707"/>
              <a:ext cx="387740" cy="399282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E046BB-DE45-D857-6F23-E9869FE9745E}"/>
                </a:ext>
              </a:extLst>
            </p:cNvPr>
            <p:cNvSpPr/>
            <p:nvPr/>
          </p:nvSpPr>
          <p:spPr>
            <a:xfrm>
              <a:off x="3299818" y="3099159"/>
              <a:ext cx="531881" cy="496044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C2F84-16B6-B3CE-5677-4FE272C1B5EE}"/>
                </a:ext>
              </a:extLst>
            </p:cNvPr>
            <p:cNvSpPr/>
            <p:nvPr/>
          </p:nvSpPr>
          <p:spPr>
            <a:xfrm>
              <a:off x="3962822" y="4044309"/>
              <a:ext cx="134998" cy="143962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2C761C-9C1A-BCD7-7D63-371247671D11}"/>
                </a:ext>
              </a:extLst>
            </p:cNvPr>
            <p:cNvSpPr/>
            <p:nvPr/>
          </p:nvSpPr>
          <p:spPr>
            <a:xfrm>
              <a:off x="4189579" y="3851495"/>
              <a:ext cx="119847" cy="130802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ACB273-B6F9-F108-F8F1-FE7AFDC86574}"/>
                </a:ext>
              </a:extLst>
            </p:cNvPr>
            <p:cNvSpPr/>
            <p:nvPr/>
          </p:nvSpPr>
          <p:spPr>
            <a:xfrm>
              <a:off x="4213879" y="4175231"/>
              <a:ext cx="130802" cy="137342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768172-C96A-12F5-9A31-3491869461D8}"/>
                </a:ext>
              </a:extLst>
            </p:cNvPr>
            <p:cNvSpPr/>
            <p:nvPr/>
          </p:nvSpPr>
          <p:spPr>
            <a:xfrm>
              <a:off x="4489025" y="3894007"/>
              <a:ext cx="143882" cy="176583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98FA47-1B3F-8930-26C8-BEF6D3311492}"/>
                </a:ext>
              </a:extLst>
            </p:cNvPr>
            <p:cNvSpPr/>
            <p:nvPr/>
          </p:nvSpPr>
          <p:spPr>
            <a:xfrm>
              <a:off x="3329165" y="4319114"/>
              <a:ext cx="354701" cy="490506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685C7BB-D0B0-139D-3EE6-EDA562F063AF}"/>
                </a:ext>
              </a:extLst>
            </p:cNvPr>
            <p:cNvSpPr/>
            <p:nvPr/>
          </p:nvSpPr>
          <p:spPr>
            <a:xfrm rot="20382263">
              <a:off x="6126145" y="2712208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31AF0B-6784-394A-E6E3-20A9D7EEDC0A}"/>
                </a:ext>
              </a:extLst>
            </p:cNvPr>
            <p:cNvCxnSpPr/>
            <p:nvPr/>
          </p:nvCxnSpPr>
          <p:spPr>
            <a:xfrm flipV="1">
              <a:off x="4372505" y="4078976"/>
              <a:ext cx="116520" cy="10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49D5B2-BCEC-99A6-739F-A6010B019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422" y="2991810"/>
              <a:ext cx="215301" cy="21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9CF7EF-8166-0D96-60CB-BE8B052C3F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422" y="3616469"/>
              <a:ext cx="255343" cy="38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08DA93-1071-5945-AB60-42684E8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868" y="3671319"/>
              <a:ext cx="11598" cy="57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E219B3-79E7-66FF-8095-AE7909D06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099" y="4036844"/>
              <a:ext cx="23846" cy="1032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0FC32F-E411-E5E5-50A3-355FD4C469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507" y="3938484"/>
              <a:ext cx="119167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36FE98-71B5-A703-F9E1-5BBD387D1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7821" y="3977624"/>
              <a:ext cx="66543" cy="5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B7C8D-D94D-88E7-3917-F287EF5583F0}"/>
                </a:ext>
              </a:extLst>
            </p:cNvPr>
            <p:cNvGrpSpPr/>
            <p:nvPr/>
          </p:nvGrpSpPr>
          <p:grpSpPr>
            <a:xfrm>
              <a:off x="5422859" y="2970375"/>
              <a:ext cx="1018426" cy="1331084"/>
              <a:chOff x="9722005" y="2925822"/>
              <a:chExt cx="1514796" cy="1979841"/>
            </a:xfrm>
          </p:grpSpPr>
          <p:sp>
            <p:nvSpPr>
              <p:cNvPr id="182" name="Star: 5 Points 181">
                <a:extLst>
                  <a:ext uri="{FF2B5EF4-FFF2-40B4-BE49-F238E27FC236}">
                    <a16:creationId xmlns:a16="http://schemas.microsoft.com/office/drawing/2014/main" id="{07C5E39E-7048-7D01-118F-8D1C389AD066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2343848-A3C0-AD27-82D5-FFA9DA935701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8ACBA41-E6E7-37A5-B10F-612E8FDE3CA5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FE776E8-9C1D-190F-1AA8-6F4DE0B8ECF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C298E65-0EFD-C3B6-1E3E-4581E0CBDA9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E4475FB4-6542-58E9-F9E9-0BCA153FE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D4B0CA18-967D-46C7-CC0F-E32BD5A87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CCF8F444-F533-D465-DA71-6C539764B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EA803AE0-D94B-8C08-FBC9-F114E6B4F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4A76C1-E5E1-3DE4-DF26-0ED1AD852F71}"/>
                </a:ext>
              </a:extLst>
            </p:cNvPr>
            <p:cNvSpPr/>
            <p:nvPr/>
          </p:nvSpPr>
          <p:spPr>
            <a:xfrm>
              <a:off x="4667470" y="2769111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4EAA5FF-110C-89D2-2231-74F4AD2E3077}"/>
                </a:ext>
              </a:extLst>
            </p:cNvPr>
            <p:cNvCxnSpPr/>
            <p:nvPr/>
          </p:nvCxnSpPr>
          <p:spPr>
            <a:xfrm>
              <a:off x="3944724" y="3782825"/>
              <a:ext cx="189901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AC63FD-8473-4B8F-E7DC-0E3D6F2AC09A}"/>
                </a:ext>
              </a:extLst>
            </p:cNvPr>
            <p:cNvCxnSpPr/>
            <p:nvPr/>
          </p:nvCxnSpPr>
          <p:spPr>
            <a:xfrm>
              <a:off x="3962822" y="3410042"/>
              <a:ext cx="13918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C2EDC7B-9D54-B955-D402-BCFAE35375F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25" y="4243901"/>
              <a:ext cx="16909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E1DBB32-D28F-0D0B-0E6A-D735DAF14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20" y="4169747"/>
              <a:ext cx="90131" cy="5188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0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8744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The logical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0CACC-9A6F-BE2C-CB8F-293A3B1AF9D1}"/>
              </a:ext>
            </a:extLst>
          </p:cNvPr>
          <p:cNvSpPr txBox="1"/>
          <p:nvPr/>
        </p:nvSpPr>
        <p:spPr>
          <a:xfrm>
            <a:off x="3431271" y="5322521"/>
            <a:ext cx="8606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ice" panose="00000500000000000000" pitchFamily="2" charset="0"/>
              </a:rPr>
              <a:t>of scientific theories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0EA462-725B-FF3B-94BF-1043ABC4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94" y="1749239"/>
            <a:ext cx="6502602" cy="33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0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333A6-8DC6-2A54-18D7-12EA99CB0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5CC78-9287-5EE9-D614-FC8C4526A804}"/>
              </a:ext>
            </a:extLst>
          </p:cNvPr>
          <p:cNvSpPr txBox="1"/>
          <p:nvPr/>
        </p:nvSpPr>
        <p:spPr>
          <a:xfrm>
            <a:off x="445189" y="228594"/>
            <a:ext cx="89527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Determinism/reversibility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1E150DB-9D41-933A-857C-35EC9F4F51A0}"/>
                  </a:ext>
                </a:extLst>
              </p:cNvPr>
              <p:cNvSpPr/>
              <p:nvPr/>
            </p:nvSpPr>
            <p:spPr>
              <a:xfrm>
                <a:off x="8671693" y="4987226"/>
                <a:ext cx="2666563" cy="1243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B1E150DB-9D41-933A-857C-35EC9F4F5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693" y="4987226"/>
                <a:ext cx="2666563" cy="1243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CEDAACF-5276-B925-DE11-22A267660226}"/>
                  </a:ext>
                </a:extLst>
              </p:cNvPr>
              <p:cNvSpPr txBox="1"/>
              <p:nvPr/>
            </p:nvSpPr>
            <p:spPr>
              <a:xfrm>
                <a:off x="8764243" y="3625253"/>
                <a:ext cx="2244974" cy="1317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CEDAACF-5276-B925-DE11-22A26766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43" y="3625253"/>
                <a:ext cx="2244974" cy="1317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8AB9D2-8309-8726-C486-173ADD444C52}"/>
              </a:ext>
            </a:extLst>
          </p:cNvPr>
          <p:cNvSpPr txBox="1"/>
          <p:nvPr/>
        </p:nvSpPr>
        <p:spPr>
          <a:xfrm>
            <a:off x="1240886" y="1192919"/>
            <a:ext cx="7361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+ DOF independence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2FCE7-B2FC-CDC6-2E5A-E91A6C4DE809}"/>
              </a:ext>
            </a:extLst>
          </p:cNvPr>
          <p:cNvSpPr txBox="1"/>
          <p:nvPr/>
        </p:nvSpPr>
        <p:spPr>
          <a:xfrm>
            <a:off x="3650842" y="3901152"/>
            <a:ext cx="4390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</a:t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A756-F28A-1F5F-733F-A318A2EDF98F}"/>
                  </a:ext>
                </a:extLst>
              </p:cNvPr>
              <p:cNvSpPr txBox="1"/>
              <p:nvPr/>
            </p:nvSpPr>
            <p:spPr>
              <a:xfrm rot="3833777">
                <a:off x="4036909" y="2445009"/>
                <a:ext cx="162736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E2A756-F28A-1F5F-733F-A318A2EDF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33777">
                <a:off x="4036909" y="2445009"/>
                <a:ext cx="1627369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27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35181-B85B-AE66-588C-A9E4E46DA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90A734-DC64-35BD-6F98-1B57B36A093F}"/>
              </a:ext>
            </a:extLst>
          </p:cNvPr>
          <p:cNvGrpSpPr/>
          <p:nvPr/>
        </p:nvGrpSpPr>
        <p:grpSpPr>
          <a:xfrm>
            <a:off x="3182443" y="3107243"/>
            <a:ext cx="4000534" cy="4047414"/>
            <a:chOff x="2426822" y="920308"/>
            <a:chExt cx="4000534" cy="40474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38935C-765A-2E9B-C9AC-868074AD1A1C}"/>
                </a:ext>
              </a:extLst>
            </p:cNvPr>
            <p:cNvGrpSpPr/>
            <p:nvPr/>
          </p:nvGrpSpPr>
          <p:grpSpPr>
            <a:xfrm>
              <a:off x="2426822" y="920308"/>
              <a:ext cx="4000534" cy="4047414"/>
              <a:chOff x="2478187" y="885478"/>
              <a:chExt cx="4000534" cy="404741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075FAFB-FDD4-D632-B0DA-66F13934AB72}"/>
                  </a:ext>
                </a:extLst>
              </p:cNvPr>
              <p:cNvGrpSpPr/>
              <p:nvPr/>
            </p:nvGrpSpPr>
            <p:grpSpPr>
              <a:xfrm>
                <a:off x="2535108" y="1040974"/>
                <a:ext cx="3794019" cy="3794019"/>
                <a:chOff x="1882088" y="3098059"/>
                <a:chExt cx="1865308" cy="186530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09A617B-CA53-6D9B-BE4B-98015926F76A}"/>
                    </a:ext>
                  </a:extLst>
                </p:cNvPr>
                <p:cNvSpPr/>
                <p:nvPr/>
              </p:nvSpPr>
              <p:spPr>
                <a:xfrm>
                  <a:off x="2084993" y="3295511"/>
                  <a:ext cx="1470405" cy="147040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02DFDFC-D5E0-A40F-F9BA-0612FCFBFAF8}"/>
                    </a:ext>
                  </a:extLst>
                </p:cNvPr>
                <p:cNvSpPr/>
                <p:nvPr/>
              </p:nvSpPr>
              <p:spPr>
                <a:xfrm>
                  <a:off x="2157982" y="3365273"/>
                  <a:ext cx="1330880" cy="133088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946846E-ACC0-13DE-423C-D77BF230A1B6}"/>
                    </a:ext>
                  </a:extLst>
                </p:cNvPr>
                <p:cNvSpPr/>
                <p:nvPr/>
              </p:nvSpPr>
              <p:spPr>
                <a:xfrm>
                  <a:off x="2225885" y="3433176"/>
                  <a:ext cx="1195076" cy="119507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5412BF0-1AE2-8FAD-860F-F3637DBF4B3E}"/>
                    </a:ext>
                  </a:extLst>
                </p:cNvPr>
                <p:cNvSpPr/>
                <p:nvPr/>
              </p:nvSpPr>
              <p:spPr>
                <a:xfrm>
                  <a:off x="2294376" y="3501667"/>
                  <a:ext cx="1058094" cy="105809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9B1B06C-76B2-D413-3685-DBEBC814791D}"/>
                    </a:ext>
                  </a:extLst>
                </p:cNvPr>
                <p:cNvSpPr/>
                <p:nvPr/>
              </p:nvSpPr>
              <p:spPr>
                <a:xfrm>
                  <a:off x="2029976" y="3242526"/>
                  <a:ext cx="1587091" cy="158709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186417D4-2EF6-743C-87C8-8A50CD7B6284}"/>
                    </a:ext>
                  </a:extLst>
                </p:cNvPr>
                <p:cNvSpPr/>
                <p:nvPr/>
              </p:nvSpPr>
              <p:spPr>
                <a:xfrm>
                  <a:off x="1947356" y="3163327"/>
                  <a:ext cx="1734771" cy="173477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91BEEF7-FBF3-FAEE-C14D-F53EB8903653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8BA2C1B-6BA4-A2DC-0AE5-BC3E521EE4D5}"/>
                  </a:ext>
                </a:extLst>
              </p:cNvPr>
              <p:cNvSpPr/>
              <p:nvPr/>
            </p:nvSpPr>
            <p:spPr>
              <a:xfrm>
                <a:off x="2478187" y="885478"/>
                <a:ext cx="4000534" cy="4047414"/>
              </a:xfrm>
              <a:custGeom>
                <a:avLst/>
                <a:gdLst>
                  <a:gd name="connsiteX0" fmla="*/ 0 w 4000534"/>
                  <a:gd name="connsiteY0" fmla="*/ 0 h 4047414"/>
                  <a:gd name="connsiteX1" fmla="*/ 4000534 w 4000534"/>
                  <a:gd name="connsiteY1" fmla="*/ 0 h 4047414"/>
                  <a:gd name="connsiteX2" fmla="*/ 4000534 w 4000534"/>
                  <a:gd name="connsiteY2" fmla="*/ 1646352 h 4047414"/>
                  <a:gd name="connsiteX3" fmla="*/ 2410738 w 4000534"/>
                  <a:gd name="connsiteY3" fmla="*/ 2057310 h 4047414"/>
                  <a:gd name="connsiteX4" fmla="*/ 4000534 w 4000534"/>
                  <a:gd name="connsiteY4" fmla="*/ 2468268 h 4047414"/>
                  <a:gd name="connsiteX5" fmla="*/ 4000534 w 4000534"/>
                  <a:gd name="connsiteY5" fmla="*/ 4047414 h 4047414"/>
                  <a:gd name="connsiteX6" fmla="*/ 0 w 4000534"/>
                  <a:gd name="connsiteY6" fmla="*/ 4047414 h 404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34" h="4047414">
                    <a:moveTo>
                      <a:pt x="0" y="0"/>
                    </a:moveTo>
                    <a:lnTo>
                      <a:pt x="4000534" y="0"/>
                    </a:lnTo>
                    <a:lnTo>
                      <a:pt x="4000534" y="1646352"/>
                    </a:lnTo>
                    <a:lnTo>
                      <a:pt x="2410738" y="2057310"/>
                    </a:lnTo>
                    <a:lnTo>
                      <a:pt x="4000534" y="2468268"/>
                    </a:lnTo>
                    <a:lnTo>
                      <a:pt x="4000534" y="4047414"/>
                    </a:lnTo>
                    <a:lnTo>
                      <a:pt x="0" y="4047414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7844BC8-4387-3848-F31F-CD6803F11EE7}"/>
                </a:ext>
              </a:extLst>
            </p:cNvPr>
            <p:cNvGrpSpPr/>
            <p:nvPr/>
          </p:nvGrpSpPr>
          <p:grpSpPr>
            <a:xfrm>
              <a:off x="5213350" y="1716242"/>
              <a:ext cx="107942" cy="2511790"/>
              <a:chOff x="5213350" y="1304817"/>
              <a:chExt cx="107942" cy="333464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38F3D0-FA80-C339-FEC4-FCE1AD79C4F7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1F81F2-4494-2EDE-CB30-DABD726FD4CD}"/>
                  </a:ext>
                </a:extLst>
              </p:cNvPr>
              <p:cNvSpPr/>
              <p:nvPr/>
            </p:nvSpPr>
            <p:spPr>
              <a:xfrm>
                <a:off x="5213350" y="321616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8D94D0-EDC3-DC79-FDA5-5CAE36367525}"/>
                </a:ext>
              </a:extLst>
            </p:cNvPr>
            <p:cNvGrpSpPr/>
            <p:nvPr/>
          </p:nvGrpSpPr>
          <p:grpSpPr>
            <a:xfrm>
              <a:off x="4152900" y="1875600"/>
              <a:ext cx="933450" cy="2193074"/>
              <a:chOff x="4152900" y="1651505"/>
              <a:chExt cx="933450" cy="278332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A221F6-40C5-89EF-9602-6C12C3448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39F4C7B-5090-1A87-8E01-4D802F13F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9BAEA10-C66F-3EBA-7D08-9904BBD1E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4DD9A6D-5682-3E5A-AFA0-45A84C09D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45B9A3-ECB2-84D4-938C-F238021A9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F2AD89D-4A9B-380D-ED2C-5D6DDD38B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3B1297-399E-4A6E-B106-9F166DA78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C4769C5-06F7-93E1-8F0C-C58741C20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EE565-9D43-F28D-31A3-19B1DB0FC5E0}"/>
                  </a:ext>
                </a:extLst>
              </p:cNvPr>
              <p:cNvSpPr txBox="1"/>
              <p:nvPr/>
            </p:nvSpPr>
            <p:spPr>
              <a:xfrm>
                <a:off x="1615460" y="250880"/>
                <a:ext cx="3059043" cy="167007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EE565-9D43-F28D-31A3-19B1DB0F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460" y="250880"/>
                <a:ext cx="3059043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793D992-6AE4-800A-6B3B-F2DBA777DDA6}"/>
              </a:ext>
            </a:extLst>
          </p:cNvPr>
          <p:cNvGrpSpPr/>
          <p:nvPr/>
        </p:nvGrpSpPr>
        <p:grpSpPr>
          <a:xfrm>
            <a:off x="5865667" y="288268"/>
            <a:ext cx="5738251" cy="2818975"/>
            <a:chOff x="756724" y="3446016"/>
            <a:chExt cx="5738251" cy="2818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8FC73D-8E4E-0AEA-63F7-47FE92B50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724" y="3446016"/>
              <a:ext cx="5738251" cy="2818975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A10B9F3-1723-8A5B-9513-001BDD84E950}"/>
                </a:ext>
              </a:extLst>
            </p:cNvPr>
            <p:cNvSpPr/>
            <p:nvPr/>
          </p:nvSpPr>
          <p:spPr>
            <a:xfrm>
              <a:off x="1094936" y="3563067"/>
              <a:ext cx="5299075" cy="2473325"/>
            </a:xfrm>
            <a:custGeom>
              <a:avLst/>
              <a:gdLst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6350 w 5476989"/>
                <a:gd name="connsiteY0" fmla="*/ 191140 h 2663295"/>
                <a:gd name="connsiteX1" fmla="*/ 0 w 5476989"/>
                <a:gd name="connsiteY1" fmla="*/ 2626365 h 2663295"/>
                <a:gd name="connsiteX2" fmla="*/ 422275 w 5476989"/>
                <a:gd name="connsiteY2" fmla="*/ 1594490 h 2663295"/>
                <a:gd name="connsiteX3" fmla="*/ 2212975 w 5476989"/>
                <a:gd name="connsiteY3" fmla="*/ 676915 h 2663295"/>
                <a:gd name="connsiteX4" fmla="*/ 4038600 w 5476989"/>
                <a:gd name="connsiteY4" fmla="*/ 330840 h 2663295"/>
                <a:gd name="connsiteX5" fmla="*/ 5299075 w 5476989"/>
                <a:gd name="connsiteY5" fmla="*/ 175265 h 2663295"/>
                <a:gd name="connsiteX6" fmla="*/ 6350 w 5476989"/>
                <a:gd name="connsiteY6" fmla="*/ 191140 h 2663295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96520"/>
                <a:gd name="connsiteX1" fmla="*/ 0 w 5476989"/>
                <a:gd name="connsiteY1" fmla="*/ 2451100 h 2496520"/>
                <a:gd name="connsiteX2" fmla="*/ 422275 w 5476989"/>
                <a:gd name="connsiteY2" fmla="*/ 1419225 h 2496520"/>
                <a:gd name="connsiteX3" fmla="*/ 2212975 w 5476989"/>
                <a:gd name="connsiteY3" fmla="*/ 501650 h 2496520"/>
                <a:gd name="connsiteX4" fmla="*/ 4038600 w 5476989"/>
                <a:gd name="connsiteY4" fmla="*/ 155575 h 2496520"/>
                <a:gd name="connsiteX5" fmla="*/ 5299075 w 5476989"/>
                <a:gd name="connsiteY5" fmla="*/ 0 h 2496520"/>
                <a:gd name="connsiteX6" fmla="*/ 6350 w 5476989"/>
                <a:gd name="connsiteY6" fmla="*/ 15875 h 2496520"/>
                <a:gd name="connsiteX0" fmla="*/ 6350 w 5476989"/>
                <a:gd name="connsiteY0" fmla="*/ 15875 h 2451100"/>
                <a:gd name="connsiteX1" fmla="*/ 0 w 5476989"/>
                <a:gd name="connsiteY1" fmla="*/ 2451100 h 2451100"/>
                <a:gd name="connsiteX2" fmla="*/ 422275 w 5476989"/>
                <a:gd name="connsiteY2" fmla="*/ 1419225 h 2451100"/>
                <a:gd name="connsiteX3" fmla="*/ 2212975 w 5476989"/>
                <a:gd name="connsiteY3" fmla="*/ 501650 h 2451100"/>
                <a:gd name="connsiteX4" fmla="*/ 4038600 w 5476989"/>
                <a:gd name="connsiteY4" fmla="*/ 155575 h 2451100"/>
                <a:gd name="connsiteX5" fmla="*/ 5299075 w 5476989"/>
                <a:gd name="connsiteY5" fmla="*/ 0 h 2451100"/>
                <a:gd name="connsiteX6" fmla="*/ 6350 w 5476989"/>
                <a:gd name="connsiteY6" fmla="*/ 15875 h 2451100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299075"/>
                <a:gd name="connsiteY0" fmla="*/ 15875 h 2473325"/>
                <a:gd name="connsiteX1" fmla="*/ 0 w 5299075"/>
                <a:gd name="connsiteY1" fmla="*/ 2473325 h 2473325"/>
                <a:gd name="connsiteX2" fmla="*/ 422275 w 5299075"/>
                <a:gd name="connsiteY2" fmla="*/ 1419225 h 2473325"/>
                <a:gd name="connsiteX3" fmla="*/ 2212975 w 5299075"/>
                <a:gd name="connsiteY3" fmla="*/ 501650 h 2473325"/>
                <a:gd name="connsiteX4" fmla="*/ 4038600 w 5299075"/>
                <a:gd name="connsiteY4" fmla="*/ 155575 h 2473325"/>
                <a:gd name="connsiteX5" fmla="*/ 5299075 w 5299075"/>
                <a:gd name="connsiteY5" fmla="*/ 0 h 2473325"/>
                <a:gd name="connsiteX6" fmla="*/ 6350 w 5299075"/>
                <a:gd name="connsiteY6" fmla="*/ 15875 h 247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075" h="2473325">
                  <a:moveTo>
                    <a:pt x="6350" y="15875"/>
                  </a:moveTo>
                  <a:cubicBezTo>
                    <a:pt x="4233" y="827617"/>
                    <a:pt x="2117" y="1661583"/>
                    <a:pt x="0" y="2473325"/>
                  </a:cubicBezTo>
                  <a:cubicBezTo>
                    <a:pt x="43921" y="2303992"/>
                    <a:pt x="69321" y="1862137"/>
                    <a:pt x="422275" y="1419225"/>
                  </a:cubicBezTo>
                  <a:cubicBezTo>
                    <a:pt x="775229" y="976313"/>
                    <a:pt x="1591204" y="661458"/>
                    <a:pt x="2212975" y="501650"/>
                  </a:cubicBezTo>
                  <a:cubicBezTo>
                    <a:pt x="2834746" y="341842"/>
                    <a:pt x="3524250" y="239183"/>
                    <a:pt x="4038600" y="155575"/>
                  </a:cubicBezTo>
                  <a:cubicBezTo>
                    <a:pt x="4552950" y="71967"/>
                    <a:pt x="4826529" y="32279"/>
                    <a:pt x="5299075" y="0"/>
                  </a:cubicBezTo>
                  <a:lnTo>
                    <a:pt x="6350" y="1587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B53DC3-64D2-7C75-AD69-141D69FF1227}"/>
                </a:ext>
              </a:extLst>
            </p:cNvPr>
            <p:cNvSpPr txBox="1"/>
            <p:nvPr/>
          </p:nvSpPr>
          <p:spPr>
            <a:xfrm rot="20488545">
              <a:off x="1108275" y="3924708"/>
              <a:ext cx="285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Gaussian bound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6B66C8-6515-A46E-6783-A84F2298D841}"/>
                </a:ext>
              </a:extLst>
            </p:cNvPr>
            <p:cNvSpPr/>
            <p:nvPr/>
          </p:nvSpPr>
          <p:spPr>
            <a:xfrm>
              <a:off x="1094936" y="5433141"/>
              <a:ext cx="5273675" cy="75565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95E4A6-C3C0-8B7D-ED92-B1BF422875A2}"/>
                </a:ext>
              </a:extLst>
            </p:cNvPr>
            <p:cNvSpPr txBox="1"/>
            <p:nvPr/>
          </p:nvSpPr>
          <p:spPr>
            <a:xfrm>
              <a:off x="1759025" y="5667060"/>
              <a:ext cx="397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3</a:t>
              </a:r>
              <a:r>
                <a:rPr lang="en-US" baseline="30000" dirty="0">
                  <a:solidFill>
                    <a:schemeClr val="bg1"/>
                  </a:solidFill>
                </a:rPr>
                <a:t>rd</a:t>
              </a:r>
              <a:r>
                <a:rPr lang="en-US" dirty="0">
                  <a:solidFill>
                    <a:schemeClr val="bg1"/>
                  </a:solidFill>
                </a:rPr>
                <a:t> law of thermodynamics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55AF46-3177-3B68-059D-B8B7B60716C4}"/>
              </a:ext>
            </a:extLst>
          </p:cNvPr>
          <p:cNvGrpSpPr/>
          <p:nvPr/>
        </p:nvGrpSpPr>
        <p:grpSpPr>
          <a:xfrm>
            <a:off x="8323939" y="3669321"/>
            <a:ext cx="3475593" cy="2815032"/>
            <a:chOff x="4376945" y="3316175"/>
            <a:chExt cx="3475593" cy="28150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A78B075-3ABB-E81C-9500-24E7A805A26C}"/>
                </a:ext>
              </a:extLst>
            </p:cNvPr>
            <p:cNvGrpSpPr/>
            <p:nvPr/>
          </p:nvGrpSpPr>
          <p:grpSpPr>
            <a:xfrm>
              <a:off x="4376945" y="3316175"/>
              <a:ext cx="3475593" cy="2815032"/>
              <a:chOff x="532279" y="1230311"/>
              <a:chExt cx="4824453" cy="411153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94CC71F-9A06-118F-0F1B-6F9160A21332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8795237-7AB1-0B84-4878-FDEE46E4DE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5D5CA56-1B37-07C0-BAED-31E967B3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F443097-1051-3A18-2CE8-9035CAFB398C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3CD3321-FAED-BC90-C6F0-B3E31D5D3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AF67269-25F6-069E-5600-EC796A561E75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9F3EF4-559F-82A5-FB90-CFD572C17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A85FDE8-A71F-B0CB-CEA3-93B60A72A466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CEB222-E063-86B1-457C-E9DF8DB39B49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508397D-FB63-F353-18DD-9D295BAB2C4C}"/>
              </a:ext>
            </a:extLst>
          </p:cNvPr>
          <p:cNvSpPr txBox="1"/>
          <p:nvPr/>
        </p:nvSpPr>
        <p:spPr>
          <a:xfrm>
            <a:off x="503837" y="1974839"/>
            <a:ext cx="399340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Classical</a:t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analogues</a:t>
            </a:r>
          </a:p>
        </p:txBody>
      </p:sp>
    </p:spTree>
    <p:extLst>
      <p:ext uri="{BB962C8B-B14F-4D97-AF65-F5344CB8AC3E}">
        <p14:creationId xmlns:p14="http://schemas.microsoft.com/office/powerpoint/2010/main" val="235713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129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34</cp:revision>
  <dcterms:created xsi:type="dcterms:W3CDTF">2022-10-24T15:52:53Z</dcterms:created>
  <dcterms:modified xsi:type="dcterms:W3CDTF">2024-11-27T14:22:43Z</dcterms:modified>
</cp:coreProperties>
</file>