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6" r:id="rId3"/>
    <p:sldId id="275" r:id="rId4"/>
    <p:sldId id="27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202020"/>
    <a:srgbClr val="0000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4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262B-3022-DF3E-3F70-1CF8A4F93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B7005-EBE2-8F49-6884-E6B9486BE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6B3BC-6C5E-7C99-BBDF-0CD7279B9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1590B-767E-2480-55BA-B62850BB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8374B-87B4-07A1-C89C-1D3C0FCB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5CBB-5FDB-B4BF-513F-4C0E01EA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122A4-372B-8053-9244-AED2F0595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3CC97-EDBA-C07A-1FC2-6593344F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C155E-FB29-EC6E-F6B4-047A8C1A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D764B-89B3-CF9C-CCF9-D64AF8E4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C4824-A74D-79F3-0E0D-598064CAB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AFECA-97A7-F567-F16C-065E53138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F9F9F-421C-1DFF-2318-CF74443E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643F6-0BE0-3ECF-6D77-1687E866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4EE2D-C3D8-9F25-3657-0306C703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5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3A79-8793-1978-AC47-5E4F21D5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F6924-60BA-B909-4B6B-9548C7AC3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1ED5-89DA-A22C-2C9B-E80BA6C9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73B2A-CB30-A467-56EE-92F2CFFB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50EBD-D16F-1826-7BB2-67382037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0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458A-E043-AEE3-9D7E-068E2E1D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EEC62-B7BC-22C6-73FF-B409B72EC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BA6CD-674C-AE53-25A3-00903461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A3869-AC45-93C9-EB7D-0049E986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B0556-1BA2-58EC-6A7A-EDA734B6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4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2015-C95C-31A3-4F69-4FC6F1D8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D443-EF29-4CA4-9D59-598D7A444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17603-4805-A4E5-6481-807E5624B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67ABD-4CF3-C211-3D98-93F81897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62B4B-5E7A-E6D0-ED8F-247A37AAD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87A2D-0899-8BE5-AF33-366393BF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5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0F1F-1CF6-AD32-B707-68E58633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C0733-94E3-C073-5E88-1CF5B407C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93D07-1FC6-9CCD-BBC5-7F3D13EDA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C1D59-CD63-E042-B8B3-16AB79159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D99230-3704-E0EB-43D4-A033BC613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C3901-9650-C277-C000-75741472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F8E80-8722-2683-FC6A-29D1ECAC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BFA4A4-CDD0-2181-D50A-504A925B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0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A331-878D-8F6C-B4DB-C95EA61B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CF1D3-0710-6E1C-C9C5-F1D1EB93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37A62-ED16-255F-E3AC-9C4E29CD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887AC-A346-C922-91D2-76DDAFA9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8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BADBE-3241-5A38-E7D2-45FBAA5D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E2EE0-A393-6694-1738-8DB743EE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95C79-8D6A-E2D6-5591-C88913AC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73FE084-5C87-06B2-91CD-C706563739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5" y="5534538"/>
            <a:ext cx="1305869" cy="118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1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8C48-15FC-2A02-7C17-7A6FF327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23200-FBA7-651E-E926-E9340070B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295A3-0633-6CBA-14FB-CDD197617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0F0BC-BAA0-53AF-D9D6-22D716E9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38939-B4DD-AE96-29E3-4F2CF1FD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1A5AA-1F2F-A6A1-CB67-648EE35F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9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B37A5-AD2C-80A5-08AE-0E850DCA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B5570-A019-49B2-1B72-9C00B163C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7C581-EADA-02D5-EE85-B525E75D0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51990-2DDD-D33F-E04B-98323CE9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5C390-3A2D-ACD5-5CC5-53DB5C52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17CA0-9306-47F2-1651-B8DA3C0C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2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C8FE6-52A3-BC2D-072A-E1BCDE91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54699-3100-4FEB-2F61-8C6255207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4C976-B08F-F287-A0F8-0883F7A5F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6CC03-B68F-4642-A2B8-7A8633A67F21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40DCB-2E77-E174-93DB-1906EBDA5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C1B6F-712D-8C5B-F89E-63F264A3A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01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084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5913AFFF-7AF8-9C8A-344F-602999E65A7D}"/>
              </a:ext>
            </a:extLst>
          </p:cNvPr>
          <p:cNvSpPr txBox="1"/>
          <p:nvPr/>
        </p:nvSpPr>
        <p:spPr>
          <a:xfrm>
            <a:off x="590326" y="802805"/>
            <a:ext cx="11011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Alice" panose="00000500000000000000" pitchFamily="2" charset="0"/>
              </a:rPr>
              <a:t>Why three dimensions?</a:t>
            </a:r>
            <a:endParaRPr lang="en-US" sz="7200" dirty="0">
              <a:latin typeface="Alice" panose="00000500000000000000" pitchFamily="2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17084B4-9785-DF7D-5B60-9DEA93F9D30F}"/>
              </a:ext>
            </a:extLst>
          </p:cNvPr>
          <p:cNvCxnSpPr/>
          <p:nvPr/>
        </p:nvCxnSpPr>
        <p:spPr>
          <a:xfrm flipV="1">
            <a:off x="6383708" y="2982482"/>
            <a:ext cx="0" cy="1743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7AD5CD-B1F6-4BF2-821C-5A297BE44276}"/>
              </a:ext>
            </a:extLst>
          </p:cNvPr>
          <p:cNvCxnSpPr/>
          <p:nvPr/>
        </p:nvCxnSpPr>
        <p:spPr>
          <a:xfrm flipH="1">
            <a:off x="5187297" y="4725824"/>
            <a:ext cx="1196411" cy="1068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97CB34-EEF6-CEF6-CA5A-22CEE0510505}"/>
              </a:ext>
            </a:extLst>
          </p:cNvPr>
          <p:cNvCxnSpPr>
            <a:cxnSpLocks/>
          </p:cNvCxnSpPr>
          <p:nvPr/>
        </p:nvCxnSpPr>
        <p:spPr>
          <a:xfrm rot="5400000" flipV="1">
            <a:off x="7255379" y="3854153"/>
            <a:ext cx="0" cy="1743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7EDB65-E152-863E-5540-F330F50D671C}"/>
                  </a:ext>
                </a:extLst>
              </p:cNvPr>
              <p:cNvSpPr txBox="1"/>
              <p:nvPr/>
            </p:nvSpPr>
            <p:spPr>
              <a:xfrm>
                <a:off x="5272755" y="5563217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7EDB65-E152-863E-5540-F330F50D6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755" y="5563217"/>
                <a:ext cx="42639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FDA6EF-EE63-5612-E432-92ADAC746176}"/>
                  </a:ext>
                </a:extLst>
              </p:cNvPr>
              <p:cNvSpPr txBox="1"/>
              <p:nvPr/>
            </p:nvSpPr>
            <p:spPr>
              <a:xfrm>
                <a:off x="8031622" y="4264159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FDA6EF-EE63-5612-E432-92ADAC746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622" y="4264159"/>
                <a:ext cx="430374" cy="461665"/>
              </a:xfrm>
              <a:prstGeom prst="rect">
                <a:avLst/>
              </a:prstGeom>
              <a:blipFill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EEFBD7-3413-01D2-994F-35EABE835D97}"/>
                  </a:ext>
                </a:extLst>
              </p:cNvPr>
              <p:cNvSpPr txBox="1"/>
              <p:nvPr/>
            </p:nvSpPr>
            <p:spPr>
              <a:xfrm>
                <a:off x="5953334" y="2674544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EEFBD7-3413-01D2-994F-35EABE835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334" y="2674544"/>
                <a:ext cx="40793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76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2439504-C67A-FA46-4DE4-8A2E69AB3F24}"/>
              </a:ext>
            </a:extLst>
          </p:cNvPr>
          <p:cNvGrpSpPr/>
          <p:nvPr/>
        </p:nvGrpSpPr>
        <p:grpSpPr>
          <a:xfrm>
            <a:off x="2687855" y="316819"/>
            <a:ext cx="6816290" cy="5417863"/>
            <a:chOff x="2687855" y="682008"/>
            <a:chExt cx="6816290" cy="541786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913AFFF-7AF8-9C8A-344F-602999E65A7D}"/>
                </a:ext>
              </a:extLst>
            </p:cNvPr>
            <p:cNvSpPr txBox="1"/>
            <p:nvPr/>
          </p:nvSpPr>
          <p:spPr>
            <a:xfrm>
              <a:off x="2687855" y="682008"/>
              <a:ext cx="6816290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latin typeface="Alice" panose="00000500000000000000" pitchFamily="2" charset="0"/>
                </a:rPr>
                <a:t>Geometry</a:t>
              </a:r>
              <a:endParaRPr lang="en-US" sz="9600" dirty="0">
                <a:latin typeface="Alice" panose="00000500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1E5EA0-9A02-E2F1-49B5-55E7D0DBB8A7}"/>
                </a:ext>
              </a:extLst>
            </p:cNvPr>
            <p:cNvSpPr txBox="1"/>
            <p:nvPr/>
          </p:nvSpPr>
          <p:spPr>
            <a:xfrm>
              <a:off x="3289783" y="4237823"/>
              <a:ext cx="561243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latin typeface="Alice" panose="00000500000000000000" pitchFamily="2" charset="0"/>
                </a:rPr>
                <a:t>Entropy</a:t>
              </a:r>
              <a:endParaRPr lang="en-US" sz="9600" dirty="0">
                <a:latin typeface="Alice" panose="00000500000000000000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68723A-0705-1776-BD4C-FAE9873A7DF7}"/>
                </a:ext>
              </a:extLst>
            </p:cNvPr>
            <p:cNvSpPr txBox="1"/>
            <p:nvPr/>
          </p:nvSpPr>
          <p:spPr>
            <a:xfrm>
              <a:off x="5586887" y="2667664"/>
              <a:ext cx="101822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latin typeface="Alice" panose="00000500000000000000" pitchFamily="2" charset="0"/>
                </a:rPr>
                <a:t>is</a:t>
              </a:r>
              <a:endParaRPr lang="en-US" sz="8000" dirty="0">
                <a:latin typeface="Alice" panose="00000500000000000000" pitchFamily="2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341CC2-4785-C18F-9D72-E336BC0207D9}"/>
              </a:ext>
            </a:extLst>
          </p:cNvPr>
          <p:cNvSpPr txBox="1"/>
          <p:nvPr/>
        </p:nvSpPr>
        <p:spPr>
          <a:xfrm>
            <a:off x="8217074" y="5940118"/>
            <a:ext cx="3254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 in physical theories</a:t>
            </a:r>
          </a:p>
        </p:txBody>
      </p:sp>
    </p:spTree>
    <p:extLst>
      <p:ext uri="{BB962C8B-B14F-4D97-AF65-F5344CB8AC3E}">
        <p14:creationId xmlns:p14="http://schemas.microsoft.com/office/powerpoint/2010/main" val="80345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CA122-FFA2-A6F0-E6D6-4DA506C7B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84012976-C469-E351-2668-A911E553E77E}"/>
              </a:ext>
            </a:extLst>
          </p:cNvPr>
          <p:cNvSpPr txBox="1"/>
          <p:nvPr/>
        </p:nvSpPr>
        <p:spPr>
          <a:xfrm>
            <a:off x="1376429" y="353666"/>
            <a:ext cx="961994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latin typeface="Alice" panose="00000500000000000000" pitchFamily="2" charset="0"/>
              </a:rPr>
              <a:t>Hilbert spaces</a:t>
            </a:r>
            <a:endParaRPr lang="en-US" sz="9600" dirty="0">
              <a:latin typeface="Alice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47101D-78AA-2F9B-6A61-80CFADBA8073}"/>
              </a:ext>
            </a:extLst>
          </p:cNvPr>
          <p:cNvSpPr txBox="1"/>
          <p:nvPr/>
        </p:nvSpPr>
        <p:spPr>
          <a:xfrm>
            <a:off x="1248188" y="2215959"/>
            <a:ext cx="987642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latin typeface="Alice" panose="00000500000000000000" pitchFamily="2" charset="0"/>
              </a:rPr>
              <a:t>are unphysical</a:t>
            </a:r>
            <a:endParaRPr lang="en-US" sz="9600" dirty="0">
              <a:latin typeface="Alice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A53912-0705-8959-4FAD-471375DA72FA}"/>
              </a:ext>
            </a:extLst>
          </p:cNvPr>
          <p:cNvSpPr txBox="1"/>
          <p:nvPr/>
        </p:nvSpPr>
        <p:spPr>
          <a:xfrm>
            <a:off x="6798474" y="4297736"/>
            <a:ext cx="5062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 for quantum mechanics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003E04-B322-3B9C-1C31-31A9DCC89EBA}"/>
                  </a:ext>
                </a:extLst>
              </p:cNvPr>
              <p:cNvSpPr txBox="1"/>
              <p:nvPr/>
            </p:nvSpPr>
            <p:spPr>
              <a:xfrm>
                <a:off x="3193443" y="5392395"/>
                <a:ext cx="5805115" cy="753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4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4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4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→∞/</m:t>
                    </m:r>
                  </m:oMath>
                </a14:m>
                <a:r>
                  <a:rPr lang="en-US" sz="3600" dirty="0">
                    <a:solidFill>
                      <a:srgbClr val="C00000"/>
                    </a:solidFill>
                  </a:rPr>
                  <a:t>undefined</a:t>
                </a:r>
                <a:endParaRPr lang="en-US" sz="4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003E04-B322-3B9C-1C31-31A9DCC89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443" y="5392395"/>
                <a:ext cx="5805115" cy="753861"/>
              </a:xfrm>
              <a:prstGeom prst="rect">
                <a:avLst/>
              </a:prstGeom>
              <a:blipFill>
                <a:blip r:embed="rId2"/>
                <a:stretch>
                  <a:fillRect r="-2206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13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ice">
      <a:majorFont>
        <a:latin typeface="Alice"/>
        <a:ea typeface=""/>
        <a:cs typeface=""/>
      </a:majorFont>
      <a:minorFont>
        <a:latin typeface="Al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26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Alice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37</cp:revision>
  <dcterms:created xsi:type="dcterms:W3CDTF">2022-10-24T15:52:53Z</dcterms:created>
  <dcterms:modified xsi:type="dcterms:W3CDTF">2025-02-28T18:33:34Z</dcterms:modified>
</cp:coreProperties>
</file>