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901" r:id="rId3"/>
    <p:sldId id="930" r:id="rId4"/>
    <p:sldId id="919" r:id="rId5"/>
    <p:sldId id="935" r:id="rId6"/>
    <p:sldId id="936" r:id="rId7"/>
    <p:sldId id="933" r:id="rId8"/>
    <p:sldId id="932" r:id="rId9"/>
    <p:sldId id="937" r:id="rId10"/>
    <p:sldId id="927" r:id="rId11"/>
    <p:sldId id="939" r:id="rId12"/>
    <p:sldId id="940" r:id="rId13"/>
    <p:sldId id="907" r:id="rId14"/>
    <p:sldId id="942" r:id="rId15"/>
    <p:sldId id="943" r:id="rId16"/>
    <p:sldId id="944" r:id="rId17"/>
    <p:sldId id="945" r:id="rId18"/>
    <p:sldId id="946" r:id="rId19"/>
    <p:sldId id="913" r:id="rId20"/>
    <p:sldId id="947" r:id="rId21"/>
    <p:sldId id="948" r:id="rId22"/>
    <p:sldId id="918" r:id="rId23"/>
    <p:sldId id="950" r:id="rId24"/>
    <p:sldId id="949" r:id="rId25"/>
    <p:sldId id="903" r:id="rId26"/>
    <p:sldId id="9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79"/>
    <a:srgbClr val="7030A0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4" autoAdjust="0"/>
    <p:restoredTop sz="82653" autoAdjust="0"/>
  </p:normalViewPr>
  <p:slideViewPr>
    <p:cSldViewPr snapToGrid="0">
      <p:cViewPr>
        <p:scale>
          <a:sx n="70" d="100"/>
          <a:sy n="70" d="100"/>
        </p:scale>
        <p:origin x="144" y="928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kinematics is not enough to reconstruct the dynamics</a:t>
            </a:r>
          </a:p>
          <a:p>
            <a:r>
              <a:rPr lang="en-US" dirty="0" err="1"/>
              <a:t>Lagrangian</a:t>
            </a:r>
            <a:r>
              <a:rPr lang="en-US" dirty="0"/>
              <a:t> hides the connection</a:t>
            </a:r>
          </a:p>
          <a:p>
            <a:r>
              <a:rPr lang="en-US" dirty="0"/>
              <a:t>Kinematics: what Galileo did, Newton did</a:t>
            </a:r>
          </a:p>
          <a:p>
            <a:endParaRPr lang="en-US" dirty="0"/>
          </a:p>
          <a:p>
            <a:r>
              <a:rPr lang="en-US" dirty="0"/>
              <a:t>Image sources: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Galileo_Galilei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Isaac_Newton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52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4/15/24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4/15/24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4/15/24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50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9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3" Type="http://schemas.openxmlformats.org/officeDocument/2006/relationships/image" Target="../media/image67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6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8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4" Type="http://schemas.openxmlformats.org/officeDocument/2006/relationships/image" Target="../media/image97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0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0.png"/><Relationship Id="rId5" Type="http://schemas.openxmlformats.org/officeDocument/2006/relationships/image" Target="../media/image25.png"/><Relationship Id="rId15" Type="http://schemas.openxmlformats.org/officeDocument/2006/relationships/image" Target="../media/image350.png"/><Relationship Id="rId10" Type="http://schemas.openxmlformats.org/officeDocument/2006/relationships/image" Target="../media/image30.png"/><Relationship Id="rId19" Type="http://schemas.openxmlformats.org/officeDocument/2006/relationships/image" Target="../media/image39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511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1.png"/><Relationship Id="rId11" Type="http://schemas.openxmlformats.org/officeDocument/2006/relationships/image" Target="../media/image590.png"/><Relationship Id="rId5" Type="http://schemas.openxmlformats.org/officeDocument/2006/relationships/image" Target="../media/image531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4" Type="http://schemas.openxmlformats.org/officeDocument/2006/relationships/image" Target="../media/image521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image" Target="../media/image1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8.png"/><Relationship Id="rId19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8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/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/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/>
              <p:nvPr/>
            </p:nvSpPr>
            <p:spPr>
              <a:xfrm>
                <a:off x="520446" y="4646192"/>
                <a:ext cx="1961754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4646192"/>
                <a:ext cx="196175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/>
              <p:nvPr/>
            </p:nvSpPr>
            <p:spPr>
              <a:xfrm>
                <a:off x="8752286" y="342883"/>
                <a:ext cx="3203761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86" y="342883"/>
                <a:ext cx="3203761" cy="12039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06D3B7-82E4-0E66-61DA-9E4B9383A679}"/>
              </a:ext>
            </a:extLst>
          </p:cNvPr>
          <p:cNvSpPr txBox="1"/>
          <p:nvPr/>
        </p:nvSpPr>
        <p:spPr>
          <a:xfrm>
            <a:off x="657857" y="294229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79537-9D49-079E-0444-B52FE4C33B40}"/>
              </a:ext>
            </a:extLst>
          </p:cNvPr>
          <p:cNvSpPr txBox="1"/>
          <p:nvPr/>
        </p:nvSpPr>
        <p:spPr>
          <a:xfrm>
            <a:off x="2181031" y="2367055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momentum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827399-77F8-69BF-7F40-4B46167F2E03}"/>
              </a:ext>
            </a:extLst>
          </p:cNvPr>
          <p:cNvCxnSpPr/>
          <p:nvPr/>
        </p:nvCxnSpPr>
        <p:spPr>
          <a:xfrm>
            <a:off x="3021887" y="2797198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2442E3-1FEB-535F-1A02-DDD6481F9AFC}"/>
              </a:ext>
            </a:extLst>
          </p:cNvPr>
          <p:cNvCxnSpPr/>
          <p:nvPr/>
        </p:nvCxnSpPr>
        <p:spPr>
          <a:xfrm>
            <a:off x="1767691" y="331163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C6C266-D60C-E910-7D7F-0A9919A064C5}"/>
              </a:ext>
            </a:extLst>
          </p:cNvPr>
          <p:cNvGrpSpPr/>
          <p:nvPr/>
        </p:nvGrpSpPr>
        <p:grpSpPr>
          <a:xfrm>
            <a:off x="5778272" y="2181383"/>
            <a:ext cx="3272895" cy="2277969"/>
            <a:chOff x="107831" y="1666782"/>
            <a:chExt cx="3272895" cy="2277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3548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4651D540-8A41-48C3-09CF-E2B4D0A2122A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CD5B-C155-F7CF-956E-082CEB1ADBCF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ED92B543-8903-4DB3-7492-65294258CA3B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084F2A10-EA93-1364-7409-3595A2E988C8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35C6A0C8-08B8-A222-28DB-401166C17E34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EB16AA8-5233-F90C-6353-BB777A4CF400}"/>
              </a:ext>
            </a:extLst>
          </p:cNvPr>
          <p:cNvSpPr txBox="1"/>
          <p:nvPr/>
        </p:nvSpPr>
        <p:spPr>
          <a:xfrm>
            <a:off x="4570042" y="4523081"/>
            <a:ext cx="384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Same kinematics!</a:t>
            </a:r>
          </a:p>
        </p:txBody>
      </p:sp>
    </p:spTree>
    <p:extLst>
      <p:ext uri="{BB962C8B-B14F-4D97-AF65-F5344CB8AC3E}">
        <p14:creationId xmlns:p14="http://schemas.microsoft.com/office/powerpoint/2010/main" val="36081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/>
              <p:nvPr/>
            </p:nvSpPr>
            <p:spPr>
              <a:xfrm>
                <a:off x="648896" y="1917727"/>
                <a:ext cx="4262256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1917727"/>
                <a:ext cx="4262256" cy="1129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648896" y="3885646"/>
                <a:ext cx="3646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3885646"/>
                <a:ext cx="364631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9193126" y="1246109"/>
            <a:ext cx="248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Mismatch in</a:t>
            </a:r>
          </a:p>
          <a:p>
            <a:r>
              <a:rPr lang="en-US" sz="3600" dirty="0">
                <a:solidFill>
                  <a:srgbClr val="C00000"/>
                </a:solidFill>
              </a:rPr>
              <a:t>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BB3B4-50E3-B6FD-A804-120731A260FA}"/>
              </a:ext>
            </a:extLst>
          </p:cNvPr>
          <p:cNvGrpSpPr/>
          <p:nvPr/>
        </p:nvGrpSpPr>
        <p:grpSpPr>
          <a:xfrm>
            <a:off x="5670115" y="390095"/>
            <a:ext cx="2578310" cy="2236776"/>
            <a:chOff x="7646750" y="1706642"/>
            <a:chExt cx="2578310" cy="2236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C78D7B-3776-EFE1-549B-A199F50E5917}"/>
                    </a:ext>
                  </a:extLst>
                </p:cNvPr>
                <p:cNvSpPr txBox="1"/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DC01266-6DF2-39D2-10C6-B13D231A7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blipFill>
                  <a:blip r:embed="rId8"/>
                  <a:stretch>
                    <a:fillRect r="-4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815E7E-F338-CE61-17C1-DCE688AA965A}"/>
                    </a:ext>
                  </a:extLst>
                </p:cNvPr>
                <p:cNvSpPr txBox="1"/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67423D-11B7-07EA-8838-77F6F12BF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0B475-8BA3-C92F-7F7F-F77CCA9B3774}"/>
                    </a:ext>
                  </a:extLst>
                </p:cNvPr>
                <p:cNvSpPr txBox="1"/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93C8D65-DC43-AE60-7E0B-036CAC3F2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12084FE4-6733-4810-872F-7F801716A9FC}"/>
                </a:ext>
              </a:extLst>
            </p:cNvPr>
            <p:cNvSpPr/>
            <p:nvPr/>
          </p:nvSpPr>
          <p:spPr>
            <a:xfrm flipV="1">
              <a:off x="8114200" y="2380592"/>
              <a:ext cx="1677306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91DEFF7-22D1-8287-38F9-3944F8296160}"/>
                </a:ext>
              </a:extLst>
            </p:cNvPr>
            <p:cNvSpPr/>
            <p:nvPr/>
          </p:nvSpPr>
          <p:spPr>
            <a:xfrm flipV="1">
              <a:off x="8110508" y="2379172"/>
              <a:ext cx="1995758" cy="1143037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54182 w 2054182"/>
                <a:gd name="connsiteY0" fmla="*/ 0 h 979218"/>
                <a:gd name="connsiteX1" fmla="*/ 1743031 w 2054182"/>
                <a:gd name="connsiteY1" fmla="*/ 15876 h 979218"/>
                <a:gd name="connsiteX2" fmla="*/ 1498557 w 2054182"/>
                <a:gd name="connsiteY2" fmla="*/ 38100 h 979218"/>
                <a:gd name="connsiteX3" fmla="*/ 1250906 w 2054182"/>
                <a:gd name="connsiteY3" fmla="*/ 69852 h 979218"/>
                <a:gd name="connsiteX4" fmla="*/ 1054057 w 2054182"/>
                <a:gd name="connsiteY4" fmla="*/ 107950 h 979218"/>
                <a:gd name="connsiteX5" fmla="*/ 869906 w 2054182"/>
                <a:gd name="connsiteY5" fmla="*/ 165100 h 979218"/>
                <a:gd name="connsiteX6" fmla="*/ 711157 w 2054182"/>
                <a:gd name="connsiteY6" fmla="*/ 238125 h 979218"/>
                <a:gd name="connsiteX7" fmla="*/ 546056 w 2054182"/>
                <a:gd name="connsiteY7" fmla="*/ 333375 h 979218"/>
                <a:gd name="connsiteX8" fmla="*/ 425406 w 2054182"/>
                <a:gd name="connsiteY8" fmla="*/ 428626 h 979218"/>
                <a:gd name="connsiteX9" fmla="*/ 307932 w 2054182"/>
                <a:gd name="connsiteY9" fmla="*/ 542925 h 979218"/>
                <a:gd name="connsiteX10" fmla="*/ 209506 w 2054182"/>
                <a:gd name="connsiteY10" fmla="*/ 663575 h 979218"/>
                <a:gd name="connsiteX11" fmla="*/ 133307 w 2054182"/>
                <a:gd name="connsiteY11" fmla="*/ 774700 h 979218"/>
                <a:gd name="connsiteX12" fmla="*/ 0 w 2054182"/>
                <a:gd name="connsiteY12" fmla="*/ 979218 h 979218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43158 w 2064033"/>
                <a:gd name="connsiteY11" fmla="*/ 774700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54171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64033" h="987446">
                  <a:moveTo>
                    <a:pt x="2064033" y="0"/>
                  </a:moveTo>
                  <a:cubicBezTo>
                    <a:pt x="2009529" y="2646"/>
                    <a:pt x="1860832" y="7409"/>
                    <a:pt x="1752882" y="15876"/>
                  </a:cubicBezTo>
                  <a:lnTo>
                    <a:pt x="1508408" y="38100"/>
                  </a:lnTo>
                  <a:cubicBezTo>
                    <a:pt x="1426387" y="46567"/>
                    <a:pt x="1319494" y="58740"/>
                    <a:pt x="1260757" y="69852"/>
                  </a:cubicBezTo>
                  <a:cubicBezTo>
                    <a:pt x="1202020" y="80964"/>
                    <a:pt x="1126879" y="89959"/>
                    <a:pt x="1063908" y="107950"/>
                  </a:cubicBezTo>
                  <a:cubicBezTo>
                    <a:pt x="974479" y="130704"/>
                    <a:pt x="937436" y="144463"/>
                    <a:pt x="879757" y="165100"/>
                  </a:cubicBezTo>
                  <a:cubicBezTo>
                    <a:pt x="822078" y="185737"/>
                    <a:pt x="774983" y="212196"/>
                    <a:pt x="721008" y="238125"/>
                  </a:cubicBezTo>
                  <a:cubicBezTo>
                    <a:pt x="667033" y="264054"/>
                    <a:pt x="604061" y="300037"/>
                    <a:pt x="555907" y="333375"/>
                  </a:cubicBezTo>
                  <a:cubicBezTo>
                    <a:pt x="507753" y="366713"/>
                    <a:pt x="474944" y="393701"/>
                    <a:pt x="435257" y="428626"/>
                  </a:cubicBezTo>
                  <a:cubicBezTo>
                    <a:pt x="395570" y="463551"/>
                    <a:pt x="353237" y="505354"/>
                    <a:pt x="317783" y="542925"/>
                  </a:cubicBezTo>
                  <a:cubicBezTo>
                    <a:pt x="282329" y="580496"/>
                    <a:pt x="247932" y="616071"/>
                    <a:pt x="219357" y="654171"/>
                  </a:cubicBezTo>
                  <a:cubicBezTo>
                    <a:pt x="190782" y="692271"/>
                    <a:pt x="140314" y="747366"/>
                    <a:pt x="103755" y="802912"/>
                  </a:cubicBezTo>
                  <a:cubicBezTo>
                    <a:pt x="67196" y="858458"/>
                    <a:pt x="48154" y="891138"/>
                    <a:pt x="0" y="987446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B2B29753-5166-43A8-4945-76E67C6385BE}"/>
                </a:ext>
              </a:extLst>
            </p:cNvPr>
            <p:cNvSpPr/>
            <p:nvPr/>
          </p:nvSpPr>
          <p:spPr>
            <a:xfrm flipH="1">
              <a:off x="8065359" y="1956116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3E9D1E9-9C5B-97FB-3340-DCD997FF709C}"/>
                </a:ext>
              </a:extLst>
            </p:cNvPr>
            <p:cNvSpPr/>
            <p:nvPr/>
          </p:nvSpPr>
          <p:spPr>
            <a:xfrm rot="5400000" flipH="1">
              <a:off x="9093355" y="2514546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/>
              <p:nvPr/>
            </p:nvSpPr>
            <p:spPr>
              <a:xfrm>
                <a:off x="648896" y="476302"/>
                <a:ext cx="3782509" cy="1212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76302"/>
                <a:ext cx="3782509" cy="1212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62A8234-639A-B9C8-DAA2-742C329C6C5E}"/>
              </a:ext>
            </a:extLst>
          </p:cNvPr>
          <p:cNvGrpSpPr/>
          <p:nvPr/>
        </p:nvGrpSpPr>
        <p:grpSpPr>
          <a:xfrm>
            <a:off x="5674861" y="3630514"/>
            <a:ext cx="2461183" cy="2124726"/>
            <a:chOff x="4434681" y="1643880"/>
            <a:chExt cx="2461183" cy="2124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9E7226B-A922-A6D3-937B-A3EAE51DEA67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F09F28-CF79-33A6-2319-98658ECF7A50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A07F6C4-BEFF-F3A2-0580-B3FB24CEC130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67">
              <a:extLst>
                <a:ext uri="{FF2B5EF4-FFF2-40B4-BE49-F238E27FC236}">
                  <a16:creationId xmlns:a16="http://schemas.microsoft.com/office/drawing/2014/main" id="{B44235F2-CE54-AE66-F18C-CE4CE16BAA38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0000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2D47466D-6284-5C1C-27A0-F186E92FDC89}"/>
                </a:ext>
              </a:extLst>
            </p:cNvPr>
            <p:cNvSpPr/>
            <p:nvPr/>
          </p:nvSpPr>
          <p:spPr>
            <a:xfrm flipV="1">
              <a:off x="4872064" y="2323661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rgbClr val="FF7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65">
              <a:extLst>
                <a:ext uri="{FF2B5EF4-FFF2-40B4-BE49-F238E27FC236}">
                  <a16:creationId xmlns:a16="http://schemas.microsoft.com/office/drawing/2014/main" id="{9D5F93D4-29DA-B36C-0278-8068BADDDC1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Freeform 66">
              <a:extLst>
                <a:ext uri="{FF2B5EF4-FFF2-40B4-BE49-F238E27FC236}">
                  <a16:creationId xmlns:a16="http://schemas.microsoft.com/office/drawing/2014/main" id="{33905F5B-92AE-9792-17A3-9873C2B76559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4A86C2-5BAC-7B55-ACDB-2488C3832313}"/>
                  </a:ext>
                </a:extLst>
              </p:cNvPr>
              <p:cNvSpPr txBox="1"/>
              <p:nvPr/>
            </p:nvSpPr>
            <p:spPr>
              <a:xfrm>
                <a:off x="648896" y="4864904"/>
                <a:ext cx="4046749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4A86C2-5BAC-7B55-ACDB-2488C383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864904"/>
                <a:ext cx="4046749" cy="910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60427-7A4B-3DCA-15B5-2FF9B11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7A5FC-5C22-1C32-6ECA-2FFC4ED5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41AE5-7798-5E32-72D7-EDF8A375C166}"/>
                  </a:ext>
                </a:extLst>
              </p:cNvPr>
              <p:cNvSpPr txBox="1"/>
              <p:nvPr/>
            </p:nvSpPr>
            <p:spPr>
              <a:xfrm>
                <a:off x="448174" y="451070"/>
                <a:ext cx="3646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41AE5-7798-5E32-72D7-EDF8A375C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4" y="451070"/>
                <a:ext cx="364631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E874E3-178E-64CC-F6A8-9D315B861CF2}"/>
                  </a:ext>
                </a:extLst>
              </p:cNvPr>
              <p:cNvSpPr txBox="1"/>
              <p:nvPr/>
            </p:nvSpPr>
            <p:spPr>
              <a:xfrm>
                <a:off x="448174" y="1430328"/>
                <a:ext cx="4046749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E874E3-178E-64CC-F6A8-9D315B86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4" y="1430328"/>
                <a:ext cx="4046749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D85D09-510E-AD42-1005-73BAAFBD7471}"/>
              </a:ext>
            </a:extLst>
          </p:cNvPr>
          <p:cNvSpPr txBox="1"/>
          <p:nvPr/>
        </p:nvSpPr>
        <p:spPr>
          <a:xfrm>
            <a:off x="5977053" y="1076385"/>
            <a:ext cx="3285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Variable mass?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51671-2CAA-6ABE-EF3C-A791FF5951DB}"/>
                  </a:ext>
                </a:extLst>
              </p:cNvPr>
              <p:cNvSpPr txBox="1"/>
              <p:nvPr/>
            </p:nvSpPr>
            <p:spPr>
              <a:xfrm>
                <a:off x="3540246" y="3998253"/>
                <a:ext cx="4525791" cy="1245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51671-2CAA-6ABE-EF3C-A791FF595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246" y="3998253"/>
                <a:ext cx="4525791" cy="1245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9C92B2-078B-1EEE-65BE-1330D4074586}"/>
                  </a:ext>
                </a:extLst>
              </p:cNvPr>
              <p:cNvSpPr txBox="1"/>
              <p:nvPr/>
            </p:nvSpPr>
            <p:spPr>
              <a:xfrm>
                <a:off x="3822608" y="3082321"/>
                <a:ext cx="3544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9C92B2-078B-1EEE-65BE-1330D4074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608" y="3082321"/>
                <a:ext cx="35447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7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/>
              <p:nvPr/>
            </p:nvSpPr>
            <p:spPr>
              <a:xfrm>
                <a:off x="1057128" y="4674086"/>
                <a:ext cx="4525791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28" y="4674086"/>
                <a:ext cx="4525791" cy="124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943D372-5ACD-7A31-D1C7-5F85C7D67514}"/>
              </a:ext>
            </a:extLst>
          </p:cNvPr>
          <p:cNvGrpSpPr/>
          <p:nvPr/>
        </p:nvGrpSpPr>
        <p:grpSpPr>
          <a:xfrm>
            <a:off x="599376" y="1883781"/>
            <a:ext cx="2771447" cy="2006894"/>
            <a:chOff x="445537" y="1562848"/>
            <a:chExt cx="2771447" cy="200689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957F7F-3B75-4AEF-BD72-7A23D0871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3006" y="2993670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5CC6D2-085D-C859-A786-616AF6EBF6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69567" y="226789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89CCA73-33D0-B293-7C83-AA04CAB787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13473" y="1562848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A37F717-7185-601B-A7EF-7FF683C5BAD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28948" y="2264509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1BA8F43-A93A-2FBC-1E75-72C4062B0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72885" y="2101410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221D520-634F-2C95-33F7-02735B1EBF7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235909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AED966F-17CB-B4B7-9139-D147EAF5796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37" y="25765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3F7D76F-DCF3-9870-7D9B-30D49998F07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489B6A9-F8F6-3288-6CFD-40EF09DAE92D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30522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5A1A6-8A85-C25F-887E-DDD50283F7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54313" y="2209246"/>
              <a:ext cx="736067" cy="692769"/>
              <a:chOff x="862715" y="1371364"/>
              <a:chExt cx="1065738" cy="100304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9C01C2-E5A2-782E-E919-F247FD32BF44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" name="Chord 5">
                <a:extLst>
                  <a:ext uri="{FF2B5EF4-FFF2-40B4-BE49-F238E27FC236}">
                    <a16:creationId xmlns:a16="http://schemas.microsoft.com/office/drawing/2014/main" id="{D723CFB3-4FE2-AE22-2914-96915BCB8007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6261CF-3DC8-F4AB-BC6B-78090B6370B6}"/>
              </a:ext>
            </a:extLst>
          </p:cNvPr>
          <p:cNvGrpSpPr/>
          <p:nvPr/>
        </p:nvGrpSpPr>
        <p:grpSpPr>
          <a:xfrm>
            <a:off x="4113174" y="1601697"/>
            <a:ext cx="3377772" cy="2491595"/>
            <a:chOff x="3654393" y="1280764"/>
            <a:chExt cx="3377772" cy="249159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108E92E-CD84-F1CA-F7A4-C53E67E80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043" y="319357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B650835-4477-3CF2-8191-7206CD3AFC5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944655" y="3008279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F75A9F0-5758-B3CC-393B-41BBD1425C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0982" y="2237468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F7FB219-D866-905D-AA7B-87D50037AD0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17433" y="1280764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788530A-94CE-E0F1-FB79-C3D36553CCF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44129" y="226759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DE0D002-423F-7254-AAB8-AC9246226C0B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4977137" y="1609701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9DCF761-AE22-A0CE-AE7D-45385B1919E1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6391410" y="1531664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7FC43A3-5D9C-CD22-38A3-D2DE91FCB361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6598773" y="299125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8CE3E18-3A82-E62A-BE54-2FD0F0E2383F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28" y="223947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2B3B2D5-12BF-2ADD-10BE-F06682FDB22F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93" y="252550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7C24C27-E4BD-F351-BFA8-385A01B9ED40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28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87F457C-6E74-AC5A-9E61-44844C6607B5}"/>
                </a:ext>
              </a:extLst>
            </p:cNvPr>
            <p:cNvGrpSpPr/>
            <p:nvPr/>
          </p:nvGrpSpPr>
          <p:grpSpPr>
            <a:xfrm>
              <a:off x="5184193" y="2061751"/>
              <a:ext cx="1065738" cy="1003047"/>
              <a:chOff x="862715" y="1371364"/>
              <a:chExt cx="1065738" cy="100304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9D4F971-6BD2-9923-20F7-6538CDFFC5ED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Chord 5">
                <a:extLst>
                  <a:ext uri="{FF2B5EF4-FFF2-40B4-BE49-F238E27FC236}">
                    <a16:creationId xmlns:a16="http://schemas.microsoft.com/office/drawing/2014/main" id="{73D34DA8-5365-ACB0-DABE-8BBF73A26C8E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3912FA-D29D-EA8B-8659-21255461ED30}"/>
              </a:ext>
            </a:extLst>
          </p:cNvPr>
          <p:cNvGrpSpPr/>
          <p:nvPr/>
        </p:nvGrpSpPr>
        <p:grpSpPr>
          <a:xfrm>
            <a:off x="8233297" y="1538806"/>
            <a:ext cx="3073379" cy="2687516"/>
            <a:chOff x="8294713" y="1217873"/>
            <a:chExt cx="3073379" cy="2687516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7D0B868-B1DB-DB6D-DFF5-397EE0B0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571" y="332660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2F55E55-95D5-B4CF-C1B1-C91F0FCCB6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03717" y="227788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8A0D790-198B-89CC-7546-FB6D254207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99571" y="1217873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AF5316D-19EE-A944-194D-0DCEB189A4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1080056" y="2311715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714F6F9-A07A-3D35-C059-C4CC69305E8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9213608" y="312428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5FBFA4F-1517-FEC7-BC7E-6E937500ACB8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9153709" y="148443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2D6FF5-60EC-08FE-0A34-4238BAA9AF37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10845433" y="1492021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8C34021-C1B5-8FBA-9401-4845DD5BD3B4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10773230" y="3024373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B21EF8A-E5C4-F695-6679-EA4BF4E95867}"/>
                </a:ext>
              </a:extLst>
            </p:cNvPr>
            <p:cNvCxnSpPr>
              <a:cxnSpLocks/>
            </p:cNvCxnSpPr>
            <p:nvPr/>
          </p:nvCxnSpPr>
          <p:spPr>
            <a:xfrm rot="1320000" flipV="1">
              <a:off x="9584365" y="3280349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EBD7F06-C3FB-D889-4AC7-FFDEB71005FF}"/>
                </a:ext>
              </a:extLst>
            </p:cNvPr>
            <p:cNvCxnSpPr>
              <a:cxnSpLocks/>
            </p:cNvCxnSpPr>
            <p:nvPr/>
          </p:nvCxnSpPr>
          <p:spPr>
            <a:xfrm rot="-1320000" flipV="1">
              <a:off x="10400846" y="3258221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23E1094-02D9-8045-8AFC-32284D1EED29}"/>
                </a:ext>
              </a:extLst>
            </p:cNvPr>
            <p:cNvCxnSpPr>
              <a:cxnSpLocks/>
            </p:cNvCxnSpPr>
            <p:nvPr/>
          </p:nvCxnSpPr>
          <p:spPr>
            <a:xfrm rot="4020000" flipV="1">
              <a:off x="8928388" y="2755426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AFBA392-C883-C8A7-BF73-B63102FA2901}"/>
                </a:ext>
              </a:extLst>
            </p:cNvPr>
            <p:cNvCxnSpPr>
              <a:cxnSpLocks/>
            </p:cNvCxnSpPr>
            <p:nvPr/>
          </p:nvCxnSpPr>
          <p:spPr>
            <a:xfrm rot="-4020000" flipV="1">
              <a:off x="11017184" y="2762891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C7FB4D8-475D-5200-77B7-9D29E61044EC}"/>
                </a:ext>
              </a:extLst>
            </p:cNvPr>
            <p:cNvCxnSpPr>
              <a:cxnSpLocks/>
            </p:cNvCxnSpPr>
            <p:nvPr/>
          </p:nvCxnSpPr>
          <p:spPr>
            <a:xfrm rot="6720000" flipV="1">
              <a:off x="9027161" y="1858689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F57B84C-2036-C1BF-5947-0ADE0B113305}"/>
                </a:ext>
              </a:extLst>
            </p:cNvPr>
            <p:cNvCxnSpPr>
              <a:cxnSpLocks/>
            </p:cNvCxnSpPr>
            <p:nvPr/>
          </p:nvCxnSpPr>
          <p:spPr>
            <a:xfrm rot="-6720000" flipV="1">
              <a:off x="11019116" y="1873044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CC7573A-726C-FE6A-0FF0-9AE69302E6E2}"/>
                </a:ext>
              </a:extLst>
            </p:cNvPr>
            <p:cNvCxnSpPr>
              <a:cxnSpLocks/>
            </p:cNvCxnSpPr>
            <p:nvPr/>
          </p:nvCxnSpPr>
          <p:spPr>
            <a:xfrm rot="9420000" flipV="1">
              <a:off x="9592225" y="1238163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002D547-4FC9-2051-8793-5427F0C8136A}"/>
                </a:ext>
              </a:extLst>
            </p:cNvPr>
            <p:cNvCxnSpPr>
              <a:cxnSpLocks/>
            </p:cNvCxnSpPr>
            <p:nvPr/>
          </p:nvCxnSpPr>
          <p:spPr>
            <a:xfrm rot="-9420000" flipV="1">
              <a:off x="10456482" y="127345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78A7B2-F803-4137-57E0-2452FFF6825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13" y="235909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81BF68-D68C-1BE8-B4B8-C98235D15C6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13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253A65-8E64-5C59-9C16-D4D33D36D7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7215" y="1924290"/>
              <a:ext cx="1422626" cy="1338942"/>
              <a:chOff x="862715" y="1371364"/>
              <a:chExt cx="1065738" cy="100304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8F99EE0-E982-F1A1-AB84-639FDCCD2420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Chord 5">
                <a:extLst>
                  <a:ext uri="{FF2B5EF4-FFF2-40B4-BE49-F238E27FC236}">
                    <a16:creationId xmlns:a16="http://schemas.microsoft.com/office/drawing/2014/main" id="{CD207389-30EB-5203-71D7-0F40D98E1F54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0C384B-D194-E96C-F974-E97D0CCBE343}"/>
              </a:ext>
            </a:extLst>
          </p:cNvPr>
          <p:cNvGrpSpPr>
            <a:grpSpLocks noChangeAspect="1"/>
          </p:cNvGrpSpPr>
          <p:nvPr/>
        </p:nvGrpSpPr>
        <p:grpSpPr>
          <a:xfrm>
            <a:off x="6113379" y="4039043"/>
            <a:ext cx="2918723" cy="2644469"/>
            <a:chOff x="7116400" y="45672"/>
            <a:chExt cx="2496385" cy="226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D2A3DAA-958C-102B-FAE4-73ADB9590204}"/>
                    </a:ext>
                  </a:extLst>
                </p:cNvPr>
                <p:cNvSpPr txBox="1"/>
                <p:nvPr/>
              </p:nvSpPr>
              <p:spPr>
                <a:xfrm>
                  <a:off x="7148726" y="45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BA1C593-EF08-A967-A90C-FBB586833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726" y="45672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BFA63C5-8E99-5A75-0DAA-E02AAF6410F6}"/>
                    </a:ext>
                  </a:extLst>
                </p:cNvPr>
                <p:cNvSpPr txBox="1"/>
                <p:nvPr/>
              </p:nvSpPr>
              <p:spPr>
                <a:xfrm>
                  <a:off x="9428054" y="193815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686D58D-AE15-E7CF-9B46-D4AC5D355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054" y="1938156"/>
                  <a:ext cx="18473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A19936-E2DE-F582-FF58-E1B5BD9A9D49}"/>
                    </a:ext>
                  </a:extLst>
                </p:cNvPr>
                <p:cNvSpPr txBox="1"/>
                <p:nvPr/>
              </p:nvSpPr>
              <p:spPr>
                <a:xfrm>
                  <a:off x="7116400" y="146500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270ED20-F9FD-7FAE-8CD3-188BA3496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400" y="1465002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4C4DDD3-A632-2D79-8048-030AF2ECFF2B}"/>
                </a:ext>
              </a:extLst>
            </p:cNvPr>
            <p:cNvSpPr/>
            <p:nvPr/>
          </p:nvSpPr>
          <p:spPr>
            <a:xfrm rot="10800000">
              <a:off x="7514573" y="473232"/>
              <a:ext cx="1693756" cy="14035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  <a:gd name="connsiteX0" fmla="*/ 1945388 w 1945388"/>
                <a:gd name="connsiteY0" fmla="*/ 0 h 1327338"/>
                <a:gd name="connsiteX1" fmla="*/ 1614461 w 1945388"/>
                <a:gd name="connsiteY1" fmla="*/ 9526 h 1327338"/>
                <a:gd name="connsiteX2" fmla="*/ 1369987 w 1945388"/>
                <a:gd name="connsiteY2" fmla="*/ 31750 h 1327338"/>
                <a:gd name="connsiteX3" fmla="*/ 1122336 w 1945388"/>
                <a:gd name="connsiteY3" fmla="*/ 63502 h 1327338"/>
                <a:gd name="connsiteX4" fmla="*/ 925487 w 1945388"/>
                <a:gd name="connsiteY4" fmla="*/ 101600 h 1327338"/>
                <a:gd name="connsiteX5" fmla="*/ 741336 w 1945388"/>
                <a:gd name="connsiteY5" fmla="*/ 158750 h 1327338"/>
                <a:gd name="connsiteX6" fmla="*/ 582587 w 1945388"/>
                <a:gd name="connsiteY6" fmla="*/ 231775 h 1327338"/>
                <a:gd name="connsiteX7" fmla="*/ 417486 w 1945388"/>
                <a:gd name="connsiteY7" fmla="*/ 327025 h 1327338"/>
                <a:gd name="connsiteX8" fmla="*/ 296836 w 1945388"/>
                <a:gd name="connsiteY8" fmla="*/ 422276 h 1327338"/>
                <a:gd name="connsiteX9" fmla="*/ 179362 w 1945388"/>
                <a:gd name="connsiteY9" fmla="*/ 536575 h 1327338"/>
                <a:gd name="connsiteX10" fmla="*/ 80936 w 1945388"/>
                <a:gd name="connsiteY10" fmla="*/ 657225 h 1327338"/>
                <a:gd name="connsiteX11" fmla="*/ 4737 w 1945388"/>
                <a:gd name="connsiteY11" fmla="*/ 768350 h 1327338"/>
                <a:gd name="connsiteX12" fmla="*/ 273857 w 1945388"/>
                <a:gd name="connsiteY12" fmla="*/ 1327338 h 1327338"/>
                <a:gd name="connsiteX0" fmla="*/ 1866404 w 1866404"/>
                <a:gd name="connsiteY0" fmla="*/ 0 h 1327338"/>
                <a:gd name="connsiteX1" fmla="*/ 1535477 w 1866404"/>
                <a:gd name="connsiteY1" fmla="*/ 9526 h 1327338"/>
                <a:gd name="connsiteX2" fmla="*/ 1291003 w 1866404"/>
                <a:gd name="connsiteY2" fmla="*/ 31750 h 1327338"/>
                <a:gd name="connsiteX3" fmla="*/ 1043352 w 1866404"/>
                <a:gd name="connsiteY3" fmla="*/ 63502 h 1327338"/>
                <a:gd name="connsiteX4" fmla="*/ 846503 w 1866404"/>
                <a:gd name="connsiteY4" fmla="*/ 101600 h 1327338"/>
                <a:gd name="connsiteX5" fmla="*/ 662352 w 1866404"/>
                <a:gd name="connsiteY5" fmla="*/ 158750 h 1327338"/>
                <a:gd name="connsiteX6" fmla="*/ 503603 w 1866404"/>
                <a:gd name="connsiteY6" fmla="*/ 231775 h 1327338"/>
                <a:gd name="connsiteX7" fmla="*/ 338502 w 1866404"/>
                <a:gd name="connsiteY7" fmla="*/ 327025 h 1327338"/>
                <a:gd name="connsiteX8" fmla="*/ 217852 w 1866404"/>
                <a:gd name="connsiteY8" fmla="*/ 422276 h 1327338"/>
                <a:gd name="connsiteX9" fmla="*/ 100378 w 1866404"/>
                <a:gd name="connsiteY9" fmla="*/ 536575 h 1327338"/>
                <a:gd name="connsiteX10" fmla="*/ 1952 w 1866404"/>
                <a:gd name="connsiteY10" fmla="*/ 657225 h 1327338"/>
                <a:gd name="connsiteX11" fmla="*/ 233728 w 1866404"/>
                <a:gd name="connsiteY11" fmla="*/ 1139825 h 1327338"/>
                <a:gd name="connsiteX12" fmla="*/ 194873 w 1866404"/>
                <a:gd name="connsiteY12" fmla="*/ 1327338 h 1327338"/>
                <a:gd name="connsiteX0" fmla="*/ 1769309 w 1769309"/>
                <a:gd name="connsiteY0" fmla="*/ 0 h 1327338"/>
                <a:gd name="connsiteX1" fmla="*/ 1438382 w 1769309"/>
                <a:gd name="connsiteY1" fmla="*/ 9526 h 1327338"/>
                <a:gd name="connsiteX2" fmla="*/ 1193908 w 1769309"/>
                <a:gd name="connsiteY2" fmla="*/ 31750 h 1327338"/>
                <a:gd name="connsiteX3" fmla="*/ 946257 w 1769309"/>
                <a:gd name="connsiteY3" fmla="*/ 63502 h 1327338"/>
                <a:gd name="connsiteX4" fmla="*/ 749408 w 1769309"/>
                <a:gd name="connsiteY4" fmla="*/ 101600 h 1327338"/>
                <a:gd name="connsiteX5" fmla="*/ 565257 w 1769309"/>
                <a:gd name="connsiteY5" fmla="*/ 158750 h 1327338"/>
                <a:gd name="connsiteX6" fmla="*/ 406508 w 1769309"/>
                <a:gd name="connsiteY6" fmla="*/ 231775 h 1327338"/>
                <a:gd name="connsiteX7" fmla="*/ 241407 w 1769309"/>
                <a:gd name="connsiteY7" fmla="*/ 327025 h 1327338"/>
                <a:gd name="connsiteX8" fmla="*/ 120757 w 1769309"/>
                <a:gd name="connsiteY8" fmla="*/ 422276 h 1327338"/>
                <a:gd name="connsiteX9" fmla="*/ 3283 w 1769309"/>
                <a:gd name="connsiteY9" fmla="*/ 536575 h 1327338"/>
                <a:gd name="connsiteX10" fmla="*/ 203307 w 1769309"/>
                <a:gd name="connsiteY10" fmla="*/ 1000125 h 1327338"/>
                <a:gd name="connsiteX11" fmla="*/ 136633 w 1769309"/>
                <a:gd name="connsiteY11" fmla="*/ 1139825 h 1327338"/>
                <a:gd name="connsiteX12" fmla="*/ 97778 w 1769309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2979 w 1671531"/>
                <a:gd name="connsiteY8" fmla="*/ 422276 h 1327338"/>
                <a:gd name="connsiteX9" fmla="*/ 188080 w 1671531"/>
                <a:gd name="connsiteY9" fmla="*/ 828675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45229 w 1671531"/>
                <a:gd name="connsiteY8" fmla="*/ 727076 h 1327338"/>
                <a:gd name="connsiteX9" fmla="*/ 188080 w 1671531"/>
                <a:gd name="connsiteY9" fmla="*/ 828675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784979 w 1671531"/>
                <a:gd name="connsiteY3" fmla="*/ 200027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985005 w 1671531"/>
                <a:gd name="connsiteY2" fmla="*/ 107950 h 1327338"/>
                <a:gd name="connsiteX3" fmla="*/ 784979 w 1671531"/>
                <a:gd name="connsiteY3" fmla="*/ 200027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124346 w 1671531"/>
                <a:gd name="connsiteY2" fmla="*/ 35676 h 1327338"/>
                <a:gd name="connsiteX3" fmla="*/ 985005 w 1671531"/>
                <a:gd name="connsiteY3" fmla="*/ 107950 h 1327338"/>
                <a:gd name="connsiteX4" fmla="*/ 784979 w 1671531"/>
                <a:gd name="connsiteY4" fmla="*/ 200027 h 1327338"/>
                <a:gd name="connsiteX5" fmla="*/ 648455 w 1671531"/>
                <a:gd name="connsiteY5" fmla="*/ 292100 h 1327338"/>
                <a:gd name="connsiteX6" fmla="*/ 518279 w 1671531"/>
                <a:gd name="connsiteY6" fmla="*/ 403225 h 1327338"/>
                <a:gd name="connsiteX7" fmla="*/ 416680 w 1671531"/>
                <a:gd name="connsiteY7" fmla="*/ 511175 h 1327338"/>
                <a:gd name="connsiteX8" fmla="*/ 330954 w 1671531"/>
                <a:gd name="connsiteY8" fmla="*/ 619125 h 1327338"/>
                <a:gd name="connsiteX9" fmla="*/ 245229 w 1671531"/>
                <a:gd name="connsiteY9" fmla="*/ 727076 h 1327338"/>
                <a:gd name="connsiteX10" fmla="*/ 169030 w 1671531"/>
                <a:gd name="connsiteY10" fmla="*/ 876300 h 1327338"/>
                <a:gd name="connsiteX11" fmla="*/ 105529 w 1671531"/>
                <a:gd name="connsiteY11" fmla="*/ 1000125 h 1327338"/>
                <a:gd name="connsiteX12" fmla="*/ 38855 w 1671531"/>
                <a:gd name="connsiteY12" fmla="*/ 1139825 h 1327338"/>
                <a:gd name="connsiteX13" fmla="*/ 0 w 1671531"/>
                <a:gd name="connsiteY13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124346 w 1671531"/>
                <a:gd name="connsiteY2" fmla="*/ 64251 h 1327338"/>
                <a:gd name="connsiteX3" fmla="*/ 985005 w 1671531"/>
                <a:gd name="connsiteY3" fmla="*/ 107950 h 1327338"/>
                <a:gd name="connsiteX4" fmla="*/ 784979 w 1671531"/>
                <a:gd name="connsiteY4" fmla="*/ 200027 h 1327338"/>
                <a:gd name="connsiteX5" fmla="*/ 648455 w 1671531"/>
                <a:gd name="connsiteY5" fmla="*/ 292100 h 1327338"/>
                <a:gd name="connsiteX6" fmla="*/ 518279 w 1671531"/>
                <a:gd name="connsiteY6" fmla="*/ 403225 h 1327338"/>
                <a:gd name="connsiteX7" fmla="*/ 416680 w 1671531"/>
                <a:gd name="connsiteY7" fmla="*/ 511175 h 1327338"/>
                <a:gd name="connsiteX8" fmla="*/ 330954 w 1671531"/>
                <a:gd name="connsiteY8" fmla="*/ 619125 h 1327338"/>
                <a:gd name="connsiteX9" fmla="*/ 245229 w 1671531"/>
                <a:gd name="connsiteY9" fmla="*/ 727076 h 1327338"/>
                <a:gd name="connsiteX10" fmla="*/ 169030 w 1671531"/>
                <a:gd name="connsiteY10" fmla="*/ 876300 h 1327338"/>
                <a:gd name="connsiteX11" fmla="*/ 105529 w 1671531"/>
                <a:gd name="connsiteY11" fmla="*/ 1000125 h 1327338"/>
                <a:gd name="connsiteX12" fmla="*/ 38855 w 1671531"/>
                <a:gd name="connsiteY12" fmla="*/ 1139825 h 1327338"/>
                <a:gd name="connsiteX13" fmla="*/ 0 w 1671531"/>
                <a:gd name="connsiteY13" fmla="*/ 1327338 h 1327338"/>
                <a:gd name="connsiteX0" fmla="*/ 1655656 w 1655656"/>
                <a:gd name="connsiteY0" fmla="*/ 0 h 1371788"/>
                <a:gd name="connsiteX1" fmla="*/ 1340604 w 1655656"/>
                <a:gd name="connsiteY1" fmla="*/ 53976 h 1371788"/>
                <a:gd name="connsiteX2" fmla="*/ 1124346 w 1655656"/>
                <a:gd name="connsiteY2" fmla="*/ 108701 h 1371788"/>
                <a:gd name="connsiteX3" fmla="*/ 985005 w 1655656"/>
                <a:gd name="connsiteY3" fmla="*/ 152400 h 1371788"/>
                <a:gd name="connsiteX4" fmla="*/ 784979 w 1655656"/>
                <a:gd name="connsiteY4" fmla="*/ 244477 h 1371788"/>
                <a:gd name="connsiteX5" fmla="*/ 648455 w 1655656"/>
                <a:gd name="connsiteY5" fmla="*/ 336550 h 1371788"/>
                <a:gd name="connsiteX6" fmla="*/ 518279 w 1655656"/>
                <a:gd name="connsiteY6" fmla="*/ 447675 h 1371788"/>
                <a:gd name="connsiteX7" fmla="*/ 416680 w 1655656"/>
                <a:gd name="connsiteY7" fmla="*/ 555625 h 1371788"/>
                <a:gd name="connsiteX8" fmla="*/ 330954 w 1655656"/>
                <a:gd name="connsiteY8" fmla="*/ 663575 h 1371788"/>
                <a:gd name="connsiteX9" fmla="*/ 245229 w 1655656"/>
                <a:gd name="connsiteY9" fmla="*/ 771526 h 1371788"/>
                <a:gd name="connsiteX10" fmla="*/ 169030 w 1655656"/>
                <a:gd name="connsiteY10" fmla="*/ 920750 h 1371788"/>
                <a:gd name="connsiteX11" fmla="*/ 105529 w 1655656"/>
                <a:gd name="connsiteY11" fmla="*/ 1044575 h 1371788"/>
                <a:gd name="connsiteX12" fmla="*/ 38855 w 1655656"/>
                <a:gd name="connsiteY12" fmla="*/ 1184275 h 1371788"/>
                <a:gd name="connsiteX13" fmla="*/ 0 w 1655656"/>
                <a:gd name="connsiteY13" fmla="*/ 1371788 h 13717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213480 w 1700106"/>
                <a:gd name="connsiteY11" fmla="*/ 920750 h 1397188"/>
                <a:gd name="connsiteX12" fmla="*/ 149979 w 1700106"/>
                <a:gd name="connsiteY12" fmla="*/ 1044575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49979 w 1700106"/>
                <a:gd name="connsiteY12" fmla="*/ 1044575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24579 w 1700106"/>
                <a:gd name="connsiteY12" fmla="*/ 1079500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24579 w 1700106"/>
                <a:gd name="connsiteY12" fmla="*/ 1079500 h 1397188"/>
                <a:gd name="connsiteX13" fmla="*/ 54730 w 1700106"/>
                <a:gd name="connsiteY13" fmla="*/ 1235075 h 1397188"/>
                <a:gd name="connsiteX14" fmla="*/ 0 w 1700106"/>
                <a:gd name="connsiteY14" fmla="*/ 1397188 h 1397188"/>
                <a:gd name="connsiteX0" fmla="*/ 1693756 w 1693756"/>
                <a:gd name="connsiteY0" fmla="*/ 0 h 1403538"/>
                <a:gd name="connsiteX1" fmla="*/ 1378704 w 1693756"/>
                <a:gd name="connsiteY1" fmla="*/ 53976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  <a:gd name="connsiteX0" fmla="*/ 1693756 w 1693756"/>
                <a:gd name="connsiteY0" fmla="*/ 0 h 1403538"/>
                <a:gd name="connsiteX1" fmla="*/ 1378704 w 1693756"/>
                <a:gd name="connsiteY1" fmla="*/ 53976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  <a:gd name="connsiteX0" fmla="*/ 1693756 w 1693756"/>
                <a:gd name="connsiteY0" fmla="*/ 0 h 1403538"/>
                <a:gd name="connsiteX1" fmla="*/ 1413210 w 1693756"/>
                <a:gd name="connsiteY1" fmla="*/ 48225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3756" h="1403538">
                  <a:moveTo>
                    <a:pt x="1693756" y="0"/>
                  </a:moveTo>
                  <a:cubicBezTo>
                    <a:pt x="1639252" y="2646"/>
                    <a:pt x="1521160" y="39758"/>
                    <a:pt x="1413210" y="48225"/>
                  </a:cubicBezTo>
                  <a:cubicBezTo>
                    <a:pt x="1345357" y="67525"/>
                    <a:pt x="1230299" y="89401"/>
                    <a:pt x="1162446" y="108701"/>
                  </a:cubicBezTo>
                  <a:lnTo>
                    <a:pt x="1023105" y="152400"/>
                  </a:lnTo>
                  <a:cubicBezTo>
                    <a:pt x="966544" y="175029"/>
                    <a:pt x="875466" y="211140"/>
                    <a:pt x="823079" y="244477"/>
                  </a:cubicBezTo>
                  <a:cubicBezTo>
                    <a:pt x="770692" y="277814"/>
                    <a:pt x="753759" y="291571"/>
                    <a:pt x="686555" y="336550"/>
                  </a:cubicBezTo>
                  <a:cubicBezTo>
                    <a:pt x="619351" y="381529"/>
                    <a:pt x="610883" y="401638"/>
                    <a:pt x="556379" y="447675"/>
                  </a:cubicBezTo>
                  <a:cubicBezTo>
                    <a:pt x="501875" y="493712"/>
                    <a:pt x="487588" y="519642"/>
                    <a:pt x="454780" y="555625"/>
                  </a:cubicBezTo>
                  <a:cubicBezTo>
                    <a:pt x="421972" y="591608"/>
                    <a:pt x="404508" y="611187"/>
                    <a:pt x="359529" y="663575"/>
                  </a:cubicBezTo>
                  <a:cubicBezTo>
                    <a:pt x="314550" y="715963"/>
                    <a:pt x="303497" y="740709"/>
                    <a:pt x="283329" y="771526"/>
                  </a:cubicBezTo>
                  <a:cubicBezTo>
                    <a:pt x="263161" y="802343"/>
                    <a:pt x="251222" y="823605"/>
                    <a:pt x="238522" y="848476"/>
                  </a:cubicBezTo>
                  <a:cubicBezTo>
                    <a:pt x="225822" y="873347"/>
                    <a:pt x="204954" y="904471"/>
                    <a:pt x="184905" y="942975"/>
                  </a:cubicBezTo>
                  <a:cubicBezTo>
                    <a:pt x="164856" y="981479"/>
                    <a:pt x="140983" y="1030817"/>
                    <a:pt x="118229" y="1079500"/>
                  </a:cubicBezTo>
                  <a:cubicBezTo>
                    <a:pt x="95475" y="1128183"/>
                    <a:pt x="68085" y="1181069"/>
                    <a:pt x="48380" y="1235075"/>
                  </a:cubicBezTo>
                  <a:cubicBezTo>
                    <a:pt x="28675" y="1289081"/>
                    <a:pt x="29104" y="1300880"/>
                    <a:pt x="0" y="140353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8415B01-7DDE-A943-5086-4BFBD473C7F6}"/>
                </a:ext>
              </a:extLst>
            </p:cNvPr>
            <p:cNvSpPr/>
            <p:nvPr/>
          </p:nvSpPr>
          <p:spPr>
            <a:xfrm flipH="1">
              <a:off x="7482603" y="281367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6097F28-F215-204F-0F25-690AD634F47B}"/>
                </a:ext>
              </a:extLst>
            </p:cNvPr>
            <p:cNvSpPr/>
            <p:nvPr/>
          </p:nvSpPr>
          <p:spPr>
            <a:xfrm rot="5400000" flipH="1">
              <a:off x="8510599" y="83979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Mass System: Newtonian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1132298" y="835537"/>
                <a:ext cx="5386923" cy="926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/>
                        <m:t>+ 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98" y="835537"/>
                <a:ext cx="5386923" cy="926151"/>
              </a:xfrm>
              <a:prstGeom prst="rect">
                <a:avLst/>
              </a:prstGeom>
              <a:blipFill>
                <a:blip r:embed="rId2"/>
                <a:stretch>
                  <a:fillRect l="-471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B47F0-2F99-625A-CE2F-0CFB64DB9444}"/>
                  </a:ext>
                </a:extLst>
              </p:cNvPr>
              <p:cNvSpPr txBox="1"/>
              <p:nvPr/>
            </p:nvSpPr>
            <p:spPr>
              <a:xfrm>
                <a:off x="7497432" y="813199"/>
                <a:ext cx="3548984" cy="855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B47F0-2F99-625A-CE2F-0CFB64DB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432" y="813199"/>
                <a:ext cx="3548984" cy="855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4F35-FD6A-7548-A4EE-1C2D5BA3058A}"/>
                  </a:ext>
                </a:extLst>
              </p:cNvPr>
              <p:cNvSpPr txBox="1"/>
              <p:nvPr/>
            </p:nvSpPr>
            <p:spPr>
              <a:xfrm>
                <a:off x="316980" y="5043215"/>
                <a:ext cx="91962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We have the same kinematics for a particle under linear drag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4F35-FD6A-7548-A4EE-1C2D5BA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80" y="5043215"/>
                <a:ext cx="9196245" cy="1323439"/>
              </a:xfrm>
              <a:prstGeom prst="rect">
                <a:avLst/>
              </a:prstGeom>
              <a:blipFill>
                <a:blip r:embed="rId4"/>
                <a:stretch>
                  <a:fillRect l="-2342" t="-6604" b="-1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26C5EE-241F-D91B-F1DF-346BDD48629C}"/>
                  </a:ext>
                </a:extLst>
              </p:cNvPr>
              <p:cNvSpPr txBox="1"/>
              <p:nvPr/>
            </p:nvSpPr>
            <p:spPr>
              <a:xfrm>
                <a:off x="3921911" y="3586144"/>
                <a:ext cx="43481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26C5EE-241F-D91B-F1DF-346BDD486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11" y="3586144"/>
                <a:ext cx="4348178" cy="1200329"/>
              </a:xfrm>
              <a:prstGeom prst="rect">
                <a:avLst/>
              </a:prstGeom>
              <a:blipFill>
                <a:blip r:embed="rId5"/>
                <a:stretch>
                  <a:fillRect l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B3DEE2-D4F8-08AF-F10E-8AEF129E8A8B}"/>
                  </a:ext>
                </a:extLst>
              </p:cNvPr>
              <p:cNvSpPr txBox="1"/>
              <p:nvPr/>
            </p:nvSpPr>
            <p:spPr>
              <a:xfrm>
                <a:off x="1132298" y="1914380"/>
                <a:ext cx="10186763" cy="167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𝑣𝑏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B3DEE2-D4F8-08AF-F10E-8AEF129E8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98" y="1914380"/>
                <a:ext cx="10186763" cy="1670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92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223F8-9AFB-D362-C3F6-603AF06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2E51-35E0-1EC0-FE93-8A4D8BE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/>
              <p:nvPr/>
            </p:nvSpPr>
            <p:spPr>
              <a:xfrm>
                <a:off x="2210407" y="2593084"/>
                <a:ext cx="7173309" cy="1766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07" y="2593084"/>
                <a:ext cx="7173309" cy="1766637"/>
              </a:xfrm>
              <a:prstGeom prst="rect">
                <a:avLst/>
              </a:prstGeom>
              <a:blipFill>
                <a:blip r:embed="rId2"/>
                <a:stretch>
                  <a:fillRect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/>
              <p:nvPr/>
            </p:nvSpPr>
            <p:spPr>
              <a:xfrm>
                <a:off x="7490563" y="1165932"/>
                <a:ext cx="3768018" cy="135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563" y="1165932"/>
                <a:ext cx="3768018" cy="1359988"/>
              </a:xfrm>
              <a:prstGeom prst="rect">
                <a:avLst/>
              </a:prstGeom>
              <a:blipFill>
                <a:blip r:embed="rId3"/>
                <a:stretch>
                  <a:fillRect l="-2013"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A96DC4-4B8F-5C7F-518C-F5274C3D369D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Lagrangian for Variable Mass System?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/>
              <p:nvPr/>
            </p:nvSpPr>
            <p:spPr>
              <a:xfrm>
                <a:off x="4980526" y="4861071"/>
                <a:ext cx="31453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26" y="4861071"/>
                <a:ext cx="3145348" cy="830997"/>
              </a:xfrm>
              <a:prstGeom prst="rect">
                <a:avLst/>
              </a:prstGeom>
              <a:blipFill>
                <a:blip r:embed="rId4"/>
                <a:stretch>
                  <a:fillRect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96B47-0CD0-B29B-1ADC-47A2B4BB7196}"/>
              </a:ext>
            </a:extLst>
          </p:cNvPr>
          <p:cNvCxnSpPr>
            <a:cxnSpLocks/>
          </p:cNvCxnSpPr>
          <p:nvPr/>
        </p:nvCxnSpPr>
        <p:spPr>
          <a:xfrm>
            <a:off x="3906645" y="5076783"/>
            <a:ext cx="929268" cy="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A15C38-F266-2886-BBED-53F06B6D0FD8}"/>
              </a:ext>
            </a:extLst>
          </p:cNvPr>
          <p:cNvSpPr txBox="1"/>
          <p:nvPr/>
        </p:nvSpPr>
        <p:spPr>
          <a:xfrm>
            <a:off x="1721006" y="4663691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</a:t>
            </a:r>
            <a:r>
              <a:rPr lang="en-US" sz="1800" dirty="0"/>
              <a:t>Variable Mass System</a:t>
            </a:r>
            <a:r>
              <a:rPr lang="en-US" dirty="0"/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010C0-CFC1-34DF-8F9F-1E7C24EEC60B}"/>
              </a:ext>
            </a:extLst>
          </p:cNvPr>
          <p:cNvSpPr txBox="1"/>
          <p:nvPr/>
        </p:nvSpPr>
        <p:spPr>
          <a:xfrm>
            <a:off x="521066" y="1457717"/>
            <a:ext cx="678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3600" dirty="0"/>
              <a:t>We can apply the same Lagrangian:</a:t>
            </a:r>
          </a:p>
        </p:txBody>
      </p:sp>
    </p:spTree>
    <p:extLst>
      <p:ext uri="{BB962C8B-B14F-4D97-AF65-F5344CB8AC3E}">
        <p14:creationId xmlns:p14="http://schemas.microsoft.com/office/powerpoint/2010/main" val="301175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F0F09-2A85-7005-94FB-96BDA4389E50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Hamiltonian for Variable Mass System?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FB88B-F900-837D-0BC1-87DDFAEAD9F2}"/>
                  </a:ext>
                </a:extLst>
              </p:cNvPr>
              <p:cNvSpPr txBox="1"/>
              <p:nvPr/>
            </p:nvSpPr>
            <p:spPr>
              <a:xfrm>
                <a:off x="3580867" y="777532"/>
                <a:ext cx="2558136" cy="1319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FB88B-F900-837D-0BC1-87DDFAEA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67" y="777532"/>
                <a:ext cx="2558136" cy="1319592"/>
              </a:xfrm>
              <a:prstGeom prst="rect">
                <a:avLst/>
              </a:prstGeom>
              <a:blipFill>
                <a:blip r:embed="rId3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DD3765-B752-014A-EA8A-EE700015BD98}"/>
                  </a:ext>
                </a:extLst>
              </p:cNvPr>
              <p:cNvSpPr txBox="1"/>
              <p:nvPr/>
            </p:nvSpPr>
            <p:spPr>
              <a:xfrm>
                <a:off x="488864" y="3112163"/>
                <a:ext cx="10229660" cy="1856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:pPr algn="ctr"/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DD3765-B752-014A-EA8A-EE700015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4" y="3112163"/>
                <a:ext cx="10229660" cy="1856214"/>
              </a:xfrm>
              <a:prstGeom prst="rect">
                <a:avLst/>
              </a:prstGeom>
              <a:blipFill>
                <a:blip r:embed="rId4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439112-5F12-158E-91B8-513A4A0DE5CA}"/>
                  </a:ext>
                </a:extLst>
              </p:cNvPr>
              <p:cNvSpPr txBox="1"/>
              <p:nvPr/>
            </p:nvSpPr>
            <p:spPr>
              <a:xfrm>
                <a:off x="119730" y="1039947"/>
                <a:ext cx="3297634" cy="1120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439112-5F12-158E-91B8-513A4A0DE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39947"/>
                <a:ext cx="3297634" cy="1120563"/>
              </a:xfrm>
              <a:prstGeom prst="rect">
                <a:avLst/>
              </a:prstGeom>
              <a:blipFill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C06F5A-364D-75A1-48D9-B7D154ECD8AC}"/>
                  </a:ext>
                </a:extLst>
              </p:cNvPr>
              <p:cNvSpPr txBox="1"/>
              <p:nvPr/>
            </p:nvSpPr>
            <p:spPr>
              <a:xfrm>
                <a:off x="6205174" y="877175"/>
                <a:ext cx="2698239" cy="1120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C06F5A-364D-75A1-48D9-B7D154EC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174" y="877175"/>
                <a:ext cx="2698239" cy="1120307"/>
              </a:xfrm>
              <a:prstGeom prst="rect">
                <a:avLst/>
              </a:prstGeom>
              <a:blipFill>
                <a:blip r:embed="rId6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253967-E036-EEC1-0486-08FA84D4F53D}"/>
                  </a:ext>
                </a:extLst>
              </p:cNvPr>
              <p:cNvSpPr txBox="1"/>
              <p:nvPr/>
            </p:nvSpPr>
            <p:spPr>
              <a:xfrm>
                <a:off x="6907271" y="1879722"/>
                <a:ext cx="3117135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253967-E036-EEC1-0486-08FA84D4F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71" y="1879722"/>
                <a:ext cx="3117135" cy="1129476"/>
              </a:xfrm>
              <a:prstGeom prst="rect">
                <a:avLst/>
              </a:prstGeom>
              <a:blipFill>
                <a:blip r:embed="rId7"/>
                <a:stretch>
                  <a:fillRect l="-121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E729B5-082D-8A5B-2FA6-53574664CCA0}"/>
                  </a:ext>
                </a:extLst>
              </p:cNvPr>
              <p:cNvSpPr txBox="1"/>
              <p:nvPr/>
            </p:nvSpPr>
            <p:spPr>
              <a:xfrm>
                <a:off x="3553914" y="1963996"/>
                <a:ext cx="25680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E729B5-082D-8A5B-2FA6-53574664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914" y="1963996"/>
                <a:ext cx="2568011" cy="923330"/>
              </a:xfrm>
              <a:prstGeom prst="rect">
                <a:avLst/>
              </a:prstGeom>
              <a:blipFill>
                <a:blip r:embed="rId8"/>
                <a:stretch>
                  <a:fillRect l="-1478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D961C8-189F-D592-1B13-F6D69DC2ED1D}"/>
                  </a:ext>
                </a:extLst>
              </p:cNvPr>
              <p:cNvSpPr txBox="1"/>
              <p:nvPr/>
            </p:nvSpPr>
            <p:spPr>
              <a:xfrm>
                <a:off x="261812" y="5171722"/>
                <a:ext cx="91962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Now the dynamics of the system are correct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D961C8-189F-D592-1B13-F6D69DC2E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12" y="5171722"/>
                <a:ext cx="9196245" cy="646331"/>
              </a:xfrm>
              <a:prstGeom prst="rect">
                <a:avLst/>
              </a:prstGeom>
              <a:blipFill>
                <a:blip r:embed="rId9"/>
                <a:stretch>
                  <a:fillRect l="-276" t="-1568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10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blipFill>
                <a:blip r:embed="rId3"/>
                <a:stretch>
                  <a:fillRect l="-14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/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/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blipFill>
                <a:blip r:embed="rId5"/>
                <a:stretch>
                  <a:fillRect l="-1173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/>
              <p:nvPr/>
            </p:nvSpPr>
            <p:spPr>
              <a:xfrm>
                <a:off x="520446" y="4661123"/>
                <a:ext cx="41074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4661123"/>
                <a:ext cx="4107471" cy="584775"/>
              </a:xfrm>
              <a:prstGeom prst="rect">
                <a:avLst/>
              </a:prstGeom>
              <a:blipFill>
                <a:blip r:embed="rId6"/>
                <a:stretch>
                  <a:fillRect l="-615" t="-1063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/>
              <p:nvPr/>
            </p:nvSpPr>
            <p:spPr>
              <a:xfrm>
                <a:off x="5961763" y="305867"/>
                <a:ext cx="6178807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63" y="305867"/>
                <a:ext cx="6178807" cy="1203919"/>
              </a:xfrm>
              <a:prstGeom prst="rect">
                <a:avLst/>
              </a:prstGeom>
              <a:blipFill>
                <a:blip r:embed="rId7"/>
                <a:stretch>
                  <a:fillRect l="-615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06D3B7-82E4-0E66-61DA-9E4B9383A679}"/>
              </a:ext>
            </a:extLst>
          </p:cNvPr>
          <p:cNvSpPr txBox="1"/>
          <p:nvPr/>
        </p:nvSpPr>
        <p:spPr>
          <a:xfrm>
            <a:off x="657857" y="294229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79537-9D49-079E-0444-B52FE4C33B40}"/>
              </a:ext>
            </a:extLst>
          </p:cNvPr>
          <p:cNvSpPr txBox="1"/>
          <p:nvPr/>
        </p:nvSpPr>
        <p:spPr>
          <a:xfrm>
            <a:off x="2181031" y="2367055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momentum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827399-77F8-69BF-7F40-4B46167F2E03}"/>
              </a:ext>
            </a:extLst>
          </p:cNvPr>
          <p:cNvCxnSpPr/>
          <p:nvPr/>
        </p:nvCxnSpPr>
        <p:spPr>
          <a:xfrm>
            <a:off x="3021887" y="2797198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2442E3-1FEB-535F-1A02-DDD6481F9AFC}"/>
              </a:ext>
            </a:extLst>
          </p:cNvPr>
          <p:cNvCxnSpPr/>
          <p:nvPr/>
        </p:nvCxnSpPr>
        <p:spPr>
          <a:xfrm>
            <a:off x="1767691" y="331163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C6C266-D60C-E910-7D7F-0A9919A064C5}"/>
              </a:ext>
            </a:extLst>
          </p:cNvPr>
          <p:cNvGrpSpPr/>
          <p:nvPr/>
        </p:nvGrpSpPr>
        <p:grpSpPr>
          <a:xfrm>
            <a:off x="5778272" y="2181383"/>
            <a:ext cx="3272895" cy="2277969"/>
            <a:chOff x="107831" y="1666782"/>
            <a:chExt cx="3272895" cy="22779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333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4651D540-8A41-48C3-09CF-E2B4D0A2122A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CD5B-C155-F7CF-956E-082CEB1ADBCF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CD5B-C155-F7CF-956E-082CEB1AD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ED92B543-8903-4DB3-7492-65294258CA3B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084F2A10-EA93-1364-7409-3595A2E988C8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35C6A0C8-08B8-A222-28DB-401166C17E34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EB16AA8-5233-F90C-6353-BB777A4CF400}"/>
              </a:ext>
            </a:extLst>
          </p:cNvPr>
          <p:cNvSpPr txBox="1"/>
          <p:nvPr/>
        </p:nvSpPr>
        <p:spPr>
          <a:xfrm>
            <a:off x="4907672" y="4740765"/>
            <a:ext cx="384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Same kinematics!</a:t>
            </a:r>
          </a:p>
        </p:txBody>
      </p:sp>
    </p:spTree>
    <p:extLst>
      <p:ext uri="{BB962C8B-B14F-4D97-AF65-F5344CB8AC3E}">
        <p14:creationId xmlns:p14="http://schemas.microsoft.com/office/powerpoint/2010/main" val="280806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/>
              <p:nvPr/>
            </p:nvSpPr>
            <p:spPr>
              <a:xfrm>
                <a:off x="648896" y="1917727"/>
                <a:ext cx="4262256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1917727"/>
                <a:ext cx="4262256" cy="1129476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648896" y="3885646"/>
                <a:ext cx="46040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3885646"/>
                <a:ext cx="4604017" cy="646331"/>
              </a:xfrm>
              <a:prstGeom prst="rect">
                <a:avLst/>
              </a:prstGeom>
              <a:blipFill>
                <a:blip r:embed="rId4"/>
                <a:stretch>
                  <a:fillRect t="-76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8178026" y="803926"/>
            <a:ext cx="391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Same dynamics!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BB3B4-50E3-B6FD-A804-120731A260FA}"/>
              </a:ext>
            </a:extLst>
          </p:cNvPr>
          <p:cNvGrpSpPr/>
          <p:nvPr/>
        </p:nvGrpSpPr>
        <p:grpSpPr>
          <a:xfrm>
            <a:off x="5670115" y="390095"/>
            <a:ext cx="2578310" cy="2236776"/>
            <a:chOff x="7646750" y="1706642"/>
            <a:chExt cx="2578310" cy="2236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C78D7B-3776-EFE1-549B-A199F50E5917}"/>
                    </a:ext>
                  </a:extLst>
                </p:cNvPr>
                <p:cNvSpPr txBox="1"/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DC01266-6DF2-39D2-10C6-B13D231A7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blipFill>
                  <a:blip r:embed="rId8"/>
                  <a:stretch>
                    <a:fillRect r="-4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815E7E-F338-CE61-17C1-DCE688AA965A}"/>
                    </a:ext>
                  </a:extLst>
                </p:cNvPr>
                <p:cNvSpPr txBox="1"/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67423D-11B7-07EA-8838-77F6F12BF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0B475-8BA3-C92F-7F7F-F77CCA9B3774}"/>
                    </a:ext>
                  </a:extLst>
                </p:cNvPr>
                <p:cNvSpPr txBox="1"/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93C8D65-DC43-AE60-7E0B-036CAC3F2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91DEFF7-22D1-8287-38F9-3944F8296160}"/>
                </a:ext>
              </a:extLst>
            </p:cNvPr>
            <p:cNvSpPr/>
            <p:nvPr/>
          </p:nvSpPr>
          <p:spPr>
            <a:xfrm flipV="1">
              <a:off x="8110508" y="2379172"/>
              <a:ext cx="1995758" cy="1143037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54182 w 2054182"/>
                <a:gd name="connsiteY0" fmla="*/ 0 h 979218"/>
                <a:gd name="connsiteX1" fmla="*/ 1743031 w 2054182"/>
                <a:gd name="connsiteY1" fmla="*/ 15876 h 979218"/>
                <a:gd name="connsiteX2" fmla="*/ 1498557 w 2054182"/>
                <a:gd name="connsiteY2" fmla="*/ 38100 h 979218"/>
                <a:gd name="connsiteX3" fmla="*/ 1250906 w 2054182"/>
                <a:gd name="connsiteY3" fmla="*/ 69852 h 979218"/>
                <a:gd name="connsiteX4" fmla="*/ 1054057 w 2054182"/>
                <a:gd name="connsiteY4" fmla="*/ 107950 h 979218"/>
                <a:gd name="connsiteX5" fmla="*/ 869906 w 2054182"/>
                <a:gd name="connsiteY5" fmla="*/ 165100 h 979218"/>
                <a:gd name="connsiteX6" fmla="*/ 711157 w 2054182"/>
                <a:gd name="connsiteY6" fmla="*/ 238125 h 979218"/>
                <a:gd name="connsiteX7" fmla="*/ 546056 w 2054182"/>
                <a:gd name="connsiteY7" fmla="*/ 333375 h 979218"/>
                <a:gd name="connsiteX8" fmla="*/ 425406 w 2054182"/>
                <a:gd name="connsiteY8" fmla="*/ 428626 h 979218"/>
                <a:gd name="connsiteX9" fmla="*/ 307932 w 2054182"/>
                <a:gd name="connsiteY9" fmla="*/ 542925 h 979218"/>
                <a:gd name="connsiteX10" fmla="*/ 209506 w 2054182"/>
                <a:gd name="connsiteY10" fmla="*/ 663575 h 979218"/>
                <a:gd name="connsiteX11" fmla="*/ 133307 w 2054182"/>
                <a:gd name="connsiteY11" fmla="*/ 774700 h 979218"/>
                <a:gd name="connsiteX12" fmla="*/ 0 w 2054182"/>
                <a:gd name="connsiteY12" fmla="*/ 979218 h 979218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43158 w 2064033"/>
                <a:gd name="connsiteY11" fmla="*/ 774700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54171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64033" h="987446">
                  <a:moveTo>
                    <a:pt x="2064033" y="0"/>
                  </a:moveTo>
                  <a:cubicBezTo>
                    <a:pt x="2009529" y="2646"/>
                    <a:pt x="1860832" y="7409"/>
                    <a:pt x="1752882" y="15876"/>
                  </a:cubicBezTo>
                  <a:lnTo>
                    <a:pt x="1508408" y="38100"/>
                  </a:lnTo>
                  <a:cubicBezTo>
                    <a:pt x="1426387" y="46567"/>
                    <a:pt x="1319494" y="58740"/>
                    <a:pt x="1260757" y="69852"/>
                  </a:cubicBezTo>
                  <a:cubicBezTo>
                    <a:pt x="1202020" y="80964"/>
                    <a:pt x="1126879" y="89959"/>
                    <a:pt x="1063908" y="107950"/>
                  </a:cubicBezTo>
                  <a:cubicBezTo>
                    <a:pt x="974479" y="130704"/>
                    <a:pt x="937436" y="144463"/>
                    <a:pt x="879757" y="165100"/>
                  </a:cubicBezTo>
                  <a:cubicBezTo>
                    <a:pt x="822078" y="185737"/>
                    <a:pt x="774983" y="212196"/>
                    <a:pt x="721008" y="238125"/>
                  </a:cubicBezTo>
                  <a:cubicBezTo>
                    <a:pt x="667033" y="264054"/>
                    <a:pt x="604061" y="300037"/>
                    <a:pt x="555907" y="333375"/>
                  </a:cubicBezTo>
                  <a:cubicBezTo>
                    <a:pt x="507753" y="366713"/>
                    <a:pt x="474944" y="393701"/>
                    <a:pt x="435257" y="428626"/>
                  </a:cubicBezTo>
                  <a:cubicBezTo>
                    <a:pt x="395570" y="463551"/>
                    <a:pt x="353237" y="505354"/>
                    <a:pt x="317783" y="542925"/>
                  </a:cubicBezTo>
                  <a:cubicBezTo>
                    <a:pt x="282329" y="580496"/>
                    <a:pt x="247932" y="616071"/>
                    <a:pt x="219357" y="654171"/>
                  </a:cubicBezTo>
                  <a:cubicBezTo>
                    <a:pt x="190782" y="692271"/>
                    <a:pt x="140314" y="747366"/>
                    <a:pt x="103755" y="802912"/>
                  </a:cubicBezTo>
                  <a:cubicBezTo>
                    <a:pt x="67196" y="858458"/>
                    <a:pt x="48154" y="891138"/>
                    <a:pt x="0" y="987446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B2B29753-5166-43A8-4945-76E67C6385BE}"/>
                </a:ext>
              </a:extLst>
            </p:cNvPr>
            <p:cNvSpPr/>
            <p:nvPr/>
          </p:nvSpPr>
          <p:spPr>
            <a:xfrm flipH="1">
              <a:off x="8065359" y="1956116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3E9D1E9-9C5B-97FB-3340-DCD997FF709C}"/>
                </a:ext>
              </a:extLst>
            </p:cNvPr>
            <p:cNvSpPr/>
            <p:nvPr/>
          </p:nvSpPr>
          <p:spPr>
            <a:xfrm rot="5400000" flipH="1">
              <a:off x="9093355" y="2514546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/>
              <p:nvPr/>
            </p:nvSpPr>
            <p:spPr>
              <a:xfrm>
                <a:off x="648896" y="476302"/>
                <a:ext cx="4192814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76302"/>
                <a:ext cx="4192814" cy="1129476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62A8234-639A-B9C8-DAA2-742C329C6C5E}"/>
              </a:ext>
            </a:extLst>
          </p:cNvPr>
          <p:cNvGrpSpPr/>
          <p:nvPr/>
        </p:nvGrpSpPr>
        <p:grpSpPr>
          <a:xfrm>
            <a:off x="5674861" y="3630514"/>
            <a:ext cx="2449198" cy="2124726"/>
            <a:chOff x="4434681" y="1643880"/>
            <a:chExt cx="2449198" cy="2124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9E7226B-A922-A6D3-937B-A3EAE51DEA67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F09F28-CF79-33A6-2319-98658ECF7A50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A07F6C4-BEFF-F3A2-0580-B3FB24CEC130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67">
              <a:extLst>
                <a:ext uri="{FF2B5EF4-FFF2-40B4-BE49-F238E27FC236}">
                  <a16:creationId xmlns:a16="http://schemas.microsoft.com/office/drawing/2014/main" id="{B44235F2-CE54-AE66-F18C-CE4CE16BAA38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0000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Freeform 65">
              <a:extLst>
                <a:ext uri="{FF2B5EF4-FFF2-40B4-BE49-F238E27FC236}">
                  <a16:creationId xmlns:a16="http://schemas.microsoft.com/office/drawing/2014/main" id="{9D5F93D4-29DA-B36C-0278-8068BADDDC1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Freeform 66">
              <a:extLst>
                <a:ext uri="{FF2B5EF4-FFF2-40B4-BE49-F238E27FC236}">
                  <a16:creationId xmlns:a16="http://schemas.microsoft.com/office/drawing/2014/main" id="{33905F5B-92AE-9792-17A3-9873C2B76559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4A86C2-5BAC-7B55-ACDB-2488C3832313}"/>
                  </a:ext>
                </a:extLst>
              </p:cNvPr>
              <p:cNvSpPr txBox="1"/>
              <p:nvPr/>
            </p:nvSpPr>
            <p:spPr>
              <a:xfrm>
                <a:off x="648896" y="4864904"/>
                <a:ext cx="45176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4A86C2-5BAC-7B55-ACDB-2488C383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864904"/>
                <a:ext cx="4517647" cy="646331"/>
              </a:xfrm>
              <a:prstGeom prst="rect">
                <a:avLst/>
              </a:prstGeom>
              <a:blipFill>
                <a:blip r:embed="rId16"/>
                <a:stretch>
                  <a:fillRect t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23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/>
              <p:nvPr/>
            </p:nvSpPr>
            <p:spPr>
              <a:xfrm>
                <a:off x="119730" y="1557101"/>
                <a:ext cx="4596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557101"/>
                <a:ext cx="459663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/>
              <p:nvPr/>
            </p:nvSpPr>
            <p:spPr>
              <a:xfrm>
                <a:off x="4034691" y="1074735"/>
                <a:ext cx="7488223" cy="16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4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4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FF4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691" y="1074735"/>
                <a:ext cx="7488223" cy="1634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/>
              <p:nvPr/>
            </p:nvSpPr>
            <p:spPr>
              <a:xfrm>
                <a:off x="962618" y="4888912"/>
                <a:ext cx="7488223" cy="16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18" y="4888912"/>
                <a:ext cx="7488223" cy="1634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16ECD74-AE1E-CECA-744E-9E0F60E5EEC4}"/>
              </a:ext>
            </a:extLst>
          </p:cNvPr>
          <p:cNvGrpSpPr/>
          <p:nvPr/>
        </p:nvGrpSpPr>
        <p:grpSpPr>
          <a:xfrm>
            <a:off x="4826490" y="2994958"/>
            <a:ext cx="3189221" cy="2641049"/>
            <a:chOff x="5475737" y="3454606"/>
            <a:chExt cx="3189221" cy="26410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EC401-83B0-BFB2-8404-4D3101586900}"/>
                    </a:ext>
                  </a:extLst>
                </p:cNvPr>
                <p:cNvSpPr txBox="1"/>
                <p:nvPr/>
              </p:nvSpPr>
              <p:spPr>
                <a:xfrm>
                  <a:off x="5475737" y="3454606"/>
                  <a:ext cx="6118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EC401-83B0-BFB2-8404-4D3101586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737" y="3454606"/>
                  <a:ext cx="61186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C2165CA-D879-98C7-26A7-E1E592B254AE}"/>
                </a:ext>
              </a:extLst>
            </p:cNvPr>
            <p:cNvSpPr/>
            <p:nvPr/>
          </p:nvSpPr>
          <p:spPr>
            <a:xfrm>
              <a:off x="6057665" y="4334282"/>
              <a:ext cx="2575956" cy="1182591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0" h="971550">
                  <a:moveTo>
                    <a:pt x="2032000" y="0"/>
                  </a:moveTo>
                  <a:cubicBezTo>
                    <a:pt x="1977496" y="2646"/>
                    <a:pt x="1828799" y="7409"/>
                    <a:pt x="1720849" y="15876"/>
                  </a:cubicBezTo>
                  <a:lnTo>
                    <a:pt x="1476375" y="38100"/>
                  </a:lnTo>
                  <a:cubicBezTo>
                    <a:pt x="1394354" y="46567"/>
                    <a:pt x="1287461" y="58740"/>
                    <a:pt x="1228724" y="69852"/>
                  </a:cubicBezTo>
                  <a:cubicBezTo>
                    <a:pt x="1169987" y="80964"/>
                    <a:pt x="1094846" y="89959"/>
                    <a:pt x="1031875" y="107950"/>
                  </a:cubicBezTo>
                  <a:cubicBezTo>
                    <a:pt x="942446" y="130704"/>
                    <a:pt x="905403" y="144463"/>
                    <a:pt x="847724" y="165100"/>
                  </a:cubicBezTo>
                  <a:cubicBezTo>
                    <a:pt x="790045" y="185737"/>
                    <a:pt x="742950" y="212196"/>
                    <a:pt x="688975" y="238125"/>
                  </a:cubicBezTo>
                  <a:cubicBezTo>
                    <a:pt x="635000" y="264054"/>
                    <a:pt x="572028" y="300037"/>
                    <a:pt x="523874" y="333375"/>
                  </a:cubicBezTo>
                  <a:cubicBezTo>
                    <a:pt x="475720" y="366713"/>
                    <a:pt x="442911" y="393701"/>
                    <a:pt x="403224" y="428626"/>
                  </a:cubicBezTo>
                  <a:cubicBezTo>
                    <a:pt x="363537" y="463551"/>
                    <a:pt x="321204" y="505354"/>
                    <a:pt x="285750" y="542925"/>
                  </a:cubicBezTo>
                  <a:cubicBezTo>
                    <a:pt x="250296" y="580496"/>
                    <a:pt x="215899" y="625475"/>
                    <a:pt x="187324" y="663575"/>
                  </a:cubicBezTo>
                  <a:cubicBezTo>
                    <a:pt x="158749" y="701675"/>
                    <a:pt x="146050" y="719667"/>
                    <a:pt x="111125" y="774700"/>
                  </a:cubicBezTo>
                  <a:cubicBezTo>
                    <a:pt x="60854" y="844550"/>
                    <a:pt x="48154" y="875242"/>
                    <a:pt x="0" y="971550"/>
                  </a:cubicBezTo>
                </a:path>
              </a:pathLst>
            </a:custGeom>
            <a:noFill/>
            <a:ln w="34925">
              <a:solidFill>
                <a:srgbClr val="FF4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B4B2EAB-ED86-B36A-AF41-910FD03B574C}"/>
                    </a:ext>
                  </a:extLst>
                </p:cNvPr>
                <p:cNvSpPr txBox="1"/>
                <p:nvPr/>
              </p:nvSpPr>
              <p:spPr>
                <a:xfrm>
                  <a:off x="8428050" y="5633990"/>
                  <a:ext cx="2369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B4B2EAB-ED86-B36A-AF41-910FD03B5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050" y="5633990"/>
                  <a:ext cx="236908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7895"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EE8706-E78D-AC08-66EE-AEB06C94ECE5}"/>
                </a:ext>
              </a:extLst>
            </p:cNvPr>
            <p:cNvSpPr/>
            <p:nvPr/>
          </p:nvSpPr>
          <p:spPr>
            <a:xfrm flipH="1">
              <a:off x="5998417" y="3555834"/>
              <a:ext cx="58632" cy="1983899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F3C95CC-BFA9-8C52-4AA4-E33A1879FA9C}"/>
                </a:ext>
              </a:extLst>
            </p:cNvPr>
            <p:cNvSpPr/>
            <p:nvPr/>
          </p:nvSpPr>
          <p:spPr>
            <a:xfrm rot="5400000" flipH="1">
              <a:off x="7332314" y="4207089"/>
              <a:ext cx="56749" cy="2608538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525B80-F35F-5204-FFEE-174C2176E765}"/>
              </a:ext>
            </a:extLst>
          </p:cNvPr>
          <p:cNvGrpSpPr/>
          <p:nvPr/>
        </p:nvGrpSpPr>
        <p:grpSpPr>
          <a:xfrm>
            <a:off x="524385" y="2568584"/>
            <a:ext cx="2747260" cy="2834789"/>
            <a:chOff x="716736" y="3223773"/>
            <a:chExt cx="2747260" cy="28347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75AFDCE-3EAB-FC26-4CD9-86EAB492BD76}"/>
                    </a:ext>
                  </a:extLst>
                </p:cNvPr>
                <p:cNvSpPr txBox="1"/>
                <p:nvPr/>
              </p:nvSpPr>
              <p:spPr>
                <a:xfrm>
                  <a:off x="716736" y="3223773"/>
                  <a:ext cx="4771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75AFDCE-3EAB-FC26-4CD9-86EAB492B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36" y="3223773"/>
                  <a:ext cx="47710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F68353-E327-4893-CA3C-54FB3EB9E2A3}"/>
                    </a:ext>
                  </a:extLst>
                </p:cNvPr>
                <p:cNvSpPr txBox="1"/>
                <p:nvPr/>
              </p:nvSpPr>
              <p:spPr>
                <a:xfrm>
                  <a:off x="3264857" y="5596897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F68353-E327-4893-CA3C-54FB3EB9E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57" y="5596897"/>
                  <a:ext cx="184731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5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D4D76B-6F80-DC2C-0635-E665A1C1D82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06620" y="3603286"/>
              <a:ext cx="1983899" cy="1983899"/>
            </a:xfrm>
            <a:prstGeom prst="line">
              <a:avLst/>
            </a:prstGeom>
            <a:ln w="349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2D49E1-533A-E837-1384-569E5C2062B7}"/>
                </a:ext>
              </a:extLst>
            </p:cNvPr>
            <p:cNvSpPr/>
            <p:nvPr/>
          </p:nvSpPr>
          <p:spPr>
            <a:xfrm flipH="1">
              <a:off x="1160901" y="3454606"/>
              <a:ext cx="45719" cy="2130754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3094DB4-BE5F-87D7-BC71-8B4082E9F984}"/>
                </a:ext>
              </a:extLst>
            </p:cNvPr>
            <p:cNvSpPr/>
            <p:nvPr/>
          </p:nvSpPr>
          <p:spPr>
            <a:xfrm rot="5400000" flipH="1">
              <a:off x="2310664" y="4432940"/>
              <a:ext cx="45719" cy="2260944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23AD07-140B-B23E-0ED1-386FC808F332}"/>
              </a:ext>
            </a:extLst>
          </p:cNvPr>
          <p:cNvSpPr txBox="1"/>
          <p:nvPr/>
        </p:nvSpPr>
        <p:spPr>
          <a:xfrm>
            <a:off x="1032024" y="272981"/>
            <a:ext cx="1071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 can also model the same kinematic equation for a system in a non-inertial frame</a:t>
            </a:r>
          </a:p>
        </p:txBody>
      </p: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872151" y="2214170"/>
            <a:ext cx="10447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Kinematics: Describe the motion of a system in space and time (position, velocity, acceleration)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5A16-9DC9-E53C-D7D2-A32627E95C01}"/>
              </a:ext>
            </a:extLst>
          </p:cNvPr>
          <p:cNvSpPr txBox="1"/>
          <p:nvPr/>
        </p:nvSpPr>
        <p:spPr>
          <a:xfrm>
            <a:off x="872150" y="3593989"/>
            <a:ext cx="1112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Dynamics: Describe the cause of motion (Force, mass, momentum, energy)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D31DE-0DBD-ADB4-0102-A6B4C7A58E63}"/>
              </a:ext>
            </a:extLst>
          </p:cNvPr>
          <p:cNvSpPr txBox="1"/>
          <p:nvPr/>
        </p:nvSpPr>
        <p:spPr>
          <a:xfrm>
            <a:off x="119730" y="1146540"/>
            <a:ext cx="273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Galileo Worked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961CD-7C9D-E3FA-25C7-DE42CEE9F3A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7765" y="1546650"/>
            <a:ext cx="394044" cy="57226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51E207-4D8C-7D0F-CB29-63B3CCC33E9B}"/>
              </a:ext>
            </a:extLst>
          </p:cNvPr>
          <p:cNvSpPr txBox="1"/>
          <p:nvPr/>
        </p:nvSpPr>
        <p:spPr>
          <a:xfrm>
            <a:off x="1881809" y="5250884"/>
            <a:ext cx="283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Newton Worked 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D3C72-7342-E7D3-114A-A059D952D219}"/>
              </a:ext>
            </a:extLst>
          </p:cNvPr>
          <p:cNvCxnSpPr>
            <a:cxnSpLocks/>
          </p:cNvCxnSpPr>
          <p:nvPr/>
        </p:nvCxnSpPr>
        <p:spPr>
          <a:xfrm flipH="1" flipV="1">
            <a:off x="2252870" y="4294731"/>
            <a:ext cx="602930" cy="95615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saac Newton - Wikipedia">
            <a:extLst>
              <a:ext uri="{FF2B5EF4-FFF2-40B4-BE49-F238E27FC236}">
                <a16:creationId xmlns:a16="http://schemas.microsoft.com/office/drawing/2014/main" id="{D104F1FC-D959-BAEF-A88A-18BCC763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0" y="4571882"/>
            <a:ext cx="1705471" cy="2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lileo Galilei - Wikipedia">
            <a:extLst>
              <a:ext uri="{FF2B5EF4-FFF2-40B4-BE49-F238E27FC236}">
                <a16:creationId xmlns:a16="http://schemas.microsoft.com/office/drawing/2014/main" id="{1D51FE63-1A76-CC26-B862-41B4E855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98" y="191699"/>
            <a:ext cx="1634256" cy="207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Non-Inertial Frame: Newtonian Mechanics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48EE6-AE56-0AF0-AAD0-D99CC34C9DCF}"/>
              </a:ext>
            </a:extLst>
          </p:cNvPr>
          <p:cNvSpPr txBox="1"/>
          <p:nvPr/>
        </p:nvSpPr>
        <p:spPr>
          <a:xfrm>
            <a:off x="362132" y="929197"/>
            <a:ext cx="7583486" cy="83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Keeping the position variable the same: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BA182-6C82-AB7C-875B-3A13E3DDB34B}"/>
              </a:ext>
            </a:extLst>
          </p:cNvPr>
          <p:cNvSpPr txBox="1"/>
          <p:nvPr/>
        </p:nvSpPr>
        <p:spPr>
          <a:xfrm>
            <a:off x="373074" y="4306139"/>
            <a:ext cx="7076898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We now have a variable effective mass due to a slowing down of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4C4624-4843-371F-7CA4-3861AB01BDD3}"/>
                  </a:ext>
                </a:extLst>
              </p:cNvPr>
              <p:cNvSpPr txBox="1"/>
              <p:nvPr/>
            </p:nvSpPr>
            <p:spPr>
              <a:xfrm>
                <a:off x="2391069" y="1671478"/>
                <a:ext cx="7447103" cy="94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4C4624-4843-371F-7CA4-3861AB01B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69" y="1671478"/>
                <a:ext cx="7447103" cy="942887"/>
              </a:xfrm>
              <a:prstGeom prst="rect">
                <a:avLst/>
              </a:prstGeom>
              <a:blipFill>
                <a:blip r:embed="rId2"/>
                <a:stretch>
                  <a:fillRect l="-341" r="-204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00E243-D105-1B83-AEB0-00248AB2AF5B}"/>
                  </a:ext>
                </a:extLst>
              </p:cNvPr>
              <p:cNvSpPr txBox="1"/>
              <p:nvPr/>
            </p:nvSpPr>
            <p:spPr>
              <a:xfrm>
                <a:off x="781134" y="2740761"/>
                <a:ext cx="3746282" cy="834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00E243-D105-1B83-AEB0-00248AB2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4" y="2740761"/>
                <a:ext cx="3746282" cy="834909"/>
              </a:xfrm>
              <a:prstGeom prst="rect">
                <a:avLst/>
              </a:prstGeom>
              <a:blipFill>
                <a:blip r:embed="rId3"/>
                <a:stretch>
                  <a:fillRect l="-4730" r="-405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B5842-3EEA-FA91-9F0C-74E07D52439D}"/>
                  </a:ext>
                </a:extLst>
              </p:cNvPr>
              <p:cNvSpPr txBox="1"/>
              <p:nvPr/>
            </p:nvSpPr>
            <p:spPr>
              <a:xfrm>
                <a:off x="5474728" y="2740007"/>
                <a:ext cx="5756704" cy="953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B5842-3EEA-FA91-9F0C-74E07D52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28" y="2740007"/>
                <a:ext cx="5756704" cy="953659"/>
              </a:xfrm>
              <a:prstGeom prst="rect">
                <a:avLst/>
              </a:prstGeom>
              <a:blipFill>
                <a:blip r:embed="rId4"/>
                <a:stretch>
                  <a:fillRect l="-66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1F71589-DA0D-F6CC-F3A6-423CBEBC0211}"/>
              </a:ext>
            </a:extLst>
          </p:cNvPr>
          <p:cNvSpPr txBox="1"/>
          <p:nvPr/>
        </p:nvSpPr>
        <p:spPr>
          <a:xfrm>
            <a:off x="6945909" y="4279859"/>
            <a:ext cx="253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like in special relativity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DA4E24-A53F-CB93-ABB2-1E131ED22FDD}"/>
              </a:ext>
            </a:extLst>
          </p:cNvPr>
          <p:cNvCxnSpPr>
            <a:cxnSpLocks/>
          </p:cNvCxnSpPr>
          <p:nvPr/>
        </p:nvCxnSpPr>
        <p:spPr>
          <a:xfrm flipH="1">
            <a:off x="7108315" y="4903862"/>
            <a:ext cx="683314" cy="2500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7D762F-1182-CFB2-A4C8-31056AEB526A}"/>
                  </a:ext>
                </a:extLst>
              </p:cNvPr>
              <p:cNvSpPr txBox="1"/>
              <p:nvPr/>
            </p:nvSpPr>
            <p:spPr>
              <a:xfrm>
                <a:off x="8242864" y="858396"/>
                <a:ext cx="222580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7D762F-1182-CFB2-A4C8-31056AEB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864" y="858396"/>
                <a:ext cx="2225802" cy="1107996"/>
              </a:xfrm>
              <a:prstGeom prst="rect">
                <a:avLst/>
              </a:prstGeom>
              <a:blipFill>
                <a:blip r:embed="rId5"/>
                <a:stretch>
                  <a:fillRect r="-3955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1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Non-Inertial Frame: Newtonian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9A76F3-BA98-8C00-3042-11927780CF0C}"/>
                  </a:ext>
                </a:extLst>
              </p:cNvPr>
              <p:cNvSpPr txBox="1"/>
              <p:nvPr/>
            </p:nvSpPr>
            <p:spPr>
              <a:xfrm>
                <a:off x="33638" y="1217089"/>
                <a:ext cx="12124724" cy="1156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9A76F3-BA98-8C00-3042-11927780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8" y="1217089"/>
                <a:ext cx="12124724" cy="1156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7B65-8F2F-C212-1521-37C5920CA911}"/>
                  </a:ext>
                </a:extLst>
              </p:cNvPr>
              <p:cNvSpPr txBox="1"/>
              <p:nvPr/>
            </p:nvSpPr>
            <p:spPr>
              <a:xfrm>
                <a:off x="2472150" y="1985198"/>
                <a:ext cx="7230893" cy="1186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7B65-8F2F-C212-1521-37C5920C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150" y="1985198"/>
                <a:ext cx="7230893" cy="1186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5A310-0299-8E43-1D49-610EF441AFA0}"/>
                  </a:ext>
                </a:extLst>
              </p:cNvPr>
              <p:cNvSpPr txBox="1"/>
              <p:nvPr/>
            </p:nvSpPr>
            <p:spPr>
              <a:xfrm>
                <a:off x="384657" y="3347460"/>
                <a:ext cx="2467993" cy="58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Setting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5A310-0299-8E43-1D49-610EF441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7" y="3347460"/>
                <a:ext cx="2467993" cy="588110"/>
              </a:xfrm>
              <a:prstGeom prst="rect">
                <a:avLst/>
              </a:prstGeom>
              <a:blipFill>
                <a:blip r:embed="rId4"/>
                <a:stretch>
                  <a:fillRect l="-410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AFFC1-FCEA-8A91-93F9-5F06CCE5A099}"/>
                  </a:ext>
                </a:extLst>
              </p:cNvPr>
              <p:cNvSpPr txBox="1"/>
              <p:nvPr/>
            </p:nvSpPr>
            <p:spPr>
              <a:xfrm>
                <a:off x="1659839" y="5054481"/>
                <a:ext cx="452705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AFFC1-FCEA-8A91-93F9-5F06CCE5A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839" y="5054481"/>
                <a:ext cx="4527053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CFBC8-0214-ED2E-8B42-5E32573FEF06}"/>
                  </a:ext>
                </a:extLst>
              </p:cNvPr>
              <p:cNvSpPr txBox="1"/>
              <p:nvPr/>
            </p:nvSpPr>
            <p:spPr>
              <a:xfrm>
                <a:off x="2200235" y="3138714"/>
                <a:ext cx="9339943" cy="196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CFBC8-0214-ED2E-8B42-5E32573FE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35" y="3138714"/>
                <a:ext cx="9339943" cy="1964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A9A5F4-4C1D-F2F2-B0B9-8328C4D8DE7B}"/>
              </a:ext>
            </a:extLst>
          </p:cNvPr>
          <p:cNvSpPr txBox="1"/>
          <p:nvPr/>
        </p:nvSpPr>
        <p:spPr>
          <a:xfrm>
            <a:off x="1661657" y="696590"/>
            <a:ext cx="895469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verifying that this gives us the correct effective mass and force: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B74AC5-B77E-4DC6-FE64-5E2E637EC4A6}"/>
              </a:ext>
            </a:extLst>
          </p:cNvPr>
          <p:cNvSpPr txBox="1"/>
          <p:nvPr/>
        </p:nvSpPr>
        <p:spPr>
          <a:xfrm>
            <a:off x="6289452" y="5018324"/>
            <a:ext cx="2470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correct effective mass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7B4625-564F-2D36-0289-30C18D222227}"/>
              </a:ext>
            </a:extLst>
          </p:cNvPr>
          <p:cNvCxnSpPr>
            <a:cxnSpLocks/>
          </p:cNvCxnSpPr>
          <p:nvPr/>
        </p:nvCxnSpPr>
        <p:spPr>
          <a:xfrm flipH="1">
            <a:off x="6082514" y="5426305"/>
            <a:ext cx="683314" cy="2500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21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379A8-DDEC-5B67-DFA7-58E69F31024A}"/>
              </a:ext>
            </a:extLst>
          </p:cNvPr>
          <p:cNvSpPr txBox="1"/>
          <p:nvPr/>
        </p:nvSpPr>
        <p:spPr>
          <a:xfrm>
            <a:off x="1791810" y="-67696"/>
            <a:ext cx="3195105" cy="133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tx1"/>
                </a:solidFill>
              </a:rPr>
              <a:t>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6C17D-720C-BEB0-3142-30666ACDFE5F}"/>
              </a:ext>
            </a:extLst>
          </p:cNvPr>
          <p:cNvSpPr txBox="1"/>
          <p:nvPr/>
        </p:nvSpPr>
        <p:spPr>
          <a:xfrm>
            <a:off x="6799454" y="-67696"/>
            <a:ext cx="3583930" cy="133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tx1"/>
                </a:solidFill>
              </a:rPr>
              <a:t>Kinematics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891CC-D2E5-2CBF-EA30-720D63E655DA}"/>
              </a:ext>
            </a:extLst>
          </p:cNvPr>
          <p:cNvSpPr txBox="1"/>
          <p:nvPr/>
        </p:nvSpPr>
        <p:spPr>
          <a:xfrm>
            <a:off x="971453" y="1266515"/>
            <a:ext cx="3028586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tx1"/>
                </a:solidFill>
              </a:rPr>
              <a:t>Linear Drag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632F9-520B-D79E-AC5F-3A3E1F180B27}"/>
              </a:ext>
            </a:extLst>
          </p:cNvPr>
          <p:cNvSpPr txBox="1"/>
          <p:nvPr/>
        </p:nvSpPr>
        <p:spPr>
          <a:xfrm>
            <a:off x="971453" y="2886095"/>
            <a:ext cx="3657796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tx1"/>
                </a:solidFill>
              </a:rPr>
              <a:t>Variable Mass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B6C1D-99AB-26FB-C565-DED35EEEE6C6}"/>
              </a:ext>
            </a:extLst>
          </p:cNvPr>
          <p:cNvSpPr txBox="1"/>
          <p:nvPr/>
        </p:nvSpPr>
        <p:spPr>
          <a:xfrm>
            <a:off x="971453" y="4505675"/>
            <a:ext cx="4921732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Non-Inertial Frame</a:t>
            </a:r>
            <a:endParaRPr lang="en-US" sz="48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A1406D-F433-682A-3A04-471EF590C0F3}"/>
              </a:ext>
            </a:extLst>
          </p:cNvPr>
          <p:cNvGrpSpPr/>
          <p:nvPr/>
        </p:nvGrpSpPr>
        <p:grpSpPr>
          <a:xfrm>
            <a:off x="6220896" y="1307734"/>
            <a:ext cx="4173872" cy="2978684"/>
            <a:chOff x="126780" y="1906010"/>
            <a:chExt cx="3420722" cy="2380906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4908162B-8D2D-A162-65D3-DDE7ABF2FEA6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2C0492-3F01-E74D-FA7B-CBCB7F48BBC8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2C0492-3F01-E74D-FA7B-CBCB7F48B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A897CC-D9DB-E612-31F9-A0E8A8B9E7EF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A897CC-D9DB-E612-31F9-A0E8A8B9E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594611-3FE9-DE75-D4C4-B42AF098696D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594611-3FE9-DE75-D4C4-B42AF0986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9813EA0-F762-5584-A45A-1E44313B0366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1EE3C8A-712A-374B-1605-471BCBC6762A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7C71564-DB35-AC48-5196-30F7B5222BA2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7C71564-DB35-AC48-5196-30F7B5222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76AD34C6-9F60-58FA-205A-7C707202429F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C004DC-2DC7-A813-B1A4-EF4D2689DE65}"/>
              </a:ext>
            </a:extLst>
          </p:cNvPr>
          <p:cNvCxnSpPr>
            <a:cxnSpLocks/>
          </p:cNvCxnSpPr>
          <p:nvPr/>
        </p:nvCxnSpPr>
        <p:spPr>
          <a:xfrm flipV="1">
            <a:off x="5504688" y="3971905"/>
            <a:ext cx="1441254" cy="7982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C6FF99-AB2F-E814-9471-EBD9B39CDBC2}"/>
              </a:ext>
            </a:extLst>
          </p:cNvPr>
          <p:cNvCxnSpPr>
            <a:cxnSpLocks/>
          </p:cNvCxnSpPr>
          <p:nvPr/>
        </p:nvCxnSpPr>
        <p:spPr>
          <a:xfrm flipV="1">
            <a:off x="4755460" y="3081343"/>
            <a:ext cx="1890142" cy="4838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FD7808-23A8-BCED-BB2B-D883254DA77A}"/>
              </a:ext>
            </a:extLst>
          </p:cNvPr>
          <p:cNvCxnSpPr>
            <a:cxnSpLocks/>
          </p:cNvCxnSpPr>
          <p:nvPr/>
        </p:nvCxnSpPr>
        <p:spPr>
          <a:xfrm>
            <a:off x="4221466" y="1908065"/>
            <a:ext cx="1749639" cy="604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08C49A-0FC3-F232-E4E8-C15F693B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134AD-27F6-4AD4-2242-142D7D2B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/>
              <p:nvPr/>
            </p:nvSpPr>
            <p:spPr>
              <a:xfrm>
                <a:off x="459608" y="887395"/>
                <a:ext cx="10084967" cy="166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This case demonstrates that we can have the same kinematics for different systems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8" y="887395"/>
                <a:ext cx="10084967" cy="1668405"/>
              </a:xfrm>
              <a:prstGeom prst="rect">
                <a:avLst/>
              </a:prstGeom>
              <a:blipFill>
                <a:blip r:embed="rId2"/>
                <a:stretch>
                  <a:fillRect l="-1887" r="-163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529C3-96BD-B367-0BA9-1E56FC6F4582}"/>
                  </a:ext>
                </a:extLst>
              </p:cNvPr>
              <p:cNvSpPr txBox="1"/>
              <p:nvPr/>
            </p:nvSpPr>
            <p:spPr>
              <a:xfrm>
                <a:off x="459608" y="2895465"/>
                <a:ext cx="9168649" cy="3330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The kinematics of a system are not enough for us to understand its causes of motion, with the different formulations having different ways of relating kinematics and dynamics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529C3-96BD-B367-0BA9-1E56FC6F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8" y="2895465"/>
                <a:ext cx="9168649" cy="3330399"/>
              </a:xfrm>
              <a:prstGeom prst="rect">
                <a:avLst/>
              </a:prstGeom>
              <a:blipFill>
                <a:blip r:embed="rId3"/>
                <a:stretch>
                  <a:fillRect l="-2078" r="-1662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03C3CB-9CAC-6203-7719-2E6619341CCE}"/>
              </a:ext>
            </a:extLst>
          </p:cNvPr>
          <p:cNvSpPr txBox="1"/>
          <p:nvPr/>
        </p:nvSpPr>
        <p:spPr>
          <a:xfrm>
            <a:off x="4890221" y="153973"/>
            <a:ext cx="241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Big Picture: </a:t>
            </a:r>
          </a:p>
        </p:txBody>
      </p:sp>
    </p:spTree>
    <p:extLst>
      <p:ext uri="{BB962C8B-B14F-4D97-AF65-F5344CB8AC3E}">
        <p14:creationId xmlns:p14="http://schemas.microsoft.com/office/powerpoint/2010/main" val="693597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DAFD39-8B7B-B194-7406-1493106EABFE}"/>
              </a:ext>
            </a:extLst>
          </p:cNvPr>
          <p:cNvGrpSpPr/>
          <p:nvPr/>
        </p:nvGrpSpPr>
        <p:grpSpPr>
          <a:xfrm>
            <a:off x="53782" y="669230"/>
            <a:ext cx="4448527" cy="3316865"/>
            <a:chOff x="67929" y="970051"/>
            <a:chExt cx="4448527" cy="331686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1BE5335-1055-A8CE-A768-8B1A84947F9D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E2308A4-5861-DEF8-028B-C276F773D1FD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EA04F4-0679-59C5-3C3E-BAF42986FA15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B3123E-621E-34D4-CF6D-34109D1ED4FD}"/>
                    </a:ext>
                  </a:extLst>
                </p:cNvPr>
                <p:cNvSpPr txBox="1"/>
                <p:nvPr/>
              </p:nvSpPr>
              <p:spPr>
                <a:xfrm>
                  <a:off x="67929" y="970051"/>
                  <a:ext cx="4448527" cy="112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B3123E-621E-34D4-CF6D-34109D1ED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" y="970051"/>
                  <a:ext cx="4448527" cy="11203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FD643FF-7786-01F4-55AB-A3BA231C42EA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5ED9A-B1DC-37E6-0CDD-0895C743F236}"/>
              </a:ext>
            </a:extLst>
          </p:cNvPr>
          <p:cNvGrpSpPr/>
          <p:nvPr/>
        </p:nvGrpSpPr>
        <p:grpSpPr>
          <a:xfrm>
            <a:off x="4808838" y="1814479"/>
            <a:ext cx="3328066" cy="2171616"/>
            <a:chOff x="4603738" y="1931084"/>
            <a:chExt cx="3328066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/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C3D7CBC-DBAC-46B9-4A70-86B0C36C4758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56E962-F68E-4EB6-BD22-EE08A700BA99}"/>
                    </a:ext>
                  </a:extLst>
                </p:cNvPr>
                <p:cNvSpPr txBox="1"/>
                <p:nvPr/>
              </p:nvSpPr>
              <p:spPr>
                <a:xfrm>
                  <a:off x="4890302" y="2032009"/>
                  <a:ext cx="3041502" cy="91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56E962-F68E-4EB6-BD22-EE08A700B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302" y="2032009"/>
                  <a:ext cx="3041502" cy="9104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5C81619-4BD9-0C54-825F-6C9D9D7E0289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CA30F90-94DD-E0C1-9C7F-47DCDE5B61C6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CDE496-AE93-3FC7-D478-0399B007833D}"/>
              </a:ext>
            </a:extLst>
          </p:cNvPr>
          <p:cNvGrpSpPr/>
          <p:nvPr/>
        </p:nvGrpSpPr>
        <p:grpSpPr>
          <a:xfrm>
            <a:off x="3882559" y="4041513"/>
            <a:ext cx="4426881" cy="2358656"/>
            <a:chOff x="3739640" y="4253675"/>
            <a:chExt cx="4426881" cy="2358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/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/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/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C43A4F0-B171-E552-A4BA-1F1A67735591}"/>
                </a:ext>
              </a:extLst>
            </p:cNvPr>
            <p:cNvSpPr/>
            <p:nvPr/>
          </p:nvSpPr>
          <p:spPr>
            <a:xfrm flipV="1">
              <a:off x="4353806" y="4966537"/>
              <a:ext cx="1836885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003888-3ACD-8063-9436-AC40C04E47E6}"/>
                    </a:ext>
                  </a:extLst>
                </p:cNvPr>
                <p:cNvSpPr txBox="1"/>
                <p:nvPr/>
              </p:nvSpPr>
              <p:spPr>
                <a:xfrm>
                  <a:off x="4808838" y="5623690"/>
                  <a:ext cx="5663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003888-3ACD-8063-9436-AC40C04E4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838" y="5623690"/>
                  <a:ext cx="566309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D93115-9823-93B1-AD36-F01DACDD1DB4}"/>
                    </a:ext>
                  </a:extLst>
                </p:cNvPr>
                <p:cNvSpPr txBox="1"/>
                <p:nvPr/>
              </p:nvSpPr>
              <p:spPr>
                <a:xfrm>
                  <a:off x="5272248" y="4399888"/>
                  <a:ext cx="2894273" cy="115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− 2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D93115-9823-93B1-AD36-F01DACDD1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248" y="4399888"/>
                  <a:ext cx="2894273" cy="115435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DFBDC0-EB39-A876-6919-C8930DF2A6A5}"/>
                </a:ext>
              </a:extLst>
            </p:cNvPr>
            <p:cNvSpPr/>
            <p:nvPr/>
          </p:nvSpPr>
          <p:spPr>
            <a:xfrm flipH="1">
              <a:off x="4308088" y="457877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561E0A-A4DA-DCB2-87AC-A67CD8109201}"/>
                </a:ext>
              </a:extLst>
            </p:cNvPr>
            <p:cNvSpPr/>
            <p:nvPr/>
          </p:nvSpPr>
          <p:spPr>
            <a:xfrm rot="5400000" flipH="1">
              <a:off x="5336084" y="513720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DA9A9-6E3A-95AE-7801-1DDFE72E468A}"/>
              </a:ext>
            </a:extLst>
          </p:cNvPr>
          <p:cNvGrpSpPr/>
          <p:nvPr/>
        </p:nvGrpSpPr>
        <p:grpSpPr>
          <a:xfrm>
            <a:off x="8423468" y="1822821"/>
            <a:ext cx="3189292" cy="1892484"/>
            <a:chOff x="7911255" y="2072986"/>
            <a:chExt cx="3189292" cy="1892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/>
                <p:nvPr/>
              </p:nvSpPr>
              <p:spPr>
                <a:xfrm>
                  <a:off x="8928349" y="2908713"/>
                  <a:ext cx="2172198" cy="881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349" y="2908713"/>
                  <a:ext cx="2172198" cy="8812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/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7C0076-13F1-57D4-DB8C-FDFD55B04063}"/>
                    </a:ext>
                  </a:extLst>
                </p:cNvPr>
                <p:cNvSpPr txBox="1"/>
                <p:nvPr/>
              </p:nvSpPr>
              <p:spPr>
                <a:xfrm>
                  <a:off x="7911255" y="3522528"/>
                  <a:ext cx="642257" cy="442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7C0076-13F1-57D4-DB8C-FDFD55B0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255" y="3522528"/>
                  <a:ext cx="642257" cy="4429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/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9379D40-93BE-0C50-836E-8721F735D32F}"/>
                </a:ext>
              </a:extLst>
            </p:cNvPr>
            <p:cNvSpPr/>
            <p:nvPr/>
          </p:nvSpPr>
          <p:spPr>
            <a:xfrm rot="10800000" flipH="1" flipV="1">
              <a:off x="8577890" y="2686145"/>
              <a:ext cx="2033245" cy="1087639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63575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83599 w 2004474"/>
                <a:gd name="connsiteY11" fmla="*/ 788869 h 911250"/>
                <a:gd name="connsiteX12" fmla="*/ 0 w 2004474"/>
                <a:gd name="connsiteY12" fmla="*/ 911250 h 911250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0 w 2004474"/>
                <a:gd name="connsiteY12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42561 w 2004474"/>
                <a:gd name="connsiteY12" fmla="*/ 860300 h 939589"/>
                <a:gd name="connsiteX13" fmla="*/ 0 w 2004474"/>
                <a:gd name="connsiteY13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125829 w 2004474"/>
                <a:gd name="connsiteY11" fmla="*/ 720713 h 939589"/>
                <a:gd name="connsiteX12" fmla="*/ 83599 w 2004474"/>
                <a:gd name="connsiteY12" fmla="*/ 788869 h 939589"/>
                <a:gd name="connsiteX13" fmla="*/ 42561 w 2004474"/>
                <a:gd name="connsiteY13" fmla="*/ 860300 h 939589"/>
                <a:gd name="connsiteX14" fmla="*/ 0 w 2004474"/>
                <a:gd name="connsiteY14" fmla="*/ 939589 h 9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474" h="939589">
                  <a:moveTo>
                    <a:pt x="2004474" y="0"/>
                  </a:moveTo>
                  <a:cubicBezTo>
                    <a:pt x="1949970" y="2646"/>
                    <a:pt x="1801273" y="7409"/>
                    <a:pt x="1693323" y="15876"/>
                  </a:cubicBezTo>
                  <a:lnTo>
                    <a:pt x="1448849" y="38100"/>
                  </a:lnTo>
                  <a:cubicBezTo>
                    <a:pt x="1366828" y="46567"/>
                    <a:pt x="1259935" y="58740"/>
                    <a:pt x="1201198" y="69852"/>
                  </a:cubicBezTo>
                  <a:cubicBezTo>
                    <a:pt x="1142461" y="80964"/>
                    <a:pt x="1067320" y="89959"/>
                    <a:pt x="1004349" y="107950"/>
                  </a:cubicBezTo>
                  <a:cubicBezTo>
                    <a:pt x="914920" y="130704"/>
                    <a:pt x="877877" y="144463"/>
                    <a:pt x="820198" y="165100"/>
                  </a:cubicBezTo>
                  <a:cubicBezTo>
                    <a:pt x="762519" y="185737"/>
                    <a:pt x="715424" y="212196"/>
                    <a:pt x="661449" y="238125"/>
                  </a:cubicBezTo>
                  <a:cubicBezTo>
                    <a:pt x="607474" y="264054"/>
                    <a:pt x="544502" y="300037"/>
                    <a:pt x="496348" y="333375"/>
                  </a:cubicBezTo>
                  <a:cubicBezTo>
                    <a:pt x="448194" y="366713"/>
                    <a:pt x="415385" y="393701"/>
                    <a:pt x="375698" y="428626"/>
                  </a:cubicBezTo>
                  <a:cubicBezTo>
                    <a:pt x="336011" y="463551"/>
                    <a:pt x="293678" y="505354"/>
                    <a:pt x="258224" y="542925"/>
                  </a:cubicBezTo>
                  <a:cubicBezTo>
                    <a:pt x="222770" y="580496"/>
                    <a:pt x="181864" y="641557"/>
                    <a:pt x="159798" y="670660"/>
                  </a:cubicBezTo>
                  <a:cubicBezTo>
                    <a:pt x="137732" y="699763"/>
                    <a:pt x="138529" y="701012"/>
                    <a:pt x="125829" y="720713"/>
                  </a:cubicBezTo>
                  <a:cubicBezTo>
                    <a:pt x="113129" y="740414"/>
                    <a:pt x="97477" y="765076"/>
                    <a:pt x="83599" y="788869"/>
                  </a:cubicBezTo>
                  <a:cubicBezTo>
                    <a:pt x="69721" y="812662"/>
                    <a:pt x="56494" y="835180"/>
                    <a:pt x="42561" y="860300"/>
                  </a:cubicBezTo>
                  <a:cubicBezTo>
                    <a:pt x="28628" y="885420"/>
                    <a:pt x="7697" y="925845"/>
                    <a:pt x="0" y="939589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0DB19BE-9647-9E1F-3D14-3B382BCE951F}"/>
                </a:ext>
              </a:extLst>
            </p:cNvPr>
            <p:cNvSpPr/>
            <p:nvPr/>
          </p:nvSpPr>
          <p:spPr>
            <a:xfrm flipH="1">
              <a:off x="8531386" y="2308681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E0165C7-776D-A70C-E03F-001FDBFE9B50}"/>
                </a:ext>
              </a:extLst>
            </p:cNvPr>
            <p:cNvSpPr/>
            <p:nvPr/>
          </p:nvSpPr>
          <p:spPr>
            <a:xfrm rot="5400000" flipH="1">
              <a:off x="9571260" y="162341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5811A5D-92CE-F1BC-870B-F7A58ADC2762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Graphs For Newtonian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40336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Graphs: 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55D146-183F-FB4F-3A34-B105D8EC1771}"/>
              </a:ext>
            </a:extLst>
          </p:cNvPr>
          <p:cNvSpPr txBox="1"/>
          <p:nvPr/>
        </p:nvSpPr>
        <p:spPr>
          <a:xfrm>
            <a:off x="566909" y="4817585"/>
            <a:ext cx="9065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kinematics for this system seem to be correct, but the dynamics seem off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7A0269-1BC9-CD6D-2CBA-D1FE0263F3F4}"/>
              </a:ext>
            </a:extLst>
          </p:cNvPr>
          <p:cNvGrpSpPr/>
          <p:nvPr/>
        </p:nvGrpSpPr>
        <p:grpSpPr>
          <a:xfrm>
            <a:off x="83672" y="876939"/>
            <a:ext cx="4628855" cy="3233104"/>
            <a:chOff x="107831" y="711647"/>
            <a:chExt cx="4628855" cy="3233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/>
                <p:nvPr/>
              </p:nvSpPr>
              <p:spPr>
                <a:xfrm>
                  <a:off x="156104" y="711647"/>
                  <a:ext cx="4580582" cy="112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04" y="711647"/>
                  <a:ext cx="4580582" cy="11203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BD5AD8-837D-C552-992B-64B2D6EB952F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BD5AD8-837D-C552-992B-64B2D6EB9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F176DC1-AEBF-1BA7-968C-DDEEEF2FEB47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F176DC1-AEBF-1BA7-968C-DDEEEF2FE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87330-A3DB-109B-9C36-62575E3EAB1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87330-A3DB-109B-9C36-62575E3EA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3B7EA26-4743-79C9-13BF-8DC81C7E15A8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101E8A7-3F01-F3B1-7D26-2FACE6BD85B2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0EEC0AF-9089-D70E-6259-997757D931F5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6E47C12-EEC3-DE95-7B3F-E6AB20323B7D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7AF809-1709-136D-3E3B-4C166B40E015}"/>
              </a:ext>
            </a:extLst>
          </p:cNvPr>
          <p:cNvGrpSpPr/>
          <p:nvPr/>
        </p:nvGrpSpPr>
        <p:grpSpPr>
          <a:xfrm>
            <a:off x="8009432" y="1608627"/>
            <a:ext cx="4281305" cy="2415121"/>
            <a:chOff x="7646750" y="1528297"/>
            <a:chExt cx="4281305" cy="24151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C2B296-DC7F-F175-B574-C085607A1BCF}"/>
                </a:ext>
              </a:extLst>
            </p:cNvPr>
            <p:cNvGrpSpPr/>
            <p:nvPr/>
          </p:nvGrpSpPr>
          <p:grpSpPr>
            <a:xfrm>
              <a:off x="7646750" y="1528297"/>
              <a:ext cx="3742120" cy="2415121"/>
              <a:chOff x="7646750" y="1528297"/>
              <a:chExt cx="3742120" cy="24151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DC01266-6DF2-39D2-10C6-B13D231A7AA2}"/>
                      </a:ext>
                    </a:extLst>
                  </p:cNvPr>
                  <p:cNvSpPr txBox="1"/>
                  <p:nvPr/>
                </p:nvSpPr>
                <p:spPr>
                  <a:xfrm>
                    <a:off x="7646750" y="1997368"/>
                    <a:ext cx="296732" cy="5573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DC01266-6DF2-39D2-10C6-B13D231A7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750" y="1997368"/>
                    <a:ext cx="296732" cy="5573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867423D-11B7-07EA-8838-77F6F12BF571}"/>
                      </a:ext>
                    </a:extLst>
                  </p:cNvPr>
                  <p:cNvSpPr txBox="1"/>
                  <p:nvPr/>
                </p:nvSpPr>
                <p:spPr>
                  <a:xfrm>
                    <a:off x="7800973" y="1706642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867423D-11B7-07EA-8838-77F6F12BF5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0973" y="1706642"/>
                    <a:ext cx="18473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93C8D65-DC43-AE60-7E0B-036CAC3F22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0329" y="357408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93C8D65-DC43-AE60-7E0B-036CAC3F2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0329" y="3574086"/>
                    <a:ext cx="18473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B3C09E47-710A-5716-897F-26891CF5F2FB}"/>
                  </a:ext>
                </a:extLst>
              </p:cNvPr>
              <p:cNvSpPr/>
              <p:nvPr/>
            </p:nvSpPr>
            <p:spPr>
              <a:xfrm flipV="1">
                <a:off x="8114200" y="2380592"/>
                <a:ext cx="1677306" cy="1174683"/>
              </a:xfrm>
              <a:custGeom>
                <a:avLst/>
                <a:gdLst>
                  <a:gd name="connsiteX0" fmla="*/ 2035175 w 2035175"/>
                  <a:gd name="connsiteY0" fmla="*/ 0 h 981075"/>
                  <a:gd name="connsiteX1" fmla="*/ 0 w 2035175"/>
                  <a:gd name="connsiteY1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288925 w 2035175"/>
                  <a:gd name="connsiteY3" fmla="*/ 552450 h 981075"/>
                  <a:gd name="connsiteX4" fmla="*/ 0 w 2035175"/>
                  <a:gd name="connsiteY4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1038225 w 2035175"/>
                  <a:gd name="connsiteY2" fmla="*/ 123825 h 981075"/>
                  <a:gd name="connsiteX3" fmla="*/ 692150 w 2035175"/>
                  <a:gd name="connsiteY3" fmla="*/ 247650 h 981075"/>
                  <a:gd name="connsiteX4" fmla="*/ 288925 w 2035175"/>
                  <a:gd name="connsiteY4" fmla="*/ 552450 h 981075"/>
                  <a:gd name="connsiteX5" fmla="*/ 0 w 2035175"/>
                  <a:gd name="connsiteY5" fmla="*/ 981075 h 981075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0 w 2047875"/>
                  <a:gd name="connsiteY5" fmla="*/ 971550 h 971550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117475 w 2047875"/>
                  <a:gd name="connsiteY5" fmla="*/ 777875 h 971550"/>
                  <a:gd name="connsiteX6" fmla="*/ 0 w 2047875"/>
                  <a:gd name="connsiteY6" fmla="*/ 971550 h 9715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14300 w 2044700"/>
                  <a:gd name="connsiteY5" fmla="*/ 777875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536574 w 2044700"/>
                  <a:gd name="connsiteY4" fmla="*/ 342900 h 996950"/>
                  <a:gd name="connsiteX5" fmla="*/ 298450 w 2044700"/>
                  <a:gd name="connsiteY5" fmla="*/ 552450 h 996950"/>
                  <a:gd name="connsiteX6" fmla="*/ 127000 w 2044700"/>
                  <a:gd name="connsiteY6" fmla="*/ 781050 h 996950"/>
                  <a:gd name="connsiteX7" fmla="*/ 0 w 2044700"/>
                  <a:gd name="connsiteY7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200024 w 2044700"/>
                  <a:gd name="connsiteY7" fmla="*/ 673100 h 996950"/>
                  <a:gd name="connsiteX8" fmla="*/ 127000 w 2044700"/>
                  <a:gd name="connsiteY8" fmla="*/ 781050 h 996950"/>
                  <a:gd name="connsiteX9" fmla="*/ 0 w 2044700"/>
                  <a:gd name="connsiteY9" fmla="*/ 996950 h 9969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396874 w 2032000"/>
                  <a:gd name="connsiteY6" fmla="*/ 434976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403224 w 2032000"/>
                  <a:gd name="connsiteY6" fmla="*/ 438151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714499 w 2032000"/>
                  <a:gd name="connsiteY1" fmla="*/ 25401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32000 w 2032000"/>
                  <a:gd name="connsiteY0" fmla="*/ 0 h 987425"/>
                  <a:gd name="connsiteX1" fmla="*/ 1717674 w 2032000"/>
                  <a:gd name="connsiteY1" fmla="*/ 15876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28825 w 2028825"/>
                  <a:gd name="connsiteY0" fmla="*/ 0 h 987425"/>
                  <a:gd name="connsiteX1" fmla="*/ 1714499 w 2028825"/>
                  <a:gd name="connsiteY1" fmla="*/ 15876 h 987425"/>
                  <a:gd name="connsiteX2" fmla="*/ 1381125 w 2028825"/>
                  <a:gd name="connsiteY2" fmla="*/ 50800 h 987425"/>
                  <a:gd name="connsiteX3" fmla="*/ 1028700 w 2028825"/>
                  <a:gd name="connsiteY3" fmla="*/ 117475 h 987425"/>
                  <a:gd name="connsiteX4" fmla="*/ 844549 w 2028825"/>
                  <a:gd name="connsiteY4" fmla="*/ 174625 h 987425"/>
                  <a:gd name="connsiteX5" fmla="*/ 685800 w 2028825"/>
                  <a:gd name="connsiteY5" fmla="*/ 247650 h 987425"/>
                  <a:gd name="connsiteX6" fmla="*/ 520699 w 2028825"/>
                  <a:gd name="connsiteY6" fmla="*/ 342900 h 987425"/>
                  <a:gd name="connsiteX7" fmla="*/ 400049 w 2028825"/>
                  <a:gd name="connsiteY7" fmla="*/ 438151 h 987425"/>
                  <a:gd name="connsiteX8" fmla="*/ 282575 w 2028825"/>
                  <a:gd name="connsiteY8" fmla="*/ 552450 h 987425"/>
                  <a:gd name="connsiteX9" fmla="*/ 184149 w 2028825"/>
                  <a:gd name="connsiteY9" fmla="*/ 673100 h 987425"/>
                  <a:gd name="connsiteX10" fmla="*/ 111125 w 2028825"/>
                  <a:gd name="connsiteY10" fmla="*/ 781050 h 987425"/>
                  <a:gd name="connsiteX11" fmla="*/ 0 w 2028825"/>
                  <a:gd name="connsiteY11" fmla="*/ 987425 h 987425"/>
                  <a:gd name="connsiteX0" fmla="*/ 2035175 w 2035175"/>
                  <a:gd name="connsiteY0" fmla="*/ 0 h 977900"/>
                  <a:gd name="connsiteX1" fmla="*/ 1720849 w 2035175"/>
                  <a:gd name="connsiteY1" fmla="*/ 15876 h 977900"/>
                  <a:gd name="connsiteX2" fmla="*/ 1387475 w 2035175"/>
                  <a:gd name="connsiteY2" fmla="*/ 50800 h 977900"/>
                  <a:gd name="connsiteX3" fmla="*/ 1035050 w 2035175"/>
                  <a:gd name="connsiteY3" fmla="*/ 117475 h 977900"/>
                  <a:gd name="connsiteX4" fmla="*/ 850899 w 2035175"/>
                  <a:gd name="connsiteY4" fmla="*/ 174625 h 977900"/>
                  <a:gd name="connsiteX5" fmla="*/ 692150 w 2035175"/>
                  <a:gd name="connsiteY5" fmla="*/ 247650 h 977900"/>
                  <a:gd name="connsiteX6" fmla="*/ 527049 w 2035175"/>
                  <a:gd name="connsiteY6" fmla="*/ 342900 h 977900"/>
                  <a:gd name="connsiteX7" fmla="*/ 406399 w 2035175"/>
                  <a:gd name="connsiteY7" fmla="*/ 438151 h 977900"/>
                  <a:gd name="connsiteX8" fmla="*/ 288925 w 2035175"/>
                  <a:gd name="connsiteY8" fmla="*/ 552450 h 977900"/>
                  <a:gd name="connsiteX9" fmla="*/ 190499 w 2035175"/>
                  <a:gd name="connsiteY9" fmla="*/ 673100 h 977900"/>
                  <a:gd name="connsiteX10" fmla="*/ 117475 w 2035175"/>
                  <a:gd name="connsiteY10" fmla="*/ 781050 h 977900"/>
                  <a:gd name="connsiteX11" fmla="*/ 0 w 2035175"/>
                  <a:gd name="connsiteY11" fmla="*/ 977900 h 977900"/>
                  <a:gd name="connsiteX0" fmla="*/ 2025650 w 2025650"/>
                  <a:gd name="connsiteY0" fmla="*/ 0 h 984250"/>
                  <a:gd name="connsiteX1" fmla="*/ 1711324 w 2025650"/>
                  <a:gd name="connsiteY1" fmla="*/ 15876 h 984250"/>
                  <a:gd name="connsiteX2" fmla="*/ 1377950 w 2025650"/>
                  <a:gd name="connsiteY2" fmla="*/ 50800 h 984250"/>
                  <a:gd name="connsiteX3" fmla="*/ 1025525 w 2025650"/>
                  <a:gd name="connsiteY3" fmla="*/ 117475 h 984250"/>
                  <a:gd name="connsiteX4" fmla="*/ 841374 w 2025650"/>
                  <a:gd name="connsiteY4" fmla="*/ 174625 h 984250"/>
                  <a:gd name="connsiteX5" fmla="*/ 682625 w 2025650"/>
                  <a:gd name="connsiteY5" fmla="*/ 247650 h 984250"/>
                  <a:gd name="connsiteX6" fmla="*/ 517524 w 2025650"/>
                  <a:gd name="connsiteY6" fmla="*/ 342900 h 984250"/>
                  <a:gd name="connsiteX7" fmla="*/ 396874 w 2025650"/>
                  <a:gd name="connsiteY7" fmla="*/ 438151 h 984250"/>
                  <a:gd name="connsiteX8" fmla="*/ 279400 w 2025650"/>
                  <a:gd name="connsiteY8" fmla="*/ 552450 h 984250"/>
                  <a:gd name="connsiteX9" fmla="*/ 180974 w 2025650"/>
                  <a:gd name="connsiteY9" fmla="*/ 673100 h 984250"/>
                  <a:gd name="connsiteX10" fmla="*/ 107950 w 2025650"/>
                  <a:gd name="connsiteY10" fmla="*/ 781050 h 984250"/>
                  <a:gd name="connsiteX11" fmla="*/ 0 w 2025650"/>
                  <a:gd name="connsiteY11" fmla="*/ 984250 h 984250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93674 w 2032000"/>
                  <a:gd name="connsiteY9" fmla="*/ 67945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20650 w 2032000"/>
                  <a:gd name="connsiteY10" fmla="*/ 79057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747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81075"/>
                  <a:gd name="connsiteX1" fmla="*/ 1720849 w 2032000"/>
                  <a:gd name="connsiteY1" fmla="*/ 25401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384300 w 2032000"/>
                  <a:gd name="connsiteY2" fmla="*/ 41275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476375 w 2032000"/>
                  <a:gd name="connsiteY2" fmla="*/ 38100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30259 w 1951134"/>
                  <a:gd name="connsiteY11" fmla="*/ 774700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92463 w 1951134"/>
                  <a:gd name="connsiteY11" fmla="*/ 823063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14329 w 1951134"/>
                  <a:gd name="connsiteY6" fmla="*/ 17901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810401 w 1951134"/>
                  <a:gd name="connsiteY5" fmla="*/ 138232 h 1122013"/>
                  <a:gd name="connsiteX6" fmla="*/ 614329 w 1951134"/>
                  <a:gd name="connsiteY6" fmla="*/ 17901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810401 w 1951134"/>
                  <a:gd name="connsiteY5" fmla="*/ 138232 h 1122013"/>
                  <a:gd name="connsiteX6" fmla="*/ 595668 w 1951134"/>
                  <a:gd name="connsiteY6" fmla="*/ 195137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88457 w 1988457"/>
                  <a:gd name="connsiteY0" fmla="*/ 97445 h 1106610"/>
                  <a:gd name="connsiteX1" fmla="*/ 1639983 w 1988457"/>
                  <a:gd name="connsiteY1" fmla="*/ 473 h 1106610"/>
                  <a:gd name="connsiteX2" fmla="*/ 1395509 w 1988457"/>
                  <a:gd name="connsiteY2" fmla="*/ 22697 h 1106610"/>
                  <a:gd name="connsiteX3" fmla="*/ 1147858 w 1988457"/>
                  <a:gd name="connsiteY3" fmla="*/ 54449 h 1106610"/>
                  <a:gd name="connsiteX4" fmla="*/ 951009 w 1988457"/>
                  <a:gd name="connsiteY4" fmla="*/ 92547 h 1106610"/>
                  <a:gd name="connsiteX5" fmla="*/ 810401 w 1988457"/>
                  <a:gd name="connsiteY5" fmla="*/ 122829 h 1106610"/>
                  <a:gd name="connsiteX6" fmla="*/ 595668 w 1988457"/>
                  <a:gd name="connsiteY6" fmla="*/ 179734 h 1106610"/>
                  <a:gd name="connsiteX7" fmla="*/ 430567 w 1988457"/>
                  <a:gd name="connsiteY7" fmla="*/ 269608 h 1106610"/>
                  <a:gd name="connsiteX8" fmla="*/ 303697 w 1988457"/>
                  <a:gd name="connsiteY8" fmla="*/ 386355 h 1106610"/>
                  <a:gd name="connsiteX9" fmla="*/ 204884 w 1988457"/>
                  <a:gd name="connsiteY9" fmla="*/ 522149 h 1106610"/>
                  <a:gd name="connsiteX10" fmla="*/ 131339 w 1988457"/>
                  <a:gd name="connsiteY10" fmla="*/ 664293 h 1106610"/>
                  <a:gd name="connsiteX11" fmla="*/ 73802 w 1988457"/>
                  <a:gd name="connsiteY11" fmla="*/ 856024 h 1106610"/>
                  <a:gd name="connsiteX12" fmla="*/ 0 w 1988457"/>
                  <a:gd name="connsiteY12" fmla="*/ 1106610 h 1106610"/>
                  <a:gd name="connsiteX0" fmla="*/ 1988457 w 1988457"/>
                  <a:gd name="connsiteY0" fmla="*/ 74748 h 1083913"/>
                  <a:gd name="connsiteX1" fmla="*/ 1671085 w 1988457"/>
                  <a:gd name="connsiteY1" fmla="*/ 79877 h 1083913"/>
                  <a:gd name="connsiteX2" fmla="*/ 1395509 w 1988457"/>
                  <a:gd name="connsiteY2" fmla="*/ 0 h 1083913"/>
                  <a:gd name="connsiteX3" fmla="*/ 1147858 w 1988457"/>
                  <a:gd name="connsiteY3" fmla="*/ 31752 h 1083913"/>
                  <a:gd name="connsiteX4" fmla="*/ 951009 w 1988457"/>
                  <a:gd name="connsiteY4" fmla="*/ 69850 h 1083913"/>
                  <a:gd name="connsiteX5" fmla="*/ 810401 w 1988457"/>
                  <a:gd name="connsiteY5" fmla="*/ 100132 h 1083913"/>
                  <a:gd name="connsiteX6" fmla="*/ 595668 w 1988457"/>
                  <a:gd name="connsiteY6" fmla="*/ 157037 h 1083913"/>
                  <a:gd name="connsiteX7" fmla="*/ 430567 w 1988457"/>
                  <a:gd name="connsiteY7" fmla="*/ 246911 h 1083913"/>
                  <a:gd name="connsiteX8" fmla="*/ 303697 w 1988457"/>
                  <a:gd name="connsiteY8" fmla="*/ 363658 h 1083913"/>
                  <a:gd name="connsiteX9" fmla="*/ 204884 w 1988457"/>
                  <a:gd name="connsiteY9" fmla="*/ 499452 h 1083913"/>
                  <a:gd name="connsiteX10" fmla="*/ 131339 w 1988457"/>
                  <a:gd name="connsiteY10" fmla="*/ 641596 h 1083913"/>
                  <a:gd name="connsiteX11" fmla="*/ 73802 w 1988457"/>
                  <a:gd name="connsiteY11" fmla="*/ 833327 h 1083913"/>
                  <a:gd name="connsiteX12" fmla="*/ 0 w 1988457"/>
                  <a:gd name="connsiteY12" fmla="*/ 1083913 h 1083913"/>
                  <a:gd name="connsiteX0" fmla="*/ 1988457 w 1988457"/>
                  <a:gd name="connsiteY0" fmla="*/ 44220 h 1053385"/>
                  <a:gd name="connsiteX1" fmla="*/ 1671085 w 1988457"/>
                  <a:gd name="connsiteY1" fmla="*/ 49349 h 1053385"/>
                  <a:gd name="connsiteX2" fmla="*/ 1395509 w 1988457"/>
                  <a:gd name="connsiteY2" fmla="*/ 50077 h 1053385"/>
                  <a:gd name="connsiteX3" fmla="*/ 1147858 w 1988457"/>
                  <a:gd name="connsiteY3" fmla="*/ 1224 h 1053385"/>
                  <a:gd name="connsiteX4" fmla="*/ 951009 w 1988457"/>
                  <a:gd name="connsiteY4" fmla="*/ 39322 h 1053385"/>
                  <a:gd name="connsiteX5" fmla="*/ 810401 w 1988457"/>
                  <a:gd name="connsiteY5" fmla="*/ 69604 h 1053385"/>
                  <a:gd name="connsiteX6" fmla="*/ 595668 w 1988457"/>
                  <a:gd name="connsiteY6" fmla="*/ 126509 h 1053385"/>
                  <a:gd name="connsiteX7" fmla="*/ 430567 w 1988457"/>
                  <a:gd name="connsiteY7" fmla="*/ 216383 h 1053385"/>
                  <a:gd name="connsiteX8" fmla="*/ 303697 w 1988457"/>
                  <a:gd name="connsiteY8" fmla="*/ 333130 h 1053385"/>
                  <a:gd name="connsiteX9" fmla="*/ 204884 w 1988457"/>
                  <a:gd name="connsiteY9" fmla="*/ 468924 h 1053385"/>
                  <a:gd name="connsiteX10" fmla="*/ 131339 w 1988457"/>
                  <a:gd name="connsiteY10" fmla="*/ 611068 h 1053385"/>
                  <a:gd name="connsiteX11" fmla="*/ 73802 w 1988457"/>
                  <a:gd name="connsiteY11" fmla="*/ 802799 h 1053385"/>
                  <a:gd name="connsiteX12" fmla="*/ 0 w 1988457"/>
                  <a:gd name="connsiteY12" fmla="*/ 1053385 h 1053385"/>
                  <a:gd name="connsiteX0" fmla="*/ 1988457 w 1988457"/>
                  <a:gd name="connsiteY0" fmla="*/ 10259 h 1019424"/>
                  <a:gd name="connsiteX1" fmla="*/ 1671085 w 1988457"/>
                  <a:gd name="connsiteY1" fmla="*/ 15388 h 1019424"/>
                  <a:gd name="connsiteX2" fmla="*/ 1395509 w 1988457"/>
                  <a:gd name="connsiteY2" fmla="*/ 16116 h 1019424"/>
                  <a:gd name="connsiteX3" fmla="*/ 1154078 w 1988457"/>
                  <a:gd name="connsiteY3" fmla="*/ 10252 h 1019424"/>
                  <a:gd name="connsiteX4" fmla="*/ 951009 w 1988457"/>
                  <a:gd name="connsiteY4" fmla="*/ 5361 h 1019424"/>
                  <a:gd name="connsiteX5" fmla="*/ 810401 w 1988457"/>
                  <a:gd name="connsiteY5" fmla="*/ 35643 h 1019424"/>
                  <a:gd name="connsiteX6" fmla="*/ 595668 w 1988457"/>
                  <a:gd name="connsiteY6" fmla="*/ 92548 h 1019424"/>
                  <a:gd name="connsiteX7" fmla="*/ 430567 w 1988457"/>
                  <a:gd name="connsiteY7" fmla="*/ 182422 h 1019424"/>
                  <a:gd name="connsiteX8" fmla="*/ 303697 w 1988457"/>
                  <a:gd name="connsiteY8" fmla="*/ 299169 h 1019424"/>
                  <a:gd name="connsiteX9" fmla="*/ 204884 w 1988457"/>
                  <a:gd name="connsiteY9" fmla="*/ 434963 h 1019424"/>
                  <a:gd name="connsiteX10" fmla="*/ 131339 w 1988457"/>
                  <a:gd name="connsiteY10" fmla="*/ 577107 h 1019424"/>
                  <a:gd name="connsiteX11" fmla="*/ 73802 w 1988457"/>
                  <a:gd name="connsiteY11" fmla="*/ 768838 h 1019424"/>
                  <a:gd name="connsiteX12" fmla="*/ 0 w 1988457"/>
                  <a:gd name="connsiteY12" fmla="*/ 1019424 h 1019424"/>
                  <a:gd name="connsiteX0" fmla="*/ 1988457 w 1988457"/>
                  <a:gd name="connsiteY0" fmla="*/ 5627 h 1014792"/>
                  <a:gd name="connsiteX1" fmla="*/ 1671085 w 1988457"/>
                  <a:gd name="connsiteY1" fmla="*/ 10756 h 1014792"/>
                  <a:gd name="connsiteX2" fmla="*/ 1395509 w 1988457"/>
                  <a:gd name="connsiteY2" fmla="*/ 11484 h 1014792"/>
                  <a:gd name="connsiteX3" fmla="*/ 1154078 w 1988457"/>
                  <a:gd name="connsiteY3" fmla="*/ 5620 h 1014792"/>
                  <a:gd name="connsiteX4" fmla="*/ 957230 w 1988457"/>
                  <a:gd name="connsiteY4" fmla="*/ 6103 h 1014792"/>
                  <a:gd name="connsiteX5" fmla="*/ 810401 w 1988457"/>
                  <a:gd name="connsiteY5" fmla="*/ 31011 h 1014792"/>
                  <a:gd name="connsiteX6" fmla="*/ 595668 w 1988457"/>
                  <a:gd name="connsiteY6" fmla="*/ 87916 h 1014792"/>
                  <a:gd name="connsiteX7" fmla="*/ 430567 w 1988457"/>
                  <a:gd name="connsiteY7" fmla="*/ 177790 h 1014792"/>
                  <a:gd name="connsiteX8" fmla="*/ 303697 w 1988457"/>
                  <a:gd name="connsiteY8" fmla="*/ 294537 h 1014792"/>
                  <a:gd name="connsiteX9" fmla="*/ 204884 w 1988457"/>
                  <a:gd name="connsiteY9" fmla="*/ 430331 h 1014792"/>
                  <a:gd name="connsiteX10" fmla="*/ 131339 w 1988457"/>
                  <a:gd name="connsiteY10" fmla="*/ 572475 h 1014792"/>
                  <a:gd name="connsiteX11" fmla="*/ 73802 w 1988457"/>
                  <a:gd name="connsiteY11" fmla="*/ 764206 h 1014792"/>
                  <a:gd name="connsiteX12" fmla="*/ 0 w 1988457"/>
                  <a:gd name="connsiteY12" fmla="*/ 1014792 h 1014792"/>
                  <a:gd name="connsiteX0" fmla="*/ 1988457 w 1988457"/>
                  <a:gd name="connsiteY0" fmla="*/ 15637 h 1024802"/>
                  <a:gd name="connsiteX1" fmla="*/ 1671085 w 1988457"/>
                  <a:gd name="connsiteY1" fmla="*/ 20766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57230 w 1988457"/>
                  <a:gd name="connsiteY4" fmla="*/ 16113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57230 w 1988457"/>
                  <a:gd name="connsiteY4" fmla="*/ 16113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8034 h 1017199"/>
                  <a:gd name="connsiteX1" fmla="*/ 1677306 w 1988457"/>
                  <a:gd name="connsiteY1" fmla="*/ 2415 h 1017199"/>
                  <a:gd name="connsiteX2" fmla="*/ 1392334 w 1988457"/>
                  <a:gd name="connsiteY2" fmla="*/ 3368 h 1017199"/>
                  <a:gd name="connsiteX3" fmla="*/ 1154078 w 1988457"/>
                  <a:gd name="connsiteY3" fmla="*/ 8027 h 1017199"/>
                  <a:gd name="connsiteX4" fmla="*/ 969671 w 1988457"/>
                  <a:gd name="connsiteY4" fmla="*/ 13883 h 1017199"/>
                  <a:gd name="connsiteX5" fmla="*/ 810401 w 1988457"/>
                  <a:gd name="connsiteY5" fmla="*/ 33418 h 1017199"/>
                  <a:gd name="connsiteX6" fmla="*/ 595668 w 1988457"/>
                  <a:gd name="connsiteY6" fmla="*/ 90323 h 1017199"/>
                  <a:gd name="connsiteX7" fmla="*/ 430567 w 1988457"/>
                  <a:gd name="connsiteY7" fmla="*/ 180197 h 1017199"/>
                  <a:gd name="connsiteX8" fmla="*/ 303697 w 1988457"/>
                  <a:gd name="connsiteY8" fmla="*/ 296944 h 1017199"/>
                  <a:gd name="connsiteX9" fmla="*/ 211234 w 1988457"/>
                  <a:gd name="connsiteY9" fmla="*/ 435481 h 1017199"/>
                  <a:gd name="connsiteX10" fmla="*/ 144039 w 1988457"/>
                  <a:gd name="connsiteY10" fmla="*/ 574882 h 1017199"/>
                  <a:gd name="connsiteX11" fmla="*/ 70627 w 1988457"/>
                  <a:gd name="connsiteY11" fmla="*/ 758384 h 1017199"/>
                  <a:gd name="connsiteX12" fmla="*/ 0 w 1988457"/>
                  <a:gd name="connsiteY12" fmla="*/ 1017199 h 1017199"/>
                  <a:gd name="connsiteX0" fmla="*/ 1988457 w 1988457"/>
                  <a:gd name="connsiteY0" fmla="*/ 8034 h 1017199"/>
                  <a:gd name="connsiteX1" fmla="*/ 1677306 w 1988457"/>
                  <a:gd name="connsiteY1" fmla="*/ 2415 h 1017199"/>
                  <a:gd name="connsiteX2" fmla="*/ 1392334 w 1988457"/>
                  <a:gd name="connsiteY2" fmla="*/ 3368 h 1017199"/>
                  <a:gd name="connsiteX3" fmla="*/ 1154078 w 1988457"/>
                  <a:gd name="connsiteY3" fmla="*/ 8027 h 1017199"/>
                  <a:gd name="connsiteX4" fmla="*/ 969671 w 1988457"/>
                  <a:gd name="connsiteY4" fmla="*/ 13883 h 1017199"/>
                  <a:gd name="connsiteX5" fmla="*/ 810401 w 1988457"/>
                  <a:gd name="connsiteY5" fmla="*/ 33418 h 1017199"/>
                  <a:gd name="connsiteX6" fmla="*/ 595668 w 1988457"/>
                  <a:gd name="connsiteY6" fmla="*/ 90323 h 1017199"/>
                  <a:gd name="connsiteX7" fmla="*/ 430567 w 1988457"/>
                  <a:gd name="connsiteY7" fmla="*/ 180197 h 1017199"/>
                  <a:gd name="connsiteX8" fmla="*/ 303697 w 1988457"/>
                  <a:gd name="connsiteY8" fmla="*/ 296944 h 1017199"/>
                  <a:gd name="connsiteX9" fmla="*/ 211234 w 1988457"/>
                  <a:gd name="connsiteY9" fmla="*/ 435481 h 1017199"/>
                  <a:gd name="connsiteX10" fmla="*/ 144039 w 1988457"/>
                  <a:gd name="connsiteY10" fmla="*/ 574882 h 1017199"/>
                  <a:gd name="connsiteX11" fmla="*/ 70627 w 1988457"/>
                  <a:gd name="connsiteY11" fmla="*/ 758384 h 1017199"/>
                  <a:gd name="connsiteX12" fmla="*/ 0 w 1988457"/>
                  <a:gd name="connsiteY12" fmla="*/ 1017199 h 101719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0567 w 1988457"/>
                  <a:gd name="connsiteY7" fmla="*/ 185877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810401 w 1988457"/>
                  <a:gd name="connsiteY4" fmla="*/ 39098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50076 w 1988457"/>
                  <a:gd name="connsiteY4" fmla="*/ 47327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268772 w 1988457"/>
                  <a:gd name="connsiteY7" fmla="*/ 351995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68772 w 1988457"/>
                  <a:gd name="connsiteY8" fmla="*/ 351995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189009 w 1988457"/>
                  <a:gd name="connsiteY9" fmla="*/ 471332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189009 w 1988457"/>
                  <a:gd name="connsiteY9" fmla="*/ 471332 h 1022879"/>
                  <a:gd name="connsiteX10" fmla="*/ 121814 w 1988457"/>
                  <a:gd name="connsiteY10" fmla="*/ 616219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78932 w 1978932"/>
                  <a:gd name="connsiteY0" fmla="*/ 0 h 1020136"/>
                  <a:gd name="connsiteX1" fmla="*/ 1677306 w 1978932"/>
                  <a:gd name="connsiteY1" fmla="*/ 5352 h 1020136"/>
                  <a:gd name="connsiteX2" fmla="*/ 1392334 w 1978932"/>
                  <a:gd name="connsiteY2" fmla="*/ 6305 h 1020136"/>
                  <a:gd name="connsiteX3" fmla="*/ 969671 w 1978932"/>
                  <a:gd name="connsiteY3" fmla="*/ 16820 h 1020136"/>
                  <a:gd name="connsiteX4" fmla="*/ 731026 w 1978932"/>
                  <a:gd name="connsiteY4" fmla="*/ 55555 h 1020136"/>
                  <a:gd name="connsiteX5" fmla="*/ 557568 w 1978932"/>
                  <a:gd name="connsiteY5" fmla="*/ 109717 h 1020136"/>
                  <a:gd name="connsiteX6" fmla="*/ 433742 w 1978932"/>
                  <a:gd name="connsiteY6" fmla="*/ 177648 h 1020136"/>
                  <a:gd name="connsiteX7" fmla="*/ 334385 w 1978932"/>
                  <a:gd name="connsiteY7" fmla="*/ 252358 h 1020136"/>
                  <a:gd name="connsiteX8" fmla="*/ 259247 w 1978932"/>
                  <a:gd name="connsiteY8" fmla="*/ 346510 h 1020136"/>
                  <a:gd name="connsiteX9" fmla="*/ 189009 w 1978932"/>
                  <a:gd name="connsiteY9" fmla="*/ 468589 h 1020136"/>
                  <a:gd name="connsiteX10" fmla="*/ 121814 w 1978932"/>
                  <a:gd name="connsiteY10" fmla="*/ 613476 h 1020136"/>
                  <a:gd name="connsiteX11" fmla="*/ 70627 w 1978932"/>
                  <a:gd name="connsiteY11" fmla="*/ 761321 h 1020136"/>
                  <a:gd name="connsiteX12" fmla="*/ 0 w 1978932"/>
                  <a:gd name="connsiteY12" fmla="*/ 1020136 h 1020136"/>
                  <a:gd name="connsiteX0" fmla="*/ 1988457 w 1988457"/>
                  <a:gd name="connsiteY0" fmla="*/ 0 h 1017393"/>
                  <a:gd name="connsiteX1" fmla="*/ 1677306 w 1988457"/>
                  <a:gd name="connsiteY1" fmla="*/ 2609 h 1017393"/>
                  <a:gd name="connsiteX2" fmla="*/ 1392334 w 1988457"/>
                  <a:gd name="connsiteY2" fmla="*/ 3562 h 1017393"/>
                  <a:gd name="connsiteX3" fmla="*/ 969671 w 1988457"/>
                  <a:gd name="connsiteY3" fmla="*/ 14077 h 1017393"/>
                  <a:gd name="connsiteX4" fmla="*/ 731026 w 1988457"/>
                  <a:gd name="connsiteY4" fmla="*/ 52812 h 1017393"/>
                  <a:gd name="connsiteX5" fmla="*/ 557568 w 1988457"/>
                  <a:gd name="connsiteY5" fmla="*/ 106974 h 1017393"/>
                  <a:gd name="connsiteX6" fmla="*/ 433742 w 1988457"/>
                  <a:gd name="connsiteY6" fmla="*/ 174905 h 1017393"/>
                  <a:gd name="connsiteX7" fmla="*/ 334385 w 1988457"/>
                  <a:gd name="connsiteY7" fmla="*/ 249615 h 1017393"/>
                  <a:gd name="connsiteX8" fmla="*/ 259247 w 1988457"/>
                  <a:gd name="connsiteY8" fmla="*/ 343767 h 1017393"/>
                  <a:gd name="connsiteX9" fmla="*/ 189009 w 1988457"/>
                  <a:gd name="connsiteY9" fmla="*/ 465846 h 1017393"/>
                  <a:gd name="connsiteX10" fmla="*/ 121814 w 1988457"/>
                  <a:gd name="connsiteY10" fmla="*/ 610733 h 1017393"/>
                  <a:gd name="connsiteX11" fmla="*/ 70627 w 1988457"/>
                  <a:gd name="connsiteY11" fmla="*/ 758578 h 1017393"/>
                  <a:gd name="connsiteX12" fmla="*/ 0 w 1988457"/>
                  <a:gd name="connsiteY12" fmla="*/ 1017393 h 1017393"/>
                  <a:gd name="connsiteX0" fmla="*/ 1985282 w 1985282"/>
                  <a:gd name="connsiteY0" fmla="*/ 2877 h 1014784"/>
                  <a:gd name="connsiteX1" fmla="*/ 1677306 w 1985282"/>
                  <a:gd name="connsiteY1" fmla="*/ 0 h 1014784"/>
                  <a:gd name="connsiteX2" fmla="*/ 1392334 w 1985282"/>
                  <a:gd name="connsiteY2" fmla="*/ 953 h 1014784"/>
                  <a:gd name="connsiteX3" fmla="*/ 969671 w 1985282"/>
                  <a:gd name="connsiteY3" fmla="*/ 11468 h 1014784"/>
                  <a:gd name="connsiteX4" fmla="*/ 731026 w 1985282"/>
                  <a:gd name="connsiteY4" fmla="*/ 50203 h 1014784"/>
                  <a:gd name="connsiteX5" fmla="*/ 557568 w 1985282"/>
                  <a:gd name="connsiteY5" fmla="*/ 104365 h 1014784"/>
                  <a:gd name="connsiteX6" fmla="*/ 433742 w 1985282"/>
                  <a:gd name="connsiteY6" fmla="*/ 172296 h 1014784"/>
                  <a:gd name="connsiteX7" fmla="*/ 334385 w 1985282"/>
                  <a:gd name="connsiteY7" fmla="*/ 247006 h 1014784"/>
                  <a:gd name="connsiteX8" fmla="*/ 259247 w 1985282"/>
                  <a:gd name="connsiteY8" fmla="*/ 341158 h 1014784"/>
                  <a:gd name="connsiteX9" fmla="*/ 189009 w 1985282"/>
                  <a:gd name="connsiteY9" fmla="*/ 463237 h 1014784"/>
                  <a:gd name="connsiteX10" fmla="*/ 121814 w 1985282"/>
                  <a:gd name="connsiteY10" fmla="*/ 608124 h 1014784"/>
                  <a:gd name="connsiteX11" fmla="*/ 70627 w 1985282"/>
                  <a:gd name="connsiteY11" fmla="*/ 755969 h 1014784"/>
                  <a:gd name="connsiteX12" fmla="*/ 0 w 1985282"/>
                  <a:gd name="connsiteY12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33742 w 1677306"/>
                  <a:gd name="connsiteY5" fmla="*/ 172296 h 1014784"/>
                  <a:gd name="connsiteX6" fmla="*/ 334385 w 1677306"/>
                  <a:gd name="connsiteY6" fmla="*/ 247006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33742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41834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41834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51644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77306" h="1014784">
                    <a:moveTo>
                      <a:pt x="1677306" y="0"/>
                    </a:moveTo>
                    <a:lnTo>
                      <a:pt x="1392334" y="953"/>
                    </a:lnTo>
                    <a:cubicBezTo>
                      <a:pt x="1297343" y="1271"/>
                      <a:pt x="1079889" y="3260"/>
                      <a:pt x="969671" y="11468"/>
                    </a:cubicBezTo>
                    <a:cubicBezTo>
                      <a:pt x="859453" y="19676"/>
                      <a:pt x="799710" y="34720"/>
                      <a:pt x="731026" y="50203"/>
                    </a:cubicBezTo>
                    <a:cubicBezTo>
                      <a:pt x="670172" y="62611"/>
                      <a:pt x="605767" y="84016"/>
                      <a:pt x="557568" y="104365"/>
                    </a:cubicBezTo>
                    <a:cubicBezTo>
                      <a:pt x="509369" y="124714"/>
                      <a:pt x="475659" y="149105"/>
                      <a:pt x="441834" y="172296"/>
                    </a:cubicBezTo>
                    <a:cubicBezTo>
                      <a:pt x="408009" y="195487"/>
                      <a:pt x="382110" y="214910"/>
                      <a:pt x="354615" y="243511"/>
                    </a:cubicBezTo>
                    <a:cubicBezTo>
                      <a:pt x="327120" y="272112"/>
                      <a:pt x="286848" y="315023"/>
                      <a:pt x="259247" y="351644"/>
                    </a:cubicBezTo>
                    <a:cubicBezTo>
                      <a:pt x="231646" y="388265"/>
                      <a:pt x="211914" y="420490"/>
                      <a:pt x="189009" y="463237"/>
                    </a:cubicBezTo>
                    <a:cubicBezTo>
                      <a:pt x="166104" y="505984"/>
                      <a:pt x="141544" y="559335"/>
                      <a:pt x="121814" y="608124"/>
                    </a:cubicBezTo>
                    <a:cubicBezTo>
                      <a:pt x="102084" y="656913"/>
                      <a:pt x="90929" y="688192"/>
                      <a:pt x="70627" y="755969"/>
                    </a:cubicBezTo>
                    <a:cubicBezTo>
                      <a:pt x="50325" y="823746"/>
                      <a:pt x="32279" y="904762"/>
                      <a:pt x="0" y="1014784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B16BCF0-7643-C553-5ECC-0927E6991BDF}"/>
                  </a:ext>
                </a:extLst>
              </p:cNvPr>
              <p:cNvSpPr/>
              <p:nvPr/>
            </p:nvSpPr>
            <p:spPr>
              <a:xfrm flipV="1">
                <a:off x="8110508" y="2379172"/>
                <a:ext cx="1995758" cy="1143037"/>
              </a:xfrm>
              <a:custGeom>
                <a:avLst/>
                <a:gdLst>
                  <a:gd name="connsiteX0" fmla="*/ 2035175 w 2035175"/>
                  <a:gd name="connsiteY0" fmla="*/ 0 h 981075"/>
                  <a:gd name="connsiteX1" fmla="*/ 0 w 2035175"/>
                  <a:gd name="connsiteY1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288925 w 2035175"/>
                  <a:gd name="connsiteY3" fmla="*/ 552450 h 981075"/>
                  <a:gd name="connsiteX4" fmla="*/ 0 w 2035175"/>
                  <a:gd name="connsiteY4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1038225 w 2035175"/>
                  <a:gd name="connsiteY2" fmla="*/ 123825 h 981075"/>
                  <a:gd name="connsiteX3" fmla="*/ 692150 w 2035175"/>
                  <a:gd name="connsiteY3" fmla="*/ 247650 h 981075"/>
                  <a:gd name="connsiteX4" fmla="*/ 288925 w 2035175"/>
                  <a:gd name="connsiteY4" fmla="*/ 552450 h 981075"/>
                  <a:gd name="connsiteX5" fmla="*/ 0 w 2035175"/>
                  <a:gd name="connsiteY5" fmla="*/ 981075 h 981075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0 w 2047875"/>
                  <a:gd name="connsiteY5" fmla="*/ 971550 h 971550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117475 w 2047875"/>
                  <a:gd name="connsiteY5" fmla="*/ 777875 h 971550"/>
                  <a:gd name="connsiteX6" fmla="*/ 0 w 2047875"/>
                  <a:gd name="connsiteY6" fmla="*/ 971550 h 9715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14300 w 2044700"/>
                  <a:gd name="connsiteY5" fmla="*/ 777875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536574 w 2044700"/>
                  <a:gd name="connsiteY4" fmla="*/ 342900 h 996950"/>
                  <a:gd name="connsiteX5" fmla="*/ 298450 w 2044700"/>
                  <a:gd name="connsiteY5" fmla="*/ 552450 h 996950"/>
                  <a:gd name="connsiteX6" fmla="*/ 127000 w 2044700"/>
                  <a:gd name="connsiteY6" fmla="*/ 781050 h 996950"/>
                  <a:gd name="connsiteX7" fmla="*/ 0 w 2044700"/>
                  <a:gd name="connsiteY7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200024 w 2044700"/>
                  <a:gd name="connsiteY7" fmla="*/ 673100 h 996950"/>
                  <a:gd name="connsiteX8" fmla="*/ 127000 w 2044700"/>
                  <a:gd name="connsiteY8" fmla="*/ 781050 h 996950"/>
                  <a:gd name="connsiteX9" fmla="*/ 0 w 2044700"/>
                  <a:gd name="connsiteY9" fmla="*/ 996950 h 9969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396874 w 2032000"/>
                  <a:gd name="connsiteY6" fmla="*/ 434976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403224 w 2032000"/>
                  <a:gd name="connsiteY6" fmla="*/ 438151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714499 w 2032000"/>
                  <a:gd name="connsiteY1" fmla="*/ 25401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32000 w 2032000"/>
                  <a:gd name="connsiteY0" fmla="*/ 0 h 987425"/>
                  <a:gd name="connsiteX1" fmla="*/ 1717674 w 2032000"/>
                  <a:gd name="connsiteY1" fmla="*/ 15876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28825 w 2028825"/>
                  <a:gd name="connsiteY0" fmla="*/ 0 h 987425"/>
                  <a:gd name="connsiteX1" fmla="*/ 1714499 w 2028825"/>
                  <a:gd name="connsiteY1" fmla="*/ 15876 h 987425"/>
                  <a:gd name="connsiteX2" fmla="*/ 1381125 w 2028825"/>
                  <a:gd name="connsiteY2" fmla="*/ 50800 h 987425"/>
                  <a:gd name="connsiteX3" fmla="*/ 1028700 w 2028825"/>
                  <a:gd name="connsiteY3" fmla="*/ 117475 h 987425"/>
                  <a:gd name="connsiteX4" fmla="*/ 844549 w 2028825"/>
                  <a:gd name="connsiteY4" fmla="*/ 174625 h 987425"/>
                  <a:gd name="connsiteX5" fmla="*/ 685800 w 2028825"/>
                  <a:gd name="connsiteY5" fmla="*/ 247650 h 987425"/>
                  <a:gd name="connsiteX6" fmla="*/ 520699 w 2028825"/>
                  <a:gd name="connsiteY6" fmla="*/ 342900 h 987425"/>
                  <a:gd name="connsiteX7" fmla="*/ 400049 w 2028825"/>
                  <a:gd name="connsiteY7" fmla="*/ 438151 h 987425"/>
                  <a:gd name="connsiteX8" fmla="*/ 282575 w 2028825"/>
                  <a:gd name="connsiteY8" fmla="*/ 552450 h 987425"/>
                  <a:gd name="connsiteX9" fmla="*/ 184149 w 2028825"/>
                  <a:gd name="connsiteY9" fmla="*/ 673100 h 987425"/>
                  <a:gd name="connsiteX10" fmla="*/ 111125 w 2028825"/>
                  <a:gd name="connsiteY10" fmla="*/ 781050 h 987425"/>
                  <a:gd name="connsiteX11" fmla="*/ 0 w 2028825"/>
                  <a:gd name="connsiteY11" fmla="*/ 987425 h 987425"/>
                  <a:gd name="connsiteX0" fmla="*/ 2035175 w 2035175"/>
                  <a:gd name="connsiteY0" fmla="*/ 0 h 977900"/>
                  <a:gd name="connsiteX1" fmla="*/ 1720849 w 2035175"/>
                  <a:gd name="connsiteY1" fmla="*/ 15876 h 977900"/>
                  <a:gd name="connsiteX2" fmla="*/ 1387475 w 2035175"/>
                  <a:gd name="connsiteY2" fmla="*/ 50800 h 977900"/>
                  <a:gd name="connsiteX3" fmla="*/ 1035050 w 2035175"/>
                  <a:gd name="connsiteY3" fmla="*/ 117475 h 977900"/>
                  <a:gd name="connsiteX4" fmla="*/ 850899 w 2035175"/>
                  <a:gd name="connsiteY4" fmla="*/ 174625 h 977900"/>
                  <a:gd name="connsiteX5" fmla="*/ 692150 w 2035175"/>
                  <a:gd name="connsiteY5" fmla="*/ 247650 h 977900"/>
                  <a:gd name="connsiteX6" fmla="*/ 527049 w 2035175"/>
                  <a:gd name="connsiteY6" fmla="*/ 342900 h 977900"/>
                  <a:gd name="connsiteX7" fmla="*/ 406399 w 2035175"/>
                  <a:gd name="connsiteY7" fmla="*/ 438151 h 977900"/>
                  <a:gd name="connsiteX8" fmla="*/ 288925 w 2035175"/>
                  <a:gd name="connsiteY8" fmla="*/ 552450 h 977900"/>
                  <a:gd name="connsiteX9" fmla="*/ 190499 w 2035175"/>
                  <a:gd name="connsiteY9" fmla="*/ 673100 h 977900"/>
                  <a:gd name="connsiteX10" fmla="*/ 117475 w 2035175"/>
                  <a:gd name="connsiteY10" fmla="*/ 781050 h 977900"/>
                  <a:gd name="connsiteX11" fmla="*/ 0 w 2035175"/>
                  <a:gd name="connsiteY11" fmla="*/ 977900 h 977900"/>
                  <a:gd name="connsiteX0" fmla="*/ 2025650 w 2025650"/>
                  <a:gd name="connsiteY0" fmla="*/ 0 h 984250"/>
                  <a:gd name="connsiteX1" fmla="*/ 1711324 w 2025650"/>
                  <a:gd name="connsiteY1" fmla="*/ 15876 h 984250"/>
                  <a:gd name="connsiteX2" fmla="*/ 1377950 w 2025650"/>
                  <a:gd name="connsiteY2" fmla="*/ 50800 h 984250"/>
                  <a:gd name="connsiteX3" fmla="*/ 1025525 w 2025650"/>
                  <a:gd name="connsiteY3" fmla="*/ 117475 h 984250"/>
                  <a:gd name="connsiteX4" fmla="*/ 841374 w 2025650"/>
                  <a:gd name="connsiteY4" fmla="*/ 174625 h 984250"/>
                  <a:gd name="connsiteX5" fmla="*/ 682625 w 2025650"/>
                  <a:gd name="connsiteY5" fmla="*/ 247650 h 984250"/>
                  <a:gd name="connsiteX6" fmla="*/ 517524 w 2025650"/>
                  <a:gd name="connsiteY6" fmla="*/ 342900 h 984250"/>
                  <a:gd name="connsiteX7" fmla="*/ 396874 w 2025650"/>
                  <a:gd name="connsiteY7" fmla="*/ 438151 h 984250"/>
                  <a:gd name="connsiteX8" fmla="*/ 279400 w 2025650"/>
                  <a:gd name="connsiteY8" fmla="*/ 552450 h 984250"/>
                  <a:gd name="connsiteX9" fmla="*/ 180974 w 2025650"/>
                  <a:gd name="connsiteY9" fmla="*/ 673100 h 984250"/>
                  <a:gd name="connsiteX10" fmla="*/ 107950 w 2025650"/>
                  <a:gd name="connsiteY10" fmla="*/ 781050 h 984250"/>
                  <a:gd name="connsiteX11" fmla="*/ 0 w 2025650"/>
                  <a:gd name="connsiteY11" fmla="*/ 984250 h 984250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93674 w 2032000"/>
                  <a:gd name="connsiteY9" fmla="*/ 67945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20650 w 2032000"/>
                  <a:gd name="connsiteY10" fmla="*/ 79057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747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81075"/>
                  <a:gd name="connsiteX1" fmla="*/ 1720849 w 2032000"/>
                  <a:gd name="connsiteY1" fmla="*/ 25401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384300 w 2032000"/>
                  <a:gd name="connsiteY2" fmla="*/ 41275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476375 w 2032000"/>
                  <a:gd name="connsiteY2" fmla="*/ 38100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70600 w 2070600"/>
                  <a:gd name="connsiteY0" fmla="*/ 0 h 998418"/>
                  <a:gd name="connsiteX1" fmla="*/ 1759449 w 2070600"/>
                  <a:gd name="connsiteY1" fmla="*/ 15876 h 998418"/>
                  <a:gd name="connsiteX2" fmla="*/ 1514975 w 2070600"/>
                  <a:gd name="connsiteY2" fmla="*/ 38100 h 998418"/>
                  <a:gd name="connsiteX3" fmla="*/ 1267324 w 2070600"/>
                  <a:gd name="connsiteY3" fmla="*/ 69852 h 998418"/>
                  <a:gd name="connsiteX4" fmla="*/ 1070475 w 2070600"/>
                  <a:gd name="connsiteY4" fmla="*/ 107950 h 998418"/>
                  <a:gd name="connsiteX5" fmla="*/ 886324 w 2070600"/>
                  <a:gd name="connsiteY5" fmla="*/ 165100 h 998418"/>
                  <a:gd name="connsiteX6" fmla="*/ 727575 w 2070600"/>
                  <a:gd name="connsiteY6" fmla="*/ 238125 h 998418"/>
                  <a:gd name="connsiteX7" fmla="*/ 562474 w 2070600"/>
                  <a:gd name="connsiteY7" fmla="*/ 333375 h 998418"/>
                  <a:gd name="connsiteX8" fmla="*/ 441824 w 2070600"/>
                  <a:gd name="connsiteY8" fmla="*/ 428626 h 998418"/>
                  <a:gd name="connsiteX9" fmla="*/ 324350 w 2070600"/>
                  <a:gd name="connsiteY9" fmla="*/ 542925 h 998418"/>
                  <a:gd name="connsiteX10" fmla="*/ 225924 w 2070600"/>
                  <a:gd name="connsiteY10" fmla="*/ 663575 h 998418"/>
                  <a:gd name="connsiteX11" fmla="*/ 149725 w 2070600"/>
                  <a:gd name="connsiteY11" fmla="*/ 774700 h 998418"/>
                  <a:gd name="connsiteX12" fmla="*/ 0 w 2070600"/>
                  <a:gd name="connsiteY12" fmla="*/ 998418 h 998418"/>
                  <a:gd name="connsiteX0" fmla="*/ 2070600 w 2070600"/>
                  <a:gd name="connsiteY0" fmla="*/ 0 h 998418"/>
                  <a:gd name="connsiteX1" fmla="*/ 1759449 w 2070600"/>
                  <a:gd name="connsiteY1" fmla="*/ 15876 h 998418"/>
                  <a:gd name="connsiteX2" fmla="*/ 1514975 w 2070600"/>
                  <a:gd name="connsiteY2" fmla="*/ 38100 h 998418"/>
                  <a:gd name="connsiteX3" fmla="*/ 1267324 w 2070600"/>
                  <a:gd name="connsiteY3" fmla="*/ 69852 h 998418"/>
                  <a:gd name="connsiteX4" fmla="*/ 1070475 w 2070600"/>
                  <a:gd name="connsiteY4" fmla="*/ 107950 h 998418"/>
                  <a:gd name="connsiteX5" fmla="*/ 886324 w 2070600"/>
                  <a:gd name="connsiteY5" fmla="*/ 165100 h 998418"/>
                  <a:gd name="connsiteX6" fmla="*/ 727575 w 2070600"/>
                  <a:gd name="connsiteY6" fmla="*/ 238125 h 998418"/>
                  <a:gd name="connsiteX7" fmla="*/ 562474 w 2070600"/>
                  <a:gd name="connsiteY7" fmla="*/ 333375 h 998418"/>
                  <a:gd name="connsiteX8" fmla="*/ 441824 w 2070600"/>
                  <a:gd name="connsiteY8" fmla="*/ 428626 h 998418"/>
                  <a:gd name="connsiteX9" fmla="*/ 324350 w 2070600"/>
                  <a:gd name="connsiteY9" fmla="*/ 542925 h 998418"/>
                  <a:gd name="connsiteX10" fmla="*/ 225924 w 2070600"/>
                  <a:gd name="connsiteY10" fmla="*/ 663575 h 998418"/>
                  <a:gd name="connsiteX11" fmla="*/ 149725 w 2070600"/>
                  <a:gd name="connsiteY11" fmla="*/ 774700 h 998418"/>
                  <a:gd name="connsiteX12" fmla="*/ 0 w 2070600"/>
                  <a:gd name="connsiteY12" fmla="*/ 998418 h 998418"/>
                  <a:gd name="connsiteX0" fmla="*/ 2054182 w 2054182"/>
                  <a:gd name="connsiteY0" fmla="*/ 0 h 979218"/>
                  <a:gd name="connsiteX1" fmla="*/ 1743031 w 2054182"/>
                  <a:gd name="connsiteY1" fmla="*/ 15876 h 979218"/>
                  <a:gd name="connsiteX2" fmla="*/ 1498557 w 2054182"/>
                  <a:gd name="connsiteY2" fmla="*/ 38100 h 979218"/>
                  <a:gd name="connsiteX3" fmla="*/ 1250906 w 2054182"/>
                  <a:gd name="connsiteY3" fmla="*/ 69852 h 979218"/>
                  <a:gd name="connsiteX4" fmla="*/ 1054057 w 2054182"/>
                  <a:gd name="connsiteY4" fmla="*/ 107950 h 979218"/>
                  <a:gd name="connsiteX5" fmla="*/ 869906 w 2054182"/>
                  <a:gd name="connsiteY5" fmla="*/ 165100 h 979218"/>
                  <a:gd name="connsiteX6" fmla="*/ 711157 w 2054182"/>
                  <a:gd name="connsiteY6" fmla="*/ 238125 h 979218"/>
                  <a:gd name="connsiteX7" fmla="*/ 546056 w 2054182"/>
                  <a:gd name="connsiteY7" fmla="*/ 333375 h 979218"/>
                  <a:gd name="connsiteX8" fmla="*/ 425406 w 2054182"/>
                  <a:gd name="connsiteY8" fmla="*/ 428626 h 979218"/>
                  <a:gd name="connsiteX9" fmla="*/ 307932 w 2054182"/>
                  <a:gd name="connsiteY9" fmla="*/ 542925 h 979218"/>
                  <a:gd name="connsiteX10" fmla="*/ 209506 w 2054182"/>
                  <a:gd name="connsiteY10" fmla="*/ 663575 h 979218"/>
                  <a:gd name="connsiteX11" fmla="*/ 133307 w 2054182"/>
                  <a:gd name="connsiteY11" fmla="*/ 774700 h 979218"/>
                  <a:gd name="connsiteX12" fmla="*/ 0 w 2054182"/>
                  <a:gd name="connsiteY12" fmla="*/ 979218 h 979218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63575 h 987446"/>
                  <a:gd name="connsiteX11" fmla="*/ 143158 w 2064033"/>
                  <a:gd name="connsiteY11" fmla="*/ 774700 h 987446"/>
                  <a:gd name="connsiteX12" fmla="*/ 0 w 2064033"/>
                  <a:gd name="connsiteY12" fmla="*/ 987446 h 987446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63575 h 987446"/>
                  <a:gd name="connsiteX11" fmla="*/ 103755 w 2064033"/>
                  <a:gd name="connsiteY11" fmla="*/ 802912 h 987446"/>
                  <a:gd name="connsiteX12" fmla="*/ 0 w 2064033"/>
                  <a:gd name="connsiteY12" fmla="*/ 987446 h 987446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54171 h 987446"/>
                  <a:gd name="connsiteX11" fmla="*/ 103755 w 2064033"/>
                  <a:gd name="connsiteY11" fmla="*/ 802912 h 987446"/>
                  <a:gd name="connsiteX12" fmla="*/ 0 w 2064033"/>
                  <a:gd name="connsiteY12" fmla="*/ 987446 h 98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64033" h="987446">
                    <a:moveTo>
                      <a:pt x="2064033" y="0"/>
                    </a:moveTo>
                    <a:cubicBezTo>
                      <a:pt x="2009529" y="2646"/>
                      <a:pt x="1860832" y="7409"/>
                      <a:pt x="1752882" y="15876"/>
                    </a:cubicBezTo>
                    <a:lnTo>
                      <a:pt x="1508408" y="38100"/>
                    </a:lnTo>
                    <a:cubicBezTo>
                      <a:pt x="1426387" y="46567"/>
                      <a:pt x="1319494" y="58740"/>
                      <a:pt x="1260757" y="69852"/>
                    </a:cubicBezTo>
                    <a:cubicBezTo>
                      <a:pt x="1202020" y="80964"/>
                      <a:pt x="1126879" y="89959"/>
                      <a:pt x="1063908" y="107950"/>
                    </a:cubicBezTo>
                    <a:cubicBezTo>
                      <a:pt x="974479" y="130704"/>
                      <a:pt x="937436" y="144463"/>
                      <a:pt x="879757" y="165100"/>
                    </a:cubicBezTo>
                    <a:cubicBezTo>
                      <a:pt x="822078" y="185737"/>
                      <a:pt x="774983" y="212196"/>
                      <a:pt x="721008" y="238125"/>
                    </a:cubicBezTo>
                    <a:cubicBezTo>
                      <a:pt x="667033" y="264054"/>
                      <a:pt x="604061" y="300037"/>
                      <a:pt x="555907" y="333375"/>
                    </a:cubicBezTo>
                    <a:cubicBezTo>
                      <a:pt x="507753" y="366713"/>
                      <a:pt x="474944" y="393701"/>
                      <a:pt x="435257" y="428626"/>
                    </a:cubicBezTo>
                    <a:cubicBezTo>
                      <a:pt x="395570" y="463551"/>
                      <a:pt x="353237" y="505354"/>
                      <a:pt x="317783" y="542925"/>
                    </a:cubicBezTo>
                    <a:cubicBezTo>
                      <a:pt x="282329" y="580496"/>
                      <a:pt x="247932" y="616071"/>
                      <a:pt x="219357" y="654171"/>
                    </a:cubicBezTo>
                    <a:cubicBezTo>
                      <a:pt x="190782" y="692271"/>
                      <a:pt x="140314" y="747366"/>
                      <a:pt x="103755" y="802912"/>
                    </a:cubicBezTo>
                    <a:cubicBezTo>
                      <a:pt x="67196" y="858458"/>
                      <a:pt x="48154" y="891138"/>
                      <a:pt x="0" y="987446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11CBC51-0388-17B3-8BE6-838F9D90B7B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8794" y="1528297"/>
                    <a:ext cx="3190076" cy="12041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11CBC51-0388-17B3-8BE6-838F9D90B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8794" y="1528297"/>
                    <a:ext cx="3190076" cy="120411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42956FA-A985-8F3D-BCEC-84ABFB45525E}"/>
                  </a:ext>
                </a:extLst>
              </p:cNvPr>
              <p:cNvSpPr/>
              <p:nvPr/>
            </p:nvSpPr>
            <p:spPr>
              <a:xfrm flipH="1">
                <a:off x="8065359" y="1956116"/>
                <a:ext cx="45719" cy="1598305"/>
              </a:xfrm>
              <a:custGeom>
                <a:avLst/>
                <a:gdLst>
                  <a:gd name="connsiteX0" fmla="*/ 0 w 0"/>
                  <a:gd name="connsiteY0" fmla="*/ 1569855 h 1569855"/>
                  <a:gd name="connsiteX1" fmla="*/ 0 w 0"/>
                  <a:gd name="connsiteY1" fmla="*/ 0 h 1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69855">
                    <a:moveTo>
                      <a:pt x="0" y="156985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2945E300-32F0-8CAC-A9DE-31F0EEFEAB60}"/>
                  </a:ext>
                </a:extLst>
              </p:cNvPr>
              <p:cNvSpPr/>
              <p:nvPr/>
            </p:nvSpPr>
            <p:spPr>
              <a:xfrm rot="5400000" flipH="1">
                <a:off x="9093355" y="2514546"/>
                <a:ext cx="45719" cy="2034030"/>
              </a:xfrm>
              <a:custGeom>
                <a:avLst/>
                <a:gdLst>
                  <a:gd name="connsiteX0" fmla="*/ 0 w 0"/>
                  <a:gd name="connsiteY0" fmla="*/ 1569855 h 1569855"/>
                  <a:gd name="connsiteX1" fmla="*/ 0 w 0"/>
                  <a:gd name="connsiteY1" fmla="*/ 0 h 1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69855">
                    <a:moveTo>
                      <a:pt x="0" y="156985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925491-EC89-1B3A-5E15-3A461112A60E}"/>
                    </a:ext>
                  </a:extLst>
                </p:cNvPr>
                <p:cNvSpPr txBox="1"/>
                <p:nvPr/>
              </p:nvSpPr>
              <p:spPr>
                <a:xfrm>
                  <a:off x="9033782" y="2372968"/>
                  <a:ext cx="2894273" cy="115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925491-EC89-1B3A-5E15-3A461112A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782" y="2372968"/>
                  <a:ext cx="2894273" cy="11543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8EEC8F-7CDC-AD88-388E-C0531FFC03EA}"/>
              </a:ext>
            </a:extLst>
          </p:cNvPr>
          <p:cNvGrpSpPr/>
          <p:nvPr/>
        </p:nvGrpSpPr>
        <p:grpSpPr>
          <a:xfrm>
            <a:off x="4599626" y="1582558"/>
            <a:ext cx="3562620" cy="2467258"/>
            <a:chOff x="4434681" y="1301348"/>
            <a:chExt cx="3562620" cy="2467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4B4F5F-C9A0-D60F-87C9-A2C8CAFEAEBD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chemeClr val="accent2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876071D-2729-FEEB-ADBA-E4A2BE4409DF}"/>
                </a:ext>
              </a:extLst>
            </p:cNvPr>
            <p:cNvSpPr/>
            <p:nvPr/>
          </p:nvSpPr>
          <p:spPr>
            <a:xfrm flipV="1">
              <a:off x="4872064" y="2323661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15DBA00-2CBE-2BE3-13FB-C3007C1FAF23}"/>
                    </a:ext>
                  </a:extLst>
                </p:cNvPr>
                <p:cNvSpPr txBox="1"/>
                <p:nvPr/>
              </p:nvSpPr>
              <p:spPr>
                <a:xfrm>
                  <a:off x="5128162" y="1301348"/>
                  <a:ext cx="248645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15DBA00-2CBE-2BE3-13FB-C3007C1FA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162" y="1301348"/>
                  <a:ext cx="2486450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A5CFE0F-ABFA-70F2-A026-324BAFF69EB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EBABC87-F6D4-0953-3FA4-4B1F1D80E001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4849E1-6F08-A8E5-D2C9-1A5C8FDDDE5D}"/>
                    </a:ext>
                  </a:extLst>
                </p:cNvPr>
                <p:cNvSpPr txBox="1"/>
                <p:nvPr/>
              </p:nvSpPr>
              <p:spPr>
                <a:xfrm>
                  <a:off x="5241290" y="2130353"/>
                  <a:ext cx="2756011" cy="137640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  <a:p>
                  <a:pPr algn="ctr"/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4849E1-6F08-A8E5-D2C9-1A5C8FDDD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290" y="2130353"/>
                  <a:ext cx="2756011" cy="137640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972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76546B-0042-6715-43E0-0BA05A76F94E}"/>
              </a:ext>
            </a:extLst>
          </p:cNvPr>
          <p:cNvSpPr txBox="1"/>
          <p:nvPr/>
        </p:nvSpPr>
        <p:spPr>
          <a:xfrm>
            <a:off x="220114" y="1329971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333D1B-11D8-B671-E1F9-89C09D4FD920}"/>
              </a:ext>
            </a:extLst>
          </p:cNvPr>
          <p:cNvSpPr txBox="1"/>
          <p:nvPr/>
        </p:nvSpPr>
        <p:spPr>
          <a:xfrm>
            <a:off x="232372" y="2683262"/>
            <a:ext cx="198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F8A0-671F-0DBA-3B3A-ADC94B709E9D}"/>
              </a:ext>
            </a:extLst>
          </p:cNvPr>
          <p:cNvSpPr txBox="1"/>
          <p:nvPr/>
        </p:nvSpPr>
        <p:spPr>
          <a:xfrm>
            <a:off x="214811" y="4314923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9951-EF60-8BF7-2E16-7D4757A3AE6C}"/>
              </a:ext>
            </a:extLst>
          </p:cNvPr>
          <p:cNvSpPr txBox="1"/>
          <p:nvPr/>
        </p:nvSpPr>
        <p:spPr>
          <a:xfrm>
            <a:off x="277529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8645D-ACD5-7D58-1D1B-B4852A95E112}"/>
              </a:ext>
            </a:extLst>
          </p:cNvPr>
          <p:cNvSpPr txBox="1"/>
          <p:nvPr/>
        </p:nvSpPr>
        <p:spPr>
          <a:xfrm>
            <a:off x="4833355" y="447268"/>
            <a:ext cx="15905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4EDD0F-1FDA-35C0-ECFD-502A489D69C6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9EE1D-A4A2-AA8D-13A4-37AB4C5406C3}"/>
                  </a:ext>
                </a:extLst>
              </p:cNvPr>
              <p:cNvSpPr txBox="1"/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9EE1D-A4A2-AA8D-13A4-37AB4C540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921EFF3-24DA-27E8-E7DA-5EBAC1A55037}"/>
              </a:ext>
            </a:extLst>
          </p:cNvPr>
          <p:cNvSpPr txBox="1"/>
          <p:nvPr/>
        </p:nvSpPr>
        <p:spPr>
          <a:xfrm>
            <a:off x="3337582" y="2029454"/>
            <a:ext cx="97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velocity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07711-0990-555E-27B8-089652BB4EDA}"/>
              </a:ext>
            </a:extLst>
          </p:cNvPr>
          <p:cNvSpPr txBox="1"/>
          <p:nvPr/>
        </p:nvSpPr>
        <p:spPr>
          <a:xfrm>
            <a:off x="2106634" y="2029454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B1C854-7D7D-0490-EAE5-41A4511F7088}"/>
                  </a:ext>
                </a:extLst>
              </p:cNvPr>
              <p:cNvSpPr txBox="1"/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B1C854-7D7D-0490-EAE5-41A4511F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F01316-5CDA-A40C-04F0-F1F0FE039449}"/>
                  </a:ext>
                </a:extLst>
              </p:cNvPr>
              <p:cNvSpPr txBox="1"/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F01316-5CDA-A40C-04F0-F1F0FE03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blipFill>
                <a:blip r:embed="rId5"/>
                <a:stretch>
                  <a:fillRect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1777D5-1DA2-6D27-44DD-24A2A351E589}"/>
                  </a:ext>
                </a:extLst>
              </p:cNvPr>
              <p:cNvSpPr txBox="1"/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1777D5-1DA2-6D27-44DD-24A2A351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040B75-C540-2449-C731-2D572BB5DFC2}"/>
                  </a:ext>
                </a:extLst>
              </p:cNvPr>
              <p:cNvSpPr txBox="1"/>
              <p:nvPr/>
            </p:nvSpPr>
            <p:spPr>
              <a:xfrm>
                <a:off x="2736625" y="4239165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040B75-C540-2449-C731-2D572BB5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5" y="4239165"/>
                <a:ext cx="1496290" cy="473591"/>
              </a:xfrm>
              <a:prstGeom prst="rect">
                <a:avLst/>
              </a:prstGeom>
              <a:blipFill>
                <a:blip r:embed="rId7"/>
                <a:stretch>
                  <a:fillRect l="-1224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6035-460A-70FE-0E70-56E517A23D4F}"/>
                  </a:ext>
                </a:extLst>
              </p:cNvPr>
              <p:cNvSpPr txBox="1"/>
              <p:nvPr/>
            </p:nvSpPr>
            <p:spPr>
              <a:xfrm>
                <a:off x="4798763" y="4217304"/>
                <a:ext cx="1659685" cy="5118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6035-460A-70FE-0E70-56E517A2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63" y="4217304"/>
                <a:ext cx="1659685" cy="511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85251BE-1354-265C-9CEA-5CB6F3F79789}"/>
              </a:ext>
            </a:extLst>
          </p:cNvPr>
          <p:cNvSpPr txBox="1"/>
          <p:nvPr/>
        </p:nvSpPr>
        <p:spPr>
          <a:xfrm>
            <a:off x="3251763" y="4762109"/>
            <a:ext cx="149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conjugate momentum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8BF7F9-A74E-178E-D3BE-86F30D9813FD}"/>
              </a:ext>
            </a:extLst>
          </p:cNvPr>
          <p:cNvSpPr txBox="1"/>
          <p:nvPr/>
        </p:nvSpPr>
        <p:spPr>
          <a:xfrm>
            <a:off x="2164060" y="4727982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49E792-6727-E6B0-BF63-05E4008DA998}"/>
                  </a:ext>
                </a:extLst>
              </p:cNvPr>
              <p:cNvSpPr txBox="1"/>
              <p:nvPr/>
            </p:nvSpPr>
            <p:spPr>
              <a:xfrm>
                <a:off x="6960736" y="3998489"/>
                <a:ext cx="1863074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49E792-6727-E6B0-BF63-05E4008D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6" y="3998489"/>
                <a:ext cx="1863074" cy="5472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2DEF628-29EC-B58E-44FB-E587AAE438F9}"/>
                  </a:ext>
                </a:extLst>
              </p:cNvPr>
              <p:cNvSpPr txBox="1"/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2DEF628-29EC-B58E-44FB-E587AAE4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A84903-B505-4D3F-B5FA-A53E3226C805}"/>
                  </a:ext>
                </a:extLst>
              </p:cNvPr>
              <p:cNvSpPr txBox="1"/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A84903-B505-4D3F-B5FA-A53E3226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3FB6A2-5633-56ED-66A5-F9788F320153}"/>
                  </a:ext>
                </a:extLst>
              </p:cNvPr>
              <p:cNvSpPr txBox="1"/>
              <p:nvPr/>
            </p:nvSpPr>
            <p:spPr>
              <a:xfrm>
                <a:off x="6959967" y="4712756"/>
                <a:ext cx="1864613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3FB6A2-5633-56ED-66A5-F9788F32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67" y="4712756"/>
                <a:ext cx="1864613" cy="5472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F54F4-549E-FD51-1770-2F94D8F852B5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679199" y="1791636"/>
            <a:ext cx="205768" cy="2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30E75BD-AFAE-CCC8-8C75-ADE75BF4CA0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679199" y="2368008"/>
            <a:ext cx="184503" cy="54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51667E-3690-BEA7-10A9-B5ACA01AE9BB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794140" y="1742283"/>
            <a:ext cx="30596" cy="28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5A040B-63ED-23FF-2A3F-649923C081B9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3745225" y="2368008"/>
            <a:ext cx="79511" cy="47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426551" y="381291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4C3819-ADF4-8D69-82DF-4A55E83530F0}"/>
              </a:ext>
            </a:extLst>
          </p:cNvPr>
          <p:cNvGrpSpPr/>
          <p:nvPr/>
        </p:nvGrpSpPr>
        <p:grpSpPr>
          <a:xfrm>
            <a:off x="1773662" y="3545839"/>
            <a:ext cx="1065738" cy="1003047"/>
            <a:chOff x="862715" y="1371364"/>
            <a:chExt cx="1065738" cy="10030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A087AB-4C59-B394-05E1-168736119847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Chord 5">
              <a:extLst>
                <a:ext uri="{FF2B5EF4-FFF2-40B4-BE49-F238E27FC236}">
                  <a16:creationId xmlns:a16="http://schemas.microsoft.com/office/drawing/2014/main" id="{893B0AB3-CDCC-B0B8-40C9-1A7C3C4C026A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489558-ED47-0F24-DE2B-51E7BB6FBA8C}"/>
              </a:ext>
            </a:extLst>
          </p:cNvPr>
          <p:cNvGrpSpPr/>
          <p:nvPr/>
        </p:nvGrpSpPr>
        <p:grpSpPr>
          <a:xfrm>
            <a:off x="5118399" y="3623971"/>
            <a:ext cx="1065738" cy="1003047"/>
            <a:chOff x="862715" y="1371364"/>
            <a:chExt cx="1065738" cy="100304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E6EA74-23AA-EDE6-5B33-3B43447D54D9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Chord 5">
              <a:extLst>
                <a:ext uri="{FF2B5EF4-FFF2-40B4-BE49-F238E27FC236}">
                  <a16:creationId xmlns:a16="http://schemas.microsoft.com/office/drawing/2014/main" id="{CA311FDE-FAD7-9654-00AF-8E70E093C321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916D95-3136-D920-25BD-198B60711EF4}"/>
              </a:ext>
            </a:extLst>
          </p:cNvPr>
          <p:cNvGrpSpPr/>
          <p:nvPr/>
        </p:nvGrpSpPr>
        <p:grpSpPr>
          <a:xfrm>
            <a:off x="8163030" y="3565835"/>
            <a:ext cx="1065738" cy="1003047"/>
            <a:chOff x="862715" y="1371364"/>
            <a:chExt cx="1065738" cy="10030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A1B005-6851-1288-64DA-D23690F83184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Chord 5">
              <a:extLst>
                <a:ext uri="{FF2B5EF4-FFF2-40B4-BE49-F238E27FC236}">
                  <a16:creationId xmlns:a16="http://schemas.microsoft.com/office/drawing/2014/main" id="{372D8023-ED99-A7D2-0E0A-1D78FC9C8739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Newtonian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3921911" y="1061057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11" y="1061057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/>
              <p:nvPr/>
            </p:nvSpPr>
            <p:spPr>
              <a:xfrm>
                <a:off x="2556570" y="4524006"/>
                <a:ext cx="4289957" cy="1183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70" y="4524006"/>
                <a:ext cx="4289957" cy="1183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4A708-8E4B-6D54-CEB1-098277DAE1D2}"/>
                  </a:ext>
                </a:extLst>
              </p:cNvPr>
              <p:cNvSpPr txBox="1"/>
              <p:nvPr/>
            </p:nvSpPr>
            <p:spPr>
              <a:xfrm>
                <a:off x="4396749" y="2170988"/>
                <a:ext cx="3381695" cy="1494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4A708-8E4B-6D54-CEB1-098277DA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49" y="2170988"/>
                <a:ext cx="3381695" cy="1494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2CE22-105A-E5AD-7631-9D8FFAAACD00}"/>
              </a:ext>
            </a:extLst>
          </p:cNvPr>
          <p:cNvCxnSpPr/>
          <p:nvPr/>
        </p:nvCxnSpPr>
        <p:spPr>
          <a:xfrm>
            <a:off x="3921911" y="4408449"/>
            <a:ext cx="650089" cy="62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A29046-23E1-FB2A-3037-C69C40C28C93}"/>
              </a:ext>
            </a:extLst>
          </p:cNvPr>
          <p:cNvSpPr txBox="1"/>
          <p:nvPr/>
        </p:nvSpPr>
        <p:spPr>
          <a:xfrm>
            <a:off x="2466197" y="3864049"/>
            <a:ext cx="191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velocity</a:t>
            </a:r>
          </a:p>
        </p:txBody>
      </p:sp>
    </p:spTree>
    <p:extLst>
      <p:ext uri="{BB962C8B-B14F-4D97-AF65-F5344CB8AC3E}">
        <p14:creationId xmlns:p14="http://schemas.microsoft.com/office/powerpoint/2010/main" val="231801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 l="-2332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/>
              <p:nvPr/>
            </p:nvSpPr>
            <p:spPr>
              <a:xfrm>
                <a:off x="414975" y="2829668"/>
                <a:ext cx="3267754" cy="91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2829668"/>
                <a:ext cx="3267754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38A7C-C8FB-6FAB-9CC5-A7AD170EBF14}"/>
                  </a:ext>
                </a:extLst>
              </p:cNvPr>
              <p:cNvSpPr txBox="1"/>
              <p:nvPr/>
            </p:nvSpPr>
            <p:spPr>
              <a:xfrm>
                <a:off x="414975" y="4015209"/>
                <a:ext cx="4163063" cy="11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38A7C-C8FB-6FAB-9CC5-A7AD170E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4015209"/>
                <a:ext cx="4163063" cy="114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EF53D-E46F-6097-F68B-83EF703F440D}"/>
                  </a:ext>
                </a:extLst>
              </p:cNvPr>
              <p:cNvSpPr txBox="1"/>
              <p:nvPr/>
            </p:nvSpPr>
            <p:spPr>
              <a:xfrm>
                <a:off x="414975" y="1434262"/>
                <a:ext cx="6003117" cy="112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EF53D-E46F-6097-F68B-83EF703F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1434262"/>
                <a:ext cx="6003117" cy="1120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32DDB3C-1355-6866-CB4D-C630C142FA1F}"/>
              </a:ext>
            </a:extLst>
          </p:cNvPr>
          <p:cNvSpPr txBox="1"/>
          <p:nvPr/>
        </p:nvSpPr>
        <p:spPr>
          <a:xfrm>
            <a:off x="525678" y="127411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6B41A-29DB-FB74-B98B-2285BC26B64D}"/>
              </a:ext>
            </a:extLst>
          </p:cNvPr>
          <p:cNvSpPr txBox="1"/>
          <p:nvPr/>
        </p:nvSpPr>
        <p:spPr>
          <a:xfrm>
            <a:off x="2262807" y="906209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velocity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069462-EE5C-42B9-D93B-6D65161611DF}"/>
              </a:ext>
            </a:extLst>
          </p:cNvPr>
          <p:cNvCxnSpPr/>
          <p:nvPr/>
        </p:nvCxnSpPr>
        <p:spPr>
          <a:xfrm>
            <a:off x="3103663" y="1434262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4BF12-802B-82A1-F5AE-C167160499DB}"/>
              </a:ext>
            </a:extLst>
          </p:cNvPr>
          <p:cNvCxnSpPr/>
          <p:nvPr/>
        </p:nvCxnSpPr>
        <p:spPr>
          <a:xfrm>
            <a:off x="1635512" y="164345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447D77-4651-FBA3-9C33-168E76E8DD47}"/>
              </a:ext>
            </a:extLst>
          </p:cNvPr>
          <p:cNvSpPr txBox="1"/>
          <p:nvPr/>
        </p:nvSpPr>
        <p:spPr>
          <a:xfrm>
            <a:off x="1252921" y="5423738"/>
            <a:ext cx="2224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Kinematics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2ADA87-48AD-4EA4-CCA5-B25D0F732468}"/>
              </a:ext>
            </a:extLst>
          </p:cNvPr>
          <p:cNvGrpSpPr/>
          <p:nvPr/>
        </p:nvGrpSpPr>
        <p:grpSpPr>
          <a:xfrm>
            <a:off x="8246648" y="875505"/>
            <a:ext cx="3420722" cy="2380906"/>
            <a:chOff x="126780" y="1906010"/>
            <a:chExt cx="3420722" cy="2380906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0739F065-9A78-121C-0A52-7C5151EBC018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03AD27-8B4A-81D1-8C56-97F330AE0855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F2EEC5-8B82-689F-464F-FC7D7FEBAC44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18E389-C6DD-0A2C-174C-85D21358D2B5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E7D4238-C232-172B-2084-BE4DD34E6B36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D332302-4E99-176C-F2EA-A979AA1AFE1C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4EE16A2-3BB2-6DD0-6E46-F95F55CCA1B8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506F0310-9BA2-9D8A-7781-7DF8132D7F15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E378EF-4A2A-43AB-6850-88A105D205C0}"/>
              </a:ext>
            </a:extLst>
          </p:cNvPr>
          <p:cNvGrpSpPr/>
          <p:nvPr/>
        </p:nvGrpSpPr>
        <p:grpSpPr>
          <a:xfrm>
            <a:off x="6417128" y="2345469"/>
            <a:ext cx="2451585" cy="2171616"/>
            <a:chOff x="4603738" y="1931084"/>
            <a:chExt cx="2451585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19458B-7A85-3AFA-70F2-8CC65B63BD24}"/>
                    </a:ext>
                  </a:extLst>
                </p:cNvPr>
                <p:cNvSpPr txBox="1"/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5179EA-81C4-83CB-B2BA-3B280E5177DB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6289034-3AF9-79EC-9CBC-952EA3F980C7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DA581B-29D0-7949-3B01-FD96B656235F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A43B9444-CA15-7FEE-02C0-01AD2B296DA6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7505EDD-5701-E067-D8A0-E503B0098278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DEE9-5A06-35F5-9C1F-F64CD31778E8}"/>
              </a:ext>
            </a:extLst>
          </p:cNvPr>
          <p:cNvGrpSpPr/>
          <p:nvPr/>
        </p:nvGrpSpPr>
        <p:grpSpPr>
          <a:xfrm>
            <a:off x="5945742" y="4455971"/>
            <a:ext cx="2899370" cy="2050293"/>
            <a:chOff x="7760997" y="2072986"/>
            <a:chExt cx="2899370" cy="2050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D0F5F8-E208-DD93-AE7A-B11879BAE434}"/>
                    </a:ext>
                  </a:extLst>
                </p:cNvPr>
                <p:cNvSpPr txBox="1"/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B644D41-61D6-BAAC-DD56-28BBC26C9710}"/>
                    </a:ext>
                  </a:extLst>
                </p:cNvPr>
                <p:cNvSpPr txBox="1"/>
                <p:nvPr/>
              </p:nvSpPr>
              <p:spPr>
                <a:xfrm>
                  <a:off x="7760997" y="3505033"/>
                  <a:ext cx="642257" cy="618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B644D41-61D6-BAAC-DD56-28BBC26C9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997" y="3505033"/>
                  <a:ext cx="642257" cy="618246"/>
                </a:xfrm>
                <a:prstGeom prst="rect">
                  <a:avLst/>
                </a:prstGeom>
                <a:blipFill>
                  <a:blip r:embed="rId19"/>
                  <a:stretch>
                    <a:fillRect r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341E48C-DDC4-1E58-EBE4-E94C49267915}"/>
                    </a:ext>
                  </a:extLst>
                </p:cNvPr>
                <p:cNvSpPr txBox="1"/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3F16F481-5300-6B7C-B3C0-748E6AEFB0B0}"/>
                </a:ext>
              </a:extLst>
            </p:cNvPr>
            <p:cNvSpPr/>
            <p:nvPr/>
          </p:nvSpPr>
          <p:spPr>
            <a:xfrm rot="10800000" flipH="1" flipV="1">
              <a:off x="8577890" y="2686145"/>
              <a:ext cx="2033245" cy="1087639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63575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83599 w 2004474"/>
                <a:gd name="connsiteY11" fmla="*/ 788869 h 911250"/>
                <a:gd name="connsiteX12" fmla="*/ 0 w 2004474"/>
                <a:gd name="connsiteY12" fmla="*/ 911250 h 911250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0 w 2004474"/>
                <a:gd name="connsiteY12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42561 w 2004474"/>
                <a:gd name="connsiteY12" fmla="*/ 860300 h 939589"/>
                <a:gd name="connsiteX13" fmla="*/ 0 w 2004474"/>
                <a:gd name="connsiteY13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125829 w 2004474"/>
                <a:gd name="connsiteY11" fmla="*/ 720713 h 939589"/>
                <a:gd name="connsiteX12" fmla="*/ 83599 w 2004474"/>
                <a:gd name="connsiteY12" fmla="*/ 788869 h 939589"/>
                <a:gd name="connsiteX13" fmla="*/ 42561 w 2004474"/>
                <a:gd name="connsiteY13" fmla="*/ 860300 h 939589"/>
                <a:gd name="connsiteX14" fmla="*/ 0 w 2004474"/>
                <a:gd name="connsiteY14" fmla="*/ 939589 h 9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474" h="939589">
                  <a:moveTo>
                    <a:pt x="2004474" y="0"/>
                  </a:moveTo>
                  <a:cubicBezTo>
                    <a:pt x="1949970" y="2646"/>
                    <a:pt x="1801273" y="7409"/>
                    <a:pt x="1693323" y="15876"/>
                  </a:cubicBezTo>
                  <a:lnTo>
                    <a:pt x="1448849" y="38100"/>
                  </a:lnTo>
                  <a:cubicBezTo>
                    <a:pt x="1366828" y="46567"/>
                    <a:pt x="1259935" y="58740"/>
                    <a:pt x="1201198" y="69852"/>
                  </a:cubicBezTo>
                  <a:cubicBezTo>
                    <a:pt x="1142461" y="80964"/>
                    <a:pt x="1067320" y="89959"/>
                    <a:pt x="1004349" y="107950"/>
                  </a:cubicBezTo>
                  <a:cubicBezTo>
                    <a:pt x="914920" y="130704"/>
                    <a:pt x="877877" y="144463"/>
                    <a:pt x="820198" y="165100"/>
                  </a:cubicBezTo>
                  <a:cubicBezTo>
                    <a:pt x="762519" y="185737"/>
                    <a:pt x="715424" y="212196"/>
                    <a:pt x="661449" y="238125"/>
                  </a:cubicBezTo>
                  <a:cubicBezTo>
                    <a:pt x="607474" y="264054"/>
                    <a:pt x="544502" y="300037"/>
                    <a:pt x="496348" y="333375"/>
                  </a:cubicBezTo>
                  <a:cubicBezTo>
                    <a:pt x="448194" y="366713"/>
                    <a:pt x="415385" y="393701"/>
                    <a:pt x="375698" y="428626"/>
                  </a:cubicBezTo>
                  <a:cubicBezTo>
                    <a:pt x="336011" y="463551"/>
                    <a:pt x="293678" y="505354"/>
                    <a:pt x="258224" y="542925"/>
                  </a:cubicBezTo>
                  <a:cubicBezTo>
                    <a:pt x="222770" y="580496"/>
                    <a:pt x="181864" y="641557"/>
                    <a:pt x="159798" y="670660"/>
                  </a:cubicBezTo>
                  <a:cubicBezTo>
                    <a:pt x="137732" y="699763"/>
                    <a:pt x="138529" y="701012"/>
                    <a:pt x="125829" y="720713"/>
                  </a:cubicBezTo>
                  <a:cubicBezTo>
                    <a:pt x="113129" y="740414"/>
                    <a:pt x="97477" y="765076"/>
                    <a:pt x="83599" y="788869"/>
                  </a:cubicBezTo>
                  <a:cubicBezTo>
                    <a:pt x="69721" y="812662"/>
                    <a:pt x="56494" y="835180"/>
                    <a:pt x="42561" y="860300"/>
                  </a:cubicBezTo>
                  <a:cubicBezTo>
                    <a:pt x="28628" y="885420"/>
                    <a:pt x="7697" y="925845"/>
                    <a:pt x="0" y="93958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706C5DB-26FB-9585-1349-93AFAE9D074C}"/>
                </a:ext>
              </a:extLst>
            </p:cNvPr>
            <p:cNvSpPr/>
            <p:nvPr/>
          </p:nvSpPr>
          <p:spPr>
            <a:xfrm flipH="1">
              <a:off x="8531386" y="2308681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5BF918B0-4E6C-A6C9-BEE6-5022683FBF2D}"/>
                </a:ext>
              </a:extLst>
            </p:cNvPr>
            <p:cNvSpPr/>
            <p:nvPr/>
          </p:nvSpPr>
          <p:spPr>
            <a:xfrm rot="5400000" flipH="1">
              <a:off x="9571260" y="162341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/>
              <p:nvPr/>
            </p:nvSpPr>
            <p:spPr>
              <a:xfrm>
                <a:off x="484806" y="1241520"/>
                <a:ext cx="4188519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6" y="1241520"/>
                <a:ext cx="4188519" cy="112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484806" y="2611024"/>
                <a:ext cx="5482463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6" y="2611024"/>
                <a:ext cx="5482463" cy="910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1755578" y="4074033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Dynamics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FE467-E58E-8106-8104-015C56AA6C11}"/>
              </a:ext>
            </a:extLst>
          </p:cNvPr>
          <p:cNvGrpSpPr/>
          <p:nvPr/>
        </p:nvGrpSpPr>
        <p:grpSpPr>
          <a:xfrm>
            <a:off x="8685017" y="626930"/>
            <a:ext cx="2659737" cy="2358656"/>
            <a:chOff x="3739640" y="4253675"/>
            <a:chExt cx="2659737" cy="2358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F598EAE-76B8-F290-28DB-C46FF75D4569}"/>
                    </a:ext>
                  </a:extLst>
                </p:cNvPr>
                <p:cNvSpPr txBox="1"/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8B5C74-7ED6-B87F-B2FF-E0CA51AF212E}"/>
                    </a:ext>
                  </a:extLst>
                </p:cNvPr>
                <p:cNvSpPr txBox="1"/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B47459-7683-F56D-9042-D189C94243F3}"/>
                    </a:ext>
                  </a:extLst>
                </p:cNvPr>
                <p:cNvSpPr txBox="1"/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E5CB9C1D-48C4-7A07-1616-B5D0FAB0AFFD}"/>
                </a:ext>
              </a:extLst>
            </p:cNvPr>
            <p:cNvSpPr/>
            <p:nvPr/>
          </p:nvSpPr>
          <p:spPr>
            <a:xfrm flipV="1">
              <a:off x="4353806" y="4966537"/>
              <a:ext cx="1836885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7B4EF62F-379D-40A4-3B38-47D049362F98}"/>
                </a:ext>
              </a:extLst>
            </p:cNvPr>
            <p:cNvSpPr/>
            <p:nvPr/>
          </p:nvSpPr>
          <p:spPr>
            <a:xfrm flipH="1">
              <a:off x="4308088" y="457877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03E14E45-2579-580E-EE54-EE7F57C95E73}"/>
                </a:ext>
              </a:extLst>
            </p:cNvPr>
            <p:cNvSpPr/>
            <p:nvPr/>
          </p:nvSpPr>
          <p:spPr>
            <a:xfrm rot="5400000" flipH="1">
              <a:off x="5336084" y="513720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C0A05B-0CD3-A533-B408-4EB058F96908}"/>
              </a:ext>
            </a:extLst>
          </p:cNvPr>
          <p:cNvGrpSpPr/>
          <p:nvPr/>
        </p:nvGrpSpPr>
        <p:grpSpPr>
          <a:xfrm>
            <a:off x="6440395" y="2611024"/>
            <a:ext cx="2630002" cy="2171616"/>
            <a:chOff x="4425321" y="1931084"/>
            <a:chExt cx="2630002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97E1DC8-C91B-ACBA-6477-32AE91D07995}"/>
                    </a:ext>
                  </a:extLst>
                </p:cNvPr>
                <p:cNvSpPr txBox="1"/>
                <p:nvPr/>
              </p:nvSpPr>
              <p:spPr>
                <a:xfrm>
                  <a:off x="4425321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97E1DC8-C91B-ACBA-6477-32AE91D07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321" y="2300416"/>
                  <a:ext cx="296732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97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0FE3C6-5EA3-BF96-5886-0819FFFE190F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0FE3C6-5EA3-BF96-5886-0819FFFE1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666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703DA99-F3EF-DB4C-DAC2-14D4C5523894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408935B-EBDE-D01B-85ED-8460E5D1CDC1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5B74B7B5-3FEA-2033-EA2D-6CAB6C426BE5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84D4D96F-89D2-4F17-0D46-084B824D8EC7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4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223F8-9AFB-D362-C3F6-603AF06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2E51-35E0-1EC0-FE93-8A4D8BE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/>
              <p:nvPr/>
            </p:nvSpPr>
            <p:spPr>
              <a:xfrm>
                <a:off x="0" y="2776877"/>
                <a:ext cx="12191999" cy="1754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6877"/>
                <a:ext cx="12191999" cy="1754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/>
              <p:nvPr/>
            </p:nvSpPr>
            <p:spPr>
              <a:xfrm>
                <a:off x="4443234" y="1192566"/>
                <a:ext cx="4094519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34" y="1192566"/>
                <a:ext cx="4094519" cy="1475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A96DC4-4B8F-5C7F-518C-F5274C3D369D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Lagrangian</a:t>
            </a:r>
            <a:r>
              <a:rPr lang="en-US" sz="4800" dirty="0"/>
              <a:t> for linear drag?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/>
              <p:nvPr/>
            </p:nvSpPr>
            <p:spPr>
              <a:xfrm>
                <a:off x="4523325" y="5010495"/>
                <a:ext cx="31453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325" y="5010495"/>
                <a:ext cx="314534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96B47-0CD0-B29B-1ADC-47A2B4BB7196}"/>
              </a:ext>
            </a:extLst>
          </p:cNvPr>
          <p:cNvCxnSpPr>
            <a:cxnSpLocks/>
          </p:cNvCxnSpPr>
          <p:nvPr/>
        </p:nvCxnSpPr>
        <p:spPr>
          <a:xfrm>
            <a:off x="3449444" y="5226207"/>
            <a:ext cx="929268" cy="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A15C38-F266-2886-BBED-53F06B6D0FD8}"/>
              </a:ext>
            </a:extLst>
          </p:cNvPr>
          <p:cNvSpPr txBox="1"/>
          <p:nvPr/>
        </p:nvSpPr>
        <p:spPr>
          <a:xfrm>
            <a:off x="1263805" y="4813115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particle under linear drag!!!</a:t>
            </a:r>
          </a:p>
        </p:txBody>
      </p:sp>
    </p:spTree>
    <p:extLst>
      <p:ext uri="{BB962C8B-B14F-4D97-AF65-F5344CB8AC3E}">
        <p14:creationId xmlns:p14="http://schemas.microsoft.com/office/powerpoint/2010/main" val="201308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/>
              <p:nvPr/>
            </p:nvSpPr>
            <p:spPr>
              <a:xfrm>
                <a:off x="1055553" y="2688578"/>
                <a:ext cx="3861891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53" y="2688578"/>
                <a:ext cx="3861891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/>
              <p:nvPr/>
            </p:nvSpPr>
            <p:spPr>
              <a:xfrm>
                <a:off x="5925438" y="2593151"/>
                <a:ext cx="2698239" cy="1120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38" y="2593151"/>
                <a:ext cx="2698239" cy="1120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/>
              <p:nvPr/>
            </p:nvSpPr>
            <p:spPr>
              <a:xfrm>
                <a:off x="287652" y="3878595"/>
                <a:ext cx="6615721" cy="1736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2" y="3878595"/>
                <a:ext cx="6615721" cy="1736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7F0F09-2A85-7005-94FB-96BDA4389E50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Hamiltonian for linear drag?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B0D483-B8FE-5302-FE48-C7ACD8942239}"/>
              </a:ext>
            </a:extLst>
          </p:cNvPr>
          <p:cNvGrpSpPr/>
          <p:nvPr/>
        </p:nvGrpSpPr>
        <p:grpSpPr>
          <a:xfrm>
            <a:off x="600022" y="1211096"/>
            <a:ext cx="10991957" cy="1129476"/>
            <a:chOff x="627069" y="1211096"/>
            <a:chExt cx="10991957" cy="112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E9ECA27-31D9-00AA-D7BA-0CA1110EB67C}"/>
                    </a:ext>
                  </a:extLst>
                </p:cNvPr>
                <p:cNvSpPr txBox="1"/>
                <p:nvPr/>
              </p:nvSpPr>
              <p:spPr>
                <a:xfrm>
                  <a:off x="627069" y="1211096"/>
                  <a:ext cx="3117135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E9ECA27-31D9-00AA-D7BA-0CA1110EB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69" y="1211096"/>
                  <a:ext cx="3117135" cy="11294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7FB88B-F900-837D-0BC1-87DDFAEAD9F2}"/>
                    </a:ext>
                  </a:extLst>
                </p:cNvPr>
                <p:cNvSpPr txBox="1"/>
                <p:nvPr/>
              </p:nvSpPr>
              <p:spPr>
                <a:xfrm>
                  <a:off x="5469439" y="1452669"/>
                  <a:ext cx="1856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7FB88B-F900-837D-0BC1-87DDFAEAD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439" y="1452669"/>
                  <a:ext cx="1856341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DD3765-B752-014A-EA8A-EE700015BD98}"/>
                    </a:ext>
                  </a:extLst>
                </p:cNvPr>
                <p:cNvSpPr txBox="1"/>
                <p:nvPr/>
              </p:nvSpPr>
              <p:spPr>
                <a:xfrm>
                  <a:off x="9051015" y="1452669"/>
                  <a:ext cx="25680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𝑝𝑣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DD3765-B752-014A-EA8A-EE700015B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015" y="1452669"/>
                  <a:ext cx="2568011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E8990A-3CF0-2EDB-7B21-03074767399D}"/>
                  </a:ext>
                </a:extLst>
              </p:cNvPr>
              <p:cNvSpPr txBox="1"/>
              <p:nvPr/>
            </p:nvSpPr>
            <p:spPr>
              <a:xfrm>
                <a:off x="5696852" y="4803371"/>
                <a:ext cx="3203761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E8990A-3CF0-2EDB-7B21-03074767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52" y="4803371"/>
                <a:ext cx="3203761" cy="12039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2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63454</TotalTime>
  <Words>1490</Words>
  <Application>Microsoft Macintosh PowerPoint</Application>
  <PresentationFormat>Widescreen</PresentationFormat>
  <Paragraphs>305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Kaufman, Phillip</cp:lastModifiedBy>
  <cp:revision>186</cp:revision>
  <dcterms:created xsi:type="dcterms:W3CDTF">2021-04-07T15:17:47Z</dcterms:created>
  <dcterms:modified xsi:type="dcterms:W3CDTF">2024-04-18T03:23:56Z</dcterms:modified>
</cp:coreProperties>
</file>