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9FD3C-C4B3-42F9-A543-0F836D002C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EADA5E-96C8-4125-8A81-66C1A86173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108B-E71F-4426-A655-886C4D0AF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D7843-B718-413C-ABAE-267AF34F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D5CCA-90DB-4354-BD07-9988DF6C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43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94B82-CB0A-40F1-BF09-E65DA43E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C3F1A8-9A1C-4C3E-BC47-28513476A7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F44DF-A815-4246-A8B9-D02724E2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53AE3-F25E-4943-936D-6749A5795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1F3CA-5C91-44F6-B4E9-97B0B5851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481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33FC7E-42FA-418C-9962-680A951B73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7501B-DE96-4E86-AD59-1F1AC0C429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A7F221-1257-4CA6-8B2A-DD017E35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B6023-C913-4673-B1CC-87A7DDDB8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BFE7E-0DDE-4788-8205-EB679780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9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A7A-08F7-433C-A24E-0E24CB581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C4D91-BF64-414C-AD16-F1333DBDCF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1910C-6BBF-4FD7-8D68-A0AC7860D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F439C-79E6-458B-B262-A27EC0F1D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F74677-5505-4F6F-AA44-ED7D68C8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50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A4FFB-76EA-4F61-AA5D-817F8A352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18C35-688D-46BE-97E9-546C355AEE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E2129-8E13-4B36-A865-4F9FBEF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9BFE8-C466-444E-B31E-AF0A3B8CD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0EF2-7994-469B-AFCC-E141848A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222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49C2A-E9C6-40D8-8710-3CE25EDD7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EA7E7-1289-4678-9412-362E1180F3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6BB07-FB1D-4911-9386-402C81DD97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73B95-D452-4CE6-8818-D258B008B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6F40E-52BF-449F-9B15-460842F05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0C34-1997-40DF-88EB-DBA73C311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356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951-6262-49EE-98C9-904B756D7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BF7AF8-1155-4BAE-AD9F-F7F487E4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7F822-3655-4A6B-80CE-5BDA0317F7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FF2FDA-482E-4CDE-A92B-D8A51133C7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06CA4B-E521-4A67-95AD-1D8CA6899B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0514F-B0B7-42BD-819A-B1F4216E6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2F86C-6644-4C43-ACB7-8392E0431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AD523B-A6BD-4831-9689-2FAA6273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58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142EC-AF1B-4E4A-959B-37F55184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3BE4F-5D5E-4E2B-ACD2-DBF62B8F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BD7EDB-9030-4D1E-87E5-D6A9591F5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749AC9-245E-4850-A7E9-124C4D9F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135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6FA466-9878-442D-A7B7-FF8677DC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D57B25-8A57-4B04-8C79-31F4C9AD5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2DF666-FC72-4396-A484-A51056FE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62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D82EA-B01E-4D40-A6A2-207EF66AE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9435-A4D3-4B35-82FB-1DF074D7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F0630F-C0FF-48FF-81A1-96D40232F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DFFDCD-AEA4-479B-9C6C-FDB7D9A4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0CD86D-FB1C-4C2E-AA1C-FA8C77DD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E9CA16-B329-4746-97B3-999416008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72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C32F-F81D-41A2-85F5-9DA2F661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6535CA-CDC9-45C6-BC4D-47633ED6D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F46EDE-E321-47B9-8A20-9FE32F0A3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455D8B-1880-49C4-B939-E9C65E16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8A19DB-3358-49A5-9061-18273D7DE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213A13-2B4F-42F4-8975-7A7A284D0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751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B5F1C7-DF57-4E43-80D9-6FFF74876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094AF-92A4-4599-8FBB-03FF0937E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6A457-6C66-4888-B5B1-1BD1428A34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7FACBD-20A8-4699-B54B-9123DACE5DC8}" type="datetimeFigureOut">
              <a:rPr lang="en-US" smtClean="0"/>
              <a:t>11/29/2024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17A4C-9455-4BB4-9A2A-33E1AE6E34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8ED51B-642B-4051-A2B5-58ADED939B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4BB3A-CB88-4EC9-860B-C27A1BAC64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6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45180B7-42F4-4237-BD84-8241EA3BB6BF}"/>
              </a:ext>
            </a:extLst>
          </p:cNvPr>
          <p:cNvSpPr txBox="1"/>
          <p:nvPr/>
        </p:nvSpPr>
        <p:spPr>
          <a:xfrm>
            <a:off x="271026" y="1905253"/>
            <a:ext cx="116499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latin typeface="Proxima Nova Lt" panose="02000506030000020004" pitchFamily="50" charset="0"/>
                <a:cs typeface="Arial" panose="020B0604020202020204" pitchFamily="34" charset="0"/>
              </a:rPr>
              <a:t>Reverse physics for GR?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F46CD5-600B-48C4-BB5D-BB264146503F}"/>
              </a:ext>
            </a:extLst>
          </p:cNvPr>
          <p:cNvSpPr txBox="1"/>
          <p:nvPr/>
        </p:nvSpPr>
        <p:spPr>
          <a:xfrm>
            <a:off x="2603972" y="3349579"/>
            <a:ext cx="6291851" cy="16619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400" dirty="0">
                <a:latin typeface="Proxima Nova Lt" panose="02000506030000020004" pitchFamily="50" charset="0"/>
              </a:rPr>
              <a:t>Gabriele Carcassi</a:t>
            </a:r>
            <a:br>
              <a:rPr lang="en-US" sz="3400" dirty="0">
                <a:latin typeface="Proxima Nova Lt" panose="02000506030000020004" pitchFamily="50" charset="0"/>
              </a:rPr>
            </a:br>
            <a:endParaRPr lang="en-US" sz="3400" dirty="0">
              <a:latin typeface="Proxima Nova Lt" panose="02000506030000020004" pitchFamily="50" charset="0"/>
            </a:endParaRPr>
          </a:p>
          <a:p>
            <a:pPr algn="ctr"/>
            <a:r>
              <a:rPr lang="en-US" sz="3400" dirty="0">
                <a:latin typeface="Proxima Nova Lt" panose="02000506030000020004" pitchFamily="50" charset="0"/>
              </a:rPr>
              <a:t>Midwest Relativity Meeting 2024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B32E4-3907-4B36-9FD1-F7FBA1D3CF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2977" y="5570953"/>
            <a:ext cx="1146047" cy="104167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D1016F-8096-4E22-8583-809ABA73D422}"/>
              </a:ext>
            </a:extLst>
          </p:cNvPr>
          <p:cNvSpPr txBox="1"/>
          <p:nvPr/>
        </p:nvSpPr>
        <p:spPr>
          <a:xfrm>
            <a:off x="1" y="320260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Proxima Nova Lt" panose="02000506030000020004" pitchFamily="50" charset="0"/>
                <a:cs typeface="Arial" panose="020B0604020202020204" pitchFamily="34" charset="0"/>
              </a:rPr>
              <a:t>Conference presentation</a:t>
            </a:r>
          </a:p>
        </p:txBody>
      </p:sp>
    </p:spTree>
    <p:extLst>
      <p:ext uri="{BB962C8B-B14F-4D97-AF65-F5344CB8AC3E}">
        <p14:creationId xmlns:p14="http://schemas.microsoft.com/office/powerpoint/2010/main" val="28859202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4293</TotalTime>
  <Words>14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Proxima Nova Lt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7</cp:revision>
  <dcterms:created xsi:type="dcterms:W3CDTF">2022-01-07T19:40:03Z</dcterms:created>
  <dcterms:modified xsi:type="dcterms:W3CDTF">2024-11-29T20:15:18Z</dcterms:modified>
</cp:coreProperties>
</file>