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9" r:id="rId2"/>
    <p:sldId id="1035" r:id="rId3"/>
    <p:sldId id="1040" r:id="rId4"/>
    <p:sldId id="1007" r:id="rId5"/>
    <p:sldId id="1010" r:id="rId6"/>
    <p:sldId id="1041" r:id="rId7"/>
    <p:sldId id="1012" r:id="rId8"/>
    <p:sldId id="1037" r:id="rId9"/>
    <p:sldId id="1036" r:id="rId10"/>
    <p:sldId id="1029" r:id="rId11"/>
    <p:sldId id="1030" r:id="rId12"/>
    <p:sldId id="945" r:id="rId13"/>
    <p:sldId id="1066" r:id="rId14"/>
    <p:sldId id="1042" r:id="rId15"/>
    <p:sldId id="1039" r:id="rId16"/>
    <p:sldId id="996" r:id="rId17"/>
    <p:sldId id="1016" r:id="rId18"/>
    <p:sldId id="1044" r:id="rId19"/>
    <p:sldId id="1045" r:id="rId20"/>
    <p:sldId id="1043" r:id="rId21"/>
    <p:sldId id="1018" r:id="rId22"/>
    <p:sldId id="1031" r:id="rId23"/>
    <p:sldId id="1019" r:id="rId24"/>
    <p:sldId id="1032" r:id="rId25"/>
    <p:sldId id="1020" r:id="rId26"/>
    <p:sldId id="1021" r:id="rId27"/>
    <p:sldId id="1022" r:id="rId28"/>
    <p:sldId id="1033" r:id="rId29"/>
    <p:sldId id="1023" r:id="rId30"/>
    <p:sldId id="1046" r:id="rId31"/>
    <p:sldId id="1024" r:id="rId32"/>
    <p:sldId id="1025" r:id="rId33"/>
    <p:sldId id="1026" r:id="rId34"/>
    <p:sldId id="1027" r:id="rId35"/>
    <p:sldId id="1034" r:id="rId36"/>
    <p:sldId id="1047" r:id="rId37"/>
    <p:sldId id="1049" r:id="rId38"/>
    <p:sldId id="1050" r:id="rId39"/>
    <p:sldId id="1051" r:id="rId40"/>
    <p:sldId id="1052" r:id="rId41"/>
    <p:sldId id="1053" r:id="rId42"/>
    <p:sldId id="1056" r:id="rId43"/>
    <p:sldId id="1054" r:id="rId44"/>
    <p:sldId id="1057" r:id="rId45"/>
    <p:sldId id="1058" r:id="rId46"/>
    <p:sldId id="1048" r:id="rId47"/>
    <p:sldId id="1059" r:id="rId48"/>
    <p:sldId id="1060" r:id="rId49"/>
    <p:sldId id="1061" r:id="rId50"/>
    <p:sldId id="1062" r:id="rId51"/>
    <p:sldId id="1063" r:id="rId52"/>
    <p:sldId id="1064" r:id="rId53"/>
    <p:sldId id="1067" r:id="rId54"/>
    <p:sldId id="1068" r:id="rId55"/>
    <p:sldId id="1065" r:id="rId56"/>
    <p:sldId id="1069" r:id="rId57"/>
    <p:sldId id="1038" r:id="rId58"/>
    <p:sldId id="1013" r:id="rId59"/>
    <p:sldId id="1014" r:id="rId60"/>
    <p:sldId id="1015" r:id="rId61"/>
    <p:sldId id="985" r:id="rId62"/>
    <p:sldId id="1001" r:id="rId63"/>
    <p:sldId id="1002" r:id="rId64"/>
    <p:sldId id="1003" r:id="rId65"/>
    <p:sldId id="1004" r:id="rId66"/>
    <p:sldId id="998" r:id="rId67"/>
    <p:sldId id="1000" r:id="rId68"/>
    <p:sldId id="936" r:id="rId69"/>
    <p:sldId id="965" r:id="rId70"/>
    <p:sldId id="941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5BCD"/>
    <a:srgbClr val="C9A6E4"/>
    <a:srgbClr val="000000"/>
    <a:srgbClr val="7030A0"/>
    <a:srgbClr val="002D4D"/>
    <a:srgbClr val="001F35"/>
    <a:srgbClr val="00355A"/>
    <a:srgbClr val="005796"/>
    <a:srgbClr val="004475"/>
    <a:srgbClr val="006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F190FB-2075-4375-A797-615516ED83A7}" v="6177" dt="2024-06-20T19:55:34.2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4" autoAdjust="0"/>
    <p:restoredTop sz="88751" autoAdjust="0"/>
  </p:normalViewPr>
  <p:slideViewPr>
    <p:cSldViewPr snapToGrid="0">
      <p:cViewPr>
        <p:scale>
          <a:sx n="58" d="100"/>
          <a:sy n="58" d="100"/>
        </p:scale>
        <p:origin x="1012" y="1912"/>
      </p:cViewPr>
      <p:guideLst/>
    </p:cSldViewPr>
  </p:slideViewPr>
  <p:outlineViewPr>
    <p:cViewPr>
      <p:scale>
        <a:sx n="33" d="100"/>
        <a:sy n="33" d="100"/>
      </p:scale>
      <p:origin x="0" y="-9029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Kaufman" userId="c001b2a046940d7c" providerId="LiveId" clId="{9EF190FB-2075-4375-A797-615516ED83A7}"/>
    <pc:docChg chg="undo redo custSel addSld delSld modSld sldOrd">
      <pc:chgData name="Phillip Kaufman" userId="c001b2a046940d7c" providerId="LiveId" clId="{9EF190FB-2075-4375-A797-615516ED83A7}" dt="2024-06-20T19:56:57.669" v="16712" actId="1076"/>
      <pc:docMkLst>
        <pc:docMk/>
      </pc:docMkLst>
      <pc:sldChg chg="modSp mod">
        <pc:chgData name="Phillip Kaufman" userId="c001b2a046940d7c" providerId="LiveId" clId="{9EF190FB-2075-4375-A797-615516ED83A7}" dt="2024-06-05T01:22:43.894" v="1166" actId="313"/>
        <pc:sldMkLst>
          <pc:docMk/>
          <pc:sldMk cId="1639624266" sldId="259"/>
        </pc:sldMkLst>
        <pc:spChg chg="mod">
          <ac:chgData name="Phillip Kaufman" userId="c001b2a046940d7c" providerId="LiveId" clId="{9EF190FB-2075-4375-A797-615516ED83A7}" dt="2024-06-05T01:22:43.894" v="1166" actId="313"/>
          <ac:spMkLst>
            <pc:docMk/>
            <pc:sldMk cId="1639624266" sldId="259"/>
            <ac:spMk id="10" creationId="{99CB09A4-A438-3C2F-7385-A9C475B8390A}"/>
          </ac:spMkLst>
        </pc:spChg>
      </pc:sldChg>
      <pc:sldChg chg="addSp delSp modSp del mod">
        <pc:chgData name="Phillip Kaufman" userId="c001b2a046940d7c" providerId="LiveId" clId="{9EF190FB-2075-4375-A797-615516ED83A7}" dt="2024-06-16T02:07:43.758" v="9299" actId="47"/>
        <pc:sldMkLst>
          <pc:docMk/>
          <pc:sldMk cId="2876084972" sldId="902"/>
        </pc:sldMkLst>
        <pc:spChg chg="mod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4" creationId="{109FA656-95E7-7B48-38D6-E5E75FFA1D89}"/>
          </ac:spMkLst>
        </pc:spChg>
        <pc:spChg chg="add 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5" creationId="{B5492D8C-35E6-8A3A-4F94-20685CA39B59}"/>
          </ac:spMkLst>
        </pc:spChg>
        <pc:spChg chg="mod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6" creationId="{FC120B7F-C6D8-9379-1B1E-BA53F7FC2EF5}"/>
          </ac:spMkLst>
        </pc:spChg>
        <pc:spChg chg="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8" creationId="{8A0D864A-A036-E156-92B4-E211622B8400}"/>
          </ac:spMkLst>
        </pc:spChg>
        <pc:spChg chg="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9" creationId="{EDFE03C8-C97D-BC67-1EDE-70BAEA525508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0" creationId="{39E110CA-9B81-CD50-FD22-4EED678A91B0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1" creationId="{49CA3663-2252-EDAB-A13F-A9CE67E56B59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2" creationId="{18DD5336-2606-2C08-5CA7-72855E6F87EC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3" creationId="{53059479-A0F6-E273-BE63-B929B2468844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4" creationId="{A18943E3-CC7D-F823-57B2-7638F03E8404}"/>
          </ac:spMkLst>
        </pc:spChg>
        <pc:spChg chg="del">
          <ac:chgData name="Phillip Kaufman" userId="c001b2a046940d7c" providerId="LiveId" clId="{9EF190FB-2075-4375-A797-615516ED83A7}" dt="2024-05-29T06:41:49.416" v="160" actId="478"/>
          <ac:spMkLst>
            <pc:docMk/>
            <pc:sldMk cId="2876084972" sldId="902"/>
            <ac:spMk id="16" creationId="{C39B304C-2170-EB4C-B05A-259B1C7696A8}"/>
          </ac:spMkLst>
        </pc:spChg>
        <pc:spChg chg="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22" creationId="{18935A27-1F1A-9C23-FC34-072DF5053D67}"/>
          </ac:spMkLst>
        </pc:spChg>
        <pc:spChg chg="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23" creationId="{E6AF5946-AC6C-7373-BC59-2D8969C43C4D}"/>
          </ac:spMkLst>
        </pc:spChg>
        <pc:spChg chg="mod topLvl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24" creationId="{446BAD3D-ADF6-9D4E-1F99-29A320FC9B61}"/>
          </ac:spMkLst>
        </pc:spChg>
        <pc:spChg chg="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25" creationId="{D8D4561F-8E33-7D59-63DC-2E57FFEF60EC}"/>
          </ac:spMkLst>
        </pc:spChg>
        <pc:spChg chg="mod topLvl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26" creationId="{00B879E3-86E9-0506-7032-B3EB9EA592B6}"/>
          </ac:spMkLst>
        </pc:spChg>
        <pc:grpChg chg="add mod">
          <ac:chgData name="Phillip Kaufman" userId="c001b2a046940d7c" providerId="LiveId" clId="{9EF190FB-2075-4375-A797-615516ED83A7}" dt="2024-06-16T02:04:46.796" v="9245"/>
          <ac:grpSpMkLst>
            <pc:docMk/>
            <pc:sldMk cId="2876084972" sldId="902"/>
            <ac:grpSpMk id="7" creationId="{442067D7-2B35-5F9B-0AA8-ADAE2FD4E29B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7" creationId="{766B237F-C975-28BF-734C-99E3DC078CE5}"/>
          </ac:grpSpMkLst>
        </pc:grpChg>
        <pc:grpChg chg="add mod">
          <ac:chgData name="Phillip Kaufman" userId="c001b2a046940d7c" providerId="LiveId" clId="{9EF190FB-2075-4375-A797-615516ED83A7}" dt="2024-05-29T06:50:54.647" v="313" actId="164"/>
          <ac:grpSpMkLst>
            <pc:docMk/>
            <pc:sldMk cId="2876084972" sldId="902"/>
            <ac:grpSpMk id="8" creationId="{41F331D5-0C47-3A40-1AEB-F85689AEAD41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9" creationId="{5C34B29A-AFFE-B742-ED17-B6FAB9E28645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10" creationId="{B36AACEA-6224-585D-0693-60078B9F1C54}"/>
          </ac:grpSpMkLst>
        </pc:gr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699598180" sldId="90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216216427" sldId="90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060826229" sldId="90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346242856" sldId="91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278645990" sldId="91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63738887" sldId="914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10469962" sldId="91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28187581" sldId="91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214571263" sldId="91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786139748" sldId="91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935133174" sldId="92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945145722" sldId="92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593425542" sldId="924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713329819" sldId="932"/>
        </pc:sldMkLst>
      </pc:sldChg>
      <pc:sldChg chg="add">
        <pc:chgData name="Phillip Kaufman" userId="c001b2a046940d7c" providerId="LiveId" clId="{9EF190FB-2075-4375-A797-615516ED83A7}" dt="2024-06-20T19:26:26.229" v="16288"/>
        <pc:sldMkLst>
          <pc:docMk/>
          <pc:sldMk cId="1853417212" sldId="936"/>
        </pc:sldMkLst>
      </pc:sldChg>
      <pc:sldChg chg="add del ord">
        <pc:chgData name="Phillip Kaufman" userId="c001b2a046940d7c" providerId="LiveId" clId="{9EF190FB-2075-4375-A797-615516ED83A7}" dt="2024-06-20T19:26:21.955" v="16287" actId="2696"/>
        <pc:sldMkLst>
          <pc:docMk/>
          <pc:sldMk cId="2277666579" sldId="936"/>
        </pc:sldMkLst>
      </pc:sldChg>
      <pc:sldChg chg="addSp delSp modSp del mod ord">
        <pc:chgData name="Phillip Kaufman" userId="c001b2a046940d7c" providerId="LiveId" clId="{9EF190FB-2075-4375-A797-615516ED83A7}" dt="2024-06-16T02:18:51.030" v="9402" actId="47"/>
        <pc:sldMkLst>
          <pc:docMk/>
          <pc:sldMk cId="2439577084" sldId="937"/>
        </pc:sldMkLst>
        <pc:spChg chg="mod">
          <ac:chgData name="Phillip Kaufman" userId="c001b2a046940d7c" providerId="LiveId" clId="{9EF190FB-2075-4375-A797-615516ED83A7}" dt="2024-05-29T07:04:07.095" v="657" actId="1076"/>
          <ac:spMkLst>
            <pc:docMk/>
            <pc:sldMk cId="2439577084" sldId="937"/>
            <ac:spMk id="4" creationId="{01A4F52B-5687-5F65-2731-5D9FDCBC7BE0}"/>
          </ac:spMkLst>
        </pc:spChg>
        <pc:spChg chg="mod">
          <ac:chgData name="Phillip Kaufman" userId="c001b2a046940d7c" providerId="LiveId" clId="{9EF190FB-2075-4375-A797-615516ED83A7}" dt="2024-06-06T19:49:09.467" v="1680" actId="20577"/>
          <ac:spMkLst>
            <pc:docMk/>
            <pc:sldMk cId="2439577084" sldId="937"/>
            <ac:spMk id="6" creationId="{414F5EF5-F8D1-E649-5993-E2D85B9E7048}"/>
          </ac:spMkLst>
        </pc:spChg>
        <pc:spChg chg="add del mod">
          <ac:chgData name="Phillip Kaufman" userId="c001b2a046940d7c" providerId="LiveId" clId="{9EF190FB-2075-4375-A797-615516ED83A7}" dt="2024-06-08T02:34:07.230" v="1988" actId="1076"/>
          <ac:spMkLst>
            <pc:docMk/>
            <pc:sldMk cId="2439577084" sldId="937"/>
            <ac:spMk id="7" creationId="{7AFBE945-78BB-A4DE-A410-B353DA59FCE1}"/>
          </ac:spMkLst>
        </pc:spChg>
        <pc:spChg chg="mod">
          <ac:chgData name="Phillip Kaufman" userId="c001b2a046940d7c" providerId="LiveId" clId="{9EF190FB-2075-4375-A797-615516ED83A7}" dt="2024-05-29T07:03:09.052" v="632" actId="20577"/>
          <ac:spMkLst>
            <pc:docMk/>
            <pc:sldMk cId="2439577084" sldId="937"/>
            <ac:spMk id="8" creationId="{04A35D40-619C-7085-72F1-A6C5C2BA835D}"/>
          </ac:spMkLst>
        </pc:spChg>
        <pc:spChg chg="mod">
          <ac:chgData name="Phillip Kaufman" userId="c001b2a046940d7c" providerId="LiveId" clId="{9EF190FB-2075-4375-A797-615516ED83A7}" dt="2024-06-06T19:49:23.085" v="1683" actId="1076"/>
          <ac:spMkLst>
            <pc:docMk/>
            <pc:sldMk cId="2439577084" sldId="937"/>
            <ac:spMk id="9" creationId="{6273EF02-9DD5-4FCB-656C-1DC155527014}"/>
          </ac:spMkLst>
        </pc:spChg>
        <pc:spChg chg="mod">
          <ac:chgData name="Phillip Kaufman" userId="c001b2a046940d7c" providerId="LiveId" clId="{9EF190FB-2075-4375-A797-615516ED83A7}" dt="2024-06-06T19:49:28.942" v="1684" actId="1076"/>
          <ac:spMkLst>
            <pc:docMk/>
            <pc:sldMk cId="2439577084" sldId="937"/>
            <ac:spMk id="10" creationId="{CA48F6B5-1220-0BBF-A664-F6F75E741E33}"/>
          </ac:spMkLst>
        </pc:spChg>
        <pc:spChg chg="mod">
          <ac:chgData name="Phillip Kaufman" userId="c001b2a046940d7c" providerId="LiveId" clId="{9EF190FB-2075-4375-A797-615516ED83A7}" dt="2024-05-29T07:03:48.873" v="644" actId="20577"/>
          <ac:spMkLst>
            <pc:docMk/>
            <pc:sldMk cId="2439577084" sldId="937"/>
            <ac:spMk id="11" creationId="{70E5A57E-EB11-F87D-020F-7040413D4DB4}"/>
          </ac:spMkLst>
        </pc:spChg>
        <pc:spChg chg="mod">
          <ac:chgData name="Phillip Kaufman" userId="c001b2a046940d7c" providerId="LiveId" clId="{9EF190FB-2075-4375-A797-615516ED83A7}" dt="2024-05-29T07:04:01.972" v="656" actId="20577"/>
          <ac:spMkLst>
            <pc:docMk/>
            <pc:sldMk cId="2439577084" sldId="937"/>
            <ac:spMk id="12" creationId="{86DC8ACB-998C-C16A-B306-0EBBAE57F342}"/>
          </ac:spMkLst>
        </pc:spChg>
        <pc:spChg chg="del">
          <ac:chgData name="Phillip Kaufman" userId="c001b2a046940d7c" providerId="LiveId" clId="{9EF190FB-2075-4375-A797-615516ED83A7}" dt="2024-05-29T07:00:19.887" v="545" actId="478"/>
          <ac:spMkLst>
            <pc:docMk/>
            <pc:sldMk cId="2439577084" sldId="937"/>
            <ac:spMk id="64" creationId="{D5954528-8BF3-3B93-E2E5-C0EE8EDA75D0}"/>
          </ac:spMkLst>
        </pc:spChg>
        <pc:spChg chg="add mod">
          <ac:chgData name="Phillip Kaufman" userId="c001b2a046940d7c" providerId="LiveId" clId="{9EF190FB-2075-4375-A797-615516ED83A7}" dt="2024-06-06T19:41:04.607" v="1627" actId="1076"/>
          <ac:spMkLst>
            <pc:docMk/>
            <pc:sldMk cId="2439577084" sldId="937"/>
            <ac:spMk id="66" creationId="{5F78A899-CCBA-B9F4-1AB6-A632509A8AE1}"/>
          </ac:spMkLst>
        </pc:spChg>
        <pc:grpChg chg="del">
          <ac:chgData name="Phillip Kaufman" userId="c001b2a046940d7c" providerId="LiveId" clId="{9EF190FB-2075-4375-A797-615516ED83A7}" dt="2024-05-29T07:00:17.925" v="544" actId="478"/>
          <ac:grpSpMkLst>
            <pc:docMk/>
            <pc:sldMk cId="2439577084" sldId="937"/>
            <ac:grpSpMk id="67" creationId="{90ABCCB7-831B-DAE1-B129-A2FA962DD816}"/>
          </ac:grpSpMkLst>
        </pc:grpChg>
        <pc:cxnChg chg="add mod">
          <ac:chgData name="Phillip Kaufman" userId="c001b2a046940d7c" providerId="LiveId" clId="{9EF190FB-2075-4375-A797-615516ED83A7}" dt="2024-05-30T19:50:35.894" v="687" actId="1076"/>
          <ac:cxnSpMkLst>
            <pc:docMk/>
            <pc:sldMk cId="2439577084" sldId="937"/>
            <ac:cxnSpMk id="65" creationId="{D229038E-9C86-2AF2-72CD-90479EAEE1EB}"/>
          </ac:cxnSpMkLst>
        </pc:cxnChg>
      </pc:sldChg>
      <pc:sldChg chg="add">
        <pc:chgData name="Phillip Kaufman" userId="c001b2a046940d7c" providerId="LiveId" clId="{9EF190FB-2075-4375-A797-615516ED83A7}" dt="2024-06-20T19:26:26.229" v="16288"/>
        <pc:sldMkLst>
          <pc:docMk/>
          <pc:sldMk cId="1954291688" sldId="941"/>
        </pc:sldMkLst>
      </pc:sldChg>
      <pc:sldChg chg="addSp delSp modSp add del mod ord modNotesTx">
        <pc:chgData name="Phillip Kaufman" userId="c001b2a046940d7c" providerId="LiveId" clId="{9EF190FB-2075-4375-A797-615516ED83A7}" dt="2024-06-20T19:26:21.955" v="16287" actId="2696"/>
        <pc:sldMkLst>
          <pc:docMk/>
          <pc:sldMk cId="2872598656" sldId="941"/>
        </pc:sldMkLst>
        <pc:spChg chg="add del mod">
          <ac:chgData name="Phillip Kaufman" userId="c001b2a046940d7c" providerId="LiveId" clId="{9EF190FB-2075-4375-A797-615516ED83A7}" dt="2024-05-29T07:00:11.674" v="542" actId="21"/>
          <ac:spMkLst>
            <pc:docMk/>
            <pc:sldMk cId="2872598656" sldId="941"/>
            <ac:spMk id="7" creationId="{5F78A899-CCBA-B9F4-1AB6-A632509A8AE1}"/>
          </ac:spMkLst>
        </pc:spChg>
        <pc:cxnChg chg="add del mod">
          <ac:chgData name="Phillip Kaufman" userId="c001b2a046940d7c" providerId="LiveId" clId="{9EF190FB-2075-4375-A797-615516ED83A7}" dt="2024-05-29T07:00:11.674" v="542" actId="21"/>
          <ac:cxnSpMkLst>
            <pc:docMk/>
            <pc:sldMk cId="2872598656" sldId="941"/>
            <ac:cxnSpMk id="5" creationId="{D229038E-9C86-2AF2-72CD-90479EAEE1EB}"/>
          </ac:cxnSpMkLst>
        </pc:cxn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908243081" sldId="944"/>
        </pc:sldMkLst>
      </pc:sldChg>
      <pc:sldChg chg="addSp delSp modSp mod ord">
        <pc:chgData name="Phillip Kaufman" userId="c001b2a046940d7c" providerId="LiveId" clId="{9EF190FB-2075-4375-A797-615516ED83A7}" dt="2024-06-16T02:19:45.698" v="9407" actId="1076"/>
        <pc:sldMkLst>
          <pc:docMk/>
          <pc:sldMk cId="882562423" sldId="945"/>
        </pc:sldMkLst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4" creationId="{6EB2E272-B613-AB2D-C105-A1D023D95A9D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4" creationId="{85ACDCD8-B285-B446-884B-3380397B91DF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5" creationId="{42A183D1-4961-BC26-005D-13BD61908B72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5" creationId="{98D8D7E5-B0FE-5C76-B525-98317A84B7B2}"/>
          </ac:spMkLst>
        </pc:spChg>
        <pc:spChg chg="add del">
          <ac:chgData name="Phillip Kaufman" userId="c001b2a046940d7c" providerId="LiveId" clId="{9EF190FB-2075-4375-A797-615516ED83A7}" dt="2024-06-06T08:44:13.621" v="1490" actId="22"/>
          <ac:spMkLst>
            <pc:docMk/>
            <pc:sldMk cId="882562423" sldId="945"/>
            <ac:spMk id="6" creationId="{228E8885-7615-F0D7-C80B-6C43E266848B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6" creationId="{4317D2D4-E7EB-0B20-4B34-EB4AE5B72A48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6" creationId="{CFAD23D5-1BDA-EF2A-5425-1649796BD92F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7" creationId="{96DA9E65-A398-7997-B151-3D01D7656CDB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7" creationId="{BEE929C7-61BF-796C-B370-0F8FCB2A94E9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8" creationId="{4AE79232-3AC4-789A-CFFE-EC3924572A29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8" creationId="{BCD3D045-2606-8B45-DF24-FB15E3332EFA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9" creationId="{2D0DD7F5-2559-5FE1-C4F1-FFB612B75223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9" creationId="{6E4CA518-B29B-4BC6-18B3-B0EBBF439A04}"/>
          </ac:spMkLst>
        </pc:spChg>
        <pc:spChg chg="add mod">
          <ac:chgData name="Phillip Kaufman" userId="c001b2a046940d7c" providerId="LiveId" clId="{9EF190FB-2075-4375-A797-615516ED83A7}" dt="2024-06-06T08:49:42.928" v="1604" actId="571"/>
          <ac:spMkLst>
            <pc:docMk/>
            <pc:sldMk cId="882562423" sldId="945"/>
            <ac:spMk id="9" creationId="{BBE0BC4C-4AA2-69B1-1FE0-A7FDF1643B45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10" creationId="{FDF447EC-981B-0DA1-CECC-E170F06BD4EF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1" creationId="{10C50A4E-A2B7-A74C-F216-721BA84431D2}"/>
          </ac:spMkLst>
        </pc:spChg>
        <pc:spChg chg="del mod">
          <ac:chgData name="Phillip Kaufman" userId="c001b2a046940d7c" providerId="LiveId" clId="{9EF190FB-2075-4375-A797-615516ED83A7}" dt="2024-06-06T08:39:16.717" v="1394" actId="478"/>
          <ac:spMkLst>
            <pc:docMk/>
            <pc:sldMk cId="882562423" sldId="945"/>
            <ac:spMk id="12" creationId="{8186D15B-A934-6D9C-60D3-F5B05E4B2E60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3" creationId="{6F726804-036B-F9ED-6A28-3A1C6995B988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4" creationId="{1E8CFD30-7E95-3410-383B-C49B673F88FC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5" creationId="{037F2D67-7F50-A76B-56D9-872F979C4D39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16" creationId="{76B99A21-FD3F-75BA-B4A8-FC4B8450FFD9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17" creationId="{3F41C9D4-F562-D2F7-8306-B1CCB2EE2953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19" creationId="{11CC8611-EA12-8368-E654-59FEDA482539}"/>
          </ac:spMkLst>
        </pc:spChg>
        <pc:grpChg chg="del">
          <ac:chgData name="Phillip Kaufman" userId="c001b2a046940d7c" providerId="LiveId" clId="{9EF190FB-2075-4375-A797-615516ED83A7}" dt="2024-05-30T19:52:05.767" v="688" actId="478"/>
          <ac:grpSpMkLst>
            <pc:docMk/>
            <pc:sldMk cId="882562423" sldId="945"/>
            <ac:grpSpMk id="134" creationId="{1462568A-B4DC-8A68-C118-7FFEC06346D9}"/>
          </ac:grpSpMkLst>
        </pc:gr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000645116" sldId="94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472554453" sldId="94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393263260" sldId="94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675314711" sldId="95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650808345" sldId="95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039276682" sldId="95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289506844" sldId="95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790965183" sldId="95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248410112" sldId="95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117560870" sldId="96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206029768" sldId="963"/>
        </pc:sldMkLst>
      </pc:sldChg>
      <pc:sldChg chg="add del ord">
        <pc:chgData name="Phillip Kaufman" userId="c001b2a046940d7c" providerId="LiveId" clId="{9EF190FB-2075-4375-A797-615516ED83A7}" dt="2024-06-20T19:26:21.955" v="16287" actId="2696"/>
        <pc:sldMkLst>
          <pc:docMk/>
          <pc:sldMk cId="249331440" sldId="965"/>
        </pc:sldMkLst>
      </pc:sldChg>
      <pc:sldChg chg="add">
        <pc:chgData name="Phillip Kaufman" userId="c001b2a046940d7c" providerId="LiveId" clId="{9EF190FB-2075-4375-A797-615516ED83A7}" dt="2024-06-20T19:26:26.229" v="16288"/>
        <pc:sldMkLst>
          <pc:docMk/>
          <pc:sldMk cId="3471682307" sldId="96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580835950" sldId="96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806688974" sldId="96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711055371" sldId="96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078043614" sldId="97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556678624" sldId="97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432061271" sldId="97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133890068" sldId="97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154024183" sldId="97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56383698" sldId="97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473540665" sldId="97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67521900" sldId="97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804073031" sldId="98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910963590" sldId="98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94788805" sldId="984"/>
        </pc:sldMkLst>
      </pc:sldChg>
      <pc:sldChg chg="addSp modSp mod ord modNotesTx">
        <pc:chgData name="Phillip Kaufman" userId="c001b2a046940d7c" providerId="LiveId" clId="{9EF190FB-2075-4375-A797-615516ED83A7}" dt="2024-06-06T08:31:54.866" v="1237"/>
        <pc:sldMkLst>
          <pc:docMk/>
          <pc:sldMk cId="3107475894" sldId="985"/>
        </pc:sldMkLst>
        <pc:spChg chg="add mod">
          <ac:chgData name="Phillip Kaufman" userId="c001b2a046940d7c" providerId="LiveId" clId="{9EF190FB-2075-4375-A797-615516ED83A7}" dt="2024-05-30T19:45:52.549" v="684" actId="1076"/>
          <ac:spMkLst>
            <pc:docMk/>
            <pc:sldMk cId="3107475894" sldId="985"/>
            <ac:spMk id="4" creationId="{EDE95CA9-0917-2181-D125-4D23DA0192B3}"/>
          </ac:spMkLst>
        </pc:s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8104800" sldId="98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87408676" sldId="98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51432807" sldId="99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320864555" sldId="99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466340843" sldId="99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966656965" sldId="99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147673875" sldId="994"/>
        </pc:sldMkLst>
      </pc:sldChg>
      <pc:sldChg chg="addSp delSp modSp new del mod ord">
        <pc:chgData name="Phillip Kaufman" userId="c001b2a046940d7c" providerId="LiveId" clId="{9EF190FB-2075-4375-A797-615516ED83A7}" dt="2024-06-16T02:38:33.708" v="9454" actId="47"/>
        <pc:sldMkLst>
          <pc:docMk/>
          <pc:sldMk cId="3311350519" sldId="995"/>
        </pc:sldMkLst>
        <pc:spChg chg="del">
          <ac:chgData name="Phillip Kaufman" userId="c001b2a046940d7c" providerId="LiveId" clId="{9EF190FB-2075-4375-A797-615516ED83A7}" dt="2024-05-30T20:19:50.109" v="956" actId="478"/>
          <ac:spMkLst>
            <pc:docMk/>
            <pc:sldMk cId="3311350519" sldId="995"/>
            <ac:spMk id="2" creationId="{935980B5-F85D-5D0C-DEDA-CF6754F89B3A}"/>
          </ac:spMkLst>
        </pc:spChg>
        <pc:spChg chg="add del mod">
          <ac:chgData name="Phillip Kaufman" userId="c001b2a046940d7c" providerId="LiveId" clId="{9EF190FB-2075-4375-A797-615516ED83A7}" dt="2024-06-06T08:34:35.418" v="1248" actId="478"/>
          <ac:spMkLst>
            <pc:docMk/>
            <pc:sldMk cId="3311350519" sldId="995"/>
            <ac:spMk id="2" creationId="{AEDE0943-0E8D-42D6-2F52-95B6EF302553}"/>
          </ac:spMkLst>
        </pc:spChg>
        <pc:spChg chg="del">
          <ac:chgData name="Phillip Kaufman" userId="c001b2a046940d7c" providerId="LiveId" clId="{9EF190FB-2075-4375-A797-615516ED83A7}" dt="2024-05-30T20:19:51.261" v="957" actId="478"/>
          <ac:spMkLst>
            <pc:docMk/>
            <pc:sldMk cId="3311350519" sldId="995"/>
            <ac:spMk id="3" creationId="{0DC461C2-98A6-D798-DB53-26300A920B93}"/>
          </ac:spMkLst>
        </pc:spChg>
        <pc:spChg chg="add mod">
          <ac:chgData name="Phillip Kaufman" userId="c001b2a046940d7c" providerId="LiveId" clId="{9EF190FB-2075-4375-A797-615516ED83A7}" dt="2024-06-06T08:35:34.253" v="1268" actId="1036"/>
          <ac:spMkLst>
            <pc:docMk/>
            <pc:sldMk cId="3311350519" sldId="995"/>
            <ac:spMk id="3" creationId="{C485E727-D83C-52A6-81ED-9DF69BBB74B3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4" creationId="{F0568E9E-BAD3-00B8-CC5D-783AE4254168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5" creationId="{51E347F1-CB22-05AD-3790-8C8F2C90F0CE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6" creationId="{EEBC41CF-6D09-82B0-A7B1-31248F9684DD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7" creationId="{DFBFC312-B3F6-FC09-59C2-8D3DFC277801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8" creationId="{6B1DF2A9-2A67-9412-46E9-6917DDF9450D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9" creationId="{6163D215-591E-A709-F9FB-726D5CD55D1C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10" creationId="{641C8C04-9347-5360-5F23-EFE12C54F48E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11" creationId="{23C0F260-CE8D-6DA4-EAF1-6E2F49669377}"/>
          </ac:spMkLst>
        </pc:spChg>
        <pc:spChg chg="add mod">
          <ac:chgData name="Phillip Kaufman" userId="c001b2a046940d7c" providerId="LiveId" clId="{9EF190FB-2075-4375-A797-615516ED83A7}" dt="2024-05-30T20:19:46.198" v="955"/>
          <ac:spMkLst>
            <pc:docMk/>
            <pc:sldMk cId="3311350519" sldId="995"/>
            <ac:spMk id="12" creationId="{861D27E1-0DCA-F7CE-7EA3-CA65558E1763}"/>
          </ac:spMkLst>
        </pc:spChg>
        <pc:spChg chg="add mod">
          <ac:chgData name="Phillip Kaufman" userId="c001b2a046940d7c" providerId="LiveId" clId="{9EF190FB-2075-4375-A797-615516ED83A7}" dt="2024-06-06T08:41:49.818" v="1439" actId="1076"/>
          <ac:spMkLst>
            <pc:docMk/>
            <pc:sldMk cId="3311350519" sldId="995"/>
            <ac:spMk id="13" creationId="{6F726804-036B-F9ED-6A28-3A1C6995B988}"/>
          </ac:spMkLst>
        </pc:spChg>
        <pc:spChg chg="add mod">
          <ac:chgData name="Phillip Kaufman" userId="c001b2a046940d7c" providerId="LiveId" clId="{9EF190FB-2075-4375-A797-615516ED83A7}" dt="2024-05-30T20:19:46.198" v="955"/>
          <ac:spMkLst>
            <pc:docMk/>
            <pc:sldMk cId="3311350519" sldId="995"/>
            <ac:spMk id="13" creationId="{B54129A4-4F33-EE65-0C59-E81E2BF278E3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4" creationId="{B9BE006A-5D4E-EF24-C368-E49BD1CB6962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5" creationId="{37720C2A-B4B4-904A-C834-0B328B1E423D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6" creationId="{757C2C02-654A-1972-AD92-5166E5C3273D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7" creationId="{1BE96A71-ACE8-BDD9-7A91-E627A3DAFC7E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8" creationId="{65411091-95EB-5D5D-C630-F60ACA5BF864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9" creationId="{0A5D7C3A-7958-B32E-7766-2E05F9BE5D99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20" creationId="{A7C2B52B-5A25-CE59-978F-4D164873F565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22" creationId="{74619829-C260-14F9-E6DD-DAE3DFD5B0A0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1" creationId="{6D879012-D13A-9C01-5504-9E1DF2B35B32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4" creationId="{C280CD92-E8A0-6728-F2D8-DCD2234D3468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5" creationId="{A812B56A-A47A-F90A-11CC-361DDA539B6A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8" creationId="{8D67028B-3395-89D1-C69E-2A1052F1439B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9" creationId="{BE428581-CFD7-392B-7150-E2B568891238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2" creationId="{52BD27E2-90F2-4692-2CD0-AF12344491CF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3" creationId="{C69655C7-CF38-2D2D-5D0E-13183E8FEBA7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6" creationId="{77489CBD-A30D-44C6-8A03-2B8470356BC7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7" creationId="{11D99637-2CCD-95A4-3DAC-5FBE3C847E2B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50" creationId="{350FF0AA-3547-A268-AB19-718B82D3F5E6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84" creationId="{9B5D78CE-A014-F6DA-D131-38E70AEDD443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85" creationId="{51255C00-845E-B2B6-5E24-2B6100F3C66E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89" creationId="{6E25D8D9-5EF2-2D76-44D7-BE802C3EEC0A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0" creationId="{FD160DAB-B9D7-9436-B7D0-37482C0764EF}"/>
          </ac:spMkLst>
        </pc:spChg>
        <pc:spChg chg="add mod">
          <ac:chgData name="Phillip Kaufman" userId="c001b2a046940d7c" providerId="LiveId" clId="{9EF190FB-2075-4375-A797-615516ED83A7}" dt="2024-06-06T08:32:30.142" v="1242" actId="1076"/>
          <ac:spMkLst>
            <pc:docMk/>
            <pc:sldMk cId="3311350519" sldId="995"/>
            <ac:spMk id="91" creationId="{1661CB08-5D0B-DC3F-EA9B-DE7BB3B3ED65}"/>
          </ac:spMkLst>
        </pc:spChg>
        <pc:spChg chg="add mod">
          <ac:chgData name="Phillip Kaufman" userId="c001b2a046940d7c" providerId="LiveId" clId="{9EF190FB-2075-4375-A797-615516ED83A7}" dt="2024-05-30T20:22:40.728" v="989" actId="20577"/>
          <ac:spMkLst>
            <pc:docMk/>
            <pc:sldMk cId="3311350519" sldId="995"/>
            <ac:spMk id="92" creationId="{B7656ED1-C6B8-47F7-5BDA-C315CE034B12}"/>
          </ac:spMkLst>
        </pc:spChg>
        <pc:spChg chg="add mod">
          <ac:chgData name="Phillip Kaufman" userId="c001b2a046940d7c" providerId="LiveId" clId="{9EF190FB-2075-4375-A797-615516ED83A7}" dt="2024-05-30T20:22:30.653" v="983" actId="20577"/>
          <ac:spMkLst>
            <pc:docMk/>
            <pc:sldMk cId="3311350519" sldId="995"/>
            <ac:spMk id="93" creationId="{E41F9857-6374-B941-B3F1-852C8410540A}"/>
          </ac:spMkLst>
        </pc:spChg>
        <pc:spChg chg="add mod">
          <ac:chgData name="Phillip Kaufman" userId="c001b2a046940d7c" providerId="LiveId" clId="{9EF190FB-2075-4375-A797-615516ED83A7}" dt="2024-05-30T20:27:39.759" v="1038" actId="20577"/>
          <ac:spMkLst>
            <pc:docMk/>
            <pc:sldMk cId="3311350519" sldId="995"/>
            <ac:spMk id="94" creationId="{960CF014-0C0D-C2D3-D8B6-3F171BC8A112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5" creationId="{A1C904C0-E9C1-FD7A-C976-A83E7D9FB353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6" creationId="{B12FF2C6-3B67-D5BE-D209-7CCD68667457}"/>
          </ac:spMkLst>
        </pc:spChg>
        <pc:spChg chg="add mod">
          <ac:chgData name="Phillip Kaufman" userId="c001b2a046940d7c" providerId="LiveId" clId="{9EF190FB-2075-4375-A797-615516ED83A7}" dt="2024-06-06T08:35:24.060" v="1263" actId="21"/>
          <ac:spMkLst>
            <pc:docMk/>
            <pc:sldMk cId="3311350519" sldId="995"/>
            <ac:spMk id="97" creationId="{C818A4BF-DE2E-ACE5-C3A4-04ED7BAFBA4E}"/>
          </ac:spMkLst>
        </pc:spChg>
        <pc:spChg chg="add mod">
          <ac:chgData name="Phillip Kaufman" userId="c001b2a046940d7c" providerId="LiveId" clId="{9EF190FB-2075-4375-A797-615516ED83A7}" dt="2024-06-06T08:32:21.369" v="1238" actId="1076"/>
          <ac:spMkLst>
            <pc:docMk/>
            <pc:sldMk cId="3311350519" sldId="995"/>
            <ac:spMk id="99" creationId="{8B397E12-9979-0970-24D5-45E305CB7A0C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08" creationId="{7F13CFF5-65CF-E23A-8C9F-E11647388AD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1" creationId="{F4744C07-F6EB-7BB9-EC81-AE050AD2B22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2" creationId="{A76D7F8D-ABE7-DC57-9B05-99C46E9817AE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5" creationId="{FE05D1D4-66D9-5506-F68A-FB3DB963D664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6" creationId="{388E5510-2704-B4AC-E3BA-AF8F3FBBF62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9" creationId="{5B4CC6E8-C5B2-7295-6500-8BE6FB0F266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0" creationId="{3CA0CD6C-78F9-F780-4BF5-D67580351C5C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3" creationId="{42AA339A-F5C4-A367-91B2-8105BFD3878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4" creationId="{5846D08F-9E9B-095D-79E6-C65A7CB9648D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7" creationId="{9EEC7120-078D-3028-2185-3CB240AFB7C4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61" creationId="{F0E380D8-5D58-E02E-01E2-3B553B46DFE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62" creationId="{D87BB4DB-1C3B-7BF7-44D0-2382854EEE84}"/>
          </ac:spMkLst>
        </pc:spChg>
        <pc:grpChg chg="add 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3" creationId="{C1D409C1-35C0-3682-0D1F-4CD92BB6E9E7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4" creationId="{91C5125B-3A8F-D82B-DA86-E0A45853B289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5" creationId="{219C1A58-39D8-0F66-BEAF-E9835B1E519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6" creationId="{04DE91E6-1846-9C83-CA1B-CA1B6AB370FD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7" creationId="{0D5EF626-7CFA-645F-31BB-4E0FFEABC0C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8" creationId="{1CC54716-A293-39F9-41B4-2826E640A689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9" creationId="{F8030E59-60E6-516F-CFB7-C14A0A0DA7A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30" creationId="{95C55BA9-C634-1C94-FA93-B8A2B9688051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51" creationId="{7849E96B-D2EF-32FB-EA73-A53E36371370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86" creationId="{F8E3CAEA-A7D0-9485-65A2-A84C0A40D2B6}"/>
          </ac:grpSpMkLst>
        </pc:grpChg>
        <pc:grpChg chg="add mod">
          <ac:chgData name="Phillip Kaufman" userId="c001b2a046940d7c" providerId="LiveId" clId="{9EF190FB-2075-4375-A797-615516ED83A7}" dt="2024-06-16T02:36:58.931" v="9430" actId="1076"/>
          <ac:grpSpMkLst>
            <pc:docMk/>
            <pc:sldMk cId="3311350519" sldId="995"/>
            <ac:grpSpMk id="100" creationId="{DB5D7460-DB04-761B-836B-4EE5284E0017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1" creationId="{108E9356-2513-A7F3-1E0F-7DBBE6E1E63A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2" creationId="{5F1386B8-13F6-9B83-5477-3C0D57DF22FC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3" creationId="{F7BD6658-0991-1A03-C588-B47754C3D3C4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4" creationId="{437B6915-7C91-C5BE-259C-59DA864C4403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5" creationId="{1FAE3E37-E715-5BC3-AA5B-8C8846880972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6" creationId="{9E46015D-4CFE-4594-5BFA-5CDCD27C64BB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7" creationId="{41D436EA-CF1F-7356-B7FE-2A9DCD54519E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28" creationId="{3707EFFE-6B6F-E7AA-5C40-380885FA4E48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63" creationId="{7EF4C792-6E66-D56A-B124-278BE9338E11}"/>
          </ac:grpSpMkLst>
        </pc:grpChg>
        <pc:cxnChg chg="add 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21" creationId="{644DD0B0-1FC5-92A5-335E-C8FE5BB6724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2" creationId="{1BCCE280-128F-322C-6CDF-7ABEEA1E0F5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3" creationId="{729A32C9-EC6C-E164-BEA8-F98B20193C4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6" creationId="{48E54338-E7FE-8D2F-B0CD-338CA06FAE1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7" creationId="{69F1759C-3E1D-24AF-E37D-0B2A20FCCD4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0" creationId="{D9A6492B-F57E-DF03-CAD8-629381A7E8B9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1" creationId="{2397F1DA-F423-B940-5F2E-431B52D4FD4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4" creationId="{34D98936-0457-2CFD-D92F-AEF7080C080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5" creationId="{89DB3EA5-DCD5-B434-1B4A-48539CCB858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8" creationId="{E72AC562-583C-46E0-445D-C7D7D6B3427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9" creationId="{E3B725E0-E78A-CE73-0D60-A3B0C5804B32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2" creationId="{8BC55A04-19C9-20D1-AD09-A27B021FFDF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3" creationId="{0B87F99B-C5FD-DF01-0330-25A58AB0B18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4" creationId="{866894A5-5F54-FF0F-3B6D-044D4E723D7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5" creationId="{61C36B70-C6F9-BA6E-EA62-7C2606FC560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6" creationId="{525D4340-F146-BB1C-753A-29A87EE9C4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7" creationId="{42AD1BDB-919D-8644-F271-31D4B3B777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8" creationId="{1A01F086-DE7E-3147-0678-786BF205C18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9" creationId="{20016745-CB1F-A365-AFBE-BEA10FECBA8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0" creationId="{E6695CB0-B565-0218-EAB3-D5EA1DC129E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1" creationId="{B1C59AA6-3B92-7DFA-167F-EF3B209CDDA5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2" creationId="{9C39DB90-9427-5744-69C8-2A57540AB86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3" creationId="{01C9A3F8-00C8-C3C7-B210-BCBD8624EDF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4" creationId="{66DCC8F4-E0DC-65BE-471F-723642110B8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5" creationId="{A3A34D08-B8D2-3890-9B86-EC4CE5CB0A70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6" creationId="{8E947AF9-2715-2253-484A-D17CFA19771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7" creationId="{F22013D3-5A43-CF80-5F87-3CA04F6BD33B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8" creationId="{72D24250-0B66-FB03-3EAF-9F63144A4A2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9" creationId="{BC17B11B-9DDF-DC8E-CF74-A625545411B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0" creationId="{401849B9-E872-2A10-4F57-03A0C9C18D0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1" creationId="{D9202E7C-AEE3-7DE7-A96F-ECB2CE9F5A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2" creationId="{3B8BF46F-A7F4-EB30-4BEE-19D93642B5D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3" creationId="{83011E96-03EF-10EB-AEA4-4CBECF1D035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4" creationId="{CEA830BA-46A2-1DCE-3405-6BE97773358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5" creationId="{2C0CF5A0-15CF-36C8-62B5-C9F91D9DC63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6" creationId="{D8A1EBD8-A32E-098B-4446-0912F2AF41E5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7" creationId="{8FCA3B0C-ED51-CF03-F5EC-B2F9E0832080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8" creationId="{629E46A9-909A-EF64-16B2-1683AE067AB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9" creationId="{E2DAFBB3-C282-BF9D-0C69-B7DF0CE61B9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0" creationId="{97C49FA3-3B1E-82AA-4F3C-EFC5566A89C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1" creationId="{C4FE528A-8BF3-053B-F544-68D5E3DEBA2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2" creationId="{0861C625-1540-863A-AC92-BBC780484DB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3" creationId="{27302791-F0ED-ED8D-DC35-49A6CA9AE9B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7" creationId="{366CF1AD-FB52-9425-5672-4764C31F3E1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8" creationId="{B70E554A-63A1-2865-87BD-35275B94EE4C}"/>
          </ac:cxnSpMkLst>
        </pc:cxnChg>
        <pc:cxnChg chg="add mod">
          <ac:chgData name="Phillip Kaufman" userId="c001b2a046940d7c" providerId="LiveId" clId="{9EF190FB-2075-4375-A797-615516ED83A7}" dt="2024-06-06T08:32:21.369" v="1238" actId="1076"/>
          <ac:cxnSpMkLst>
            <pc:docMk/>
            <pc:sldMk cId="3311350519" sldId="995"/>
            <ac:cxnSpMk id="98" creationId="{50D35CBD-4268-E4F5-9A39-36207C9D73B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09" creationId="{D7AE0E89-B880-9998-FBA8-D130B4E3DCC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0" creationId="{52C243A7-7CA3-8708-A00C-DCB79E0A3B6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3" creationId="{22623EDC-FABF-023E-1E9F-D44BA0F37A9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4" creationId="{E9C95075-CED3-1009-EBBF-D0A22C2AF58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7" creationId="{E4B9FC53-290B-F2EC-12ED-9AC99876AF1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8" creationId="{C6E44055-6F95-FAA3-63D3-DC4422CECCE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1" creationId="{EF31C483-83C7-D39A-2DD8-03D6FCFFFBE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2" creationId="{22DC48AC-B218-9E5F-DF61-B9DE380C092D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5" creationId="{1D0924A9-FC22-B850-81DA-4C513B57B2E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6" creationId="{AC9E8811-4092-EE50-3F73-305B8E4D8619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9" creationId="{53781D62-A534-9E86-7446-0A43C273B2C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0" creationId="{371BAD20-807B-BDAC-3427-FF88FC95DCB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1" creationId="{EC3007A1-8D1F-D60E-503D-4071DC612435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2" creationId="{7F287CE1-1611-7674-713F-30F4BCC981B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3" creationId="{DE0443AF-3EAE-901F-C77E-353F94F8F824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4" creationId="{7AC99284-415D-D586-297D-BCA9DD7FB25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5" creationId="{20CE15C5-4AB2-5324-6BA4-D367B0C9DB3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6" creationId="{3C9065B4-DF3E-7740-7EA7-1E31611F7E9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7" creationId="{E35C0BF7-9837-BF97-28AC-8265F9899DB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8" creationId="{FF530B3B-0247-E958-2A15-E04ABC91B62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9" creationId="{8E494E01-B765-0A58-0449-C503F7205C4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0" creationId="{4BFB0041-A038-4470-A9F6-88646A00EDC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1" creationId="{51A483C1-2B34-EF80-0BAB-148C4424169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2" creationId="{CCD0C947-AAC1-F70F-A95F-14858C6C03D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3" creationId="{65861BE8-AE61-6492-75C9-DD2F1160C4F5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4" creationId="{C43D7E31-77B2-F736-4689-8A3390A8E49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5" creationId="{34877CD2-D1CE-A456-2E22-477DD09B696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6" creationId="{E280E6A9-7A41-D739-837F-7BECEC67DEA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7" creationId="{D2DC801E-863C-6D01-B42E-9EAECAA534F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8" creationId="{3CAF5619-8227-C3C8-3FB9-A4C6F244A3E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9" creationId="{B9C12BD6-1E3C-5C72-4EC5-53ABCB57AD1D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0" creationId="{AFF7A7B2-FF90-3DEE-8E03-5011695CD3A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1" creationId="{ADFBD3E4-D633-9907-7A42-180761C32364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2" creationId="{16124583-C119-8EF8-0E72-467617CBECC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3" creationId="{C37DCC4A-2E9A-D9C9-BDE6-9EC2AB34257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4" creationId="{1C9D635D-04E0-6DE2-D955-C1CA99C00B5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5" creationId="{0BA1DB07-312F-10AC-17C1-F13D79D53E46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6" creationId="{763D6C4E-0C0B-974B-CC8E-AFA6289178C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7" creationId="{FDCAE754-EC51-97EB-D1BD-949D35286AC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8" creationId="{AA1278E2-3B17-EC75-2DA6-ABDFA3DDCDF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9" creationId="{8ECE3577-5EE4-6C2A-9D7A-9EA86786B7A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0" creationId="{93ECC17E-415B-5E4A-3FBA-B15A3A3998B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4" creationId="{1E1A0703-FAA9-F372-30B4-501A558971F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5" creationId="{C959D2A9-BB8E-5123-5B30-C61F92943A24}"/>
          </ac:cxnSpMkLst>
        </pc:cxnChg>
      </pc:sldChg>
      <pc:sldChg chg="addSp delSp modSp new mod">
        <pc:chgData name="Phillip Kaufman" userId="c001b2a046940d7c" providerId="LiveId" clId="{9EF190FB-2075-4375-A797-615516ED83A7}" dt="2024-06-09T07:30:07.672" v="2433" actId="20577"/>
        <pc:sldMkLst>
          <pc:docMk/>
          <pc:sldMk cId="755243694" sldId="996"/>
        </pc:sldMkLst>
        <pc:spChg chg="add mod">
          <ac:chgData name="Phillip Kaufman" userId="c001b2a046940d7c" providerId="LiveId" clId="{9EF190FB-2075-4375-A797-615516ED83A7}" dt="2024-06-06T08:47:28.281" v="1553" actId="1076"/>
          <ac:spMkLst>
            <pc:docMk/>
            <pc:sldMk cId="755243694" sldId="996"/>
            <ac:spMk id="4" creationId="{0F2A4088-FEFD-AB1D-E567-C7F3DF0A7A66}"/>
          </ac:spMkLst>
        </pc:spChg>
        <pc:spChg chg="add mod">
          <ac:chgData name="Phillip Kaufman" userId="c001b2a046940d7c" providerId="LiveId" clId="{9EF190FB-2075-4375-A797-615516ED83A7}" dt="2024-06-06T08:39:53.834" v="1405" actId="21"/>
          <ac:spMkLst>
            <pc:docMk/>
            <pc:sldMk cId="755243694" sldId="996"/>
            <ac:spMk id="5" creationId="{40A00E26-560F-FACA-F5B0-4F9A4C580D86}"/>
          </ac:spMkLst>
        </pc:spChg>
        <pc:spChg chg="add del mod">
          <ac:chgData name="Phillip Kaufman" userId="c001b2a046940d7c" providerId="LiveId" clId="{9EF190FB-2075-4375-A797-615516ED83A7}" dt="2024-06-06T08:47:22.970" v="1550" actId="1076"/>
          <ac:spMkLst>
            <pc:docMk/>
            <pc:sldMk cId="755243694" sldId="996"/>
            <ac:spMk id="6" creationId="{42A183D1-4961-BC26-005D-13BD61908B72}"/>
          </ac:spMkLst>
        </pc:spChg>
        <pc:spChg chg="add mod">
          <ac:chgData name="Phillip Kaufman" userId="c001b2a046940d7c" providerId="LiveId" clId="{9EF190FB-2075-4375-A797-615516ED83A7}" dt="2024-06-06T08:39:57.736" v="1408" actId="571"/>
          <ac:spMkLst>
            <pc:docMk/>
            <pc:sldMk cId="755243694" sldId="996"/>
            <ac:spMk id="7" creationId="{0FA1B552-F6E1-B913-0A86-9465452096C3}"/>
          </ac:spMkLst>
        </pc:spChg>
        <pc:spChg chg="add mod">
          <ac:chgData name="Phillip Kaufman" userId="c001b2a046940d7c" providerId="LiveId" clId="{9EF190FB-2075-4375-A797-615516ED83A7}" dt="2024-06-06T08:42:29.855" v="1451" actId="1076"/>
          <ac:spMkLst>
            <pc:docMk/>
            <pc:sldMk cId="755243694" sldId="996"/>
            <ac:spMk id="8" creationId="{9A23AE61-4F49-AC9E-AF1B-49D5E2B624B4}"/>
          </ac:spMkLst>
        </pc:spChg>
        <pc:spChg chg="add del mod">
          <ac:chgData name="Phillip Kaufman" userId="c001b2a046940d7c" providerId="LiveId" clId="{9EF190FB-2075-4375-A797-615516ED83A7}" dt="2024-06-06T08:46:41.447" v="1538" actId="478"/>
          <ac:spMkLst>
            <pc:docMk/>
            <pc:sldMk cId="755243694" sldId="996"/>
            <ac:spMk id="9" creationId="{26DFF2B5-7497-D3E4-8F44-3256E456725E}"/>
          </ac:spMkLst>
        </pc:spChg>
        <pc:spChg chg="add del mod">
          <ac:chgData name="Phillip Kaufman" userId="c001b2a046940d7c" providerId="LiveId" clId="{9EF190FB-2075-4375-A797-615516ED83A7}" dt="2024-06-08T03:03:19.876" v="2091" actId="478"/>
          <ac:spMkLst>
            <pc:docMk/>
            <pc:sldMk cId="755243694" sldId="996"/>
            <ac:spMk id="9" creationId="{83A74C90-E8C1-0394-2E08-A4214577F6F4}"/>
          </ac:spMkLst>
        </pc:spChg>
        <pc:spChg chg="add mod">
          <ac:chgData name="Phillip Kaufman" userId="c001b2a046940d7c" providerId="LiveId" clId="{9EF190FB-2075-4375-A797-615516ED83A7}" dt="2024-06-06T08:48:41.093" v="1583" actId="1076"/>
          <ac:spMkLst>
            <pc:docMk/>
            <pc:sldMk cId="755243694" sldId="996"/>
            <ac:spMk id="10" creationId="{22969252-3709-639B-D73B-2DBCD1AE1D1F}"/>
          </ac:spMkLst>
        </pc:spChg>
        <pc:spChg chg="add del mod">
          <ac:chgData name="Phillip Kaufman" userId="c001b2a046940d7c" providerId="LiveId" clId="{9EF190FB-2075-4375-A797-615516ED83A7}" dt="2024-06-06T08:46:49.130" v="1541" actId="478"/>
          <ac:spMkLst>
            <pc:docMk/>
            <pc:sldMk cId="755243694" sldId="996"/>
            <ac:spMk id="11" creationId="{10C50A4E-A2B7-A74C-F216-721BA84431D2}"/>
          </ac:spMkLst>
        </pc:spChg>
        <pc:spChg chg="add del mod">
          <ac:chgData name="Phillip Kaufman" userId="c001b2a046940d7c" providerId="LiveId" clId="{9EF190FB-2075-4375-A797-615516ED83A7}" dt="2024-06-09T07:30:07.672" v="2433" actId="20577"/>
          <ac:spMkLst>
            <pc:docMk/>
            <pc:sldMk cId="755243694" sldId="996"/>
            <ac:spMk id="13" creationId="{6F726804-036B-F9ED-6A28-3A1C6995B988}"/>
          </ac:spMkLst>
        </pc:spChg>
        <pc:spChg chg="add mod">
          <ac:chgData name="Phillip Kaufman" userId="c001b2a046940d7c" providerId="LiveId" clId="{9EF190FB-2075-4375-A797-615516ED83A7}" dt="2024-06-06T08:48:11.191" v="1565"/>
          <ac:spMkLst>
            <pc:docMk/>
            <pc:sldMk cId="755243694" sldId="996"/>
            <ac:spMk id="14" creationId="{1E8CFD30-7E95-3410-383B-C49B673F88FC}"/>
          </ac:spMkLst>
        </pc:spChg>
        <pc:spChg chg="add mod">
          <ac:chgData name="Phillip Kaufman" userId="c001b2a046940d7c" providerId="LiveId" clId="{9EF190FB-2075-4375-A797-615516ED83A7}" dt="2024-06-06T08:48:01.404" v="1562" actId="20577"/>
          <ac:spMkLst>
            <pc:docMk/>
            <pc:sldMk cId="755243694" sldId="996"/>
            <ac:spMk id="15" creationId="{037F2D67-7F50-A76B-56D9-872F979C4D39}"/>
          </ac:spMkLst>
        </pc:spChg>
      </pc:sldChg>
      <pc:sldChg chg="delSp add del mod modNotesTx">
        <pc:chgData name="Phillip Kaufman" userId="c001b2a046940d7c" providerId="LiveId" clId="{9EF190FB-2075-4375-A797-615516ED83A7}" dt="2024-06-06T07:00:50.648" v="1184" actId="47"/>
        <pc:sldMkLst>
          <pc:docMk/>
          <pc:sldMk cId="2809246046" sldId="997"/>
        </pc:sldMkLst>
        <pc:spChg chg="del">
          <ac:chgData name="Phillip Kaufman" userId="c001b2a046940d7c" providerId="LiveId" clId="{9EF190FB-2075-4375-A797-615516ED83A7}" dt="2024-06-05T08:33:30.844" v="1168" actId="478"/>
          <ac:spMkLst>
            <pc:docMk/>
            <pc:sldMk cId="2809246046" sldId="997"/>
            <ac:spMk id="4" creationId="{EDE95CA9-0917-2181-D125-4D23DA0192B3}"/>
          </ac:spMkLst>
        </pc:spChg>
      </pc:sldChg>
      <pc:sldChg chg="addSp delSp modSp add mod ord modNotesTx">
        <pc:chgData name="Phillip Kaufman" userId="c001b2a046940d7c" providerId="LiveId" clId="{9EF190FB-2075-4375-A797-615516ED83A7}" dt="2024-06-06T08:31:54.866" v="1237"/>
        <pc:sldMkLst>
          <pc:docMk/>
          <pc:sldMk cId="959569910" sldId="998"/>
        </pc:sldMkLst>
        <pc:spChg chg="del">
          <ac:chgData name="Phillip Kaufman" userId="c001b2a046940d7c" providerId="LiveId" clId="{9EF190FB-2075-4375-A797-615516ED83A7}" dt="2024-06-05T08:33:36.136" v="1170" actId="478"/>
          <ac:spMkLst>
            <pc:docMk/>
            <pc:sldMk cId="959569910" sldId="998"/>
            <ac:spMk id="4" creationId="{EDE95CA9-0917-2181-D125-4D23DA0192B3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" creationId="{F7EAFD16-B087-5E23-953F-0E1269EB6033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7" creationId="{D4CFC331-218A-6AAE-2722-9017961A5DBF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8" creationId="{4FA19EA3-7BCB-AE6F-4D4D-F78EB558CD4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3" creationId="{6C13F9EE-5737-EF09-AE1B-73A0C5CB213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7" creationId="{E0645941-68B4-C142-DA6C-2AAF223FC467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8" creationId="{7DAB465C-F4B5-03F3-5A34-C8B9FE64474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9" creationId="{3C273D52-1CD7-EB57-718F-AB6AF9EA7BC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0" creationId="{0F50662F-C232-83D7-8668-1EDE1B77CCA2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2" creationId="{073482EB-DCA0-F9BD-BB0D-5B35626E05A7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4" creationId="{60151EBF-B806-858A-AA16-F80E56F30D2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5" creationId="{FA3764FB-2CF0-EA9E-DF22-130E008ED61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6" creationId="{85AD3D8E-CFD9-3DCC-24E5-5F387814CD1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8" creationId="{0F0A4C6B-C325-4359-5746-B3D93BD5B252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9" creationId="{3551DCF8-C556-C20D-F01E-505E2A3C4D7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0" creationId="{66A89CE0-7C89-F1ED-12D2-11D5C716F86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1" creationId="{317A1571-D5CA-F5F4-1EC9-8D3EEA57E98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2" creationId="{2C141595-FBF2-01A3-496C-83F26DE020B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3" creationId="{0B1E9BE2-3058-1C2B-48CB-9868F4A7002A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4" creationId="{AE570A92-4A5F-8DEA-1482-EA3F0C53247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5" creationId="{9F0F4D48-D690-C901-A42F-79614390EC40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6" creationId="{D0991C40-BD41-B1EA-A75A-49F5681E94E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7" creationId="{CF42F95E-A06A-07D1-D1CE-9E7242D588CC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1" creationId="{4E4133B8-1519-09B5-C679-556F58AB597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2" creationId="{70F1D144-1C09-1BC4-652F-34F792539B2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4" creationId="{1A41D534-2EEF-A1B8-C278-F08DC848EEAE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5" creationId="{1CAE04F8-93BE-4D89-DAD9-DA4659A0EF38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6" creationId="{FCE9239C-A989-F959-7991-3E18043F2461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7" creationId="{6A4EE6A6-E91D-ED49-F6DD-903CE055088B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8" creationId="{7D749C89-204E-961F-9A9F-0BC53C15822C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9" creationId="{C214E257-0C05-AA9D-95FD-2C3AC801341F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0" creationId="{2449BDDA-105A-AFCB-1328-F5E5C3CDA42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1" creationId="{88B0C4F0-B038-5D5F-899A-44BAB7836B5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2" creationId="{6D79BD7C-D071-CEC9-1AAA-EA1D522D881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4" creationId="{FC1F64AB-0C68-3920-26F6-A7FF8BB675D5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6" creationId="{D07517BE-76D3-B671-F497-9A5D83D15E9B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8" creationId="{4CF02D35-463E-54F2-E5B8-47AF628D738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9" creationId="{256EF137-8BDB-F075-A44A-F4380D29C07A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0" creationId="{067E4E52-B233-0B8F-65F9-24AC78005885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1" creationId="{789A27AD-2690-E920-C707-84477F9CD402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2" creationId="{F02CB047-29B7-AA4C-C0C2-DA70249BAC0E}"/>
          </ac:spMkLst>
        </pc:spChg>
        <pc:grpChg chg="add 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21" creationId="{EF294C98-C882-240F-E8B0-0E12CBF44E44}"/>
          </ac:grpSpMkLst>
        </pc:grpChg>
        <pc:grpChg chg="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23" creationId="{F3D9215C-6639-D8B9-588C-21F4129A93B7}"/>
          </ac:grpSpMkLst>
        </pc:grpChg>
        <pc:grpChg chg="add 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38" creationId="{A9EF7EBE-A438-6228-23C9-DCEC53D156CE}"/>
          </ac:grpSpMkLst>
        </pc:grpChg>
        <pc:grpChg chg="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43" creationId="{BCCA3BE6-330E-F5A6-EA02-77AE50E8FA47}"/>
          </ac:grpSpMkLst>
        </pc:grp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6" creationId="{F15C1075-C0EA-8C33-91CC-26BB70CB7738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9" creationId="{81E39B0D-2F11-9730-F319-3F50DDE91B44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0" creationId="{73D7BEDD-A58E-86BF-E49D-2A2683D83A91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1" creationId="{7D48D46E-5C1C-625A-960C-F5CBF7412216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2" creationId="{7A9EEB6B-10C9-B51A-8EB1-402C7E260BF3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4" creationId="{E772D60A-3CA2-0C82-422E-3AA0EEAB9FEA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5" creationId="{00F696AA-704C-4E78-FB8C-B1229701783D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6" creationId="{5F320E92-33C4-279F-6577-2D94F76AAF8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27" creationId="{CFB1E39F-BFE8-8728-E16F-64E2644C6C31}"/>
          </ac:cxnSpMkLst>
        </pc:cxnChg>
        <pc:cxnChg chg="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39" creationId="{657DABEE-5226-8408-CD94-05C0A897A58D}"/>
          </ac:cxnSpMkLst>
        </pc:cxnChg>
        <pc:cxnChg chg="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40" creationId="{D4EE0F85-4F61-4E03-0470-C18F5A66081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3" creationId="{53A19906-C903-5F32-5320-F3ADEEEEDCD2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5" creationId="{BC553629-B516-0582-4A77-F6891007936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7" creationId="{6F64442F-8A53-A38D-6687-6E62559F88DC}"/>
          </ac:cxnSpMkLst>
        </pc:cxnChg>
      </pc:sldChg>
      <pc:sldChg chg="add del">
        <pc:chgData name="Phillip Kaufman" userId="c001b2a046940d7c" providerId="LiveId" clId="{9EF190FB-2075-4375-A797-615516ED83A7}" dt="2024-06-05T08:33:47.774" v="1176" actId="47"/>
        <pc:sldMkLst>
          <pc:docMk/>
          <pc:sldMk cId="388719623" sldId="999"/>
        </pc:sldMkLst>
      </pc:sldChg>
      <pc:sldChg chg="addSp delSp modSp add mod ord modNotesTx">
        <pc:chgData name="Phillip Kaufman" userId="c001b2a046940d7c" providerId="LiveId" clId="{9EF190FB-2075-4375-A797-615516ED83A7}" dt="2024-06-06T08:31:54.866" v="1237"/>
        <pc:sldMkLst>
          <pc:docMk/>
          <pc:sldMk cId="282837770" sldId="1000"/>
        </pc:sldMkLst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" creationId="{3C495C05-5875-A763-AFF5-1CDF3B2124D2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5" creationId="{26536571-12C7-7C49-B023-F0FC6D09791F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0" creationId="{83F5956B-0146-4CE7-1D36-C8E98199957D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1" creationId="{85005E2B-776C-0922-F963-DCAE56DED270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2" creationId="{5E7B61EA-079F-42DC-1EB9-FD41BEC8FC95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3" creationId="{21C443E5-D14A-105F-FCB0-F4F431032844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4" creationId="{3C3BC2CA-E09B-AED0-B945-8B7F0CC7C8B1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23" creationId="{42333CE4-A721-EFE1-C411-A612A2D4D990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24" creationId="{9EA15B03-2DAA-5A03-C44A-4F29B2784DA8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7" creationId="{899A41EB-468E-46B5-EC2E-7B6A6D431032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8" creationId="{2D123B6D-C97D-0E1E-224F-8629FC57ED45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9" creationId="{137DBC0B-CD64-48A1-05AF-3E4FF0CC870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1" creationId="{6630455F-F365-046A-EA44-08C24617B187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2" creationId="{94F28506-DC15-5F07-7E54-B7FB3D6632A4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3" creationId="{D1B8943F-E0AB-19EA-DC77-B1A682262D60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34" creationId="{2B9195DD-452A-F9BB-97BE-D8BBA20C1C07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5" creationId="{D390EE36-DA2F-6758-421A-17F153235794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6" creationId="{695B4085-6C77-31BD-033A-941F96B997AA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7" creationId="{119CC431-A4DD-8A00-EB1A-4B267740B65C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8" creationId="{5968E5E0-8416-85DD-C4ED-D60995E82452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0" creationId="{C38C273D-1C77-8361-AA7B-B3F4945D461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1" creationId="{31CF01CD-EEDC-EF13-992A-5F6F18C09CC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2" creationId="{FD19A1B9-431F-AA41-D2D6-1A3DCAEF94D6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4" creationId="{7F48E559-B9D1-207E-B53D-596C95933FDE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5" creationId="{CEF923E9-1ECB-DC25-2B25-4D4CBEC5D33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6" creationId="{2DF40284-A25E-E62A-32CE-CF7B1FFF46AB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7" creationId="{C172EDDA-DBE6-8C2D-D003-BCCFBA6D533C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48" creationId="{9F0FF4C9-5E27-2A6F-2DFA-D1CA4E4D3715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9" creationId="{47853B4F-310D-625F-FB2D-4A8B42E061B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3" creationId="{30E470F8-76A5-41ED-D81F-422FA005D33E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4" creationId="{21DCA321-40FB-5B56-D85F-1775B1C14AD6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7" creationId="{A4CDA176-B4B6-E060-7D01-C34609D058D3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8" creationId="{C86E014F-A0AE-E563-A85F-53EF9BCC0859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9" creationId="{10940C6B-6343-E308-843C-D9CBF26399D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60" creationId="{AAE9D497-DA4F-8813-71E0-E7BD002FFA2D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1" creationId="{C0EB5EFE-6DE7-2929-993F-8D939A650D80}"/>
          </ac:spMkLst>
        </pc:spChg>
        <pc:spChg chg="add del mod">
          <ac:chgData name="Phillip Kaufman" userId="c001b2a046940d7c" providerId="LiveId" clId="{9EF190FB-2075-4375-A797-615516ED83A7}" dt="2024-06-06T06:55:56.836" v="1179" actId="478"/>
          <ac:spMkLst>
            <pc:docMk/>
            <pc:sldMk cId="282837770" sldId="1000"/>
            <ac:spMk id="62" creationId="{A08B7A4C-E967-F61F-EAB2-BDCAE3418381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4" creationId="{FD8564C2-B25F-FC4C-9D21-F5B057C842A2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5" creationId="{BD44383C-0E88-DF5F-7918-99D59B82F808}"/>
          </ac:spMkLst>
        </pc:s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6" creationId="{C7D053BF-2AB2-0279-3903-049728A44CED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25" creationId="{9D0703F4-38B6-C2B4-AB41-7F1014DEF690}"/>
          </ac:grpSpMkLst>
        </pc:grpChg>
        <pc:grpChg chg="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26" creationId="{CCA67420-16DC-5D61-29FE-0ACCEF1E3ECC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30" creationId="{819F1F44-76D8-4962-19FB-4F5DE59C90E5}"/>
          </ac:grpSpMkLst>
        </pc:grpChg>
        <pc:grpChg chg="add 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39" creationId="{71FCEF44-AC44-FDE1-A7DF-D15883DEF9DC}"/>
          </ac:grpSpMkLst>
        </pc:grpChg>
        <pc:grpChg chg="add 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43" creationId="{866208D7-C4CD-C14B-7262-E9F6B90E821B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50" creationId="{28905F2C-D867-4398-8EC5-B4FDA505F1F8}"/>
          </ac:grpSpMkLst>
        </pc:grp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7" creationId="{9680572C-D722-3269-A7A4-73531201FDF9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8" creationId="{C64CEDD1-2B70-5720-020F-44C896A43D61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9" creationId="{847CB55E-C08F-E40F-D62D-7F4E69C6F39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5" creationId="{777B5D01-417D-A839-1DE5-09EF692CE05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6" creationId="{D0B51C82-B88B-A940-2AAC-481B38A3803D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7" creationId="{3594A925-3F8F-D4E7-C6AC-6E4D584062C6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8" creationId="{B9D8F29C-0D35-D720-9397-4F3051B0BD67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9" creationId="{F7A3BEFD-18FB-8887-D3B4-3322398EB711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0" creationId="{32A4F434-6440-F5AE-C4A2-A4F40E80196B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1" creationId="{D7D179F2-7776-76F4-0E30-DFA406FC518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2" creationId="{38A2DC43-E426-8039-CF23-321BA3BD6970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1" creationId="{4D985301-D0FB-7E19-A32A-0D022D0FE21E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2" creationId="{52B7CF9B-B7EE-560A-126F-946C4DA10D3F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5" creationId="{29028837-CA34-5A81-AA3F-C4A7D7AF61E4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6" creationId="{A0242ED5-1759-1C4D-D14B-76FFD3190E6C}"/>
          </ac:cxnSpMkLst>
        </pc:cxnChg>
        <pc:cxnChg chg="add del mod">
          <ac:chgData name="Phillip Kaufman" userId="c001b2a046940d7c" providerId="LiveId" clId="{9EF190FB-2075-4375-A797-615516ED83A7}" dt="2024-06-06T06:56:07.446" v="1180" actId="478"/>
          <ac:cxnSpMkLst>
            <pc:docMk/>
            <pc:sldMk cId="282837770" sldId="1000"/>
            <ac:cxnSpMk id="63" creationId="{C4C13EED-7BE6-38CF-04FE-C45F2D665D77}"/>
          </ac:cxnSpMkLst>
        </pc:cxnChg>
        <pc:cxnChg chg="add del 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66" creationId="{A3AC6629-B116-5184-0EC4-66715723E027}"/>
          </ac:cxnSpMkLst>
        </pc:cxnChg>
      </pc:sldChg>
      <pc:sldChg chg="addSp modSp new ord">
        <pc:chgData name="Phillip Kaufman" userId="c001b2a046940d7c" providerId="LiveId" clId="{9EF190FB-2075-4375-A797-615516ED83A7}" dt="2024-06-06T08:31:54.866" v="1237"/>
        <pc:sldMkLst>
          <pc:docMk/>
          <pc:sldMk cId="964894818" sldId="1001"/>
        </pc:sldMkLst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4" creationId="{00D78D48-B1D9-047B-3E01-2879654E929E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7" creationId="{598EEE30-842B-72B4-6330-17D92F355CB6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8" creationId="{B2CE8894-A1E6-80EC-2BEC-DE51A89BC5F1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1" creationId="{E50E35AD-D638-27C4-4D3B-4B33336930A9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2" creationId="{3AC64C1F-3C38-949C-6FF9-6C085A1BA038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3" creationId="{E734D4D3-BB8A-BAF7-7AC8-716A1C5656E1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5" creationId="{32552D9E-10C8-A41A-4F06-4BAF8FF6D531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6" creationId="{9EEC2020-9DF5-F304-6978-99E6BA0EF603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7" creationId="{93CE7AA0-4082-464C-17A1-9D719FBDC1F2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8" creationId="{BBE5D45F-5C42-7944-A0E9-5227DE75C422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9" creationId="{267C86A0-146E-C7C5-3294-E9C15E29E168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0" creationId="{297379B9-F332-623A-D2D9-60E9E078053A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2" creationId="{3EC0D860-9A84-C42F-3E31-1AB3EE20CD53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3" creationId="{B7B22445-E654-6FE5-15B4-F5AC0FAE7D57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4" creationId="{D441A3B8-7C20-88F9-AC16-1FC17108F2A7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5" creationId="{ECA3B4D9-795D-7EA9-DC56-67BB24FAD145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6" creationId="{AFEDD7BF-8D4C-554B-BBD0-36B305D507A5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7" creationId="{3B5AF0F2-2589-962F-E6DB-5FD2C7BF4DE0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28" creationId="{9A9E22A1-B527-2960-8F03-3DA17A54CF3D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1" creationId="{2B8C13F6-CFCA-8D41-D803-CF966480CD57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2" creationId="{9E0667B6-628D-93D8-A5D7-EFB171E92F1C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5" creationId="{2B68D8E8-901B-744C-9B35-5ECFEEDA6D9C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6" creationId="{04B8708A-624A-7A25-ED99-F3CE1C915B26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7" creationId="{2C709070-18B2-8859-933E-36DB26BA43EC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9" creationId="{8ED9A4AF-58B0-EE69-3EE1-B5BD9D4FB08B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0" creationId="{40CCE929-F3DA-0CE5-56C9-22A81BA36A92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1" creationId="{540FD4A8-C307-649D-E7B2-DDC5F025AC20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2" creationId="{77D83569-32E5-B84C-96C0-82400C908FD4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3" creationId="{BF522FDD-AE82-D93F-6C8E-826EE5120667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4" creationId="{782F9B68-D7EE-4173-979D-06FB5C553CBF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6" creationId="{17F1A8E7-A982-58C3-09A4-EE13D4DC5EEE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7" creationId="{84084D40-A253-F8CB-0164-C001C85ED668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8" creationId="{56731E93-5487-ED5F-326D-AC1B0D2E3689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9" creationId="{1BEC259C-BEE4-F012-D3A3-495762AB198F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50" creationId="{A2E2D79F-3F6F-F2D6-E733-9EEFABAC09A6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51" creationId="{DF69F8D4-AA03-CE7A-8575-275937BE72D0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2" creationId="{F2C3955D-1BD4-89D2-B139-1CC02774CF2E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5" creationId="{4B83DBFD-6D41-C46D-169B-168687194FEB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6" creationId="{60F15F8C-643F-B341-8AB4-033A5EDE3F4D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9" creationId="{95E54921-5B73-3E32-DBEB-5AD1642B3186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0" creationId="{59CEB8B9-4F71-E18F-01FB-57E8521460D4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1" creationId="{9A8D1607-0CF8-F9D5-853D-9AD249BB685B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3" creationId="{D0F4EB7A-AA92-A082-A67B-80DBFF9A1810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4" creationId="{D2FFDB1B-26C0-9CFE-82CF-F6765C3CD7C9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5" creationId="{4F1B1D77-6C5C-9264-7643-4AB823FC777E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6" creationId="{B5D0EA57-7DE6-BAA3-F8CC-19A679BE6B24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7" creationId="{DD4E360A-997A-61BF-6759-98B9CFEAA77A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8" creationId="{FD828EB6-C834-402B-02C2-856490525A01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0" creationId="{B0684CF0-8C1F-E6A0-D990-0DE2635A19F9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1" creationId="{BF412CC1-B7DB-472E-0334-DF7F96EACE21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2" creationId="{9FB1A88D-EBFA-59E8-66E3-A22D92A5840F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3" creationId="{F38D4BBB-9393-D390-EAE8-A673CB3FBA13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4" creationId="{64F5CE70-0C88-857B-7BE6-6C10D874F8F2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5" creationId="{A49D2495-9A4A-32D3-0FB5-3C35B3AE1383}"/>
          </ac:spMkLst>
        </pc:spChg>
        <pc:grpChg chg="add mod">
          <ac:chgData name="Phillip Kaufman" userId="c001b2a046940d7c" providerId="LiveId" clId="{9EF190FB-2075-4375-A797-615516ED83A7}" dt="2024-06-06T07:07:10.139" v="1186"/>
          <ac:grpSpMkLst>
            <pc:docMk/>
            <pc:sldMk cId="964894818" sldId="1001"/>
            <ac:grpSpMk id="14" creationId="{DB6D42AC-4498-63B4-AA44-83569BE71C57}"/>
          </ac:grpSpMkLst>
        </pc:grpChg>
        <pc:grpChg chg="add mod">
          <ac:chgData name="Phillip Kaufman" userId="c001b2a046940d7c" providerId="LiveId" clId="{9EF190FB-2075-4375-A797-615516ED83A7}" dt="2024-06-06T07:07:10.139" v="1186"/>
          <ac:grpSpMkLst>
            <pc:docMk/>
            <pc:sldMk cId="964894818" sldId="1001"/>
            <ac:grpSpMk id="21" creationId="{E7333FCB-B83C-E09B-BAC7-D5EF057DFFA4}"/>
          </ac:grpSpMkLst>
        </pc:grpChg>
        <pc:grpChg chg="add mod">
          <ac:chgData name="Phillip Kaufman" userId="c001b2a046940d7c" providerId="LiveId" clId="{9EF190FB-2075-4375-A797-615516ED83A7}" dt="2024-06-06T07:07:16.861" v="1187"/>
          <ac:grpSpMkLst>
            <pc:docMk/>
            <pc:sldMk cId="964894818" sldId="1001"/>
            <ac:grpSpMk id="38" creationId="{23F15B09-BD6E-F7DB-D0ED-063F20C2D6E9}"/>
          </ac:grpSpMkLst>
        </pc:grpChg>
        <pc:grpChg chg="add mod">
          <ac:chgData name="Phillip Kaufman" userId="c001b2a046940d7c" providerId="LiveId" clId="{9EF190FB-2075-4375-A797-615516ED83A7}" dt="2024-06-06T07:07:16.861" v="1187"/>
          <ac:grpSpMkLst>
            <pc:docMk/>
            <pc:sldMk cId="964894818" sldId="1001"/>
            <ac:grpSpMk id="45" creationId="{9E1E8554-A9F3-2A3D-3438-CF5E67D2B6D0}"/>
          </ac:grpSpMkLst>
        </pc:grpChg>
        <pc:grpChg chg="add mod">
          <ac:chgData name="Phillip Kaufman" userId="c001b2a046940d7c" providerId="LiveId" clId="{9EF190FB-2075-4375-A797-615516ED83A7}" dt="2024-06-06T07:07:22.142" v="1188"/>
          <ac:grpSpMkLst>
            <pc:docMk/>
            <pc:sldMk cId="964894818" sldId="1001"/>
            <ac:grpSpMk id="62" creationId="{9D20DBD9-0F3D-57BB-07BB-156644D1E80C}"/>
          </ac:grpSpMkLst>
        </pc:grpChg>
        <pc:grpChg chg="add mod">
          <ac:chgData name="Phillip Kaufman" userId="c001b2a046940d7c" providerId="LiveId" clId="{9EF190FB-2075-4375-A797-615516ED83A7}" dt="2024-06-06T07:07:22.142" v="1188"/>
          <ac:grpSpMkLst>
            <pc:docMk/>
            <pc:sldMk cId="964894818" sldId="1001"/>
            <ac:grpSpMk id="69" creationId="{CA7AF33A-EBEA-F3E5-F541-3AA3DB3364DE}"/>
          </ac:grpSpMkLst>
        </pc:grp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5" creationId="{0DB5EE4C-9109-7D07-BA7A-63F3AC4055D4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6" creationId="{BABA948F-3ED1-24B2-AE2D-E48D2352839A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9" creationId="{46A1F116-0089-4ACE-FFCF-960EAA2DC906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10" creationId="{5933C69E-C495-55CB-AC61-BE7B569C652A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29" creationId="{D0AFF232-5BA1-C732-CABA-DF97032F45BE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0" creationId="{01B186E0-1CE7-7AC2-A1BE-A2AB91943CA4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3" creationId="{FEA82FEE-BD82-939B-DC80-D5EB1E50CEA8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4" creationId="{42186CF2-5878-9118-B7FF-D71DC8B5B013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3" creationId="{56D15729-F37F-D7AE-69B6-1D0CCA037610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4" creationId="{78A831EB-F41E-2309-3A78-B8EA300BC8DA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7" creationId="{45EA9F2F-3CEB-15A5-1DAB-621369657B59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8" creationId="{5CE731EB-61DA-19DA-09C0-E6120F7050D4}"/>
          </ac:cxnSpMkLst>
        </pc:cxnChg>
      </pc:sldChg>
      <pc:sldChg chg="addSp modSp new ord">
        <pc:chgData name="Phillip Kaufman" userId="c001b2a046940d7c" providerId="LiveId" clId="{9EF190FB-2075-4375-A797-615516ED83A7}" dt="2024-06-06T08:31:54.866" v="1237"/>
        <pc:sldMkLst>
          <pc:docMk/>
          <pc:sldMk cId="1753214035" sldId="1002"/>
        </pc:sldMkLst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5" creationId="{20AB848E-6D07-F879-CE52-8D47E07BD606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6" creationId="{1641941C-B07B-0831-42A4-1A81DD469F6E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7" creationId="{3FAF3A3D-A169-7EB9-0CBC-AE30E30D5A6E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1" creationId="{C2A6159E-123C-5D01-3391-4FA6E4F2B6A8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3" creationId="{C480ABA4-E68E-0805-29ED-DD4C4E26A0E0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4" creationId="{99E9C84A-D5D9-7DF7-FBC5-A5CA694A08B0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5" creationId="{6268BC78-BF4C-1236-0800-CAFC66939068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1" creationId="{B1564662-1672-AAC2-EEBE-E37503E0D54B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2" creationId="{2BD88E86-73C9-5095-C8F9-F54411B17C10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3" creationId="{E6B7B049-FD90-ED22-9FE5-2222918CD537}"/>
          </ac:spMkLst>
        </pc:spChg>
        <pc:grpChg chg="add mod">
          <ac:chgData name="Phillip Kaufman" userId="c001b2a046940d7c" providerId="LiveId" clId="{9EF190FB-2075-4375-A797-615516ED83A7}" dt="2024-06-06T07:07:53.124" v="1192"/>
          <ac:grpSpMkLst>
            <pc:docMk/>
            <pc:sldMk cId="1753214035" sldId="1002"/>
            <ac:grpSpMk id="4" creationId="{764A523C-7C3C-9F3F-7482-6282800E7609}"/>
          </ac:grpSpMkLst>
        </pc:grpChg>
        <pc:grpChg chg="add mod">
          <ac:chgData name="Phillip Kaufman" userId="c001b2a046940d7c" providerId="LiveId" clId="{9EF190FB-2075-4375-A797-615516ED83A7}" dt="2024-06-06T07:07:53.124" v="1192"/>
          <ac:grpSpMkLst>
            <pc:docMk/>
            <pc:sldMk cId="1753214035" sldId="1002"/>
            <ac:grpSpMk id="12" creationId="{DF533D00-72D0-908D-9E42-40D5167EFADB}"/>
          </ac:grpSpMkLst>
        </pc:grp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8" creationId="{9BC5886A-27F1-457D-CA8B-0A5EC16CE0DE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9" creationId="{1C4DC133-B05D-35D7-A6C8-638669E0FE02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0" creationId="{BC43DB7D-E4B4-1B77-2346-5D3314D01E04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6" creationId="{2EA5347E-0C90-65AA-EBE5-45C728FE43AE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7" creationId="{AB082A09-6208-1893-4C4F-2DADB7C693AB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8" creationId="{B03208C9-FCA5-37A5-23B5-E803E6CAE566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9" creationId="{4CFC6158-EAD2-22C7-AA75-0FB116232102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20" creationId="{8E80F9DE-9992-0DD2-1309-BCC3FC58F70B}"/>
          </ac:cxnSpMkLst>
        </pc:cxnChg>
      </pc:sldChg>
      <pc:sldChg chg="add del">
        <pc:chgData name="Phillip Kaufman" userId="c001b2a046940d7c" providerId="LiveId" clId="{9EF190FB-2075-4375-A797-615516ED83A7}" dt="2024-06-06T07:07:51.005" v="1190" actId="2890"/>
        <pc:sldMkLst>
          <pc:docMk/>
          <pc:sldMk cId="2738360377" sldId="1002"/>
        </pc:sldMkLst>
      </pc:sldChg>
      <pc:sldChg chg="addSp modSp new mod ord">
        <pc:chgData name="Phillip Kaufman" userId="c001b2a046940d7c" providerId="LiveId" clId="{9EF190FB-2075-4375-A797-615516ED83A7}" dt="2024-06-06T08:31:54.866" v="1237"/>
        <pc:sldMkLst>
          <pc:docMk/>
          <pc:sldMk cId="1777395737" sldId="1003"/>
        </pc:sldMkLst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5" creationId="{7032ED9E-BA71-BB37-6E9F-634856B99DB2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6" creationId="{6E81585A-73AC-BBB7-64AC-6E58CE8329B9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7" creationId="{0ABA8D25-E2DC-A737-CD2D-F5E877E442A1}"/>
          </ac:spMkLst>
        </pc:spChg>
        <pc:spChg chg="add mod">
          <ac:chgData name="Phillip Kaufman" userId="c001b2a046940d7c" providerId="LiveId" clId="{9EF190FB-2075-4375-A797-615516ED83A7}" dt="2024-06-06T07:07:56.615" v="1194"/>
          <ac:spMkLst>
            <pc:docMk/>
            <pc:sldMk cId="1777395737" sldId="1003"/>
            <ac:spMk id="11" creationId="{890061CB-C754-50BE-1566-A30FCB07DE66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3" creationId="{1610CF1D-1131-5955-CE71-D9F92FE0B5CA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4" creationId="{6515A046-B53E-369B-2941-55E3D51EC1C6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5" creationId="{8EF409FC-5EA9-68B7-AF85-E466296F5B54}"/>
          </ac:spMkLst>
        </pc:spChg>
        <pc:spChg chg="add mod">
          <ac:chgData name="Phillip Kaufman" userId="c001b2a046940d7c" providerId="LiveId" clId="{9EF190FB-2075-4375-A797-615516ED83A7}" dt="2024-06-06T07:09:06.194" v="1210" actId="1076"/>
          <ac:spMkLst>
            <pc:docMk/>
            <pc:sldMk cId="1777395737" sldId="1003"/>
            <ac:spMk id="21" creationId="{21214802-3557-FA42-E4E1-29AC634A0002}"/>
          </ac:spMkLst>
        </pc:spChg>
        <pc:spChg chg="add mod">
          <ac:chgData name="Phillip Kaufman" userId="c001b2a046940d7c" providerId="LiveId" clId="{9EF190FB-2075-4375-A797-615516ED83A7}" dt="2024-06-06T07:09:02.889" v="1208" actId="1076"/>
          <ac:spMkLst>
            <pc:docMk/>
            <pc:sldMk cId="1777395737" sldId="1003"/>
            <ac:spMk id="22" creationId="{4A7E994E-8E4A-F5D6-8B41-A130E2C91330}"/>
          </ac:spMkLst>
        </pc:spChg>
        <pc:spChg chg="add mod">
          <ac:chgData name="Phillip Kaufman" userId="c001b2a046940d7c" providerId="LiveId" clId="{9EF190FB-2075-4375-A797-615516ED83A7}" dt="2024-06-06T07:09:04.814" v="1209" actId="1076"/>
          <ac:spMkLst>
            <pc:docMk/>
            <pc:sldMk cId="1777395737" sldId="1003"/>
            <ac:spMk id="23" creationId="{0AEE54B6-7AAE-FFE1-E939-C9D357277F1B}"/>
          </ac:spMkLst>
        </pc:spChg>
        <pc:grpChg chg="add mod">
          <ac:chgData name="Phillip Kaufman" userId="c001b2a046940d7c" providerId="LiveId" clId="{9EF190FB-2075-4375-A797-615516ED83A7}" dt="2024-06-06T07:08:45.135" v="1204" actId="164"/>
          <ac:grpSpMkLst>
            <pc:docMk/>
            <pc:sldMk cId="1777395737" sldId="1003"/>
            <ac:grpSpMk id="4" creationId="{51B9B0C1-0EA7-FDBB-4A60-00FE19A367ED}"/>
          </ac:grpSpMkLst>
        </pc:grpChg>
        <pc:grpChg chg="add mod">
          <ac:chgData name="Phillip Kaufman" userId="c001b2a046940d7c" providerId="LiveId" clId="{9EF190FB-2075-4375-A797-615516ED83A7}" dt="2024-06-06T07:08:45.135" v="1204" actId="164"/>
          <ac:grpSpMkLst>
            <pc:docMk/>
            <pc:sldMk cId="1777395737" sldId="1003"/>
            <ac:grpSpMk id="12" creationId="{E85D2C46-C4FD-2403-6B6B-ADB91F6DE51D}"/>
          </ac:grpSpMkLst>
        </pc:grpChg>
        <pc:grpChg chg="add mod">
          <ac:chgData name="Phillip Kaufman" userId="c001b2a046940d7c" providerId="LiveId" clId="{9EF190FB-2075-4375-A797-615516ED83A7}" dt="2024-06-06T07:08:32.954" v="1203" actId="164"/>
          <ac:grpSpMkLst>
            <pc:docMk/>
            <pc:sldMk cId="1777395737" sldId="1003"/>
            <ac:grpSpMk id="27" creationId="{AC177012-97E6-C306-B8C8-5AAF8471D122}"/>
          </ac:grpSpMkLst>
        </pc:grpChg>
        <pc:grpChg chg="add mod">
          <ac:chgData name="Phillip Kaufman" userId="c001b2a046940d7c" providerId="LiveId" clId="{9EF190FB-2075-4375-A797-615516ED83A7}" dt="2024-06-06T07:08:54.677" v="1207" actId="1076"/>
          <ac:grpSpMkLst>
            <pc:docMk/>
            <pc:sldMk cId="1777395737" sldId="1003"/>
            <ac:grpSpMk id="28" creationId="{3C722304-9CA0-3F9B-954F-EA460E17E5E6}"/>
          </ac:grpSpMkLst>
        </pc:grp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8" creationId="{B134806B-5E8F-3B31-DC31-143F9F8DF9EF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9" creationId="{9FDE555F-8C2F-1B5F-1F7B-670EDD407F33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10" creationId="{264DFDF6-3BDD-3411-2759-05034A949FA2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16" creationId="{9FCC9B6C-97C8-8334-27A2-E376A6477DB3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17" creationId="{1FCE444F-193D-C88D-826F-AD8FF8BFC0C0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18" creationId="{8F123937-3A09-01C8-65E0-9110DE3EDCEF}"/>
          </ac:cxnSpMkLst>
        </pc:cxnChg>
        <pc:cxnChg chg="add mod">
          <ac:chgData name="Phillip Kaufman" userId="c001b2a046940d7c" providerId="LiveId" clId="{9EF190FB-2075-4375-A797-615516ED83A7}" dt="2024-06-06T07:09:12.566" v="1212" actId="14100"/>
          <ac:cxnSpMkLst>
            <pc:docMk/>
            <pc:sldMk cId="1777395737" sldId="1003"/>
            <ac:cxnSpMk id="19" creationId="{2710EE8A-F97A-404A-C3C7-041102971281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20" creationId="{B9D9627C-CC53-A6A4-E4A4-1728EB8E3741}"/>
          </ac:cxnSpMkLst>
        </pc:cxnChg>
      </pc:sldChg>
      <pc:sldChg chg="addSp delSp modSp new mod ord">
        <pc:chgData name="Phillip Kaufman" userId="c001b2a046940d7c" providerId="LiveId" clId="{9EF190FB-2075-4375-A797-615516ED83A7}" dt="2024-06-06T08:31:54.866" v="1237"/>
        <pc:sldMkLst>
          <pc:docMk/>
          <pc:sldMk cId="699723991" sldId="1004"/>
        </pc:sldMkLst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5" creationId="{BB70C1DB-54B2-6B7C-6F3E-E6D2E8CF88C1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6" creationId="{9EFF1A6F-8936-4A7C-DA43-D982ECE3CE5E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7" creationId="{7E6F79F2-14EC-D5CE-61E1-3627B182A721}"/>
          </ac:spMkLst>
        </pc:spChg>
        <pc:spChg chg="add 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0" creationId="{96557D86-A0C9-DCB8-132A-ECDABA918A0F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2" creationId="{F275C6C9-9E91-1B74-A493-D36DE9027753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4" creationId="{9F7E5352-7289-7321-21BA-07DECBDAEDBA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5" creationId="{59D32D23-C12B-B811-151E-8B180C596346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0" creationId="{E26F004E-801B-6A06-77B0-2802DE908852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1" creationId="{EF855B67-4FD9-2639-B8B6-D32A6B75C751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3" creationId="{45B34BBA-D910-7341-C519-B04D236EA162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1" creationId="{30388DA3-7040-294E-CBFA-917EB5EFAE94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2" creationId="{E53C9153-C4E0-0977-1378-7A0006B59AD5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3" creationId="{B5CCC59D-CFD3-928A-A512-4ADE3FEAA6D7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6" creationId="{75559603-A6B4-F3CD-4E29-5975AB8DE9BD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7" creationId="{DA75A98E-0826-25CC-B768-C3CFE4D08302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8" creationId="{728B1E75-8C4C-E759-1277-D9EB2A5E9DAB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49" creationId="{70A7BED7-62FF-DB96-9F1B-F784AD97D494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0" creationId="{600CFC40-989B-FE0B-663C-E7C70BF35380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1" creationId="{A83C5966-7CCE-A7D7-63FE-055FBFA47D80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4" creationId="{76237472-8731-8034-0469-86CBA67A1ECF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5" creationId="{E48185B8-B453-0B8F-30F8-7E895F3CBFAC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6" creationId="{6F9BC608-0D5D-CF72-0C4B-AE41902E78C8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6" creationId="{F275C6C9-9E91-1B74-A493-D36DE9027753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8" creationId="{9F7E5352-7289-7321-21BA-07DECBDAEDBA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9" creationId="{59D32D23-C12B-B811-151E-8B180C596346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1" creationId="{BB70C1DB-54B2-6B7C-6F3E-E6D2E8CF88C1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2" creationId="{9EFF1A6F-8936-4A7C-DA43-D982ECE3CE5E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3" creationId="{7E6F79F2-14EC-D5CE-61E1-3627B182A721}"/>
          </ac:spMkLst>
        </pc:spChg>
        <pc:grpChg chg="add mod">
          <ac:chgData name="Phillip Kaufman" userId="c001b2a046940d7c" providerId="LiveId" clId="{9EF190FB-2075-4375-A797-615516ED83A7}" dt="2024-06-06T07:10:34.121" v="1217" actId="164"/>
          <ac:grpSpMkLst>
            <pc:docMk/>
            <pc:sldMk cId="699723991" sldId="1004"/>
            <ac:grpSpMk id="4" creationId="{04958831-E9AD-B50F-790B-859848F7145F}"/>
          </ac:grpSpMkLst>
        </pc:grpChg>
        <pc:grpChg chg="add mod">
          <ac:chgData name="Phillip Kaufman" userId="c001b2a046940d7c" providerId="LiveId" clId="{9EF190FB-2075-4375-A797-615516ED83A7}" dt="2024-06-06T07:10:34.121" v="1217" actId="164"/>
          <ac:grpSpMkLst>
            <pc:docMk/>
            <pc:sldMk cId="699723991" sldId="1004"/>
            <ac:grpSpMk id="11" creationId="{C1B68207-B2B5-A3CC-E86E-9C2A6E43F0B2}"/>
          </ac:grpSpMkLst>
        </pc:grpChg>
        <pc:grpChg chg="add 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4" creationId="{13D633C2-CC7B-79E0-8214-3986D41522F7}"/>
          </ac:grpSpMkLst>
        </pc:grpChg>
        <pc:grpChg chg="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5" creationId="{8888A316-33D1-CADC-7C53-8CC2C5540F9D}"/>
          </ac:grpSpMkLst>
        </pc:grpChg>
        <pc:grpChg chg="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7" creationId="{97438E91-C13E-4915-9FD1-3AEF4CA762E6}"/>
          </ac:grpSpMkLst>
        </pc:grpChg>
        <pc:grpChg chg="add del mod">
          <ac:chgData name="Phillip Kaufman" userId="c001b2a046940d7c" providerId="LiveId" clId="{9EF190FB-2075-4375-A797-615516ED83A7}" dt="2024-06-06T07:12:04.189" v="1232" actId="21"/>
          <ac:grpSpMkLst>
            <pc:docMk/>
            <pc:sldMk cId="699723991" sldId="1004"/>
            <ac:grpSpMk id="41" creationId="{885EDFD3-106A-DC6C-2F2F-FB36BA9FBCF8}"/>
          </ac:grpSpMkLst>
        </pc:grpChg>
        <pc:grpChg chg="add del mod">
          <ac:chgData name="Phillip Kaufman" userId="c001b2a046940d7c" providerId="LiveId" clId="{9EF190FB-2075-4375-A797-615516ED83A7}" dt="2024-06-06T07:12:15.404" v="1233" actId="478"/>
          <ac:grpSpMkLst>
            <pc:docMk/>
            <pc:sldMk cId="699723991" sldId="1004"/>
            <ac:grpSpMk id="42" creationId="{6F05C275-CAC7-8126-4427-7F6F3B431CDE}"/>
          </ac:grpSpMkLst>
        </pc:grpChg>
        <pc:grpChg chg="mod">
          <ac:chgData name="Phillip Kaufman" userId="c001b2a046940d7c" providerId="LiveId" clId="{9EF190FB-2075-4375-A797-615516ED83A7}" dt="2024-06-06T07:10:45.337" v="1219"/>
          <ac:grpSpMkLst>
            <pc:docMk/>
            <pc:sldMk cId="699723991" sldId="1004"/>
            <ac:grpSpMk id="43" creationId="{629859B3-39A0-5D16-CD38-9205956BDFF3}"/>
          </ac:grpSpMkLst>
        </pc:grpChg>
        <pc:grpChg chg="mod">
          <ac:chgData name="Phillip Kaufman" userId="c001b2a046940d7c" providerId="LiveId" clId="{9EF190FB-2075-4375-A797-615516ED83A7}" dt="2024-06-06T07:10:45.337" v="1219"/>
          <ac:grpSpMkLst>
            <pc:docMk/>
            <pc:sldMk cId="699723991" sldId="1004"/>
            <ac:grpSpMk id="45" creationId="{72C5AFAD-FA76-FE08-BCCE-53549B019ACB}"/>
          </ac:grpSpMkLst>
        </pc:grpChg>
        <pc:grpChg chg="add 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59" creationId="{885EDFD3-106A-DC6C-2F2F-FB36BA9FBCF8}"/>
          </ac:grpSpMkLst>
        </pc:grpChg>
        <pc:grpChg chg="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60" creationId="{04958831-E9AD-B50F-790B-859848F7145F}"/>
          </ac:grpSpMkLst>
        </pc:grpChg>
        <pc:grpChg chg="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61" creationId="{C1B68207-B2B5-A3CC-E86E-9C2A6E43F0B2}"/>
          </ac:grpSpMkLst>
        </pc:grp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8" creationId="{541ED0C6-9AFE-3741-D2F2-E3728E753EC4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9" creationId="{60911EF3-048D-482A-7A0F-CE84704E7E60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13" creationId="{E891AD73-344E-5A3C-D5BD-197EDA8B901B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16" creationId="{6C025CCC-433D-2AF9-C832-D46214DA4B29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7" creationId="{6AADD992-EF9C-76BE-8F94-FF4C3A5A8529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8" creationId="{576B2528-707A-FFB5-7378-4D8133231058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9" creationId="{583FB122-66E9-38A5-C65D-0D5CD3A24B0C}"/>
          </ac:cxnSpMkLst>
        </pc:cxnChg>
        <pc:cxnChg chg="add mod">
          <ac:chgData name="Phillip Kaufman" userId="c001b2a046940d7c" providerId="LiveId" clId="{9EF190FB-2075-4375-A797-615516ED83A7}" dt="2024-06-06T07:12:04.189" v="1232" actId="21"/>
          <ac:cxnSpMkLst>
            <pc:docMk/>
            <pc:sldMk cId="699723991" sldId="1004"/>
            <ac:cxnSpMk id="22" creationId="{610C02EF-6E26-B2B3-E4AC-EDF5BDFE2FDC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6" creationId="{8C03F86B-8FAC-2BE8-1C80-C7D32FEE4434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8" creationId="{AF5A14F4-2A5B-F178-5B97-47A4EED7B123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9" creationId="{382D2016-279F-AEF7-3FB6-36F37598F06F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0" creationId="{073A2B21-E476-DF6F-8AC0-E757D8C31C56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4" creationId="{D8EFF7A7-DA86-3A7F-2C88-14270D8C0969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5" creationId="{E2AAE09F-6B0F-F27E-31D6-F11956F762F1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9" creationId="{BCAC794B-7DA1-D66E-63EF-BAF20194B83B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40" creationId="{9EFF6DC9-FAFC-C9DC-EE3E-763CA95674C3}"/>
          </ac:cxnSpMkLst>
        </pc:cxnChg>
        <pc:cxnChg chg="mod">
          <ac:chgData name="Phillip Kaufman" userId="c001b2a046940d7c" providerId="LiveId" clId="{9EF190FB-2075-4375-A797-615516ED83A7}" dt="2024-06-06T07:12:15.404" v="1233" actId="478"/>
          <ac:cxnSpMkLst>
            <pc:docMk/>
            <pc:sldMk cId="699723991" sldId="1004"/>
            <ac:cxnSpMk id="44" creationId="{F089D87F-5F3A-A073-E457-064CD7740AB9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6" creationId="{9F385018-602F-7458-04E1-FEADA094866D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7" creationId="{35AD74F1-6129-107F-BACF-DC3E021E3A96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8" creationId="{0DD820CC-B6FF-9429-4FD4-EFA1B5CBA24B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2" creationId="{ADACFF63-6F63-5AD7-14AC-9CA7C06FCFDE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3" creationId="{552FEE6F-97B0-D407-1AC3-D345BFA1EE69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7" creationId="{BE2D7DC1-7BE2-2A81-5E56-C37CFD5269A6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8" creationId="{1510B27C-B0E4-8539-07DE-1456560E90C7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2" creationId="{6AADD992-EF9C-76BE-8F94-FF4C3A5A8529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3" creationId="{576B2528-707A-FFB5-7378-4D8133231058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4" creationId="{583FB122-66E9-38A5-C65D-0D5CD3A24B0C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5" creationId="{610C02EF-6E26-B2B3-E4AC-EDF5BDFE2FDC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7" creationId="{E891AD73-344E-5A3C-D5BD-197EDA8B901B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0" creationId="{6C025CCC-433D-2AF9-C832-D46214DA4B29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4" creationId="{541ED0C6-9AFE-3741-D2F2-E3728E753EC4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5" creationId="{60911EF3-048D-482A-7A0F-CE84704E7E60}"/>
          </ac:cxnSpMkLst>
        </pc:cxnChg>
      </pc:sldChg>
      <pc:sldChg chg="add del">
        <pc:chgData name="Phillip Kaufman" userId="c001b2a046940d7c" providerId="LiveId" clId="{9EF190FB-2075-4375-A797-615516ED83A7}" dt="2024-06-06T08:41:36.361" v="1434"/>
        <pc:sldMkLst>
          <pc:docMk/>
          <pc:sldMk cId="3692229161" sldId="1005"/>
        </pc:sldMkLst>
      </pc:sldChg>
      <pc:sldChg chg="addSp delSp modSp new del mod">
        <pc:chgData name="Phillip Kaufman" userId="c001b2a046940d7c" providerId="LiveId" clId="{9EF190FB-2075-4375-A797-615516ED83A7}" dt="2024-06-16T05:14:43.753" v="9580" actId="47"/>
        <pc:sldMkLst>
          <pc:docMk/>
          <pc:sldMk cId="4254315116" sldId="1005"/>
        </pc:sldMkLst>
        <pc:spChg chg="mod">
          <ac:chgData name="Phillip Kaufman" userId="c001b2a046940d7c" providerId="LiveId" clId="{9EF190FB-2075-4375-A797-615516ED83A7}" dt="2024-06-11T03:17:08.279" v="4747"/>
          <ac:spMkLst>
            <pc:docMk/>
            <pc:sldMk cId="4254315116" sldId="1005"/>
            <ac:spMk id="5" creationId="{7177D81B-56AF-219F-E177-E9E2F7AE58FD}"/>
          </ac:spMkLst>
        </pc:spChg>
        <pc:spChg chg="mod">
          <ac:chgData name="Phillip Kaufman" userId="c001b2a046940d7c" providerId="LiveId" clId="{9EF190FB-2075-4375-A797-615516ED83A7}" dt="2024-06-11T03:17:08.279" v="4747"/>
          <ac:spMkLst>
            <pc:docMk/>
            <pc:sldMk cId="4254315116" sldId="1005"/>
            <ac:spMk id="6" creationId="{AEE2CB60-6DC9-90CC-0388-8483B8D05D3E}"/>
          </ac:spMkLst>
        </pc:spChg>
        <pc:spChg chg="add mod">
          <ac:chgData name="Phillip Kaufman" userId="c001b2a046940d7c" providerId="LiveId" clId="{9EF190FB-2075-4375-A797-615516ED83A7}" dt="2024-06-11T06:03:27.968" v="4776" actId="1076"/>
          <ac:spMkLst>
            <pc:docMk/>
            <pc:sldMk cId="4254315116" sldId="1005"/>
            <ac:spMk id="8" creationId="{B62FF794-C233-1E88-C6F2-9212E72E1D29}"/>
          </ac:spMkLst>
        </pc:spChg>
        <pc:spChg chg="add mod">
          <ac:chgData name="Phillip Kaufman" userId="c001b2a046940d7c" providerId="LiveId" clId="{9EF190FB-2075-4375-A797-615516ED83A7}" dt="2024-06-11T06:59:33.862" v="5212" actId="1076"/>
          <ac:spMkLst>
            <pc:docMk/>
            <pc:sldMk cId="4254315116" sldId="1005"/>
            <ac:spMk id="9" creationId="{03F4D46C-A7A6-855E-4950-8DF8E069C397}"/>
          </ac:spMkLst>
        </pc:spChg>
        <pc:spChg chg="add del mod">
          <ac:chgData name="Phillip Kaufman" userId="c001b2a046940d7c" providerId="LiveId" clId="{9EF190FB-2075-4375-A797-615516ED83A7}" dt="2024-06-11T06:57:30.780" v="5196" actId="21"/>
          <ac:spMkLst>
            <pc:docMk/>
            <pc:sldMk cId="4254315116" sldId="1005"/>
            <ac:spMk id="10" creationId="{50A0646B-D369-0F4C-9648-EAAF22DF9B73}"/>
          </ac:spMkLst>
        </pc:spChg>
        <pc:spChg chg="add mod">
          <ac:chgData name="Phillip Kaufman" userId="c001b2a046940d7c" providerId="LiveId" clId="{9EF190FB-2075-4375-A797-615516ED83A7}" dt="2024-06-11T06:09:20.792" v="4816" actId="1076"/>
          <ac:spMkLst>
            <pc:docMk/>
            <pc:sldMk cId="4254315116" sldId="1005"/>
            <ac:spMk id="11" creationId="{EBCD489B-7E92-42CE-1B26-6D7AB89F3CFA}"/>
          </ac:spMkLst>
        </pc:spChg>
        <pc:spChg chg="add del mod">
          <ac:chgData name="Phillip Kaufman" userId="c001b2a046940d7c" providerId="LiveId" clId="{9EF190FB-2075-4375-A797-615516ED83A7}" dt="2024-06-11T06:57:30.780" v="5196" actId="21"/>
          <ac:spMkLst>
            <pc:docMk/>
            <pc:sldMk cId="4254315116" sldId="1005"/>
            <ac:spMk id="12" creationId="{23A3B40B-709B-C5A1-4284-35FF74C4D0E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18" creationId="{85F69CA9-F9F7-807F-8C80-23C821B153F5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19" creationId="{975C57EC-20C8-ECD8-F112-C0F91983E6A5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3" creationId="{7EDA7FCB-EE8C-74FC-2578-2404F2763D6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4" creationId="{DA6E7A52-AC72-54F1-66DA-1953E270FB44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5" creationId="{3C2AD0C6-ADA2-E422-59A1-F9174CC7EABC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6" creationId="{23143CC0-8F8A-DAF9-BA02-B9D54CD20464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9" creationId="{EE42FA6D-3698-22F3-6E7E-0BDA74D39ED7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0" creationId="{DDA58992-8D73-D276-54FB-F7ACEBF192E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1" creationId="{B28196DD-5BD6-E4EC-0C1E-3AC230623B30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3" creationId="{BA3EAFB8-C9A9-8264-1DD5-087BFB90A713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4" creationId="{08BC0119-7C36-9D83-8AA0-DACE5A608757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7" creationId="{11E4970E-F7B8-243C-A778-7BA294EFCDEA}"/>
          </ac:spMkLst>
        </pc:spChg>
        <pc:spChg chg="add mod">
          <ac:chgData name="Phillip Kaufman" userId="c001b2a046940d7c" providerId="LiveId" clId="{9EF190FB-2075-4375-A797-615516ED83A7}" dt="2024-06-11T06:08:47.479" v="4808" actId="1076"/>
          <ac:spMkLst>
            <pc:docMk/>
            <pc:sldMk cId="4254315116" sldId="1005"/>
            <ac:spMk id="70" creationId="{5EDF6B75-48DB-0E0B-D2CD-C86A9B500067}"/>
          </ac:spMkLst>
        </pc:spChg>
        <pc:spChg chg="add mod">
          <ac:chgData name="Phillip Kaufman" userId="c001b2a046940d7c" providerId="LiveId" clId="{9EF190FB-2075-4375-A797-615516ED83A7}" dt="2024-06-11T06:09:59.059" v="4831" actId="1076"/>
          <ac:spMkLst>
            <pc:docMk/>
            <pc:sldMk cId="4254315116" sldId="1005"/>
            <ac:spMk id="71" creationId="{7E0F927C-7168-8058-BC73-C9291865E3F0}"/>
          </ac:spMkLst>
        </pc:spChg>
        <pc:spChg chg="add mod">
          <ac:chgData name="Phillip Kaufman" userId="c001b2a046940d7c" providerId="LiveId" clId="{9EF190FB-2075-4375-A797-615516ED83A7}" dt="2024-06-11T06:10:03.681" v="4832" actId="1076"/>
          <ac:spMkLst>
            <pc:docMk/>
            <pc:sldMk cId="4254315116" sldId="1005"/>
            <ac:spMk id="72" creationId="{79325BF5-CAE3-74A1-ACAF-D41525E49EB7}"/>
          </ac:spMkLst>
        </pc:spChg>
        <pc:spChg chg="add mod">
          <ac:chgData name="Phillip Kaufman" userId="c001b2a046940d7c" providerId="LiveId" clId="{9EF190FB-2075-4375-A797-615516ED83A7}" dt="2024-06-11T06:09:47.990" v="4826" actId="1076"/>
          <ac:spMkLst>
            <pc:docMk/>
            <pc:sldMk cId="4254315116" sldId="1005"/>
            <ac:spMk id="73" creationId="{F0A55ECD-7F70-9DF8-C73F-478D07129BBA}"/>
          </ac:spMkLst>
        </pc:spChg>
        <pc:spChg chg="add mod">
          <ac:chgData name="Phillip Kaufman" userId="c001b2a046940d7c" providerId="LiveId" clId="{9EF190FB-2075-4375-A797-615516ED83A7}" dt="2024-06-11T06:10:07.816" v="4833" actId="1076"/>
          <ac:spMkLst>
            <pc:docMk/>
            <pc:sldMk cId="4254315116" sldId="1005"/>
            <ac:spMk id="76" creationId="{12D1BA2E-7C92-99D9-561D-77058509D4BF}"/>
          </ac:spMkLst>
        </pc:spChg>
        <pc:spChg chg="add mod">
          <ac:chgData name="Phillip Kaufman" userId="c001b2a046940d7c" providerId="LiveId" clId="{9EF190FB-2075-4375-A797-615516ED83A7}" dt="2024-06-11T06:38:18.611" v="4840"/>
          <ac:spMkLst>
            <pc:docMk/>
            <pc:sldMk cId="4254315116" sldId="1005"/>
            <ac:spMk id="81" creationId="{AE837949-632E-83E2-2E8F-8FFAB7D84C1F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2" creationId="{FB9850DC-ADE3-01A5-5F64-4E52E11E96C8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3" creationId="{8508D4B0-21E8-D965-7BE4-86517188A692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4" creationId="{B343DD53-2B1B-7D8D-47B6-1EC792ABF244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5" creationId="{F5B5339D-D6E1-B0D3-DD1C-77EFFC983315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6" creationId="{660AAD00-4507-4B5B-488A-1CF98EF221B4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7" creationId="{6465E645-64D5-5555-D690-2638BE984A31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8" creationId="{8A78A5D3-F14F-49AD-E18E-2BB5B0ED8339}"/>
          </ac:spMkLst>
        </pc:spChg>
        <pc:spChg chg="add mod">
          <ac:chgData name="Phillip Kaufman" userId="c001b2a046940d7c" providerId="LiveId" clId="{9EF190FB-2075-4375-A797-615516ED83A7}" dt="2024-06-11T06:51:07.482" v="5111" actId="20577"/>
          <ac:spMkLst>
            <pc:docMk/>
            <pc:sldMk cId="4254315116" sldId="1005"/>
            <ac:spMk id="89" creationId="{D203C4CF-8244-47C6-DCC6-A7880D56F99E}"/>
          </ac:spMkLst>
        </pc:spChg>
        <pc:spChg chg="add mod">
          <ac:chgData name="Phillip Kaufman" userId="c001b2a046940d7c" providerId="LiveId" clId="{9EF190FB-2075-4375-A797-615516ED83A7}" dt="2024-06-11T06:40:41.724" v="4888" actId="1076"/>
          <ac:spMkLst>
            <pc:docMk/>
            <pc:sldMk cId="4254315116" sldId="1005"/>
            <ac:spMk id="90" creationId="{52CF4921-C9F1-DB45-F94C-A490694B0FBB}"/>
          </ac:spMkLst>
        </pc:spChg>
        <pc:spChg chg="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2" creationId="{C1E4DB14-87A5-668C-B309-E1496A0EA828}"/>
          </ac:spMkLst>
        </pc:spChg>
        <pc:spChg chg="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3" creationId="{07035B8C-08ED-DB2D-0788-B689CAA9FEFB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5" creationId="{A0D73DFB-F7D2-C43A-FA80-4850E53411DA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6" creationId="{167EE712-4277-60B2-48F6-812D8B403898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7" creationId="{DC707FBF-89DF-6AD2-B800-42DE53709670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8" creationId="{60342DB1-A18C-2FB5-1879-A0CF618E1103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9" creationId="{A3ECEA1B-BF39-6AAA-CEA6-6C6FB2785733}"/>
          </ac:spMkLst>
        </pc:spChg>
        <pc:spChg chg="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1" creationId="{55D45BBC-2A47-D895-0F9C-4F663C7D03A6}"/>
          </ac:spMkLst>
        </pc:spChg>
        <pc:spChg chg="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2" creationId="{2251E17C-BBE9-04C7-70A2-C7E29541685D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4" creationId="{201F982F-F5B5-1E73-97B1-A50C1181AF8F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5" creationId="{0D13A75B-890D-7EC3-185C-798495F99DEE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6" creationId="{22E66FC6-75DC-866D-521C-3D5CAE8BA692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7" creationId="{A330F5C2-37FC-F106-EDF7-752F1F99CECC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8" creationId="{061FEA0A-98A1-0ABE-CAB1-8DC024D42DC6}"/>
          </ac:spMkLst>
        </pc:spChg>
        <pc:spChg chg="add del mod">
          <ac:chgData name="Phillip Kaufman" userId="c001b2a046940d7c" providerId="LiveId" clId="{9EF190FB-2075-4375-A797-615516ED83A7}" dt="2024-06-11T06:43:44.763" v="4890"/>
          <ac:spMkLst>
            <pc:docMk/>
            <pc:sldMk cId="4254315116" sldId="1005"/>
            <ac:spMk id="109" creationId="{704A0670-C46D-0070-E49E-BDBD0DF69169}"/>
          </ac:spMkLst>
        </pc:spChg>
        <pc:spChg chg="add mod">
          <ac:chgData name="Phillip Kaufman" userId="c001b2a046940d7c" providerId="LiveId" clId="{9EF190FB-2075-4375-A797-615516ED83A7}" dt="2024-06-11T07:00:26.290" v="5250" actId="1076"/>
          <ac:spMkLst>
            <pc:docMk/>
            <pc:sldMk cId="4254315116" sldId="1005"/>
            <ac:spMk id="110" creationId="{98A61C21-F102-CBFC-4762-3674ABFCEA40}"/>
          </ac:spMkLst>
        </pc:spChg>
        <pc:spChg chg="add del">
          <ac:chgData name="Phillip Kaufman" userId="c001b2a046940d7c" providerId="LiveId" clId="{9EF190FB-2075-4375-A797-615516ED83A7}" dt="2024-06-11T06:59:22.915" v="5204" actId="22"/>
          <ac:spMkLst>
            <pc:docMk/>
            <pc:sldMk cId="4254315116" sldId="1005"/>
            <ac:spMk id="112" creationId="{C8F1C2FB-8776-BA53-702F-9B9417F05880}"/>
          </ac:spMkLst>
        </pc:spChg>
        <pc:spChg chg="add mod">
          <ac:chgData name="Phillip Kaufman" userId="c001b2a046940d7c" providerId="LiveId" clId="{9EF190FB-2075-4375-A797-615516ED83A7}" dt="2024-06-11T07:00:31.204" v="5253" actId="1076"/>
          <ac:spMkLst>
            <pc:docMk/>
            <pc:sldMk cId="4254315116" sldId="1005"/>
            <ac:spMk id="113" creationId="{F9586D89-169C-E416-3DC9-BCF3BCD0B9CF}"/>
          </ac:spMkLst>
        </pc:spChg>
        <pc:grpChg chg="add mod">
          <ac:chgData name="Phillip Kaufman" userId="c001b2a046940d7c" providerId="LiveId" clId="{9EF190FB-2075-4375-A797-615516ED83A7}" dt="2024-06-11T03:17:08.279" v="4747"/>
          <ac:grpSpMkLst>
            <pc:docMk/>
            <pc:sldMk cId="4254315116" sldId="1005"/>
            <ac:grpSpMk id="4" creationId="{9101B03B-9273-77DB-49C8-124BB5A70114}"/>
          </ac:grpSpMkLst>
        </pc:grpChg>
        <pc:grpChg chg="add del mod">
          <ac:chgData name="Phillip Kaufman" userId="c001b2a046940d7c" providerId="LiveId" clId="{9EF190FB-2075-4375-A797-615516ED83A7}" dt="2024-06-11T06:37:54.096" v="4839" actId="478"/>
          <ac:grpSpMkLst>
            <pc:docMk/>
            <pc:sldMk cId="4254315116" sldId="1005"/>
            <ac:grpSpMk id="13" creationId="{8101A43C-DEE8-3A85-7978-F41C8151768B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4" creationId="{BE92A66F-747D-8D12-2F7F-FD1E926A1FF3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5" creationId="{A0420C71-AE81-94A2-E777-6166BA2CF544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6" creationId="{026D4431-54FD-351E-787C-240B00FD6F26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7" creationId="{CFF91E31-B381-BA47-4DFD-E6C2152C08AD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22" creationId="{71B3F523-F138-1D85-291E-9EF446203CF0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32" creationId="{7AEFD7EB-AC2D-AFA4-9182-768881F4DAF6}"/>
          </ac:grpSpMkLst>
        </pc:grpChg>
        <pc:grpChg chg="add mod">
          <ac:chgData name="Phillip Kaufman" userId="c001b2a046940d7c" providerId="LiveId" clId="{9EF190FB-2075-4375-A797-615516ED83A7}" dt="2024-06-11T06:39:40.589" v="4862"/>
          <ac:grpSpMkLst>
            <pc:docMk/>
            <pc:sldMk cId="4254315116" sldId="1005"/>
            <ac:grpSpMk id="91" creationId="{8D792417-FE94-06F1-344C-3045385E9D50}"/>
          </ac:grpSpMkLst>
        </pc:grpChg>
        <pc:grpChg chg="add mod">
          <ac:chgData name="Phillip Kaufman" userId="c001b2a046940d7c" providerId="LiveId" clId="{9EF190FB-2075-4375-A797-615516ED83A7}" dt="2024-06-11T06:39:45.188" v="4863"/>
          <ac:grpSpMkLst>
            <pc:docMk/>
            <pc:sldMk cId="4254315116" sldId="1005"/>
            <ac:grpSpMk id="100" creationId="{73B0B9D5-F637-EB46-DDF6-C8E5BFAEAF25}"/>
          </ac:grpSpMkLst>
        </pc:grpChg>
        <pc:cxnChg chg="mod">
          <ac:chgData name="Phillip Kaufman" userId="c001b2a046940d7c" providerId="LiveId" clId="{9EF190FB-2075-4375-A797-615516ED83A7}" dt="2024-06-11T03:17:08.279" v="4747"/>
          <ac:cxnSpMkLst>
            <pc:docMk/>
            <pc:sldMk cId="4254315116" sldId="1005"/>
            <ac:cxnSpMk id="7" creationId="{2AD3F3B7-EEFA-ED0A-4A09-4A93640C2D7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20" creationId="{3F3DE7A4-A9A9-8754-984A-E78BAB2A3624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21" creationId="{E3D4D403-97CE-2491-9F7E-1A3DED07B305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27" creationId="{9147B498-FBA4-F19E-B8F1-63692A6DFDFE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28" creationId="{61978EF8-2DF4-86A2-B9A4-B6E0933219A2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35" creationId="{8B8E643E-7B05-2880-DFCC-C9B024A0419E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36" creationId="{01A955CD-7164-363E-A673-3E9A8AA09B58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38" creationId="{9C0F7FDE-3846-BB87-E636-338716CA3E7A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39" creationId="{90EDFB09-7F45-884E-C0CD-DDAD58FAD74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0" creationId="{BF6EDF76-1BB9-A50F-5A7A-8BD74C12D21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1" creationId="{1EDC9C12-A984-9D73-103B-B2B100676924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2" creationId="{57A46873-86F6-D836-628E-3C8F392CFEE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3" creationId="{69AEC4BB-A5AC-F7D0-A764-1C738AFD0A3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4" creationId="{F2A23614-1626-357C-EF1F-F35B357A3C10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5" creationId="{089D8867-C526-6586-591F-6F0C7E60D62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6" creationId="{9D44E526-9CFE-0CD9-02E9-E5CFF3A630E7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7" creationId="{250154E0-22CE-B88C-7B2F-2808BF9DDFD8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8" creationId="{A89C10E9-89D8-E809-EC39-713ADAAFC0F5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9" creationId="{7C6E7C92-E427-EBC8-8DDA-12E358BE17C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0" creationId="{C2619264-EE40-1217-0807-A847FF90ADD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1" creationId="{7351CD8E-00ED-D96F-629A-D4B9147FA2A6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2" creationId="{CF5E5FA9-656F-AC1D-48A7-10E5F3C68EBF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3" creationId="{E0806EB3-EB41-98B9-96B1-F9F7404FB40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4" creationId="{BA094224-CE3A-4B84-D8C8-0969D6EF036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5" creationId="{B32639CD-17B2-F4BD-92E6-627456DCBBE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6" creationId="{D2EBC3ED-6D04-AD31-4066-6DDD6A5561B9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7" creationId="{99BC8AF3-E45F-EDF2-69F4-BDAFCDBEB13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8" creationId="{4BACD357-F160-914D-334C-05F7F44060F6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9" creationId="{3B86BF4E-1B59-E152-C896-266A9702E1ED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0" creationId="{C9162C29-B415-B978-2019-B3DB63051A9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1" creationId="{2ED127AA-9045-BD24-B6A3-9A51EB845E93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2" creationId="{C69E7FE0-FB8A-DB7F-3461-7B4D9E74A783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3" creationId="{A1C4D13E-F9AF-D5FE-2199-71CB53C87AC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4" creationId="{9C26B63F-951A-3051-516D-6B4A62826027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5" creationId="{F9A5E290-90BE-C12E-56FF-C8FDEF50C1C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6" creationId="{0A6750C3-4173-AEDD-B77A-B9AB9BAC050A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7" creationId="{4167657B-7FD4-8A17-304A-1AE4D84C816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8" creationId="{F8315966-E998-0F67-EA7D-3C239E3707DF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9" creationId="{0B697366-BE3B-1725-10AE-3B48EE635D6F}"/>
          </ac:cxnSpMkLst>
        </pc:cxnChg>
        <pc:cxnChg chg="add mod">
          <ac:chgData name="Phillip Kaufman" userId="c001b2a046940d7c" providerId="LiveId" clId="{9EF190FB-2075-4375-A797-615516ED83A7}" dt="2024-06-11T06:10:24.881" v="4838" actId="14100"/>
          <ac:cxnSpMkLst>
            <pc:docMk/>
            <pc:sldMk cId="4254315116" sldId="1005"/>
            <ac:cxnSpMk id="74" creationId="{C0CB62C8-9004-9ED6-60A4-1E53DE6D77A3}"/>
          </ac:cxnSpMkLst>
        </pc:cxnChg>
        <pc:cxnChg chg="add mod">
          <ac:chgData name="Phillip Kaufman" userId="c001b2a046940d7c" providerId="LiveId" clId="{9EF190FB-2075-4375-A797-615516ED83A7}" dt="2024-06-11T06:10:14.051" v="4834" actId="14100"/>
          <ac:cxnSpMkLst>
            <pc:docMk/>
            <pc:sldMk cId="4254315116" sldId="1005"/>
            <ac:cxnSpMk id="75" creationId="{396C6584-EBC8-E937-45F9-D5EA0721141A}"/>
          </ac:cxnSpMkLst>
        </pc:cxnChg>
        <pc:cxnChg chg="mod">
          <ac:chgData name="Phillip Kaufman" userId="c001b2a046940d7c" providerId="LiveId" clId="{9EF190FB-2075-4375-A797-615516ED83A7}" dt="2024-06-11T06:39:40.589" v="4862"/>
          <ac:cxnSpMkLst>
            <pc:docMk/>
            <pc:sldMk cId="4254315116" sldId="1005"/>
            <ac:cxnSpMk id="94" creationId="{C12C5D9A-C427-2FDE-0B37-A1DA5A3C8A3D}"/>
          </ac:cxnSpMkLst>
        </pc:cxnChg>
        <pc:cxnChg chg="mod">
          <ac:chgData name="Phillip Kaufman" userId="c001b2a046940d7c" providerId="LiveId" clId="{9EF190FB-2075-4375-A797-615516ED83A7}" dt="2024-06-11T06:39:45.188" v="4863"/>
          <ac:cxnSpMkLst>
            <pc:docMk/>
            <pc:sldMk cId="4254315116" sldId="1005"/>
            <ac:cxnSpMk id="103" creationId="{F2B78B83-08D5-F564-B9A1-387C54591BDC}"/>
          </ac:cxnSpMkLst>
        </pc:cxnChg>
      </pc:sldChg>
      <pc:sldChg chg="addSp delSp modSp new del mod ord">
        <pc:chgData name="Phillip Kaufman" userId="c001b2a046940d7c" providerId="LiveId" clId="{9EF190FB-2075-4375-A797-615516ED83A7}" dt="2024-06-16T02:09:18.206" v="9302" actId="47"/>
        <pc:sldMkLst>
          <pc:docMk/>
          <pc:sldMk cId="845235480" sldId="1006"/>
        </pc:sldMkLst>
        <pc:spChg chg="add mod">
          <ac:chgData name="Phillip Kaufman" userId="c001b2a046940d7c" providerId="LiveId" clId="{9EF190FB-2075-4375-A797-615516ED83A7}" dt="2024-06-08T01:31:52.701" v="1778" actId="1076"/>
          <ac:spMkLst>
            <pc:docMk/>
            <pc:sldMk cId="845235480" sldId="1006"/>
            <ac:spMk id="4" creationId="{A1B5C3B5-BD29-6C86-12C0-2746B5994D2D}"/>
          </ac:spMkLst>
        </pc:spChg>
        <pc:spChg chg="add mod">
          <ac:chgData name="Phillip Kaufman" userId="c001b2a046940d7c" providerId="LiveId" clId="{9EF190FB-2075-4375-A797-615516ED83A7}" dt="2024-06-08T01:39:10.693" v="1885" actId="12789"/>
          <ac:spMkLst>
            <pc:docMk/>
            <pc:sldMk cId="845235480" sldId="1006"/>
            <ac:spMk id="5" creationId="{3F3A700A-72B8-D424-588C-2CFEE7D249BA}"/>
          </ac:spMkLst>
        </pc:spChg>
        <pc:spChg chg="add mod">
          <ac:chgData name="Phillip Kaufman" userId="c001b2a046940d7c" providerId="LiveId" clId="{9EF190FB-2075-4375-A797-615516ED83A7}" dt="2024-06-08T01:38:58.707" v="1881" actId="1076"/>
          <ac:spMkLst>
            <pc:docMk/>
            <pc:sldMk cId="845235480" sldId="1006"/>
            <ac:spMk id="6" creationId="{54FA12E8-C8B1-F175-CD80-5C52C82BBA81}"/>
          </ac:spMkLst>
        </pc:spChg>
        <pc:spChg chg="add mod">
          <ac:chgData name="Phillip Kaufman" userId="c001b2a046940d7c" providerId="LiveId" clId="{9EF190FB-2075-4375-A797-615516ED83A7}" dt="2024-06-08T01:38:43.200" v="1878" actId="1076"/>
          <ac:spMkLst>
            <pc:docMk/>
            <pc:sldMk cId="845235480" sldId="1006"/>
            <ac:spMk id="7" creationId="{5FBA1FDD-20F5-8397-D08A-8518D590F6AC}"/>
          </ac:spMkLst>
        </pc:spChg>
        <pc:spChg chg="add mod">
          <ac:chgData name="Phillip Kaufman" userId="c001b2a046940d7c" providerId="LiveId" clId="{9EF190FB-2075-4375-A797-615516ED83A7}" dt="2024-06-08T01:38:43.200" v="1878" actId="1076"/>
          <ac:spMkLst>
            <pc:docMk/>
            <pc:sldMk cId="845235480" sldId="1006"/>
            <ac:spMk id="8" creationId="{66BA66C6-2DE0-EBC1-692C-38EC8A1CB307}"/>
          </ac:spMkLst>
        </pc:spChg>
        <pc:spChg chg="add mod">
          <ac:chgData name="Phillip Kaufman" userId="c001b2a046940d7c" providerId="LiveId" clId="{9EF190FB-2075-4375-A797-615516ED83A7}" dt="2024-06-08T01:37:31.607" v="1860" actId="1038"/>
          <ac:spMkLst>
            <pc:docMk/>
            <pc:sldMk cId="845235480" sldId="1006"/>
            <ac:spMk id="9" creationId="{43961381-E067-35E5-51C9-01E6AB730039}"/>
          </ac:spMkLst>
        </pc:spChg>
        <pc:spChg chg="add mod">
          <ac:chgData name="Phillip Kaufman" userId="c001b2a046940d7c" providerId="LiveId" clId="{9EF190FB-2075-4375-A797-615516ED83A7}" dt="2024-06-08T01:35:55.232" v="1822" actId="164"/>
          <ac:spMkLst>
            <pc:docMk/>
            <pc:sldMk cId="845235480" sldId="1006"/>
            <ac:spMk id="10" creationId="{B8273409-5A01-AC8A-0857-75B966A6E3C1}"/>
          </ac:spMkLst>
        </pc:spChg>
        <pc:spChg chg="add mod">
          <ac:chgData name="Phillip Kaufman" userId="c001b2a046940d7c" providerId="LiveId" clId="{9EF190FB-2075-4375-A797-615516ED83A7}" dt="2024-06-08T01:35:55.232" v="1822" actId="164"/>
          <ac:spMkLst>
            <pc:docMk/>
            <pc:sldMk cId="845235480" sldId="1006"/>
            <ac:spMk id="11" creationId="{1020B429-993E-A531-B1DA-187FD66D2D41}"/>
          </ac:spMkLst>
        </pc:spChg>
        <pc:spChg chg="add del">
          <ac:chgData name="Phillip Kaufman" userId="c001b2a046940d7c" providerId="LiveId" clId="{9EF190FB-2075-4375-A797-615516ED83A7}" dt="2024-06-08T01:21:15.967" v="1692" actId="22"/>
          <ac:spMkLst>
            <pc:docMk/>
            <pc:sldMk cId="845235480" sldId="1006"/>
            <ac:spMk id="13" creationId="{FF7F9341-96FB-3367-0031-6544F4F54F6F}"/>
          </ac:spMkLst>
        </pc:spChg>
        <pc:spChg chg="add mod">
          <ac:chgData name="Phillip Kaufman" userId="c001b2a046940d7c" providerId="LiveId" clId="{9EF190FB-2075-4375-A797-615516ED83A7}" dt="2024-06-08T01:36:22.592" v="1841" actId="1076"/>
          <ac:spMkLst>
            <pc:docMk/>
            <pc:sldMk cId="845235480" sldId="1006"/>
            <ac:spMk id="14" creationId="{A0AE6DF8-14D8-0F96-195C-117BF931F3C1}"/>
          </ac:spMkLst>
        </pc:spChg>
        <pc:spChg chg="add mod">
          <ac:chgData name="Phillip Kaufman" userId="c001b2a046940d7c" providerId="LiveId" clId="{9EF190FB-2075-4375-A797-615516ED83A7}" dt="2024-06-08T01:36:17.525" v="1840" actId="12789"/>
          <ac:spMkLst>
            <pc:docMk/>
            <pc:sldMk cId="845235480" sldId="1006"/>
            <ac:spMk id="15" creationId="{9428ED34-8CBA-23D9-2EFD-52E37AD57AAF}"/>
          </ac:spMkLst>
        </pc:spChg>
        <pc:spChg chg="add mod">
          <ac:chgData name="Phillip Kaufman" userId="c001b2a046940d7c" providerId="LiveId" clId="{9EF190FB-2075-4375-A797-615516ED83A7}" dt="2024-06-08T01:36:01.953" v="1824" actId="164"/>
          <ac:spMkLst>
            <pc:docMk/>
            <pc:sldMk cId="845235480" sldId="1006"/>
            <ac:spMk id="16" creationId="{01E9E0C1-B3C0-3F89-C25C-A52D262CCEE4}"/>
          </ac:spMkLst>
        </pc:spChg>
        <pc:spChg chg="add mod">
          <ac:chgData name="Phillip Kaufman" userId="c001b2a046940d7c" providerId="LiveId" clId="{9EF190FB-2075-4375-A797-615516ED83A7}" dt="2024-06-08T01:36:01.953" v="1824" actId="164"/>
          <ac:spMkLst>
            <pc:docMk/>
            <pc:sldMk cId="845235480" sldId="1006"/>
            <ac:spMk id="17" creationId="{A71B16D7-38D6-2B6D-04BA-0345B4DE80DB}"/>
          </ac:spMkLst>
        </pc:spChg>
        <pc:spChg chg="add del mod">
          <ac:chgData name="Phillip Kaufman" userId="c001b2a046940d7c" providerId="LiveId" clId="{9EF190FB-2075-4375-A797-615516ED83A7}" dt="2024-06-08T01:37:38.659" v="1861" actId="478"/>
          <ac:spMkLst>
            <pc:docMk/>
            <pc:sldMk cId="845235480" sldId="1006"/>
            <ac:spMk id="18" creationId="{6C97A593-4DD5-A4F3-C66A-95831FFE10EC}"/>
          </ac:spMkLst>
        </pc:spChg>
        <pc:spChg chg="add mod">
          <ac:chgData name="Phillip Kaufman" userId="c001b2a046940d7c" providerId="LiveId" clId="{9EF190FB-2075-4375-A797-615516ED83A7}" dt="2024-06-08T01:39:25.533" v="1887" actId="1076"/>
          <ac:spMkLst>
            <pc:docMk/>
            <pc:sldMk cId="845235480" sldId="1006"/>
            <ac:spMk id="19" creationId="{6E7BD33A-D5D9-3FB9-8829-8410F0E93628}"/>
          </ac:spMkLst>
        </pc:spChg>
        <pc:spChg chg="add del mod">
          <ac:chgData name="Phillip Kaufman" userId="c001b2a046940d7c" providerId="LiveId" clId="{9EF190FB-2075-4375-A797-615516ED83A7}" dt="2024-06-08T01:37:38.659" v="1861" actId="478"/>
          <ac:spMkLst>
            <pc:docMk/>
            <pc:sldMk cId="845235480" sldId="1006"/>
            <ac:spMk id="20" creationId="{2F0FECD2-73DA-8EDC-ACF7-D7EDCC1E1343}"/>
          </ac:spMkLst>
        </pc:spChg>
        <pc:spChg chg="add mod">
          <ac:chgData name="Phillip Kaufman" userId="c001b2a046940d7c" providerId="LiveId" clId="{9EF190FB-2075-4375-A797-615516ED83A7}" dt="2024-06-08T01:39:25.533" v="1887" actId="1076"/>
          <ac:spMkLst>
            <pc:docMk/>
            <pc:sldMk cId="845235480" sldId="1006"/>
            <ac:spMk id="21" creationId="{A674FA59-1FC5-9E14-77D6-CAF80E5F0E07}"/>
          </ac:spMkLst>
        </pc:spChg>
        <pc:spChg chg="add mod">
          <ac:chgData name="Phillip Kaufman" userId="c001b2a046940d7c" providerId="LiveId" clId="{9EF190FB-2075-4375-A797-615516ED83A7}" dt="2024-06-08T01:37:31.607" v="1860" actId="1038"/>
          <ac:spMkLst>
            <pc:docMk/>
            <pc:sldMk cId="845235480" sldId="1006"/>
            <ac:spMk id="22" creationId="{0AF3BDE5-C0F2-BDF1-66DD-A826EECE342F}"/>
          </ac:spMkLst>
        </pc:spChg>
        <pc:spChg chg="add mod">
          <ac:chgData name="Phillip Kaufman" userId="c001b2a046940d7c" providerId="LiveId" clId="{9EF190FB-2075-4375-A797-615516ED83A7}" dt="2024-06-08T01:32:31.102" v="1784"/>
          <ac:spMkLst>
            <pc:docMk/>
            <pc:sldMk cId="845235480" sldId="1006"/>
            <ac:spMk id="23" creationId="{69AA2F0C-9ACF-F27E-A922-7E79DC2A53E6}"/>
          </ac:spMkLst>
        </pc:spChg>
        <pc:spChg chg="add mod">
          <ac:chgData name="Phillip Kaufman" userId="c001b2a046940d7c" providerId="LiveId" clId="{9EF190FB-2075-4375-A797-615516ED83A7}" dt="2024-06-08T01:32:33.506" v="1785"/>
          <ac:spMkLst>
            <pc:docMk/>
            <pc:sldMk cId="845235480" sldId="1006"/>
            <ac:spMk id="24" creationId="{B2516524-ED7E-A4C9-B034-0CD61D4B0E31}"/>
          </ac:spMkLst>
        </pc:spChg>
        <pc:spChg chg="add mod">
          <ac:chgData name="Phillip Kaufman" userId="c001b2a046940d7c" providerId="LiveId" clId="{9EF190FB-2075-4375-A797-615516ED83A7}" dt="2024-06-08T01:33:42.697" v="1798"/>
          <ac:spMkLst>
            <pc:docMk/>
            <pc:sldMk cId="845235480" sldId="1006"/>
            <ac:spMk id="25" creationId="{6D15861A-B35A-51BE-846B-B65FCA579829}"/>
          </ac:spMkLst>
        </pc:spChg>
        <pc:spChg chg="add mod">
          <ac:chgData name="Phillip Kaufman" userId="c001b2a046940d7c" providerId="LiveId" clId="{9EF190FB-2075-4375-A797-615516ED83A7}" dt="2024-06-08T01:33:42.697" v="1798"/>
          <ac:spMkLst>
            <pc:docMk/>
            <pc:sldMk cId="845235480" sldId="1006"/>
            <ac:spMk id="26" creationId="{63AAD3A1-1FBB-4EF6-A78E-00AAA4869356}"/>
          </ac:spMkLst>
        </pc:spChg>
        <pc:spChg chg="add mod">
          <ac:chgData name="Phillip Kaufman" userId="c001b2a046940d7c" providerId="LiveId" clId="{9EF190FB-2075-4375-A797-615516ED83A7}" dt="2024-06-08T01:39:10.693" v="1885" actId="12789"/>
          <ac:spMkLst>
            <pc:docMk/>
            <pc:sldMk cId="845235480" sldId="1006"/>
            <ac:spMk id="27" creationId="{AE16AAC0-2F1D-5877-84A9-A156866C92FC}"/>
          </ac:spMkLst>
        </pc:spChg>
        <pc:spChg chg="add mod">
          <ac:chgData name="Phillip Kaufman" userId="c001b2a046940d7c" providerId="LiveId" clId="{9EF190FB-2075-4375-A797-615516ED83A7}" dt="2024-06-08T01:39:05.080" v="1883" actId="1076"/>
          <ac:spMkLst>
            <pc:docMk/>
            <pc:sldMk cId="845235480" sldId="1006"/>
            <ac:spMk id="28" creationId="{271050EA-31F5-08A2-5E74-1AEB488878A2}"/>
          </ac:spMkLst>
        </pc:spChg>
        <pc:grpChg chg="add mod">
          <ac:chgData name="Phillip Kaufman" userId="c001b2a046940d7c" providerId="LiveId" clId="{9EF190FB-2075-4375-A797-615516ED83A7}" dt="2024-06-08T01:35:46.514" v="1820" actId="164"/>
          <ac:grpSpMkLst>
            <pc:docMk/>
            <pc:sldMk cId="845235480" sldId="1006"/>
            <ac:grpSpMk id="31" creationId="{2FF36689-9A02-943D-D99A-E4FC81983063}"/>
          </ac:grpSpMkLst>
        </pc:grpChg>
        <pc:grpChg chg="add mod">
          <ac:chgData name="Phillip Kaufman" userId="c001b2a046940d7c" providerId="LiveId" clId="{9EF190FB-2075-4375-A797-615516ED83A7}" dt="2024-06-08T01:36:12.786" v="1839" actId="1036"/>
          <ac:grpSpMkLst>
            <pc:docMk/>
            <pc:sldMk cId="845235480" sldId="1006"/>
            <ac:grpSpMk id="32" creationId="{ED337234-B836-2017-D9F1-2042F97DEBC3}"/>
          </ac:grpSpMkLst>
        </pc:grpChg>
        <pc:grpChg chg="add mod">
          <ac:chgData name="Phillip Kaufman" userId="c001b2a046940d7c" providerId="LiveId" clId="{9EF190FB-2075-4375-A797-615516ED83A7}" dt="2024-06-08T01:36:12.786" v="1839" actId="1036"/>
          <ac:grpSpMkLst>
            <pc:docMk/>
            <pc:sldMk cId="845235480" sldId="1006"/>
            <ac:grpSpMk id="33" creationId="{AC4F7E47-CB42-8539-289D-FE6A33CB7B4C}"/>
          </ac:grpSpMkLst>
        </pc:grpChg>
        <pc:cxnChg chg="add mod">
          <ac:chgData name="Phillip Kaufman" userId="c001b2a046940d7c" providerId="LiveId" clId="{9EF190FB-2075-4375-A797-615516ED83A7}" dt="2024-06-08T01:35:25.580" v="1816" actId="692"/>
          <ac:cxnSpMkLst>
            <pc:docMk/>
            <pc:sldMk cId="845235480" sldId="1006"/>
            <ac:cxnSpMk id="30" creationId="{883071F0-5EB1-512A-5677-C7F8A219F1A4}"/>
          </ac:cxnSpMkLst>
        </pc:cxnChg>
      </pc:sldChg>
      <pc:sldChg chg="new del">
        <pc:chgData name="Phillip Kaufman" userId="c001b2a046940d7c" providerId="LiveId" clId="{9EF190FB-2075-4375-A797-615516ED83A7}" dt="2024-06-06T19:48:51.189" v="1658" actId="680"/>
        <pc:sldMkLst>
          <pc:docMk/>
          <pc:sldMk cId="887286282" sldId="1006"/>
        </pc:sldMkLst>
      </pc:sldChg>
      <pc:sldChg chg="addSp modSp new">
        <pc:chgData name="Phillip Kaufman" userId="c001b2a046940d7c" providerId="LiveId" clId="{9EF190FB-2075-4375-A797-615516ED83A7}" dt="2024-06-08T02:19:01.456" v="1890"/>
        <pc:sldMkLst>
          <pc:docMk/>
          <pc:sldMk cId="508250628" sldId="1007"/>
        </pc:sldMkLst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4" creationId="{01247CA3-9FA1-A4E6-174B-9E02695E834B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5" creationId="{6C8F20E2-7F1B-0C53-2E6F-53BBD674D2AD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6" creationId="{FE9DE49A-2ED7-7CF0-D228-1284B6C2E8ED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7" creationId="{0CD14A07-EBF5-A9EF-2304-0CCA5B4A6260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8" creationId="{C483C5C8-2BD7-3623-164F-F82F3CFCA46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9" creationId="{F6EBF2E8-9D7C-BC2F-D474-70335C1D4309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0" creationId="{082B3F31-C013-4A92-7680-73CFD19D2081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1" creationId="{A64FE3E4-D61D-9496-2B3E-E1D92C707E33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2" creationId="{12183A34-CC9A-9F19-A5A0-8BB52269C0A9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3" creationId="{119BE5CC-B2C5-0E12-6ECE-82745D7398A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4" creationId="{98EBCC33-411C-FF30-96D3-23403D8DF8C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5" creationId="{214A66D4-E367-460A-F5CF-2D95C8382252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6" creationId="{7A31BFEC-6C2A-C7D0-145A-DDC8F1520F7A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7" creationId="{76BB528B-FBDF-027F-E50A-7F05FEE05399}"/>
          </ac:spMkLst>
        </pc:spChg>
      </pc:sldChg>
      <pc:sldChg chg="addSp delSp modSp new del mod ord">
        <pc:chgData name="Phillip Kaufman" userId="c001b2a046940d7c" providerId="LiveId" clId="{9EF190FB-2075-4375-A797-615516ED83A7}" dt="2024-06-16T23:11:01.781" v="10031" actId="47"/>
        <pc:sldMkLst>
          <pc:docMk/>
          <pc:sldMk cId="2053236850" sldId="1008"/>
        </pc:sldMkLst>
        <pc:spChg chg="mod">
          <ac:chgData name="Phillip Kaufman" userId="c001b2a046940d7c" providerId="LiveId" clId="{9EF190FB-2075-4375-A797-615516ED83A7}" dt="2024-06-09T07:22:02.811" v="2176" actId="1076"/>
          <ac:spMkLst>
            <pc:docMk/>
            <pc:sldMk cId="2053236850" sldId="1008"/>
            <ac:spMk id="2" creationId="{5B7ADF25-E82D-FBA6-C7F8-B7B445291B10}"/>
          </ac:spMkLst>
        </pc:spChg>
        <pc:spChg chg="mod">
          <ac:chgData name="Phillip Kaufman" userId="c001b2a046940d7c" providerId="LiveId" clId="{9EF190FB-2075-4375-A797-615516ED83A7}" dt="2024-06-09T07:23:19.574" v="2192" actId="1076"/>
          <ac:spMkLst>
            <pc:docMk/>
            <pc:sldMk cId="2053236850" sldId="1008"/>
            <ac:spMk id="5" creationId="{DD65A29B-FDC7-22C9-F711-8816923D8BFD}"/>
          </ac:spMkLst>
        </pc:spChg>
        <pc:spChg chg="mod">
          <ac:chgData name="Phillip Kaufman" userId="c001b2a046940d7c" providerId="LiveId" clId="{9EF190FB-2075-4375-A797-615516ED83A7}" dt="2024-06-09T07:23:22.517" v="2193" actId="1076"/>
          <ac:spMkLst>
            <pc:docMk/>
            <pc:sldMk cId="2053236850" sldId="1008"/>
            <ac:spMk id="6" creationId="{7AB08C9B-FD0E-AECD-AB7D-BF72C2DE1ED5}"/>
          </ac:spMkLst>
        </pc:spChg>
        <pc:spChg chg="add mod">
          <ac:chgData name="Phillip Kaufman" userId="c001b2a046940d7c" providerId="LiveId" clId="{9EF190FB-2075-4375-A797-615516ED83A7}" dt="2024-06-09T07:23:06.801" v="2189" actId="1076"/>
          <ac:spMkLst>
            <pc:docMk/>
            <pc:sldMk cId="2053236850" sldId="1008"/>
            <ac:spMk id="8" creationId="{8D1CE53A-E2E6-7591-D3BA-B11C76A6D534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9" creationId="{FC7C320C-0DC8-84C1-F8D3-5F32538AB541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0" creationId="{6343F8F7-F19E-852C-1389-83465509E9FA}"/>
          </ac:spMkLst>
        </pc:spChg>
        <pc:spChg chg="add mod">
          <ac:chgData name="Phillip Kaufman" userId="c001b2a046940d7c" providerId="LiveId" clId="{9EF190FB-2075-4375-A797-615516ED83A7}" dt="2024-06-09T07:22:36.905" v="2182" actId="12789"/>
          <ac:spMkLst>
            <pc:docMk/>
            <pc:sldMk cId="2053236850" sldId="1008"/>
            <ac:spMk id="11" creationId="{870716D5-109B-CA5A-1D86-098706285D9B}"/>
          </ac:spMkLst>
        </pc:spChg>
        <pc:spChg chg="add mod">
          <ac:chgData name="Phillip Kaufman" userId="c001b2a046940d7c" providerId="LiveId" clId="{9EF190FB-2075-4375-A797-615516ED83A7}" dt="2024-06-09T07:22:10.599" v="2177" actId="1076"/>
          <ac:spMkLst>
            <pc:docMk/>
            <pc:sldMk cId="2053236850" sldId="1008"/>
            <ac:spMk id="12" creationId="{77B9CA48-0B0B-E89B-1876-353F3C43E0B0}"/>
          </ac:spMkLst>
        </pc:spChg>
        <pc:spChg chg="add del mod">
          <ac:chgData name="Phillip Kaufman" userId="c001b2a046940d7c" providerId="LiveId" clId="{9EF190FB-2075-4375-A797-615516ED83A7}" dt="2024-06-09T07:26:51.096" v="2417" actId="20577"/>
          <ac:spMkLst>
            <pc:docMk/>
            <pc:sldMk cId="2053236850" sldId="1008"/>
            <ac:spMk id="14" creationId="{6A38F834-C5C6-0E5A-BD22-F4A13BBBE785}"/>
          </ac:spMkLst>
        </pc:spChg>
        <pc:spChg chg="add del mod">
          <ac:chgData name="Phillip Kaufman" userId="c001b2a046940d7c" providerId="LiveId" clId="{9EF190FB-2075-4375-A797-615516ED83A7}" dt="2024-06-09T07:20:24.736" v="2119" actId="478"/>
          <ac:spMkLst>
            <pc:docMk/>
            <pc:sldMk cId="2053236850" sldId="1008"/>
            <ac:spMk id="15" creationId="{197CA5A6-0063-79D2-D4ED-822274A2A735}"/>
          </ac:spMkLst>
        </pc:spChg>
        <pc:spChg chg="add mod">
          <ac:chgData name="Phillip Kaufman" userId="c001b2a046940d7c" providerId="LiveId" clId="{9EF190FB-2075-4375-A797-615516ED83A7}" dt="2024-06-09T07:23:05.175" v="2187" actId="1076"/>
          <ac:spMkLst>
            <pc:docMk/>
            <pc:sldMk cId="2053236850" sldId="1008"/>
            <ac:spMk id="16" creationId="{1152F7DD-0CA7-2259-0E40-CC18B72F31BE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7" creationId="{9D839635-0EC0-5AC5-3AB1-49A7244F0C91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8" creationId="{BE7B0BF5-B900-7328-077A-BCCD4125D424}"/>
          </ac:spMkLst>
        </pc:spChg>
        <pc:spChg chg="add mod">
          <ac:chgData name="Phillip Kaufman" userId="c001b2a046940d7c" providerId="LiveId" clId="{9EF190FB-2075-4375-A797-615516ED83A7}" dt="2024-06-09T07:22:36.905" v="2182" actId="12789"/>
          <ac:spMkLst>
            <pc:docMk/>
            <pc:sldMk cId="2053236850" sldId="1008"/>
            <ac:spMk id="19" creationId="{9E38E986-A8A4-EE1E-12E3-A334F9523C87}"/>
          </ac:spMkLst>
        </pc:spChg>
        <pc:spChg chg="add del mod">
          <ac:chgData name="Phillip Kaufman" userId="c001b2a046940d7c" providerId="LiveId" clId="{9EF190FB-2075-4375-A797-615516ED83A7}" dt="2024-06-09T07:20:58.882" v="2125" actId="478"/>
          <ac:spMkLst>
            <pc:docMk/>
            <pc:sldMk cId="2053236850" sldId="1008"/>
            <ac:spMk id="20" creationId="{63DF7CC2-EA39-342A-71B5-74954EFACB09}"/>
          </ac:spMkLst>
        </pc:spChg>
        <pc:spChg chg="add mod">
          <ac:chgData name="Phillip Kaufman" userId="c001b2a046940d7c" providerId="LiveId" clId="{9EF190FB-2075-4375-A797-615516ED83A7}" dt="2024-06-09T07:22:20.241" v="2180" actId="1076"/>
          <ac:spMkLst>
            <pc:docMk/>
            <pc:sldMk cId="2053236850" sldId="1008"/>
            <ac:spMk id="21" creationId="{1C06BA5C-C0AA-B52C-AB6A-E7CA776505B5}"/>
          </ac:spMkLst>
        </pc:spChg>
        <pc:spChg chg="add del mod">
          <ac:chgData name="Phillip Kaufman" userId="c001b2a046940d7c" providerId="LiveId" clId="{9EF190FB-2075-4375-A797-615516ED83A7}" dt="2024-06-16T00:32:49.239" v="9113" actId="478"/>
          <ac:spMkLst>
            <pc:docMk/>
            <pc:sldMk cId="2053236850" sldId="1008"/>
            <ac:spMk id="22" creationId="{58D0C818-CD0C-6153-02AD-FD308E5F029C}"/>
          </ac:spMkLst>
        </pc:spChg>
        <pc:spChg chg="add mod">
          <ac:chgData name="Phillip Kaufman" userId="c001b2a046940d7c" providerId="LiveId" clId="{9EF190FB-2075-4375-A797-615516ED83A7}" dt="2024-06-13T18:44:44.057" v="8131" actId="20577"/>
          <ac:spMkLst>
            <pc:docMk/>
            <pc:sldMk cId="2053236850" sldId="1008"/>
            <ac:spMk id="25" creationId="{528190CC-30ED-4B2C-346B-3F3862B375A7}"/>
          </ac:spMkLst>
        </pc:spChg>
        <pc:spChg chg="add del mod">
          <ac:chgData name="Phillip Kaufman" userId="c001b2a046940d7c" providerId="LiveId" clId="{9EF190FB-2075-4375-A797-615516ED83A7}" dt="2024-06-09T07:23:55.241" v="2206"/>
          <ac:spMkLst>
            <pc:docMk/>
            <pc:sldMk cId="2053236850" sldId="1008"/>
            <ac:spMk id="26" creationId="{7C58F288-056D-6427-0064-8F5F71E81346}"/>
          </ac:spMkLst>
        </pc:spChg>
        <pc:spChg chg="add mod">
          <ac:chgData name="Phillip Kaufman" userId="c001b2a046940d7c" providerId="LiveId" clId="{9EF190FB-2075-4375-A797-615516ED83A7}" dt="2024-06-09T07:27:06.850" v="2422" actId="1076"/>
          <ac:spMkLst>
            <pc:docMk/>
            <pc:sldMk cId="2053236850" sldId="1008"/>
            <ac:spMk id="31" creationId="{B706E267-8458-E487-FEBC-E1EC3EEA53F9}"/>
          </ac:spMkLst>
        </pc:spChg>
        <pc:grpChg chg="add mod">
          <ac:chgData name="Phillip Kaufman" userId="c001b2a046940d7c" providerId="LiveId" clId="{9EF190FB-2075-4375-A797-615516ED83A7}" dt="2024-06-09T07:22:51.174" v="2184"/>
          <ac:grpSpMkLst>
            <pc:docMk/>
            <pc:sldMk cId="2053236850" sldId="1008"/>
            <ac:grpSpMk id="4" creationId="{A7F0FAEA-ADC6-0D28-2A41-68E6321BAC76}"/>
          </ac:grpSpMkLst>
        </pc:grpChg>
        <pc:cxnChg chg="mod">
          <ac:chgData name="Phillip Kaufman" userId="c001b2a046940d7c" providerId="LiveId" clId="{9EF190FB-2075-4375-A797-615516ED83A7}" dt="2024-06-09T07:24:40.207" v="2225" actId="1035"/>
          <ac:cxnSpMkLst>
            <pc:docMk/>
            <pc:sldMk cId="2053236850" sldId="1008"/>
            <ac:cxnSpMk id="7" creationId="{66433338-77ED-02A0-12BB-3A361DD9D7CA}"/>
          </ac:cxnSpMkLst>
        </pc:cxnChg>
        <pc:cxnChg chg="add mod">
          <ac:chgData name="Phillip Kaufman" userId="c001b2a046940d7c" providerId="LiveId" clId="{9EF190FB-2075-4375-A797-615516ED83A7}" dt="2024-06-09T07:22:10.599" v="2177" actId="1076"/>
          <ac:cxnSpMkLst>
            <pc:docMk/>
            <pc:sldMk cId="2053236850" sldId="1008"/>
            <ac:cxnSpMk id="13" creationId="{8906FC25-D53D-95A4-BB8A-57DCD6B9D396}"/>
          </ac:cxnSpMkLst>
        </pc:cxnChg>
        <pc:cxnChg chg="add del mod">
          <ac:chgData name="Phillip Kaufman" userId="c001b2a046940d7c" providerId="LiveId" clId="{9EF190FB-2075-4375-A797-615516ED83A7}" dt="2024-06-09T07:23:15.883" v="2191" actId="478"/>
          <ac:cxnSpMkLst>
            <pc:docMk/>
            <pc:sldMk cId="2053236850" sldId="1008"/>
            <ac:cxnSpMk id="23" creationId="{ABBB805E-1F6D-0E35-444E-7A1C72F106AE}"/>
          </ac:cxnSpMkLst>
        </pc:cxnChg>
        <pc:cxnChg chg="add mod">
          <ac:chgData name="Phillip Kaufman" userId="c001b2a046940d7c" providerId="LiveId" clId="{9EF190FB-2075-4375-A797-615516ED83A7}" dt="2024-06-09T07:24:46.195" v="2234" actId="1035"/>
          <ac:cxnSpMkLst>
            <pc:docMk/>
            <pc:sldMk cId="2053236850" sldId="1008"/>
            <ac:cxnSpMk id="27" creationId="{BE3EFC2E-D157-6D10-B9A1-97E5446BBCBB}"/>
          </ac:cxnSpMkLst>
        </pc:cxnChg>
        <pc:cxnChg chg="add mod">
          <ac:chgData name="Phillip Kaufman" userId="c001b2a046940d7c" providerId="LiveId" clId="{9EF190FB-2075-4375-A797-615516ED83A7}" dt="2024-06-09T07:27:04.391" v="2421" actId="14100"/>
          <ac:cxnSpMkLst>
            <pc:docMk/>
            <pc:sldMk cId="2053236850" sldId="1008"/>
            <ac:cxnSpMk id="30" creationId="{853FDA65-AE88-E482-9C45-D7019520C017}"/>
          </ac:cxnSpMkLst>
        </pc:cxnChg>
      </pc:sldChg>
      <pc:sldChg chg="new del">
        <pc:chgData name="Phillip Kaufman" userId="c001b2a046940d7c" providerId="LiveId" clId="{9EF190FB-2075-4375-A797-615516ED83A7}" dt="2024-06-08T02:25:10.643" v="1893" actId="47"/>
        <pc:sldMkLst>
          <pc:docMk/>
          <pc:sldMk cId="2058984103" sldId="1009"/>
        </pc:sldMkLst>
      </pc:sldChg>
      <pc:sldChg chg="add del">
        <pc:chgData name="Phillip Kaufman" userId="c001b2a046940d7c" providerId="LiveId" clId="{9EF190FB-2075-4375-A797-615516ED83A7}" dt="2024-06-08T02:34:55.057" v="1991" actId="47"/>
        <pc:sldMkLst>
          <pc:docMk/>
          <pc:sldMk cId="2297960679" sldId="1009"/>
        </pc:sldMkLst>
      </pc:sldChg>
      <pc:sldChg chg="addSp delSp modSp add mod ord">
        <pc:chgData name="Phillip Kaufman" userId="c001b2a046940d7c" providerId="LiveId" clId="{9EF190FB-2075-4375-A797-615516ED83A7}" dt="2024-06-16T02:46:35.507" v="9481" actId="1076"/>
        <pc:sldMkLst>
          <pc:docMk/>
          <pc:sldMk cId="2403528201" sldId="1010"/>
        </pc:sldMkLst>
        <pc:spChg chg="del">
          <ac:chgData name="Phillip Kaufman" userId="c001b2a046940d7c" providerId="LiveId" clId="{9EF190FB-2075-4375-A797-615516ED83A7}" dt="2024-06-08T02:29:08.216" v="1934" actId="478"/>
          <ac:spMkLst>
            <pc:docMk/>
            <pc:sldMk cId="2403528201" sldId="1010"/>
            <ac:spMk id="4" creationId="{A1B5C3B5-BD29-6C86-12C0-2746B5994D2D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5" creationId="{3F3A700A-72B8-D424-588C-2CFEE7D249BA}"/>
          </ac:spMkLst>
        </pc:spChg>
        <pc:spChg chg="add mod">
          <ac:chgData name="Phillip Kaufman" userId="c001b2a046940d7c" providerId="LiveId" clId="{9EF190FB-2075-4375-A797-615516ED83A7}" dt="2024-06-16T02:09:44.215" v="9306" actId="1076"/>
          <ac:spMkLst>
            <pc:docMk/>
            <pc:sldMk cId="2403528201" sldId="1010"/>
            <ac:spMk id="5" creationId="{623A1929-1B46-A702-B74D-167669E2F357}"/>
          </ac:spMkLst>
        </pc:spChg>
        <pc:spChg chg="add mod">
          <ac:chgData name="Phillip Kaufman" userId="c001b2a046940d7c" providerId="LiveId" clId="{9EF190FB-2075-4375-A797-615516ED83A7}" dt="2024-06-16T02:46:31.538" v="9480" actId="1076"/>
          <ac:spMkLst>
            <pc:docMk/>
            <pc:sldMk cId="2403528201" sldId="1010"/>
            <ac:spMk id="6" creationId="{537938E8-3A00-8101-EED1-4F94CC195B0F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6" creationId="{54FA12E8-C8B1-F175-CD80-5C52C82BBA81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7" creationId="{5FBA1FDD-20F5-8397-D08A-8518D590F6AC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8" creationId="{66BA66C6-2DE0-EBC1-692C-38EC8A1CB307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9" creationId="{43961381-E067-35E5-51C9-01E6AB730039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2" creationId="{DD1B2EBC-3CEF-57D7-6F07-66C6AD9C681E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3" creationId="{8503FD0F-6E55-1415-3C49-212DFA2FFA68}"/>
          </ac:spMkLst>
        </pc:spChg>
        <pc:spChg chg="mod">
          <ac:chgData name="Phillip Kaufman" userId="c001b2a046940d7c" providerId="LiveId" clId="{9EF190FB-2075-4375-A797-615516ED83A7}" dt="2024-06-09T07:12:53.548" v="2092" actId="164"/>
          <ac:spMkLst>
            <pc:docMk/>
            <pc:sldMk cId="2403528201" sldId="1010"/>
            <ac:spMk id="14" creationId="{A0AE6DF8-14D8-0F96-195C-117BF931F3C1}"/>
          </ac:spMkLst>
        </pc:spChg>
        <pc:spChg chg="mod">
          <ac:chgData name="Phillip Kaufman" userId="c001b2a046940d7c" providerId="LiveId" clId="{9EF190FB-2075-4375-A797-615516ED83A7}" dt="2024-06-09T07:12:53.548" v="2092" actId="164"/>
          <ac:spMkLst>
            <pc:docMk/>
            <pc:sldMk cId="2403528201" sldId="1010"/>
            <ac:spMk id="15" creationId="{9428ED34-8CBA-23D9-2EFD-52E37AD57AAF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8" creationId="{DE8D8BAD-A1A0-82B1-9E37-2340858D503F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19" creationId="{6E7BD33A-D5D9-3FB9-8829-8410F0E93628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0" creationId="{C560D8AE-EDD2-0607-1E61-529A2CA92982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1" creationId="{A674FA59-1FC5-9E14-77D6-CAF80E5F0E07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2" creationId="{0AF3BDE5-C0F2-BDF1-66DD-A826EECE342F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3" creationId="{1F8A4792-CABC-B770-D979-D38912E112CE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4" creationId="{F20A4258-BA4A-220C-2AC0-68EA6FC6EA83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5" creationId="{B80C85C4-8435-554C-917A-723D7D4920C5}"/>
          </ac:spMkLst>
        </pc:spChg>
        <pc:spChg chg="add del mod">
          <ac:chgData name="Phillip Kaufman" userId="c001b2a046940d7c" providerId="LiveId" clId="{9EF190FB-2075-4375-A797-615516ED83A7}" dt="2024-06-16T02:10:01.029" v="9312" actId="478"/>
          <ac:spMkLst>
            <pc:docMk/>
            <pc:sldMk cId="2403528201" sldId="1010"/>
            <ac:spMk id="26" creationId="{7532E727-61C3-B553-60E9-F35ECAE122E4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7" creationId="{AE16AAC0-2F1D-5877-84A9-A156866C92FC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8" creationId="{271050EA-31F5-08A2-5E74-1AEB488878A2}"/>
          </ac:spMkLst>
        </pc:spChg>
        <pc:spChg chg="add mod">
          <ac:chgData name="Phillip Kaufman" userId="c001b2a046940d7c" providerId="LiveId" clId="{9EF190FB-2075-4375-A797-615516ED83A7}" dt="2024-06-16T02:15:43.967" v="9367" actId="1076"/>
          <ac:spMkLst>
            <pc:docMk/>
            <pc:sldMk cId="2403528201" sldId="1010"/>
            <ac:spMk id="29" creationId="{EB623DCF-D5DF-972B-C42D-D25501D19CB7}"/>
          </ac:spMkLst>
        </pc:spChg>
        <pc:spChg chg="add del mod">
          <ac:chgData name="Phillip Kaufman" userId="c001b2a046940d7c" providerId="LiveId" clId="{9EF190FB-2075-4375-A797-615516ED83A7}" dt="2024-06-16T02:15:54.284" v="9370" actId="1076"/>
          <ac:spMkLst>
            <pc:docMk/>
            <pc:sldMk cId="2403528201" sldId="1010"/>
            <ac:spMk id="31" creationId="{316A3B12-30EC-DC3B-A708-831299D2BF59}"/>
          </ac:spMkLst>
        </pc:spChg>
        <pc:spChg chg="add mod">
          <ac:chgData name="Phillip Kaufman" userId="c001b2a046940d7c" providerId="LiveId" clId="{9EF190FB-2075-4375-A797-615516ED83A7}" dt="2024-06-16T02:15:45.291" v="9368" actId="1076"/>
          <ac:spMkLst>
            <pc:docMk/>
            <pc:sldMk cId="2403528201" sldId="1010"/>
            <ac:spMk id="34" creationId="{8A16FF79-89D9-7552-3180-27D50516AE2E}"/>
          </ac:spMkLst>
        </pc:spChg>
        <pc:spChg chg="add mod">
          <ac:chgData name="Phillip Kaufman" userId="c001b2a046940d7c" providerId="LiveId" clId="{9EF190FB-2075-4375-A797-615516ED83A7}" dt="2024-06-16T02:15:57.508" v="9371" actId="1076"/>
          <ac:spMkLst>
            <pc:docMk/>
            <pc:sldMk cId="2403528201" sldId="1010"/>
            <ac:spMk id="35" creationId="{27D524F3-211C-AEF0-4658-8BAA3310FF75}"/>
          </ac:spMkLst>
        </pc:spChg>
        <pc:spChg chg="add del mod">
          <ac:chgData name="Phillip Kaufman" userId="c001b2a046940d7c" providerId="LiveId" clId="{9EF190FB-2075-4375-A797-615516ED83A7}" dt="2024-06-08T02:28:23.549" v="1925" actId="21"/>
          <ac:spMkLst>
            <pc:docMk/>
            <pc:sldMk cId="2403528201" sldId="1010"/>
            <ac:spMk id="36" creationId="{62D690C2-3A3D-062C-0E67-2850E33E8C14}"/>
          </ac:spMkLst>
        </pc:spChg>
        <pc:spChg chg="add del mod">
          <ac:chgData name="Phillip Kaufman" userId="c001b2a046940d7c" providerId="LiveId" clId="{9EF190FB-2075-4375-A797-615516ED83A7}" dt="2024-06-08T02:28:23.549" v="1925" actId="21"/>
          <ac:spMkLst>
            <pc:docMk/>
            <pc:sldMk cId="2403528201" sldId="1010"/>
            <ac:spMk id="37" creationId="{BA69D672-2A36-35D4-8735-F68C5CB896C5}"/>
          </ac:spMkLst>
        </pc:spChg>
        <pc:spChg chg="add mod">
          <ac:chgData name="Phillip Kaufman" userId="c001b2a046940d7c" providerId="LiveId" clId="{9EF190FB-2075-4375-A797-615516ED83A7}" dt="2024-06-08T02:27:53.794" v="1917" actId="571"/>
          <ac:spMkLst>
            <pc:docMk/>
            <pc:sldMk cId="2403528201" sldId="1010"/>
            <ac:spMk id="38" creationId="{0FE487D1-6DB2-A207-0103-ABAE81BA5EB4}"/>
          </ac:spMkLst>
        </pc:spChg>
        <pc:spChg chg="add del mod">
          <ac:chgData name="Phillip Kaufman" userId="c001b2a046940d7c" providerId="LiveId" clId="{9EF190FB-2075-4375-A797-615516ED83A7}" dt="2024-06-16T02:10:06.666" v="9314" actId="478"/>
          <ac:spMkLst>
            <pc:docMk/>
            <pc:sldMk cId="2403528201" sldId="1010"/>
            <ac:spMk id="39" creationId="{1E8E0485-C95E-32DF-BC65-60DCC7597040}"/>
          </ac:spMkLst>
        </pc:spChg>
        <pc:spChg chg="add mod">
          <ac:chgData name="Phillip Kaufman" userId="c001b2a046940d7c" providerId="LiveId" clId="{9EF190FB-2075-4375-A797-615516ED83A7}" dt="2024-06-16T02:46:35.507" v="9481" actId="1076"/>
          <ac:spMkLst>
            <pc:docMk/>
            <pc:sldMk cId="2403528201" sldId="1010"/>
            <ac:spMk id="40" creationId="{62D690C2-3A3D-062C-0E67-2850E33E8C14}"/>
          </ac:spMkLst>
        </pc:spChg>
        <pc:spChg chg="add mod">
          <ac:chgData name="Phillip Kaufman" userId="c001b2a046940d7c" providerId="LiveId" clId="{9EF190FB-2075-4375-A797-615516ED83A7}" dt="2024-06-16T02:46:35.507" v="9481" actId="1076"/>
          <ac:spMkLst>
            <pc:docMk/>
            <pc:sldMk cId="2403528201" sldId="1010"/>
            <ac:spMk id="41" creationId="{BA69D672-2A36-35D4-8735-F68C5CB896C5}"/>
          </ac:spMkLst>
        </pc:spChg>
        <pc:spChg chg="add mod">
          <ac:chgData name="Phillip Kaufman" userId="c001b2a046940d7c" providerId="LiveId" clId="{9EF190FB-2075-4375-A797-615516ED83A7}" dt="2024-06-16T02:12:51.381" v="9350" actId="1076"/>
          <ac:spMkLst>
            <pc:docMk/>
            <pc:sldMk cId="2403528201" sldId="1010"/>
            <ac:spMk id="44" creationId="{1116DCED-3619-0083-6848-EC6EBD3ED48C}"/>
          </ac:spMkLst>
        </pc:spChg>
        <pc:spChg chg="add mod">
          <ac:chgData name="Phillip Kaufman" userId="c001b2a046940d7c" providerId="LiveId" clId="{9EF190FB-2075-4375-A797-615516ED83A7}" dt="2024-06-16T02:15:26.531" v="9363" actId="1076"/>
          <ac:spMkLst>
            <pc:docMk/>
            <pc:sldMk cId="2403528201" sldId="1010"/>
            <ac:spMk id="45" creationId="{DCA12AEC-B651-D013-080A-A037F51A8782}"/>
          </ac:spMkLst>
        </pc:spChg>
        <pc:spChg chg="add mod">
          <ac:chgData name="Phillip Kaufman" userId="c001b2a046940d7c" providerId="LiveId" clId="{9EF190FB-2075-4375-A797-615516ED83A7}" dt="2024-06-16T02:15:15.297" v="9359" actId="1076"/>
          <ac:spMkLst>
            <pc:docMk/>
            <pc:sldMk cId="2403528201" sldId="1010"/>
            <ac:spMk id="46" creationId="{0799B6BC-76BC-7B38-AA1A-889F65F615C3}"/>
          </ac:spMkLst>
        </pc:spChg>
        <pc:spChg chg="add mod">
          <ac:chgData name="Phillip Kaufman" userId="c001b2a046940d7c" providerId="LiveId" clId="{9EF190FB-2075-4375-A797-615516ED83A7}" dt="2024-06-16T02:15:20.638" v="9361" actId="1076"/>
          <ac:spMkLst>
            <pc:docMk/>
            <pc:sldMk cId="2403528201" sldId="1010"/>
            <ac:spMk id="47" creationId="{A2E670DE-4A84-E113-0ABA-5B5E1577E8CF}"/>
          </ac:spMkLst>
        </pc:spChg>
        <pc:spChg chg="add mod">
          <ac:chgData name="Phillip Kaufman" userId="c001b2a046940d7c" providerId="LiveId" clId="{9EF190FB-2075-4375-A797-615516ED83A7}" dt="2024-06-16T02:12:46.750" v="9348" actId="1076"/>
          <ac:spMkLst>
            <pc:docMk/>
            <pc:sldMk cId="2403528201" sldId="1010"/>
            <ac:spMk id="48" creationId="{6F29925D-8285-8233-8EEB-977A9A8F7AFD}"/>
          </ac:spMkLst>
        </pc:spChg>
        <pc:spChg chg="add mod">
          <ac:chgData name="Phillip Kaufman" userId="c001b2a046940d7c" providerId="LiveId" clId="{9EF190FB-2075-4375-A797-615516ED83A7}" dt="2024-06-16T02:12:44.616" v="9347" actId="1076"/>
          <ac:spMkLst>
            <pc:docMk/>
            <pc:sldMk cId="2403528201" sldId="1010"/>
            <ac:spMk id="49" creationId="{B9B349AF-B853-942B-BDBC-1F0C9353B436}"/>
          </ac:spMkLst>
        </pc:spChg>
        <pc:spChg chg="add mod">
          <ac:chgData name="Phillip Kaufman" userId="c001b2a046940d7c" providerId="LiveId" clId="{9EF190FB-2075-4375-A797-615516ED83A7}" dt="2024-06-16T02:12:40.825" v="9345" actId="1076"/>
          <ac:spMkLst>
            <pc:docMk/>
            <pc:sldMk cId="2403528201" sldId="1010"/>
            <ac:spMk id="50" creationId="{2D182E14-807D-95B6-13A6-4EC6337B75E1}"/>
          </ac:spMkLst>
        </pc:spChg>
        <pc:spChg chg="add mod">
          <ac:chgData name="Phillip Kaufman" userId="c001b2a046940d7c" providerId="LiveId" clId="{9EF190FB-2075-4375-A797-615516ED83A7}" dt="2024-06-16T02:12:43.064" v="9346" actId="1076"/>
          <ac:spMkLst>
            <pc:docMk/>
            <pc:sldMk cId="2403528201" sldId="1010"/>
            <ac:spMk id="51" creationId="{2CA6B8D3-28AC-2FE9-5D8B-79B2602AB7E0}"/>
          </ac:spMkLst>
        </pc:spChg>
        <pc:grpChg chg="add del mod">
          <ac:chgData name="Phillip Kaufman" userId="c001b2a046940d7c" providerId="LiveId" clId="{9EF190FB-2075-4375-A797-615516ED83A7}" dt="2024-06-16T02:09:35.239" v="9304" actId="478"/>
          <ac:grpSpMkLst>
            <pc:docMk/>
            <pc:sldMk cId="2403528201" sldId="1010"/>
            <ac:grpSpMk id="4" creationId="{773FF221-42E7-F4AF-BD08-365A7530CAEC}"/>
          </ac:grpSpMkLst>
        </pc:grpChg>
        <pc:grpChg chg="del">
          <ac:chgData name="Phillip Kaufman" userId="c001b2a046940d7c" providerId="LiveId" clId="{9EF190FB-2075-4375-A797-615516ED83A7}" dt="2024-06-08T02:31:16.597" v="1952" actId="478"/>
          <ac:grpSpMkLst>
            <pc:docMk/>
            <pc:sldMk cId="2403528201" sldId="1010"/>
            <ac:grpSpMk id="32" creationId="{ED337234-B836-2017-D9F1-2042F97DEBC3}"/>
          </ac:grpSpMkLst>
        </pc:grpChg>
        <pc:grpChg chg="del">
          <ac:chgData name="Phillip Kaufman" userId="c001b2a046940d7c" providerId="LiveId" clId="{9EF190FB-2075-4375-A797-615516ED83A7}" dt="2024-06-08T02:25:50.577" v="1899" actId="478"/>
          <ac:grpSpMkLst>
            <pc:docMk/>
            <pc:sldMk cId="2403528201" sldId="1010"/>
            <ac:grpSpMk id="33" creationId="{AC4F7E47-CB42-8539-289D-FE6A33CB7B4C}"/>
          </ac:grpSpMkLst>
        </pc:grpChg>
        <pc:cxnChg chg="mod">
          <ac:chgData name="Phillip Kaufman" userId="c001b2a046940d7c" providerId="LiveId" clId="{9EF190FB-2075-4375-A797-615516ED83A7}" dt="2024-06-09T07:12:53.548" v="2092" actId="164"/>
          <ac:cxnSpMkLst>
            <pc:docMk/>
            <pc:sldMk cId="2403528201" sldId="1010"/>
            <ac:cxnSpMk id="30" creationId="{883071F0-5EB1-512A-5677-C7F8A219F1A4}"/>
          </ac:cxnSpMkLst>
        </pc:cxnChg>
      </pc:sldChg>
      <pc:sldChg chg="addSp delSp modSp add del mod ord">
        <pc:chgData name="Phillip Kaufman" userId="c001b2a046940d7c" providerId="LiveId" clId="{9EF190FB-2075-4375-A797-615516ED83A7}" dt="2024-06-16T02:16:29.341" v="9374" actId="47"/>
        <pc:sldMkLst>
          <pc:docMk/>
          <pc:sldMk cId="698116522" sldId="1011"/>
        </pc:sldMkLst>
        <pc:spChg chg="add mod">
          <ac:chgData name="Phillip Kaufman" userId="c001b2a046940d7c" providerId="LiveId" clId="{9EF190FB-2075-4375-A797-615516ED83A7}" dt="2024-06-08T02:41:48.935" v="2029"/>
          <ac:spMkLst>
            <pc:docMk/>
            <pc:sldMk cId="698116522" sldId="1011"/>
            <ac:spMk id="4" creationId="{6136F647-DF61-3996-2F4C-C2736A12C89E}"/>
          </ac:spMkLst>
        </pc:spChg>
        <pc:spChg chg="add mod">
          <ac:chgData name="Phillip Kaufman" userId="c001b2a046940d7c" providerId="LiveId" clId="{9EF190FB-2075-4375-A797-615516ED83A7}" dt="2024-06-08T02:41:48.935" v="2029"/>
          <ac:spMkLst>
            <pc:docMk/>
            <pc:sldMk cId="698116522" sldId="1011"/>
            <ac:spMk id="5" creationId="{B94B1AA0-8ABB-E55C-C293-33B7BE2AC581}"/>
          </ac:spMkLst>
        </pc:spChg>
        <pc:spChg chg="del mod">
          <ac:chgData name="Phillip Kaufman" userId="c001b2a046940d7c" providerId="LiveId" clId="{9EF190FB-2075-4375-A797-615516ED83A7}" dt="2024-06-08T02:44:41.906" v="2073" actId="478"/>
          <ac:spMkLst>
            <pc:docMk/>
            <pc:sldMk cId="698116522" sldId="1011"/>
            <ac:spMk id="7" creationId="{96DA9E65-A398-7997-B151-3D01D7656CDB}"/>
          </ac:spMkLst>
        </pc:spChg>
        <pc:spChg chg="mod">
          <ac:chgData name="Phillip Kaufman" userId="c001b2a046940d7c" providerId="LiveId" clId="{9EF190FB-2075-4375-A797-615516ED83A7}" dt="2024-06-08T02:45:17.309" v="2083" actId="1076"/>
          <ac:spMkLst>
            <pc:docMk/>
            <pc:sldMk cId="698116522" sldId="1011"/>
            <ac:spMk id="8" creationId="{BCD3D045-2606-8B45-DF24-FB15E3332EFA}"/>
          </ac:spMkLst>
        </pc:spChg>
        <pc:spChg chg="add mod">
          <ac:chgData name="Phillip Kaufman" userId="c001b2a046940d7c" providerId="LiveId" clId="{9EF190FB-2075-4375-A797-615516ED83A7}" dt="2024-06-08T02:45:22.008" v="2084" actId="465"/>
          <ac:spMkLst>
            <pc:docMk/>
            <pc:sldMk cId="698116522" sldId="1011"/>
            <ac:spMk id="9" creationId="{8D244007-3DA8-FC93-A596-DD4A97F86DCC}"/>
          </ac:spMkLst>
        </pc:spChg>
        <pc:spChg chg="add mod">
          <ac:chgData name="Phillip Kaufman" userId="c001b2a046940d7c" providerId="LiveId" clId="{9EF190FB-2075-4375-A797-615516ED83A7}" dt="2024-06-08T02:44:19.596" v="2067" actId="12789"/>
          <ac:spMkLst>
            <pc:docMk/>
            <pc:sldMk cId="698116522" sldId="1011"/>
            <ac:spMk id="10" creationId="{073088C6-0C27-1324-A9F7-CFF64685283A}"/>
          </ac:spMkLst>
        </pc:spChg>
        <pc:spChg chg="add mod">
          <ac:chgData name="Phillip Kaufman" userId="c001b2a046940d7c" providerId="LiveId" clId="{9EF190FB-2075-4375-A797-615516ED83A7}" dt="2024-06-08T02:44:15.526" v="2066" actId="12789"/>
          <ac:spMkLst>
            <pc:docMk/>
            <pc:sldMk cId="698116522" sldId="1011"/>
            <ac:spMk id="11" creationId="{10362E86-6F33-EBD3-B973-96592F046160}"/>
          </ac:spMkLst>
        </pc:spChg>
        <pc:spChg chg="add mod">
          <ac:chgData name="Phillip Kaufman" userId="c001b2a046940d7c" providerId="LiveId" clId="{9EF190FB-2075-4375-A797-615516ED83A7}" dt="2024-06-08T02:44:10.797" v="2065" actId="12789"/>
          <ac:spMkLst>
            <pc:docMk/>
            <pc:sldMk cId="698116522" sldId="1011"/>
            <ac:spMk id="12" creationId="{3F55A87B-9CAA-1F46-8284-E8563EEE184A}"/>
          </ac:spMkLst>
        </pc:spChg>
        <pc:spChg chg="add mod">
          <ac:chgData name="Phillip Kaufman" userId="c001b2a046940d7c" providerId="LiveId" clId="{9EF190FB-2075-4375-A797-615516ED83A7}" dt="2024-06-08T02:44:55.209" v="2079" actId="1076"/>
          <ac:spMkLst>
            <pc:docMk/>
            <pc:sldMk cId="698116522" sldId="1011"/>
            <ac:spMk id="13" creationId="{B91EAACC-57BD-52B4-B115-D16838D09259}"/>
          </ac:spMkLst>
        </pc:spChg>
        <pc:spChg chg="mod">
          <ac:chgData name="Phillip Kaufman" userId="c001b2a046940d7c" providerId="LiveId" clId="{9EF190FB-2075-4375-A797-615516ED83A7}" dt="2024-06-08T02:45:33.899" v="2087" actId="1076"/>
          <ac:spMkLst>
            <pc:docMk/>
            <pc:sldMk cId="698116522" sldId="1011"/>
            <ac:spMk id="16" creationId="{76B99A21-FD3F-75BA-B4A8-FC4B8450FFD9}"/>
          </ac:spMkLst>
        </pc:spChg>
        <pc:spChg chg="mod">
          <ac:chgData name="Phillip Kaufman" userId="c001b2a046940d7c" providerId="LiveId" clId="{9EF190FB-2075-4375-A797-615516ED83A7}" dt="2024-06-08T02:44:19.596" v="2067" actId="12789"/>
          <ac:spMkLst>
            <pc:docMk/>
            <pc:sldMk cId="698116522" sldId="1011"/>
            <ac:spMk id="17" creationId="{3F41C9D4-F562-D2F7-8306-B1CCB2EE2953}"/>
          </ac:spMkLst>
        </pc:spChg>
        <pc:cxnChg chg="add mod">
          <ac:chgData name="Phillip Kaufman" userId="c001b2a046940d7c" providerId="LiveId" clId="{9EF190FB-2075-4375-A797-615516ED83A7}" dt="2024-06-08T02:41:48.935" v="2029"/>
          <ac:cxnSpMkLst>
            <pc:docMk/>
            <pc:sldMk cId="698116522" sldId="1011"/>
            <ac:cxnSpMk id="6" creationId="{154A8D10-BEFF-8559-6DBF-1F213EC03B6E}"/>
          </ac:cxnSpMkLst>
        </pc:cxnChg>
      </pc:sldChg>
      <pc:sldChg chg="addSp modSp new mod">
        <pc:chgData name="Phillip Kaufman" userId="c001b2a046940d7c" providerId="LiveId" clId="{9EF190FB-2075-4375-A797-615516ED83A7}" dt="2024-06-15T06:19:31.848" v="8857" actId="1076"/>
        <pc:sldMkLst>
          <pc:docMk/>
          <pc:sldMk cId="2044976697" sldId="1012"/>
        </pc:sldMkLst>
        <pc:spChg chg="add mod">
          <ac:chgData name="Phillip Kaufman" userId="c001b2a046940d7c" providerId="LiveId" clId="{9EF190FB-2075-4375-A797-615516ED83A7}" dt="2024-06-11T02:25:00.863" v="4257"/>
          <ac:spMkLst>
            <pc:docMk/>
            <pc:sldMk cId="2044976697" sldId="1012"/>
            <ac:spMk id="4" creationId="{219BB4F0-C992-06F0-8FEE-6D5164FEED06}"/>
          </ac:spMkLst>
        </pc:spChg>
        <pc:spChg chg="add mod">
          <ac:chgData name="Phillip Kaufman" userId="c001b2a046940d7c" providerId="LiveId" clId="{9EF190FB-2075-4375-A797-615516ED83A7}" dt="2024-06-11T02:21:23.922" v="4028" actId="20577"/>
          <ac:spMkLst>
            <pc:docMk/>
            <pc:sldMk cId="2044976697" sldId="1012"/>
            <ac:spMk id="5" creationId="{E0B3D587-0648-2E9C-7C37-35B08361D75D}"/>
          </ac:spMkLst>
        </pc:spChg>
        <pc:spChg chg="add mod">
          <ac:chgData name="Phillip Kaufman" userId="c001b2a046940d7c" providerId="LiveId" clId="{9EF190FB-2075-4375-A797-615516ED83A7}" dt="2024-06-15T06:19:31.848" v="8857" actId="1076"/>
          <ac:spMkLst>
            <pc:docMk/>
            <pc:sldMk cId="2044976697" sldId="1012"/>
            <ac:spMk id="6" creationId="{FE81DC58-ED1E-1ACD-A184-832F870615C3}"/>
          </ac:spMkLst>
        </pc:spChg>
        <pc:spChg chg="add mod">
          <ac:chgData name="Phillip Kaufman" userId="c001b2a046940d7c" providerId="LiveId" clId="{9EF190FB-2075-4375-A797-615516ED83A7}" dt="2024-06-11T02:26:42.697" v="4275" actId="1076"/>
          <ac:spMkLst>
            <pc:docMk/>
            <pc:sldMk cId="2044976697" sldId="1012"/>
            <ac:spMk id="7" creationId="{EEDB258E-7E9D-BE3B-9448-4B072E1EDFB9}"/>
          </ac:spMkLst>
        </pc:spChg>
        <pc:spChg chg="add mod">
          <ac:chgData name="Phillip Kaufman" userId="c001b2a046940d7c" providerId="LiveId" clId="{9EF190FB-2075-4375-A797-615516ED83A7}" dt="2024-06-11T02:24:16.413" v="4212" actId="571"/>
          <ac:spMkLst>
            <pc:docMk/>
            <pc:sldMk cId="2044976697" sldId="1012"/>
            <ac:spMk id="8" creationId="{7F4661FA-4442-BBC4-BAD7-BDB23A0812D0}"/>
          </ac:spMkLst>
        </pc:spChg>
      </pc:sldChg>
      <pc:sldChg chg="addSp modSp new mod">
        <pc:chgData name="Phillip Kaufman" userId="c001b2a046940d7c" providerId="LiveId" clId="{9EF190FB-2075-4375-A797-615516ED83A7}" dt="2024-06-10T02:02:36.560" v="3087" actId="1076"/>
        <pc:sldMkLst>
          <pc:docMk/>
          <pc:sldMk cId="1460411734" sldId="1013"/>
        </pc:sldMkLst>
        <pc:spChg chg="add mod">
          <ac:chgData name="Phillip Kaufman" userId="c001b2a046940d7c" providerId="LiveId" clId="{9EF190FB-2075-4375-A797-615516ED83A7}" dt="2024-06-10T01:32:42.585" v="2457" actId="1076"/>
          <ac:spMkLst>
            <pc:docMk/>
            <pc:sldMk cId="1460411734" sldId="1013"/>
            <ac:spMk id="4" creationId="{06B4EEDE-9289-7281-93A7-F7C0C59F17DC}"/>
          </ac:spMkLst>
        </pc:spChg>
        <pc:spChg chg="add mod">
          <ac:chgData name="Phillip Kaufman" userId="c001b2a046940d7c" providerId="LiveId" clId="{9EF190FB-2075-4375-A797-615516ED83A7}" dt="2024-06-10T02:02:36.560" v="3087" actId="1076"/>
          <ac:spMkLst>
            <pc:docMk/>
            <pc:sldMk cId="1460411734" sldId="1013"/>
            <ac:spMk id="5" creationId="{A04EB414-295C-4E03-04E7-66D9E64ECDAF}"/>
          </ac:spMkLst>
        </pc:spChg>
        <pc:spChg chg="add mod">
          <ac:chgData name="Phillip Kaufman" userId="c001b2a046940d7c" providerId="LiveId" clId="{9EF190FB-2075-4375-A797-615516ED83A7}" dt="2024-06-10T01:49:33.646" v="2857" actId="1076"/>
          <ac:spMkLst>
            <pc:docMk/>
            <pc:sldMk cId="1460411734" sldId="1013"/>
            <ac:spMk id="6" creationId="{03BAB6EB-D792-B03D-6365-633209080FA9}"/>
          </ac:spMkLst>
        </pc:spChg>
        <pc:spChg chg="add mod">
          <ac:chgData name="Phillip Kaufman" userId="c001b2a046940d7c" providerId="LiveId" clId="{9EF190FB-2075-4375-A797-615516ED83A7}" dt="2024-06-10T01:54:27.302" v="2912" actId="20577"/>
          <ac:spMkLst>
            <pc:docMk/>
            <pc:sldMk cId="1460411734" sldId="1013"/>
            <ac:spMk id="7" creationId="{C4BDB88C-35F5-CD13-58CE-0B93659BCD67}"/>
          </ac:spMkLst>
        </pc:spChg>
        <pc:spChg chg="add mod">
          <ac:chgData name="Phillip Kaufman" userId="c001b2a046940d7c" providerId="LiveId" clId="{9EF190FB-2075-4375-A797-615516ED83A7}" dt="2024-06-10T01:59:03.746" v="3045" actId="20577"/>
          <ac:spMkLst>
            <pc:docMk/>
            <pc:sldMk cId="1460411734" sldId="1013"/>
            <ac:spMk id="8" creationId="{3C8991C1-CB68-BCB1-A69C-0C5B96A9F033}"/>
          </ac:spMkLst>
        </pc:spChg>
        <pc:spChg chg="add mod">
          <ac:chgData name="Phillip Kaufman" userId="c001b2a046940d7c" providerId="LiveId" clId="{9EF190FB-2075-4375-A797-615516ED83A7}" dt="2024-06-10T02:02:15.751" v="3083" actId="1076"/>
          <ac:spMkLst>
            <pc:docMk/>
            <pc:sldMk cId="1460411734" sldId="1013"/>
            <ac:spMk id="9" creationId="{6A61FF8A-1322-B59E-B5E9-C9AC6A685217}"/>
          </ac:spMkLst>
        </pc:spChg>
      </pc:sldChg>
      <pc:sldChg chg="addSp delSp modSp new mod">
        <pc:chgData name="Phillip Kaufman" userId="c001b2a046940d7c" providerId="LiveId" clId="{9EF190FB-2075-4375-A797-615516ED83A7}" dt="2024-06-10T02:59:41.619" v="3496" actId="20577"/>
        <pc:sldMkLst>
          <pc:docMk/>
          <pc:sldMk cId="1847280701" sldId="1014"/>
        </pc:sldMkLst>
        <pc:spChg chg="add del">
          <ac:chgData name="Phillip Kaufman" userId="c001b2a046940d7c" providerId="LiveId" clId="{9EF190FB-2075-4375-A797-615516ED83A7}" dt="2024-06-10T02:02:45.169" v="3089" actId="22"/>
          <ac:spMkLst>
            <pc:docMk/>
            <pc:sldMk cId="1847280701" sldId="1014"/>
            <ac:spMk id="5" creationId="{75526750-DBF8-5771-ADA3-354A01F94459}"/>
          </ac:spMkLst>
        </pc:spChg>
        <pc:spChg chg="add mod">
          <ac:chgData name="Phillip Kaufman" userId="c001b2a046940d7c" providerId="LiveId" clId="{9EF190FB-2075-4375-A797-615516ED83A7}" dt="2024-06-10T02:23:34.275" v="3249" actId="20577"/>
          <ac:spMkLst>
            <pc:docMk/>
            <pc:sldMk cId="1847280701" sldId="1014"/>
            <ac:spMk id="6" creationId="{6AC09E77-C32B-56C2-EA80-0452A01D6FD7}"/>
          </ac:spMkLst>
        </pc:spChg>
        <pc:spChg chg="add mod">
          <ac:chgData name="Phillip Kaufman" userId="c001b2a046940d7c" providerId="LiveId" clId="{9EF190FB-2075-4375-A797-615516ED83A7}" dt="2024-06-10T02:44:35.333" v="3293" actId="20577"/>
          <ac:spMkLst>
            <pc:docMk/>
            <pc:sldMk cId="1847280701" sldId="1014"/>
            <ac:spMk id="7" creationId="{7CE3613B-FECE-FC26-0932-4C223B161C0C}"/>
          </ac:spMkLst>
        </pc:spChg>
        <pc:spChg chg="add mod">
          <ac:chgData name="Phillip Kaufman" userId="c001b2a046940d7c" providerId="LiveId" clId="{9EF190FB-2075-4375-A797-615516ED83A7}" dt="2024-06-10T02:56:46.576" v="3374" actId="1076"/>
          <ac:spMkLst>
            <pc:docMk/>
            <pc:sldMk cId="1847280701" sldId="1014"/>
            <ac:spMk id="8" creationId="{A8167D72-9644-0857-D4E3-1BC76865DA78}"/>
          </ac:spMkLst>
        </pc:spChg>
        <pc:spChg chg="add mod">
          <ac:chgData name="Phillip Kaufman" userId="c001b2a046940d7c" providerId="LiveId" clId="{9EF190FB-2075-4375-A797-615516ED83A7}" dt="2024-06-10T02:56:46.576" v="3374" actId="1076"/>
          <ac:spMkLst>
            <pc:docMk/>
            <pc:sldMk cId="1847280701" sldId="1014"/>
            <ac:spMk id="9" creationId="{77251ADD-6E9B-025A-C94E-12F74B963F29}"/>
          </ac:spMkLst>
        </pc:spChg>
        <pc:spChg chg="add mod">
          <ac:chgData name="Phillip Kaufman" userId="c001b2a046940d7c" providerId="LiveId" clId="{9EF190FB-2075-4375-A797-615516ED83A7}" dt="2024-06-10T02:56:49.312" v="3375" actId="1076"/>
          <ac:spMkLst>
            <pc:docMk/>
            <pc:sldMk cId="1847280701" sldId="1014"/>
            <ac:spMk id="10" creationId="{B6BD1D32-06C7-DD1A-586A-43704945BAD3}"/>
          </ac:spMkLst>
        </pc:spChg>
        <pc:spChg chg="add mod">
          <ac:chgData name="Phillip Kaufman" userId="c001b2a046940d7c" providerId="LiveId" clId="{9EF190FB-2075-4375-A797-615516ED83A7}" dt="2024-06-10T02:59:41.619" v="3496" actId="20577"/>
          <ac:spMkLst>
            <pc:docMk/>
            <pc:sldMk cId="1847280701" sldId="1014"/>
            <ac:spMk id="11" creationId="{1A75DC08-3DA8-B3E9-13A9-98D2614DDB37}"/>
          </ac:spMkLst>
        </pc:spChg>
      </pc:sldChg>
      <pc:sldChg chg="addSp modSp new mod">
        <pc:chgData name="Phillip Kaufman" userId="c001b2a046940d7c" providerId="LiveId" clId="{9EF190FB-2075-4375-A797-615516ED83A7}" dt="2024-06-10T03:09:34.251" v="3801" actId="20577"/>
        <pc:sldMkLst>
          <pc:docMk/>
          <pc:sldMk cId="3328217617" sldId="1015"/>
        </pc:sldMkLst>
        <pc:spChg chg="add mod">
          <ac:chgData name="Phillip Kaufman" userId="c001b2a046940d7c" providerId="LiveId" clId="{9EF190FB-2075-4375-A797-615516ED83A7}" dt="2024-06-10T02:59:45.160" v="3497" actId="1076"/>
          <ac:spMkLst>
            <pc:docMk/>
            <pc:sldMk cId="3328217617" sldId="1015"/>
            <ac:spMk id="4" creationId="{2DF004B3-BFBC-B7D0-96E5-E2439CA1C7FE}"/>
          </ac:spMkLst>
        </pc:spChg>
        <pc:spChg chg="add mod">
          <ac:chgData name="Phillip Kaufman" userId="c001b2a046940d7c" providerId="LiveId" clId="{9EF190FB-2075-4375-A797-615516ED83A7}" dt="2024-06-10T03:04:41.197" v="3689" actId="1076"/>
          <ac:spMkLst>
            <pc:docMk/>
            <pc:sldMk cId="3328217617" sldId="1015"/>
            <ac:spMk id="5" creationId="{FFBC9227-34E1-100C-1187-7672B354382D}"/>
          </ac:spMkLst>
        </pc:spChg>
        <pc:spChg chg="add mod">
          <ac:chgData name="Phillip Kaufman" userId="c001b2a046940d7c" providerId="LiveId" clId="{9EF190FB-2075-4375-A797-615516ED83A7}" dt="2024-06-10T03:09:34.251" v="3801" actId="20577"/>
          <ac:spMkLst>
            <pc:docMk/>
            <pc:sldMk cId="3328217617" sldId="1015"/>
            <ac:spMk id="6" creationId="{9EF1FF4A-C8F2-825F-345E-1E2B7FFEF2D4}"/>
          </ac:spMkLst>
        </pc:spChg>
      </pc:sldChg>
      <pc:sldChg chg="addSp delSp modSp add mod ord">
        <pc:chgData name="Phillip Kaufman" userId="c001b2a046940d7c" providerId="LiveId" clId="{9EF190FB-2075-4375-A797-615516ED83A7}" dt="2024-06-12T03:10:11.095" v="5497" actId="1076"/>
        <pc:sldMkLst>
          <pc:docMk/>
          <pc:sldMk cId="250564633" sldId="1016"/>
        </pc:sldMkLst>
        <pc:spChg chg="mod">
          <ac:chgData name="Phillip Kaufman" userId="c001b2a046940d7c" providerId="LiveId" clId="{9EF190FB-2075-4375-A797-615516ED83A7}" dt="2024-06-11T03:03:05.265" v="4470" actId="1076"/>
          <ac:spMkLst>
            <pc:docMk/>
            <pc:sldMk cId="250564633" sldId="1016"/>
            <ac:spMk id="4" creationId="{219BB4F0-C992-06F0-8FEE-6D5164FEED06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5" creationId="{E0B3D587-0648-2E9C-7C37-35B08361D75D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6" creationId="{FE81DC58-ED1E-1ACD-A184-832F870615C3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7" creationId="{EEDB258E-7E9D-BE3B-9448-4B072E1EDFB9}"/>
          </ac:spMkLst>
        </pc:spChg>
        <pc:spChg chg="add del mod">
          <ac:chgData name="Phillip Kaufman" userId="c001b2a046940d7c" providerId="LiveId" clId="{9EF190FB-2075-4375-A797-615516ED83A7}" dt="2024-06-11T03:12:03.113" v="4745" actId="207"/>
          <ac:spMkLst>
            <pc:docMk/>
            <pc:sldMk cId="250564633" sldId="1016"/>
            <ac:spMk id="8" creationId="{2EF797A0-37F4-0DD1-7117-F2AC883B051E}"/>
          </ac:spMkLst>
        </pc:spChg>
        <pc:spChg chg="add mod">
          <ac:chgData name="Phillip Kaufman" userId="c001b2a046940d7c" providerId="LiveId" clId="{9EF190FB-2075-4375-A797-615516ED83A7}" dt="2024-06-11T03:04:19.185" v="4536" actId="1076"/>
          <ac:spMkLst>
            <pc:docMk/>
            <pc:sldMk cId="250564633" sldId="1016"/>
            <ac:spMk id="9" creationId="{25A143A2-F88C-34ED-C794-18ACF87D139E}"/>
          </ac:spMkLst>
        </pc:spChg>
        <pc:spChg chg="add mod">
          <ac:chgData name="Phillip Kaufman" userId="c001b2a046940d7c" providerId="LiveId" clId="{9EF190FB-2075-4375-A797-615516ED83A7}" dt="2024-06-11T03:06:13.916" v="4547" actId="1076"/>
          <ac:spMkLst>
            <pc:docMk/>
            <pc:sldMk cId="250564633" sldId="1016"/>
            <ac:spMk id="10" creationId="{A7D0E9F0-233F-C19E-8B92-F6C4D68CC2BE}"/>
          </ac:spMkLst>
        </pc:spChg>
        <pc:spChg chg="add mod">
          <ac:chgData name="Phillip Kaufman" userId="c001b2a046940d7c" providerId="LiveId" clId="{9EF190FB-2075-4375-A797-615516ED83A7}" dt="2024-06-11T03:07:17.349" v="4601" actId="1076"/>
          <ac:spMkLst>
            <pc:docMk/>
            <pc:sldMk cId="250564633" sldId="1016"/>
            <ac:spMk id="11" creationId="{A666DF51-AA74-8AF6-975F-A4EB0E8E9589}"/>
          </ac:spMkLst>
        </pc:spChg>
        <pc:spChg chg="add mod">
          <ac:chgData name="Phillip Kaufman" userId="c001b2a046940d7c" providerId="LiveId" clId="{9EF190FB-2075-4375-A797-615516ED83A7}" dt="2024-06-11T03:10:38.964" v="4712" actId="1076"/>
          <ac:spMkLst>
            <pc:docMk/>
            <pc:sldMk cId="250564633" sldId="1016"/>
            <ac:spMk id="12" creationId="{EE8A56BF-82C1-237D-0FEA-F28660E020F8}"/>
          </ac:spMkLst>
        </pc:spChg>
        <pc:spChg chg="add mod">
          <ac:chgData name="Phillip Kaufman" userId="c001b2a046940d7c" providerId="LiveId" clId="{9EF190FB-2075-4375-A797-615516ED83A7}" dt="2024-06-11T03:10:40.781" v="4713" actId="1076"/>
          <ac:spMkLst>
            <pc:docMk/>
            <pc:sldMk cId="250564633" sldId="1016"/>
            <ac:spMk id="13" creationId="{45D83829-DC4D-06D1-C45C-6028A02AB1BA}"/>
          </ac:spMkLst>
        </pc:spChg>
        <pc:spChg chg="add mod">
          <ac:chgData name="Phillip Kaufman" userId="c001b2a046940d7c" providerId="LiveId" clId="{9EF190FB-2075-4375-A797-615516ED83A7}" dt="2024-06-11T03:10:57.518" v="4725" actId="1076"/>
          <ac:spMkLst>
            <pc:docMk/>
            <pc:sldMk cId="250564633" sldId="1016"/>
            <ac:spMk id="14" creationId="{77E360E0-E07D-B2DC-AEFA-28D7290E4711}"/>
          </ac:spMkLst>
        </pc:spChg>
        <pc:spChg chg="add mod">
          <ac:chgData name="Phillip Kaufman" userId="c001b2a046940d7c" providerId="LiveId" clId="{9EF190FB-2075-4375-A797-615516ED83A7}" dt="2024-06-11T03:10:18.069" v="4703" actId="1076"/>
          <ac:spMkLst>
            <pc:docMk/>
            <pc:sldMk cId="250564633" sldId="1016"/>
            <ac:spMk id="15" creationId="{247342C0-84D4-6B82-5864-D50B8F8468CC}"/>
          </ac:spMkLst>
        </pc:spChg>
        <pc:spChg chg="add mod">
          <ac:chgData name="Phillip Kaufman" userId="c001b2a046940d7c" providerId="LiveId" clId="{9EF190FB-2075-4375-A797-615516ED83A7}" dt="2024-06-11T03:10:34.920" v="4711" actId="1076"/>
          <ac:spMkLst>
            <pc:docMk/>
            <pc:sldMk cId="250564633" sldId="1016"/>
            <ac:spMk id="16" creationId="{A395C7C2-83F9-80F1-818D-FA19634CBA89}"/>
          </ac:spMkLst>
        </pc:spChg>
        <pc:spChg chg="add mod">
          <ac:chgData name="Phillip Kaufman" userId="c001b2a046940d7c" providerId="LiveId" clId="{9EF190FB-2075-4375-A797-615516ED83A7}" dt="2024-06-11T03:11:01.375" v="4726" actId="1076"/>
          <ac:spMkLst>
            <pc:docMk/>
            <pc:sldMk cId="250564633" sldId="1016"/>
            <ac:spMk id="17" creationId="{9CDC567D-54E1-5862-0352-313522CE3E39}"/>
          </ac:spMkLst>
        </pc:spChg>
        <pc:spChg chg="add mod">
          <ac:chgData name="Phillip Kaufman" userId="c001b2a046940d7c" providerId="LiveId" clId="{9EF190FB-2075-4375-A797-615516ED83A7}" dt="2024-06-11T03:11:04.241" v="4727" actId="1076"/>
          <ac:spMkLst>
            <pc:docMk/>
            <pc:sldMk cId="250564633" sldId="1016"/>
            <ac:spMk id="18" creationId="{BA9436FF-5472-4803-784E-DA65CED600D2}"/>
          </ac:spMkLst>
        </pc:spChg>
        <pc:spChg chg="add mod">
          <ac:chgData name="Phillip Kaufman" userId="c001b2a046940d7c" providerId="LiveId" clId="{9EF190FB-2075-4375-A797-615516ED83A7}" dt="2024-06-12T03:10:11.095" v="5497" actId="1076"/>
          <ac:spMkLst>
            <pc:docMk/>
            <pc:sldMk cId="250564633" sldId="1016"/>
            <ac:spMk id="19" creationId="{5428BB94-9F78-8FB2-A8C1-799FBDB99D0C}"/>
          </ac:spMkLst>
        </pc:spChg>
      </pc:sldChg>
      <pc:sldChg chg="modSp new del mod">
        <pc:chgData name="Phillip Kaufman" userId="c001b2a046940d7c" providerId="LiveId" clId="{9EF190FB-2075-4375-A797-615516ED83A7}" dt="2024-06-16T02:38:44.554" v="9455" actId="47"/>
        <pc:sldMkLst>
          <pc:docMk/>
          <pc:sldMk cId="2490166153" sldId="1017"/>
        </pc:sldMkLst>
        <pc:spChg chg="mod">
          <ac:chgData name="Phillip Kaufman" userId="c001b2a046940d7c" providerId="LiveId" clId="{9EF190FB-2075-4375-A797-615516ED83A7}" dt="2024-06-15T06:24:01.965" v="8882" actId="206"/>
          <ac:spMkLst>
            <pc:docMk/>
            <pc:sldMk cId="2490166153" sldId="1017"/>
            <ac:spMk id="13" creationId="{B176A19C-6BC6-ABC2-FD4E-284F9B6BC7A5}"/>
          </ac:spMkLst>
        </pc:spChg>
        <pc:spChg chg="mod">
          <ac:chgData name="Phillip Kaufman" userId="c001b2a046940d7c" providerId="LiveId" clId="{9EF190FB-2075-4375-A797-615516ED83A7}" dt="2024-06-15T06:24:05.766" v="8887" actId="1076"/>
          <ac:spMkLst>
            <pc:docMk/>
            <pc:sldMk cId="2490166153" sldId="1017"/>
            <ac:spMk id="14" creationId="{D312ECCB-7B3C-DEC7-E6F5-769C6318BC04}"/>
          </ac:spMkLst>
        </pc:spChg>
      </pc:sldChg>
      <pc:sldChg chg="addSp delSp modSp new mod">
        <pc:chgData name="Phillip Kaufman" userId="c001b2a046940d7c" providerId="LiveId" clId="{9EF190FB-2075-4375-A797-615516ED83A7}" dt="2024-06-11T07:03:04.813" v="5354"/>
        <pc:sldMkLst>
          <pc:docMk/>
          <pc:sldMk cId="4195847945" sldId="1018"/>
        </pc:sldMkLst>
        <pc:spChg chg="mod">
          <ac:chgData name="Phillip Kaufman" userId="c001b2a046940d7c" providerId="LiveId" clId="{9EF190FB-2075-4375-A797-615516ED83A7}" dt="2024-06-11T06:39:23.172" v="4860"/>
          <ac:spMkLst>
            <pc:docMk/>
            <pc:sldMk cId="4195847945" sldId="1018"/>
            <ac:spMk id="5" creationId="{64414F3B-7D12-A39B-6400-8B2B30ABB54A}"/>
          </ac:spMkLst>
        </pc:spChg>
        <pc:spChg chg="mod">
          <ac:chgData name="Phillip Kaufman" userId="c001b2a046940d7c" providerId="LiveId" clId="{9EF190FB-2075-4375-A797-615516ED83A7}" dt="2024-06-11T06:39:23.172" v="4860"/>
          <ac:spMkLst>
            <pc:docMk/>
            <pc:sldMk cId="4195847945" sldId="1018"/>
            <ac:spMk id="6" creationId="{D2B19E6F-C3A1-26D3-B437-3A512083937B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8" creationId="{C64D9491-BA45-7633-0A06-6C6EB619B0D5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9" creationId="{0BD2CCF0-41A9-BC87-9E51-904C4873B415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0" creationId="{E5966F96-C1F3-987F-7E74-2940932E5462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1" creationId="{41D8DED3-E6E9-AED7-64D8-CAFBAE965836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2" creationId="{CC118C90-54A2-EF1F-70E1-589DE3E6D3B3}"/>
          </ac:spMkLst>
        </pc:spChg>
        <pc:spChg chg="add mod">
          <ac:chgData name="Phillip Kaufman" userId="c001b2a046940d7c" providerId="LiveId" clId="{9EF190FB-2075-4375-A797-615516ED83A7}" dt="2024-06-11T06:45:26.982" v="4915" actId="1076"/>
          <ac:spMkLst>
            <pc:docMk/>
            <pc:sldMk cId="4195847945" sldId="1018"/>
            <ac:spMk id="13" creationId="{CD2DC1B9-FECC-E4F4-431D-A301903D96E4}"/>
          </ac:spMkLst>
        </pc:spChg>
        <pc:spChg chg="add del mod">
          <ac:chgData name="Phillip Kaufman" userId="c001b2a046940d7c" providerId="LiveId" clId="{9EF190FB-2075-4375-A797-615516ED83A7}" dt="2024-06-11T06:52:57.810" v="5126" actId="1076"/>
          <ac:spMkLst>
            <pc:docMk/>
            <pc:sldMk cId="4195847945" sldId="1018"/>
            <ac:spMk id="14" creationId="{F1EFBC37-8445-3943-1C46-7C84FB51730D}"/>
          </ac:spMkLst>
        </pc:spChg>
        <pc:spChg chg="add mod">
          <ac:chgData name="Phillip Kaufman" userId="c001b2a046940d7c" providerId="LiveId" clId="{9EF190FB-2075-4375-A797-615516ED83A7}" dt="2024-06-11T06:45:28.775" v="4916" actId="1076"/>
          <ac:spMkLst>
            <pc:docMk/>
            <pc:sldMk cId="4195847945" sldId="1018"/>
            <ac:spMk id="16" creationId="{77F3B06D-367C-F9B9-2246-9A912ED22BC1}"/>
          </ac:spMkLst>
        </pc:spChg>
        <pc:spChg chg="add mod">
          <ac:chgData name="Phillip Kaufman" userId="c001b2a046940d7c" providerId="LiveId" clId="{9EF190FB-2075-4375-A797-615516ED83A7}" dt="2024-06-11T06:46:30.496" v="4937" actId="1076"/>
          <ac:spMkLst>
            <pc:docMk/>
            <pc:sldMk cId="4195847945" sldId="1018"/>
            <ac:spMk id="17" creationId="{D278AFC5-E00D-C5EA-A96C-74D8853282FD}"/>
          </ac:spMkLst>
        </pc:spChg>
        <pc:spChg chg="add mod">
          <ac:chgData name="Phillip Kaufman" userId="c001b2a046940d7c" providerId="LiveId" clId="{9EF190FB-2075-4375-A797-615516ED83A7}" dt="2024-06-11T06:46:18.131" v="4932" actId="1076"/>
          <ac:spMkLst>
            <pc:docMk/>
            <pc:sldMk cId="4195847945" sldId="1018"/>
            <ac:spMk id="19" creationId="{73819F8C-2216-5463-84A6-0A1F72E10304}"/>
          </ac:spMkLst>
        </pc:spChg>
        <pc:spChg chg="add del mod">
          <ac:chgData name="Phillip Kaufman" userId="c001b2a046940d7c" providerId="LiveId" clId="{9EF190FB-2075-4375-A797-615516ED83A7}" dt="2024-06-11T06:45:41.794" v="4920" actId="478"/>
          <ac:spMkLst>
            <pc:docMk/>
            <pc:sldMk cId="4195847945" sldId="1018"/>
            <ac:spMk id="23" creationId="{CEAD6D7B-73C0-84F6-E92D-73F71BEFCE18}"/>
          </ac:spMkLst>
        </pc:spChg>
        <pc:spChg chg="add del mod">
          <ac:chgData name="Phillip Kaufman" userId="c001b2a046940d7c" providerId="LiveId" clId="{9EF190FB-2075-4375-A797-615516ED83A7}" dt="2024-06-11T06:45:41.794" v="4920" actId="478"/>
          <ac:spMkLst>
            <pc:docMk/>
            <pc:sldMk cId="4195847945" sldId="1018"/>
            <ac:spMk id="24" creationId="{641BD2B5-E293-6584-1BD0-0B85215F1683}"/>
          </ac:spMkLst>
        </pc:spChg>
        <pc:spChg chg="add del mod">
          <ac:chgData name="Phillip Kaufman" userId="c001b2a046940d7c" providerId="LiveId" clId="{9EF190FB-2075-4375-A797-615516ED83A7}" dt="2024-06-11T06:45:57.366" v="4925" actId="21"/>
          <ac:spMkLst>
            <pc:docMk/>
            <pc:sldMk cId="4195847945" sldId="1018"/>
            <ac:spMk id="26" creationId="{AA16FE60-E21A-8331-5AE1-A079F6F11266}"/>
          </ac:spMkLst>
        </pc:spChg>
        <pc:spChg chg="add mod">
          <ac:chgData name="Phillip Kaufman" userId="c001b2a046940d7c" providerId="LiveId" clId="{9EF190FB-2075-4375-A797-615516ED83A7}" dt="2024-06-11T06:53:55.487" v="5140" actId="1076"/>
          <ac:spMkLst>
            <pc:docMk/>
            <pc:sldMk cId="4195847945" sldId="1018"/>
            <ac:spMk id="27" creationId="{52B403E0-3161-AD59-B31A-48FEAE64C761}"/>
          </ac:spMkLst>
        </pc:spChg>
        <pc:spChg chg="add mod">
          <ac:chgData name="Phillip Kaufman" userId="c001b2a046940d7c" providerId="LiveId" clId="{9EF190FB-2075-4375-A797-615516ED83A7}" dt="2024-06-11T06:54:11.786" v="5148" actId="1037"/>
          <ac:spMkLst>
            <pc:docMk/>
            <pc:sldMk cId="4195847945" sldId="1018"/>
            <ac:spMk id="28" creationId="{AA16FE60-E21A-8331-5AE1-A079F6F11266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31" creationId="{08FCA4D5-E26C-24E7-DA00-475F5BE8FD7D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32" creationId="{CFF7BA7E-AF90-20C8-C749-D68955490713}"/>
          </ac:spMkLst>
        </pc:spChg>
        <pc:spChg chg="add mod">
          <ac:chgData name="Phillip Kaufman" userId="c001b2a046940d7c" providerId="LiveId" clId="{9EF190FB-2075-4375-A797-615516ED83A7}" dt="2024-06-11T07:01:38.712" v="5287" actId="1076"/>
          <ac:spMkLst>
            <pc:docMk/>
            <pc:sldMk cId="4195847945" sldId="1018"/>
            <ac:spMk id="33" creationId="{50A0646B-D369-0F4C-9648-EAAF22DF9B73}"/>
          </ac:spMkLst>
        </pc:spChg>
        <pc:spChg chg="add mod">
          <ac:chgData name="Phillip Kaufman" userId="c001b2a046940d7c" providerId="LiveId" clId="{9EF190FB-2075-4375-A797-615516ED83A7}" dt="2024-06-11T07:01:42.285" v="5288" actId="1076"/>
          <ac:spMkLst>
            <pc:docMk/>
            <pc:sldMk cId="4195847945" sldId="1018"/>
            <ac:spMk id="34" creationId="{23A3B40B-709B-C5A1-4284-35FF74C4D0E9}"/>
          </ac:spMkLst>
        </pc:spChg>
        <pc:spChg chg="add mod">
          <ac:chgData name="Phillip Kaufman" userId="c001b2a046940d7c" providerId="LiveId" clId="{9EF190FB-2075-4375-A797-615516ED83A7}" dt="2024-06-11T07:01:42.285" v="5288" actId="1076"/>
          <ac:spMkLst>
            <pc:docMk/>
            <pc:sldMk cId="4195847945" sldId="1018"/>
            <ac:spMk id="35" creationId="{D5EBC24C-AFD0-A75A-8A8F-71F75EA773E5}"/>
          </ac:spMkLst>
        </pc:spChg>
        <pc:spChg chg="add mod">
          <ac:chgData name="Phillip Kaufman" userId="c001b2a046940d7c" providerId="LiveId" clId="{9EF190FB-2075-4375-A797-615516ED83A7}" dt="2024-06-11T07:02:47.311" v="5347" actId="1076"/>
          <ac:spMkLst>
            <pc:docMk/>
            <pc:sldMk cId="4195847945" sldId="1018"/>
            <ac:spMk id="36" creationId="{E256E62E-94CE-90E7-2EEA-896CE30E94B8}"/>
          </ac:spMkLst>
        </pc:spChg>
        <pc:spChg chg="add mod">
          <ac:chgData name="Phillip Kaufman" userId="c001b2a046940d7c" providerId="LiveId" clId="{9EF190FB-2075-4375-A797-615516ED83A7}" dt="2024-06-11T07:02:52.569" v="5348" actId="1076"/>
          <ac:spMkLst>
            <pc:docMk/>
            <pc:sldMk cId="4195847945" sldId="1018"/>
            <ac:spMk id="37" creationId="{AEC2ABAA-8418-49FF-D201-A89C02F5C5C6}"/>
          </ac:spMkLst>
        </pc:spChg>
        <pc:spChg chg="add mod">
          <ac:chgData name="Phillip Kaufman" userId="c001b2a046940d7c" providerId="LiveId" clId="{9EF190FB-2075-4375-A797-615516ED83A7}" dt="2024-06-11T07:03:04.813" v="5354"/>
          <ac:spMkLst>
            <pc:docMk/>
            <pc:sldMk cId="4195847945" sldId="1018"/>
            <ac:spMk id="38" creationId="{6BD96626-C251-8666-B668-AA88E9EC0442}"/>
          </ac:spMkLst>
        </pc:spChg>
        <pc:grpChg chg="add mod">
          <ac:chgData name="Phillip Kaufman" userId="c001b2a046940d7c" providerId="LiveId" clId="{9EF190FB-2075-4375-A797-615516ED83A7}" dt="2024-06-11T06:39:23.172" v="4860"/>
          <ac:grpSpMkLst>
            <pc:docMk/>
            <pc:sldMk cId="4195847945" sldId="1018"/>
            <ac:grpSpMk id="4" creationId="{52444E6C-B884-039D-8B3B-8DBE7595A8C4}"/>
          </ac:grpSpMkLst>
        </pc:grpChg>
        <pc:cxnChg chg="mod">
          <ac:chgData name="Phillip Kaufman" userId="c001b2a046940d7c" providerId="LiveId" clId="{9EF190FB-2075-4375-A797-615516ED83A7}" dt="2024-06-11T06:39:23.172" v="4860"/>
          <ac:cxnSpMkLst>
            <pc:docMk/>
            <pc:sldMk cId="4195847945" sldId="1018"/>
            <ac:cxnSpMk id="7" creationId="{19C47700-4B74-4C41-C673-A068065ADA57}"/>
          </ac:cxnSpMkLst>
        </pc:cxnChg>
        <pc:cxnChg chg="add mod">
          <ac:chgData name="Phillip Kaufman" userId="c001b2a046940d7c" providerId="LiveId" clId="{9EF190FB-2075-4375-A797-615516ED83A7}" dt="2024-06-11T06:45:31.174" v="4917" actId="14100"/>
          <ac:cxnSpMkLst>
            <pc:docMk/>
            <pc:sldMk cId="4195847945" sldId="1018"/>
            <ac:cxnSpMk id="15" creationId="{5267005A-47A2-0952-ACF5-1C173E759301}"/>
          </ac:cxnSpMkLst>
        </pc:cxnChg>
        <pc:cxnChg chg="add mod">
          <ac:chgData name="Phillip Kaufman" userId="c001b2a046940d7c" providerId="LiveId" clId="{9EF190FB-2075-4375-A797-615516ED83A7}" dt="2024-06-11T06:46:15.626" v="4931" actId="1076"/>
          <ac:cxnSpMkLst>
            <pc:docMk/>
            <pc:sldMk cId="4195847945" sldId="1018"/>
            <ac:cxnSpMk id="18" creationId="{1402B19F-41B9-3C7F-B249-EFE5730A6B5D}"/>
          </ac:cxnSpMkLst>
        </pc:cxnChg>
        <pc:cxnChg chg="add mod">
          <ac:chgData name="Phillip Kaufman" userId="c001b2a046940d7c" providerId="LiveId" clId="{9EF190FB-2075-4375-A797-615516ED83A7}" dt="2024-06-11T06:46:26.895" v="4936" actId="1076"/>
          <ac:cxnSpMkLst>
            <pc:docMk/>
            <pc:sldMk cId="4195847945" sldId="1018"/>
            <ac:cxnSpMk id="21" creationId="{AA68FB98-540A-224C-9A8F-753FB5D24C4F}"/>
          </ac:cxnSpMkLst>
        </pc:cxnChg>
      </pc:sldChg>
      <pc:sldChg chg="addSp modSp new mod">
        <pc:chgData name="Phillip Kaufman" userId="c001b2a046940d7c" providerId="LiveId" clId="{9EF190FB-2075-4375-A797-615516ED83A7}" dt="2024-06-13T18:46:25.277" v="8143" actId="1076"/>
        <pc:sldMkLst>
          <pc:docMk/>
          <pc:sldMk cId="4135672112" sldId="1019"/>
        </pc:sldMkLst>
        <pc:spChg chg="add mod">
          <ac:chgData name="Phillip Kaufman" userId="c001b2a046940d7c" providerId="LiveId" clId="{9EF190FB-2075-4375-A797-615516ED83A7}" dt="2024-06-13T18:46:20.682" v="8141" actId="1076"/>
          <ac:spMkLst>
            <pc:docMk/>
            <pc:sldMk cId="4135672112" sldId="1019"/>
            <ac:spMk id="4" creationId="{6F0B8B8A-CDF5-747C-96FF-3FE196271029}"/>
          </ac:spMkLst>
        </pc:spChg>
        <pc:spChg chg="add mod">
          <ac:chgData name="Phillip Kaufman" userId="c001b2a046940d7c" providerId="LiveId" clId="{9EF190FB-2075-4375-A797-615516ED83A7}" dt="2024-06-13T18:46:14.668" v="8139" actId="404"/>
          <ac:spMkLst>
            <pc:docMk/>
            <pc:sldMk cId="4135672112" sldId="1019"/>
            <ac:spMk id="5" creationId="{E785D0B4-A80B-35E5-90C8-4C04AB5FBF60}"/>
          </ac:spMkLst>
        </pc:spChg>
        <pc:spChg chg="add mod">
          <ac:chgData name="Phillip Kaufman" userId="c001b2a046940d7c" providerId="LiveId" clId="{9EF190FB-2075-4375-A797-615516ED83A7}" dt="2024-06-13T18:46:25.277" v="8143" actId="1076"/>
          <ac:spMkLst>
            <pc:docMk/>
            <pc:sldMk cId="4135672112" sldId="1019"/>
            <ac:spMk id="6" creationId="{F0D3AF95-3550-3F59-D363-30D5683599C9}"/>
          </ac:spMkLst>
        </pc:spChg>
        <pc:spChg chg="add mod">
          <ac:chgData name="Phillip Kaufman" userId="c001b2a046940d7c" providerId="LiveId" clId="{9EF190FB-2075-4375-A797-615516ED83A7}" dt="2024-06-13T18:46:10.742" v="8137" actId="1076"/>
          <ac:spMkLst>
            <pc:docMk/>
            <pc:sldMk cId="4135672112" sldId="1019"/>
            <ac:spMk id="7" creationId="{07E314D9-4260-5C20-F8A5-996960DDD7EB}"/>
          </ac:spMkLst>
        </pc:spChg>
        <pc:spChg chg="add mod">
          <ac:chgData name="Phillip Kaufman" userId="c001b2a046940d7c" providerId="LiveId" clId="{9EF190FB-2075-4375-A797-615516ED83A7}" dt="2024-06-12T03:12:37.180" v="5500"/>
          <ac:spMkLst>
            <pc:docMk/>
            <pc:sldMk cId="4135672112" sldId="1019"/>
            <ac:spMk id="8" creationId="{C948E35F-297B-6722-CF06-7D057B3B6E2E}"/>
          </ac:spMkLst>
        </pc:spChg>
      </pc:sldChg>
      <pc:sldChg chg="addSp delSp modSp new mod">
        <pc:chgData name="Phillip Kaufman" userId="c001b2a046940d7c" providerId="LiveId" clId="{9EF190FB-2075-4375-A797-615516ED83A7}" dt="2024-06-12T03:22:28.999" v="5877" actId="5793"/>
        <pc:sldMkLst>
          <pc:docMk/>
          <pc:sldMk cId="2482325052" sldId="1020"/>
        </pc:sldMkLst>
        <pc:spChg chg="add mod">
          <ac:chgData name="Phillip Kaufman" userId="c001b2a046940d7c" providerId="LiveId" clId="{9EF190FB-2075-4375-A797-615516ED83A7}" dt="2024-06-12T03:16:49.271" v="5584" actId="1076"/>
          <ac:spMkLst>
            <pc:docMk/>
            <pc:sldMk cId="2482325052" sldId="1020"/>
            <ac:spMk id="4" creationId="{771259B6-ED6D-453E-8C85-B29366627DCE}"/>
          </ac:spMkLst>
        </pc:spChg>
        <pc:spChg chg="add mod">
          <ac:chgData name="Phillip Kaufman" userId="c001b2a046940d7c" providerId="LiveId" clId="{9EF190FB-2075-4375-A797-615516ED83A7}" dt="2024-06-12T03:21:53.201" v="5868" actId="1076"/>
          <ac:spMkLst>
            <pc:docMk/>
            <pc:sldMk cId="2482325052" sldId="1020"/>
            <ac:spMk id="5" creationId="{ABEE125B-9DED-E16A-DA95-918DA7AE8589}"/>
          </ac:spMkLst>
        </pc:spChg>
        <pc:spChg chg="add mod">
          <ac:chgData name="Phillip Kaufman" userId="c001b2a046940d7c" providerId="LiveId" clId="{9EF190FB-2075-4375-A797-615516ED83A7}" dt="2024-06-12T03:21:50.642" v="5867" actId="403"/>
          <ac:spMkLst>
            <pc:docMk/>
            <pc:sldMk cId="2482325052" sldId="1020"/>
            <ac:spMk id="6" creationId="{7A566AA9-A670-C8DD-88E3-9BAF59BCE97F}"/>
          </ac:spMkLst>
        </pc:spChg>
        <pc:spChg chg="add del mod">
          <ac:chgData name="Phillip Kaufman" userId="c001b2a046940d7c" providerId="LiveId" clId="{9EF190FB-2075-4375-A797-615516ED83A7}" dt="2024-06-12T03:19:01.854" v="5709" actId="478"/>
          <ac:spMkLst>
            <pc:docMk/>
            <pc:sldMk cId="2482325052" sldId="1020"/>
            <ac:spMk id="7" creationId="{49DFDBB5-02B0-99EA-E179-7B40EFC73922}"/>
          </ac:spMkLst>
        </pc:spChg>
        <pc:spChg chg="add mod">
          <ac:chgData name="Phillip Kaufman" userId="c001b2a046940d7c" providerId="LiveId" clId="{9EF190FB-2075-4375-A797-615516ED83A7}" dt="2024-06-12T03:21:44.580" v="5865" actId="1076"/>
          <ac:spMkLst>
            <pc:docMk/>
            <pc:sldMk cId="2482325052" sldId="1020"/>
            <ac:spMk id="8" creationId="{DE5ECBBC-8782-5CF0-F8DA-C5D7E6A79A70}"/>
          </ac:spMkLst>
        </pc:spChg>
        <pc:spChg chg="add mod">
          <ac:chgData name="Phillip Kaufman" userId="c001b2a046940d7c" providerId="LiveId" clId="{9EF190FB-2075-4375-A797-615516ED83A7}" dt="2024-06-12T03:21:41.470" v="5864" actId="1076"/>
          <ac:spMkLst>
            <pc:docMk/>
            <pc:sldMk cId="2482325052" sldId="1020"/>
            <ac:spMk id="9" creationId="{47838F36-8581-79DF-F731-5FD7D00EBD58}"/>
          </ac:spMkLst>
        </pc:spChg>
        <pc:spChg chg="add mod">
          <ac:chgData name="Phillip Kaufman" userId="c001b2a046940d7c" providerId="LiveId" clId="{9EF190FB-2075-4375-A797-615516ED83A7}" dt="2024-06-12T03:22:28.999" v="5877" actId="5793"/>
          <ac:spMkLst>
            <pc:docMk/>
            <pc:sldMk cId="2482325052" sldId="1020"/>
            <ac:spMk id="10" creationId="{9E2B2344-738A-4EB9-C413-E437FAA44869}"/>
          </ac:spMkLst>
        </pc:spChg>
      </pc:sldChg>
      <pc:sldChg chg="addSp modSp new mod">
        <pc:chgData name="Phillip Kaufman" userId="c001b2a046940d7c" providerId="LiveId" clId="{9EF190FB-2075-4375-A797-615516ED83A7}" dt="2024-06-13T06:03:23.218" v="6030" actId="12788"/>
        <pc:sldMkLst>
          <pc:docMk/>
          <pc:sldMk cId="2679165477" sldId="1021"/>
        </pc:sldMkLst>
        <pc:spChg chg="add mod">
          <ac:chgData name="Phillip Kaufman" userId="c001b2a046940d7c" providerId="LiveId" clId="{9EF190FB-2075-4375-A797-615516ED83A7}" dt="2024-06-13T06:03:23.218" v="6030" actId="12788"/>
          <ac:spMkLst>
            <pc:docMk/>
            <pc:sldMk cId="2679165477" sldId="1021"/>
            <ac:spMk id="4" creationId="{A68206D3-3D4D-08F7-8358-D56A7B948A47}"/>
          </ac:spMkLst>
        </pc:spChg>
      </pc:sldChg>
      <pc:sldChg chg="addSp delSp modSp new mod modNotesTx">
        <pc:chgData name="Phillip Kaufman" userId="c001b2a046940d7c" providerId="LiveId" clId="{9EF190FB-2075-4375-A797-615516ED83A7}" dt="2024-06-13T06:10:35.680" v="6217" actId="20577"/>
        <pc:sldMkLst>
          <pc:docMk/>
          <pc:sldMk cId="2021889521" sldId="1022"/>
        </pc:sldMkLst>
        <pc:spChg chg="add mod">
          <ac:chgData name="Phillip Kaufman" userId="c001b2a046940d7c" providerId="LiveId" clId="{9EF190FB-2075-4375-A797-615516ED83A7}" dt="2024-06-13T06:07:57.035" v="6198" actId="1076"/>
          <ac:spMkLst>
            <pc:docMk/>
            <pc:sldMk cId="2021889521" sldId="1022"/>
            <ac:spMk id="4" creationId="{85F03EE6-4E38-5710-8336-E1B46C3C7813}"/>
          </ac:spMkLst>
        </pc:spChg>
        <pc:spChg chg="add mod">
          <ac:chgData name="Phillip Kaufman" userId="c001b2a046940d7c" providerId="LiveId" clId="{9EF190FB-2075-4375-A797-615516ED83A7}" dt="2024-06-13T06:10:35.680" v="6217" actId="20577"/>
          <ac:spMkLst>
            <pc:docMk/>
            <pc:sldMk cId="2021889521" sldId="1022"/>
            <ac:spMk id="5" creationId="{EEF64281-92F8-2FC5-C82C-A9162D53EA30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1" creationId="{B5C9125A-F6DC-B9E8-4ECE-B98FDEDEBFEA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2" creationId="{F9F54E85-3ADD-6F78-DD75-427FB8AED7F4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6" creationId="{B25D54BE-AC90-42E6-A04C-693E4D6FF09E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7" creationId="{BFA82420-6A16-D483-F857-75A0F99E3E0E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8" creationId="{15E7D2C0-EEEE-2EE9-C48C-422FFA931663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9" creationId="{99951580-913E-FE6C-22BE-3C122AF66472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2" creationId="{64C69EC5-7414-0EC4-1A74-7EE7F463E790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3" creationId="{7CC85926-C52E-C40E-4A74-80F7E3AF1556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4" creationId="{695A1767-B195-283A-0579-6632793ECF1C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6" creationId="{AE1E427F-8F21-0560-EA12-C037ADF8BF23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7" creationId="{6C2AE9F4-FFDE-A1D3-3711-E3340B2E13C6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30" creationId="{EF9233AB-7B93-4BD3-91A3-9BA01EC601D5}"/>
          </ac:spMkLst>
        </pc:spChg>
        <pc:grpChg chg="add del 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6" creationId="{C920E670-9120-A255-0626-57EB65487D66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7" creationId="{2EB099E4-ABF1-582B-5862-9E6B9CC57108}"/>
          </ac:grpSpMkLst>
        </pc:grpChg>
        <pc:grpChg chg="del mod topLvl">
          <ac:chgData name="Phillip Kaufman" userId="c001b2a046940d7c" providerId="LiveId" clId="{9EF190FB-2075-4375-A797-615516ED83A7}" dt="2024-06-13T06:10:25.138" v="6215" actId="478"/>
          <ac:grpSpMkLst>
            <pc:docMk/>
            <pc:sldMk cId="2021889521" sldId="1022"/>
            <ac:grpSpMk id="8" creationId="{A96C42AC-DAB2-C62E-1E18-A1C8D8E808AE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9" creationId="{BCF392B8-B48C-C4A6-F5B4-D53ED83DF6E7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10" creationId="{FC62399F-C060-14CE-C80B-A625966F652A}"/>
          </ac:grpSpMkLst>
        </pc:grpChg>
        <pc:grpChg chg="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15" creationId="{00B696D9-3F29-5D53-2962-BD4A956F73C6}"/>
          </ac:grpSpMkLst>
        </pc:grpChg>
        <pc:grpChg chg="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25" creationId="{A22B1B36-5735-5252-9426-1707CA4ABF6E}"/>
          </ac:grpSpMkLst>
        </pc:grpChg>
        <pc:grpChg chg="add mod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63" creationId="{A11E7358-8114-0942-4FA7-2B01CB913C53}"/>
          </ac:grpSpMkLst>
        </pc:grp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13" creationId="{7F2EABE9-066F-98FF-1283-0B6C631CF87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14" creationId="{2F85008E-E6FE-2219-9C68-B85D40A9854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20" creationId="{BAABE824-A7FB-A95A-B102-70915009BEA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21" creationId="{B5C77156-FCDA-22C2-0DA6-098A29D5C2DD}"/>
          </ac:cxnSpMkLst>
        </pc:cxnChg>
        <pc:cxnChg chg="mod">
          <ac:chgData name="Phillip Kaufman" userId="c001b2a046940d7c" providerId="LiveId" clId="{9EF190FB-2075-4375-A797-615516ED83A7}" dt="2024-06-13T06:10:25.138" v="6215" actId="478"/>
          <ac:cxnSpMkLst>
            <pc:docMk/>
            <pc:sldMk cId="2021889521" sldId="1022"/>
            <ac:cxnSpMk id="28" creationId="{AAC9EC7E-EF64-6E49-54E9-85ED70182895}"/>
          </ac:cxnSpMkLst>
        </pc:cxnChg>
        <pc:cxnChg chg="mod">
          <ac:chgData name="Phillip Kaufman" userId="c001b2a046940d7c" providerId="LiveId" clId="{9EF190FB-2075-4375-A797-615516ED83A7}" dt="2024-06-13T06:10:25.138" v="6215" actId="478"/>
          <ac:cxnSpMkLst>
            <pc:docMk/>
            <pc:sldMk cId="2021889521" sldId="1022"/>
            <ac:cxnSpMk id="29" creationId="{6DA1F394-293A-E6FC-DC15-7E2F31FB459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1" creationId="{4519D927-70FA-0D9F-2AE6-E8CCB8320F8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2" creationId="{54D43FFA-0049-658B-01FD-AB98A0119EE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3" creationId="{E4512394-9E14-60D5-35B8-833F5BDF686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4" creationId="{24057409-F07E-2691-DD00-5CA0DE8F5D1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5" creationId="{BC3D94B9-EA56-0FF5-CD9A-7060FC3853C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6" creationId="{02FD29A3-6247-36F6-DEC9-E00700F4FE4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7" creationId="{63A7EE58-6187-0B03-D37E-54285CC5EFD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8" creationId="{B9CDB24A-0072-DC6C-4A2B-4CC586BACD6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9" creationId="{99B1D242-6770-EB26-2E8D-117D2518785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0" creationId="{17C0F767-9816-13AC-5CA8-77211CD4D2A6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1" creationId="{2F4FC92B-E8F4-9B47-1DE1-EDC44495EEAE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2" creationId="{3C2A1A73-DFA0-D223-268E-F2A9B0A2949A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3" creationId="{C27D8A17-8205-BBF8-89C3-D6172C4DB691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4" creationId="{EE2D6AFF-D55E-B199-DAC6-56161DDCD24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5" creationId="{1CB8B615-5469-47E1-2E38-BCB54D9A280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6" creationId="{D846D421-D1FD-F5FF-9F1D-0B7BBEE339B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7" creationId="{46BE4018-3ACC-0150-1BAC-6F9D0D2CB9A0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8" creationId="{D9520B67-8BCF-5B38-0CF5-D0073ED4F08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9" creationId="{965CB74D-1AE4-7B33-961B-9398FF7AB646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0" creationId="{54DCB168-2F97-BBEF-1368-8A3B2647641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1" creationId="{23EF3153-159C-C257-C59B-3309C9B2A232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2" creationId="{BCF721DC-F0A1-E56B-AC37-3AF34F6DE53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3" creationId="{C887DF19-0848-6E91-B60F-804D3110B14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4" creationId="{9793A130-82E3-5AA6-79EE-96094161C7B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5" creationId="{936AA795-7AE4-CACE-DF62-CF47FDBAD7A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6" creationId="{E8699359-74B8-479E-774F-BBBC550704C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7" creationId="{6B15E83A-D33F-AA47-6BF8-7A7539693E6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8" creationId="{AB45BD31-51DB-79D7-28CD-E1B0FB56614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9" creationId="{7C224217-09EF-BAA9-43FF-DEBC5931E1B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0" creationId="{9B213252-6FCC-1568-972E-4446589E670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1" creationId="{1FE80F4F-4095-EB0E-6F4F-F905C80A199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2" creationId="{8E5C2E12-76F5-3330-7EBD-96AFBE399C0F}"/>
          </ac:cxnSpMkLst>
        </pc:cxnChg>
      </pc:sldChg>
      <pc:sldChg chg="addSp delSp modSp new mod">
        <pc:chgData name="Phillip Kaufman" userId="c001b2a046940d7c" providerId="LiveId" clId="{9EF190FB-2075-4375-A797-615516ED83A7}" dt="2024-06-13T06:17:21.771" v="6473" actId="1076"/>
        <pc:sldMkLst>
          <pc:docMk/>
          <pc:sldMk cId="490843970" sldId="1023"/>
        </pc:sldMkLst>
        <pc:spChg chg="add mod">
          <ac:chgData name="Phillip Kaufman" userId="c001b2a046940d7c" providerId="LiveId" clId="{9EF190FB-2075-4375-A797-615516ED83A7}" dt="2024-06-13T06:13:33.917" v="6317" actId="20577"/>
          <ac:spMkLst>
            <pc:docMk/>
            <pc:sldMk cId="490843970" sldId="1023"/>
            <ac:spMk id="4" creationId="{AF420CCD-B565-F6D8-23C2-73025CD258D4}"/>
          </ac:spMkLst>
        </pc:spChg>
        <pc:spChg chg="add mod">
          <ac:chgData name="Phillip Kaufman" userId="c001b2a046940d7c" providerId="LiveId" clId="{9EF190FB-2075-4375-A797-615516ED83A7}" dt="2024-06-13T06:10:50.794" v="6219" actId="571"/>
          <ac:spMkLst>
            <pc:docMk/>
            <pc:sldMk cId="490843970" sldId="1023"/>
            <ac:spMk id="5" creationId="{F4CF2D41-7ED0-90A3-7C3F-225FE762E6C7}"/>
          </ac:spMkLst>
        </pc:spChg>
        <pc:spChg chg="add mod">
          <ac:chgData name="Phillip Kaufman" userId="c001b2a046940d7c" providerId="LiveId" clId="{9EF190FB-2075-4375-A797-615516ED83A7}" dt="2024-06-13T06:15:09.343" v="6344" actId="1076"/>
          <ac:spMkLst>
            <pc:docMk/>
            <pc:sldMk cId="490843970" sldId="1023"/>
            <ac:spMk id="6" creationId="{B3D8BD03-1B6D-7FB5-1451-2108C571CEC2}"/>
          </ac:spMkLst>
        </pc:spChg>
        <pc:spChg chg="add mod">
          <ac:chgData name="Phillip Kaufman" userId="c001b2a046940d7c" providerId="LiveId" clId="{9EF190FB-2075-4375-A797-615516ED83A7}" dt="2024-06-13T06:15:05.471" v="6343" actId="1076"/>
          <ac:spMkLst>
            <pc:docMk/>
            <pc:sldMk cId="490843970" sldId="1023"/>
            <ac:spMk id="7" creationId="{02FDC6CB-7531-6B38-51AE-EE5488B141BA}"/>
          </ac:spMkLst>
        </pc:spChg>
        <pc:spChg chg="add del">
          <ac:chgData name="Phillip Kaufman" userId="c001b2a046940d7c" providerId="LiveId" clId="{9EF190FB-2075-4375-A797-615516ED83A7}" dt="2024-06-13T06:14:22.061" v="6325" actId="22"/>
          <ac:spMkLst>
            <pc:docMk/>
            <pc:sldMk cId="490843970" sldId="1023"/>
            <ac:spMk id="9" creationId="{FF4CE793-BC7F-E9F1-5009-1FBADB47A933}"/>
          </ac:spMkLst>
        </pc:spChg>
        <pc:spChg chg="add mod">
          <ac:chgData name="Phillip Kaufman" userId="c001b2a046940d7c" providerId="LiveId" clId="{9EF190FB-2075-4375-A797-615516ED83A7}" dt="2024-06-13T06:14:57.867" v="6339" actId="1076"/>
          <ac:spMkLst>
            <pc:docMk/>
            <pc:sldMk cId="490843970" sldId="1023"/>
            <ac:spMk id="10" creationId="{B3EE5295-5CA9-61A1-E861-0C313411C9BB}"/>
          </ac:spMkLst>
        </pc:spChg>
        <pc:spChg chg="add mod">
          <ac:chgData name="Phillip Kaufman" userId="c001b2a046940d7c" providerId="LiveId" clId="{9EF190FB-2075-4375-A797-615516ED83A7}" dt="2024-06-13T06:17:21.771" v="6473" actId="1076"/>
          <ac:spMkLst>
            <pc:docMk/>
            <pc:sldMk cId="490843970" sldId="1023"/>
            <ac:spMk id="11" creationId="{F34F2979-7C84-C212-CB94-08DE7349C4F5}"/>
          </ac:spMkLst>
        </pc:spChg>
      </pc:sldChg>
      <pc:sldChg chg="addSp delSp modSp new mod">
        <pc:chgData name="Phillip Kaufman" userId="c001b2a046940d7c" providerId="LiveId" clId="{9EF190FB-2075-4375-A797-615516ED83A7}" dt="2024-06-18T00:43:08.729" v="11202" actId="1076"/>
        <pc:sldMkLst>
          <pc:docMk/>
          <pc:sldMk cId="2587514900" sldId="1024"/>
        </pc:sldMkLst>
        <pc:spChg chg="mod">
          <ac:chgData name="Phillip Kaufman" userId="c001b2a046940d7c" providerId="LiveId" clId="{9EF190FB-2075-4375-A797-615516ED83A7}" dt="2024-06-13T06:18:09.091" v="6481" actId="20577"/>
          <ac:spMkLst>
            <pc:docMk/>
            <pc:sldMk cId="2587514900" sldId="1024"/>
            <ac:spMk id="5" creationId="{6BA60EC1-E52A-F4CF-D002-B295CD2384C3}"/>
          </ac:spMkLst>
        </pc:spChg>
        <pc:spChg chg="mod">
          <ac:chgData name="Phillip Kaufman" userId="c001b2a046940d7c" providerId="LiveId" clId="{9EF190FB-2075-4375-A797-615516ED83A7}" dt="2024-06-13T06:17:58.077" v="6476"/>
          <ac:spMkLst>
            <pc:docMk/>
            <pc:sldMk cId="2587514900" sldId="1024"/>
            <ac:spMk id="6" creationId="{2FF0075A-A83D-D7BB-BD7B-99BEF1334365}"/>
          </ac:spMkLst>
        </pc:spChg>
        <pc:spChg chg="add del mod">
          <ac:chgData name="Phillip Kaufman" userId="c001b2a046940d7c" providerId="LiveId" clId="{9EF190FB-2075-4375-A797-615516ED83A7}" dt="2024-06-18T00:43:07.152" v="11201" actId="1076"/>
          <ac:spMkLst>
            <pc:docMk/>
            <pc:sldMk cId="2587514900" sldId="1024"/>
            <ac:spMk id="8" creationId="{81CAD2EC-50D3-188B-7EFE-34230DE670EA}"/>
          </ac:spMkLst>
        </pc:spChg>
        <pc:spChg chg="add del mod">
          <ac:chgData name="Phillip Kaufman" userId="c001b2a046940d7c" providerId="LiveId" clId="{9EF190FB-2075-4375-A797-615516ED83A7}" dt="2024-06-13T06:29:40.293" v="6742" actId="478"/>
          <ac:spMkLst>
            <pc:docMk/>
            <pc:sldMk cId="2587514900" sldId="1024"/>
            <ac:spMk id="8" creationId="{DD120D9A-153D-7E2B-3473-B7EA8E5EAB12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0" creationId="{1FFF3FBD-C195-8D35-8891-D496E00F3184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1" creationId="{83126C2B-6F90-E322-941E-BE592B70F590}"/>
          </ac:spMkLst>
        </pc:spChg>
        <pc:spChg chg="add del mod">
          <ac:chgData name="Phillip Kaufman" userId="c001b2a046940d7c" providerId="LiveId" clId="{9EF190FB-2075-4375-A797-615516ED83A7}" dt="2024-06-13T06:19:53.017" v="6555"/>
          <ac:spMkLst>
            <pc:docMk/>
            <pc:sldMk cId="2587514900" sldId="1024"/>
            <ac:spMk id="12" creationId="{EADA7F38-FE96-7374-C6A8-454A8296E77D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6" creationId="{D412E8D0-3503-F83C-A3AE-F4E7A832EB5A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7" creationId="{9B37D70B-DE55-EFBA-378E-FF82C5327ED7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8" creationId="{FE7B4344-6417-0F3F-BFB0-CB125FD898A7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9" creationId="{E6E0D7FA-DB8E-6535-E8C8-1E256950D9DF}"/>
          </ac:spMkLst>
        </pc:spChg>
        <pc:spChg chg="add mod">
          <ac:chgData name="Phillip Kaufman" userId="c001b2a046940d7c" providerId="LiveId" clId="{9EF190FB-2075-4375-A797-615516ED83A7}" dt="2024-06-13T06:27:32.941" v="6679"/>
          <ac:spMkLst>
            <pc:docMk/>
            <pc:sldMk cId="2587514900" sldId="1024"/>
            <ac:spMk id="20" creationId="{37ABEDB9-F915-85BF-D229-AE80244DEDBD}"/>
          </ac:spMkLst>
        </pc:spChg>
        <pc:spChg chg="add mod">
          <ac:chgData name="Phillip Kaufman" userId="c001b2a046940d7c" providerId="LiveId" clId="{9EF190FB-2075-4375-A797-615516ED83A7}" dt="2024-06-13T06:27:32.941" v="6679"/>
          <ac:spMkLst>
            <pc:docMk/>
            <pc:sldMk cId="2587514900" sldId="1024"/>
            <ac:spMk id="21" creationId="{1B107277-1D52-BCAC-1B2E-85325DA93B6B}"/>
          </ac:spMkLst>
        </pc:spChg>
        <pc:spChg chg="add del mod">
          <ac:chgData name="Phillip Kaufman" userId="c001b2a046940d7c" providerId="LiveId" clId="{9EF190FB-2075-4375-A797-615516ED83A7}" dt="2024-06-16T06:00:29.041" v="9953" actId="478"/>
          <ac:spMkLst>
            <pc:docMk/>
            <pc:sldMk cId="2587514900" sldId="1024"/>
            <ac:spMk id="21" creationId="{C4B1D8C8-BE17-C373-F207-FBADB02371C4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2" creationId="{40DF2A1C-EBA9-8320-C649-6410732FF4E5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3" creationId="{EDD4BF65-41DB-C237-AB99-E3236CC26C80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4" creationId="{355EC553-C9FF-C573-408B-FC85186B1C1F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5" creationId="{888D2A24-3389-1A06-08A9-71B857DAB365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6" creationId="{0698FE34-48E1-326F-695F-A2477CF741D9}"/>
          </ac:spMkLst>
        </pc:spChg>
        <pc:spChg chg="add del mod">
          <ac:chgData name="Phillip Kaufman" userId="c001b2a046940d7c" providerId="LiveId" clId="{9EF190FB-2075-4375-A797-615516ED83A7}" dt="2024-06-13T06:29:36.238" v="6740" actId="478"/>
          <ac:spMkLst>
            <pc:docMk/>
            <pc:sldMk cId="2587514900" sldId="1024"/>
            <ac:spMk id="27" creationId="{B3818BA1-6B20-7D57-AB2F-8B3B7FAA4683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8" creationId="{DFDB26A3-AC14-F3F8-1CC8-202FB4160B02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9" creationId="{45F98E42-5F11-748A-B538-46D4207E89B0}"/>
          </ac:spMkLst>
        </pc:spChg>
        <pc:spChg chg="add mod">
          <ac:chgData name="Phillip Kaufman" userId="c001b2a046940d7c" providerId="LiveId" clId="{9EF190FB-2075-4375-A797-615516ED83A7}" dt="2024-06-16T05:49:45.811" v="9816" actId="1076"/>
          <ac:spMkLst>
            <pc:docMk/>
            <pc:sldMk cId="2587514900" sldId="1024"/>
            <ac:spMk id="30" creationId="{6B540522-1F88-E314-D684-F978091B86EA}"/>
          </ac:spMkLst>
        </pc:spChg>
        <pc:spChg chg="add mod">
          <ac:chgData name="Phillip Kaufman" userId="c001b2a046940d7c" providerId="LiveId" clId="{9EF190FB-2075-4375-A797-615516ED83A7}" dt="2024-06-13T06:34:40.807" v="6937"/>
          <ac:spMkLst>
            <pc:docMk/>
            <pc:sldMk cId="2587514900" sldId="1024"/>
            <ac:spMk id="31" creationId="{9791E915-D88D-8213-9597-1ABFD4D3A12D}"/>
          </ac:spMkLst>
        </pc:spChg>
        <pc:spChg chg="add mod">
          <ac:chgData name="Phillip Kaufman" userId="c001b2a046940d7c" providerId="LiveId" clId="{9EF190FB-2075-4375-A797-615516ED83A7}" dt="2024-06-18T00:43:07.152" v="11201" actId="1076"/>
          <ac:spMkLst>
            <pc:docMk/>
            <pc:sldMk cId="2587514900" sldId="1024"/>
            <ac:spMk id="32" creationId="{D35A4860-FB6E-15E7-8E0F-9E53EFEBD10A}"/>
          </ac:spMkLst>
        </pc:spChg>
        <pc:spChg chg="add mod">
          <ac:chgData name="Phillip Kaufman" userId="c001b2a046940d7c" providerId="LiveId" clId="{9EF190FB-2075-4375-A797-615516ED83A7}" dt="2024-06-13T06:34:48.633" v="6941"/>
          <ac:spMkLst>
            <pc:docMk/>
            <pc:sldMk cId="2587514900" sldId="1024"/>
            <ac:spMk id="33" creationId="{F10C8FF5-EC6C-4571-4BA3-20EC05D8AB74}"/>
          </ac:spMkLst>
        </pc:spChg>
        <pc:spChg chg="add mod">
          <ac:chgData name="Phillip Kaufman" userId="c001b2a046940d7c" providerId="LiveId" clId="{9EF190FB-2075-4375-A797-615516ED83A7}" dt="2024-06-18T00:43:08.729" v="11202" actId="1076"/>
          <ac:spMkLst>
            <pc:docMk/>
            <pc:sldMk cId="2587514900" sldId="1024"/>
            <ac:spMk id="34" creationId="{78AF3868-37D4-3AB9-3C3E-4DB927EBC19A}"/>
          </ac:spMkLst>
        </pc:spChg>
        <pc:spChg chg="add del">
          <ac:chgData name="Phillip Kaufman" userId="c001b2a046940d7c" providerId="LiveId" clId="{9EF190FB-2075-4375-A797-615516ED83A7}" dt="2024-06-13T06:37:08.208" v="7079" actId="22"/>
          <ac:spMkLst>
            <pc:docMk/>
            <pc:sldMk cId="2587514900" sldId="1024"/>
            <ac:spMk id="36" creationId="{0B9C040B-C74B-FC9F-79D4-151747DBC579}"/>
          </ac:spMkLst>
        </pc:spChg>
        <pc:spChg chg="add del mod">
          <ac:chgData name="Phillip Kaufman" userId="c001b2a046940d7c" providerId="LiveId" clId="{9EF190FB-2075-4375-A797-615516ED83A7}" dt="2024-06-13T06:37:28.515" v="7083" actId="478"/>
          <ac:spMkLst>
            <pc:docMk/>
            <pc:sldMk cId="2587514900" sldId="1024"/>
            <ac:spMk id="37" creationId="{A9081F4E-54ED-4F6F-E5D4-752CBE74FC76}"/>
          </ac:spMkLst>
        </pc:spChg>
        <pc:spChg chg="add mod">
          <ac:chgData name="Phillip Kaufman" userId="c001b2a046940d7c" providerId="LiveId" clId="{9EF190FB-2075-4375-A797-615516ED83A7}" dt="2024-06-17T05:54:23.941" v="10576" actId="1076"/>
          <ac:spMkLst>
            <pc:docMk/>
            <pc:sldMk cId="2587514900" sldId="1024"/>
            <ac:spMk id="38" creationId="{A05B98D9-E95D-A38D-DACD-F464C8A63770}"/>
          </ac:spMkLst>
        </pc:spChg>
        <pc:spChg chg="add del mod">
          <ac:chgData name="Phillip Kaufman" userId="c001b2a046940d7c" providerId="LiveId" clId="{9EF190FB-2075-4375-A797-615516ED83A7}" dt="2024-06-16T06:22:18.127" v="9995" actId="21"/>
          <ac:spMkLst>
            <pc:docMk/>
            <pc:sldMk cId="2587514900" sldId="1024"/>
            <ac:spMk id="39" creationId="{769A2786-5494-AAA9-377A-1D6E4114B16F}"/>
          </ac:spMkLst>
        </pc:spChg>
        <pc:grpChg chg="add del mod">
          <ac:chgData name="Phillip Kaufman" userId="c001b2a046940d7c" providerId="LiveId" clId="{9EF190FB-2075-4375-A797-615516ED83A7}" dt="2024-06-16T05:48:54.147" v="9796" actId="478"/>
          <ac:grpSpMkLst>
            <pc:docMk/>
            <pc:sldMk cId="2587514900" sldId="1024"/>
            <ac:grpSpMk id="4" creationId="{87B7FC86-D221-F1D2-0EE2-0BC864174773}"/>
          </ac:grpSpMkLst>
        </pc:grpChg>
        <pc:picChg chg="add del mod">
          <ac:chgData name="Phillip Kaufman" userId="c001b2a046940d7c" providerId="LiveId" clId="{9EF190FB-2075-4375-A797-615516ED83A7}" dt="2024-06-13T18:47:23.026" v="8145" actId="478"/>
          <ac:picMkLst>
            <pc:docMk/>
            <pc:sldMk cId="2587514900" sldId="1024"/>
            <ac:picMk id="14" creationId="{774A4664-0EB8-4D64-3423-6145468B3BAE}"/>
          </ac:picMkLst>
        </pc:picChg>
        <pc:picChg chg="add mod">
          <ac:chgData name="Phillip Kaufman" userId="c001b2a046940d7c" providerId="LiveId" clId="{9EF190FB-2075-4375-A797-615516ED83A7}" dt="2024-06-13T06:21:48.575" v="6560"/>
          <ac:picMkLst>
            <pc:docMk/>
            <pc:sldMk cId="2587514900" sldId="1024"/>
            <ac:picMk id="15" creationId="{966F2171-2B6F-DB10-696F-0153FEC8C904}"/>
          </ac:picMkLst>
        </pc:picChg>
        <pc:cxnChg chg="mod">
          <ac:chgData name="Phillip Kaufman" userId="c001b2a046940d7c" providerId="LiveId" clId="{9EF190FB-2075-4375-A797-615516ED83A7}" dt="2024-06-13T06:17:58.077" v="6476"/>
          <ac:cxnSpMkLst>
            <pc:docMk/>
            <pc:sldMk cId="2587514900" sldId="1024"/>
            <ac:cxnSpMk id="7" creationId="{7ED5C0B9-7049-4951-B9D7-BE2AF929FC46}"/>
          </ac:cxnSpMkLst>
        </pc:cxnChg>
        <pc:cxnChg chg="add del mod">
          <ac:chgData name="Phillip Kaufman" userId="c001b2a046940d7c" providerId="LiveId" clId="{9EF190FB-2075-4375-A797-615516ED83A7}" dt="2024-06-16T06:00:22.670" v="9950" actId="478"/>
          <ac:cxnSpMkLst>
            <pc:docMk/>
            <pc:sldMk cId="2587514900" sldId="1024"/>
            <ac:cxnSpMk id="12" creationId="{353B6B7B-B6FA-E8F2-0BAB-00DD77E49672}"/>
          </ac:cxnSpMkLst>
        </pc:cxnChg>
        <pc:cxnChg chg="add del mod">
          <ac:chgData name="Phillip Kaufman" userId="c001b2a046940d7c" providerId="LiveId" clId="{9EF190FB-2075-4375-A797-615516ED83A7}" dt="2024-06-16T06:00:29.949" v="9954" actId="478"/>
          <ac:cxnSpMkLst>
            <pc:docMk/>
            <pc:sldMk cId="2587514900" sldId="1024"/>
            <ac:cxnSpMk id="27" creationId="{3A7B398B-6524-6321-89AE-2430BEBFB673}"/>
          </ac:cxnSpMkLst>
        </pc:cxnChg>
      </pc:sldChg>
      <pc:sldChg chg="addSp modSp new mod">
        <pc:chgData name="Phillip Kaufman" userId="c001b2a046940d7c" providerId="LiveId" clId="{9EF190FB-2075-4375-A797-615516ED83A7}" dt="2024-06-13T06:46:07.228" v="7489" actId="1076"/>
        <pc:sldMkLst>
          <pc:docMk/>
          <pc:sldMk cId="273178454" sldId="1025"/>
        </pc:sldMkLst>
        <pc:spChg chg="add mod">
          <ac:chgData name="Phillip Kaufman" userId="c001b2a046940d7c" providerId="LiveId" clId="{9EF190FB-2075-4375-A797-615516ED83A7}" dt="2024-06-13T06:46:00.707" v="7485" actId="404"/>
          <ac:spMkLst>
            <pc:docMk/>
            <pc:sldMk cId="273178454" sldId="1025"/>
            <ac:spMk id="4" creationId="{500E7310-413D-F723-53E8-A5E4188A34C5}"/>
          </ac:spMkLst>
        </pc:spChg>
        <pc:spChg chg="add mod">
          <ac:chgData name="Phillip Kaufman" userId="c001b2a046940d7c" providerId="LiveId" clId="{9EF190FB-2075-4375-A797-615516ED83A7}" dt="2024-06-13T06:45:37.956" v="7476" actId="1076"/>
          <ac:spMkLst>
            <pc:docMk/>
            <pc:sldMk cId="273178454" sldId="1025"/>
            <ac:spMk id="5" creationId="{88376186-8524-349C-138A-4BD1AAAF0583}"/>
          </ac:spMkLst>
        </pc:spChg>
        <pc:spChg chg="add mod">
          <ac:chgData name="Phillip Kaufman" userId="c001b2a046940d7c" providerId="LiveId" clId="{9EF190FB-2075-4375-A797-615516ED83A7}" dt="2024-06-13T06:45:26.252" v="7475" actId="1076"/>
          <ac:spMkLst>
            <pc:docMk/>
            <pc:sldMk cId="273178454" sldId="1025"/>
            <ac:spMk id="6" creationId="{19CBF990-EBAF-7408-91FB-54953AB13BBF}"/>
          </ac:spMkLst>
        </pc:spChg>
        <pc:spChg chg="add mod">
          <ac:chgData name="Phillip Kaufman" userId="c001b2a046940d7c" providerId="LiveId" clId="{9EF190FB-2075-4375-A797-615516ED83A7}" dt="2024-06-13T06:46:07.228" v="7489" actId="1076"/>
          <ac:spMkLst>
            <pc:docMk/>
            <pc:sldMk cId="273178454" sldId="1025"/>
            <ac:spMk id="7" creationId="{74CC7F7B-F038-B993-1767-395FA9B0710D}"/>
          </ac:spMkLst>
        </pc:spChg>
      </pc:sldChg>
      <pc:sldChg chg="addSp delSp modSp new mod">
        <pc:chgData name="Phillip Kaufman" userId="c001b2a046940d7c" providerId="LiveId" clId="{9EF190FB-2075-4375-A797-615516ED83A7}" dt="2024-06-18T00:43:43.083" v="11214" actId="1035"/>
        <pc:sldMkLst>
          <pc:docMk/>
          <pc:sldMk cId="3008051079" sldId="1026"/>
        </pc:sldMkLst>
        <pc:spChg chg="add mod">
          <ac:chgData name="Phillip Kaufman" userId="c001b2a046940d7c" providerId="LiveId" clId="{9EF190FB-2075-4375-A797-615516ED83A7}" dt="2024-06-16T23:16:09.709" v="10063" actId="1076"/>
          <ac:spMkLst>
            <pc:docMk/>
            <pc:sldMk cId="3008051079" sldId="1026"/>
            <ac:spMk id="4" creationId="{F166CC51-2F85-2C24-D5D9-68EB7DA08348}"/>
          </ac:spMkLst>
        </pc:spChg>
        <pc:spChg chg="add mod">
          <ac:chgData name="Phillip Kaufman" userId="c001b2a046940d7c" providerId="LiveId" clId="{9EF190FB-2075-4375-A797-615516ED83A7}" dt="2024-06-16T23:16:50.699" v="10069" actId="12789"/>
          <ac:spMkLst>
            <pc:docMk/>
            <pc:sldMk cId="3008051079" sldId="1026"/>
            <ac:spMk id="5" creationId="{62EA5A3E-01C8-1B05-8DAF-3AD9812ACBCF}"/>
          </ac:spMkLst>
        </pc:spChg>
        <pc:spChg chg="add mod">
          <ac:chgData name="Phillip Kaufman" userId="c001b2a046940d7c" providerId="LiveId" clId="{9EF190FB-2075-4375-A797-615516ED83A7}" dt="2024-06-16T23:16:55.203" v="10070" actId="12789"/>
          <ac:spMkLst>
            <pc:docMk/>
            <pc:sldMk cId="3008051079" sldId="1026"/>
            <ac:spMk id="6" creationId="{17EB0D93-4B2D-1BF2-B8A6-9BC5E82D4E35}"/>
          </ac:spMkLst>
        </pc:spChg>
        <pc:spChg chg="add mod">
          <ac:chgData name="Phillip Kaufman" userId="c001b2a046940d7c" providerId="LiveId" clId="{9EF190FB-2075-4375-A797-615516ED83A7}" dt="2024-06-16T23:16:50.699" v="10069" actId="12789"/>
          <ac:spMkLst>
            <pc:docMk/>
            <pc:sldMk cId="3008051079" sldId="1026"/>
            <ac:spMk id="7" creationId="{D031FCF4-DCA2-AD9C-2BCF-E26AF341050B}"/>
          </ac:spMkLst>
        </pc:spChg>
        <pc:spChg chg="add mod">
          <ac:chgData name="Phillip Kaufman" userId="c001b2a046940d7c" providerId="LiveId" clId="{9EF190FB-2075-4375-A797-615516ED83A7}" dt="2024-06-16T23:16:55.203" v="10070" actId="12789"/>
          <ac:spMkLst>
            <pc:docMk/>
            <pc:sldMk cId="3008051079" sldId="1026"/>
            <ac:spMk id="8" creationId="{5E15043C-F3FD-2BA9-91DF-B50B056BAD7F}"/>
          </ac:spMkLst>
        </pc:spChg>
        <pc:spChg chg="add mod">
          <ac:chgData name="Phillip Kaufman" userId="c001b2a046940d7c" providerId="LiveId" clId="{9EF190FB-2075-4375-A797-615516ED83A7}" dt="2024-06-16T23:16:59.806" v="10071" actId="1076"/>
          <ac:spMkLst>
            <pc:docMk/>
            <pc:sldMk cId="3008051079" sldId="1026"/>
            <ac:spMk id="9" creationId="{71924325-9E03-DC41-5477-BA60D3A6049A}"/>
          </ac:spMkLst>
        </pc:spChg>
        <pc:spChg chg="add mod">
          <ac:chgData name="Phillip Kaufman" userId="c001b2a046940d7c" providerId="LiveId" clId="{9EF190FB-2075-4375-A797-615516ED83A7}" dt="2024-06-16T23:17:03.529" v="10072" actId="1076"/>
          <ac:spMkLst>
            <pc:docMk/>
            <pc:sldMk cId="3008051079" sldId="1026"/>
            <ac:spMk id="10" creationId="{6F77387E-C47B-AF09-7E66-D6D50FEF3D7E}"/>
          </ac:spMkLst>
        </pc:spChg>
        <pc:spChg chg="add mod">
          <ac:chgData name="Phillip Kaufman" userId="c001b2a046940d7c" providerId="LiveId" clId="{9EF190FB-2075-4375-A797-615516ED83A7}" dt="2024-06-16T23:17:10.767" v="10074" actId="1076"/>
          <ac:spMkLst>
            <pc:docMk/>
            <pc:sldMk cId="3008051079" sldId="1026"/>
            <ac:spMk id="11" creationId="{DB19C6A7-9B8B-3796-57F4-F49ED49E88D9}"/>
          </ac:spMkLst>
        </pc:spChg>
        <pc:spChg chg="add del mod">
          <ac:chgData name="Phillip Kaufman" userId="c001b2a046940d7c" providerId="LiveId" clId="{9EF190FB-2075-4375-A797-615516ED83A7}" dt="2024-06-13T06:58:25.166" v="7867" actId="21"/>
          <ac:spMkLst>
            <pc:docMk/>
            <pc:sldMk cId="3008051079" sldId="1026"/>
            <ac:spMk id="12" creationId="{A20C9B51-C687-4FE9-8A50-B0937AA971A3}"/>
          </ac:spMkLst>
        </pc:spChg>
        <pc:spChg chg="add del mod">
          <ac:chgData name="Phillip Kaufman" userId="c001b2a046940d7c" providerId="LiveId" clId="{9EF190FB-2075-4375-A797-615516ED83A7}" dt="2024-06-17T00:33:14.763" v="10096" actId="1076"/>
          <ac:spMkLst>
            <pc:docMk/>
            <pc:sldMk cId="3008051079" sldId="1026"/>
            <ac:spMk id="13" creationId="{1168531A-C288-CDCC-254A-0365D4D0A3C1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15" creationId="{BD024CBA-A8A9-E6F2-20C1-47B87094C735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16" creationId="{23393B11-F374-6AFB-BE7A-D9BCAF20F1CE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19" creationId="{76EFAABE-A16F-98B1-4266-02DE7186D999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20" creationId="{833497F4-B905-D345-1F9F-1FD2CA6FEB37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2" creationId="{D52C4F26-378C-B1B0-62FE-477D9E1250E3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3" creationId="{C849236D-70FE-B7A8-312D-2412B62CE824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4" creationId="{B4ECE7A1-8BD2-4CF8-BACA-EA819C6DF234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5" creationId="{CDF4C42F-55D4-E26B-0B98-F217AC41CBAF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6" creationId="{6F46328D-F30B-8AE8-E53E-C0C79A47CD5A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7" creationId="{837D8276-4E26-B2D7-157E-04AEB9228068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29" creationId="{8B7B6116-C3C8-FD84-0A01-B7DA394E08EC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0" creationId="{88B207C5-661F-DA25-5787-4E4FB5A209D4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1" creationId="{687C6991-F91E-2EE2-E935-9EB08C50340A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2" creationId="{81906F21-E657-344C-A9B3-2ABFE37E7339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3" creationId="{9D2EE472-5CB3-2326-2CD1-01302A956A45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4" creationId="{C3614831-FEFF-A993-1212-8E931449373E}"/>
          </ac:spMkLst>
        </pc:spChg>
        <pc:grpChg chg="add mod">
          <ac:chgData name="Phillip Kaufman" userId="c001b2a046940d7c" providerId="LiveId" clId="{9EF190FB-2075-4375-A797-615516ED83A7}" dt="2024-06-17T00:32:53.996" v="10088" actId="164"/>
          <ac:grpSpMkLst>
            <pc:docMk/>
            <pc:sldMk cId="3008051079" sldId="1026"/>
            <ac:grpSpMk id="21" creationId="{0C763C63-2046-8EA1-774D-62775796FB99}"/>
          </ac:grpSpMkLst>
        </pc:grpChg>
        <pc:grpChg chg="add del mod">
          <ac:chgData name="Phillip Kaufman" userId="c001b2a046940d7c" providerId="LiveId" clId="{9EF190FB-2075-4375-A797-615516ED83A7}" dt="2024-06-17T00:32:45.031" v="10087" actId="164"/>
          <ac:grpSpMkLst>
            <pc:docMk/>
            <pc:sldMk cId="3008051079" sldId="1026"/>
            <ac:grpSpMk id="28" creationId="{9DE29136-D4AD-9B4B-6FB9-A4919FB44F71}"/>
          </ac:grpSpMkLst>
        </pc:grpChg>
        <pc:grpChg chg="add mod">
          <ac:chgData name="Phillip Kaufman" userId="c001b2a046940d7c" providerId="LiveId" clId="{9EF190FB-2075-4375-A797-615516ED83A7}" dt="2024-06-18T00:43:43.083" v="11214" actId="1035"/>
          <ac:grpSpMkLst>
            <pc:docMk/>
            <pc:sldMk cId="3008051079" sldId="1026"/>
            <ac:grpSpMk id="35" creationId="{F2E02AA9-A877-0F24-AE30-9CF2586ACEFA}"/>
          </ac:grpSpMkLst>
        </pc:grpChg>
        <pc:grpChg chg="add mod">
          <ac:chgData name="Phillip Kaufman" userId="c001b2a046940d7c" providerId="LiveId" clId="{9EF190FB-2075-4375-A797-615516ED83A7}" dt="2024-06-18T00:43:43.083" v="11214" actId="1035"/>
          <ac:grpSpMkLst>
            <pc:docMk/>
            <pc:sldMk cId="3008051079" sldId="1026"/>
            <ac:grpSpMk id="36" creationId="{075D6DD9-FB72-49F2-2BB0-FAC5030F4597}"/>
          </ac:grpSpMkLst>
        </pc:grpChg>
        <pc:cxnChg chg="add mod">
          <ac:chgData name="Phillip Kaufman" userId="c001b2a046940d7c" providerId="LiveId" clId="{9EF190FB-2075-4375-A797-615516ED83A7}" dt="2024-06-17T00:32:53.996" v="10088" actId="164"/>
          <ac:cxnSpMkLst>
            <pc:docMk/>
            <pc:sldMk cId="3008051079" sldId="1026"/>
            <ac:cxnSpMk id="12" creationId="{8BE08537-B19A-F5D2-FD99-1FE94C6D40AC}"/>
          </ac:cxnSpMkLst>
        </pc:cxnChg>
        <pc:cxnChg chg="add mod">
          <ac:chgData name="Phillip Kaufman" userId="c001b2a046940d7c" providerId="LiveId" clId="{9EF190FB-2075-4375-A797-615516ED83A7}" dt="2024-06-17T00:32:53.996" v="10088" actId="164"/>
          <ac:cxnSpMkLst>
            <pc:docMk/>
            <pc:sldMk cId="3008051079" sldId="1026"/>
            <ac:cxnSpMk id="14" creationId="{7C2F8442-0C5C-ACE8-9C48-3497AEFB91DA}"/>
          </ac:cxnSpMkLst>
        </pc:cxnChg>
        <pc:cxnChg chg="add mod">
          <ac:chgData name="Phillip Kaufman" userId="c001b2a046940d7c" providerId="LiveId" clId="{9EF190FB-2075-4375-A797-615516ED83A7}" dt="2024-06-17T00:32:45.031" v="10087" actId="164"/>
          <ac:cxnSpMkLst>
            <pc:docMk/>
            <pc:sldMk cId="3008051079" sldId="1026"/>
            <ac:cxnSpMk id="17" creationId="{307E5D10-A044-EB87-5720-39886483981D}"/>
          </ac:cxnSpMkLst>
        </pc:cxnChg>
        <pc:cxnChg chg="add mod">
          <ac:chgData name="Phillip Kaufman" userId="c001b2a046940d7c" providerId="LiveId" clId="{9EF190FB-2075-4375-A797-615516ED83A7}" dt="2024-06-17T00:32:45.031" v="10087" actId="164"/>
          <ac:cxnSpMkLst>
            <pc:docMk/>
            <pc:sldMk cId="3008051079" sldId="1026"/>
            <ac:cxnSpMk id="18" creationId="{8F272A72-FD21-37E0-433A-118B5141E9F7}"/>
          </ac:cxnSpMkLst>
        </pc:cxnChg>
      </pc:sldChg>
      <pc:sldChg chg="addSp delSp modSp new mod">
        <pc:chgData name="Phillip Kaufman" userId="c001b2a046940d7c" providerId="LiveId" clId="{9EF190FB-2075-4375-A797-615516ED83A7}" dt="2024-06-18T00:43:49.119" v="11216"/>
        <pc:sldMkLst>
          <pc:docMk/>
          <pc:sldMk cId="1687253974" sldId="1027"/>
        </pc:sldMkLst>
        <pc:spChg chg="add mod">
          <ac:chgData name="Phillip Kaufman" userId="c001b2a046940d7c" providerId="LiveId" clId="{9EF190FB-2075-4375-A797-615516ED83A7}" dt="2024-06-13T06:58:52.061" v="7889" actId="1076"/>
          <ac:spMkLst>
            <pc:docMk/>
            <pc:sldMk cId="1687253974" sldId="1027"/>
            <ac:spMk id="4" creationId="{00F5EBB6-6CB5-03E0-BA88-334E910A16ED}"/>
          </ac:spMkLst>
        </pc:spChg>
        <pc:spChg chg="add mod">
          <ac:chgData name="Phillip Kaufman" userId="c001b2a046940d7c" providerId="LiveId" clId="{9EF190FB-2075-4375-A797-615516ED83A7}" dt="2024-06-17T00:34:23.368" v="10112" actId="1076"/>
          <ac:spMkLst>
            <pc:docMk/>
            <pc:sldMk cId="1687253974" sldId="1027"/>
            <ac:spMk id="5" creationId="{810E2FE9-5BE3-37A1-FFD1-D7F13B6729BD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6" creationId="{7AB2606D-3277-79A9-AECF-21FBC08C0B13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7" creationId="{4800917C-15AA-89C0-04BB-70821972CDC0}"/>
          </ac:spMkLst>
        </pc:spChg>
        <pc:spChg chg="add del">
          <ac:chgData name="Phillip Kaufman" userId="c001b2a046940d7c" providerId="LiveId" clId="{9EF190FB-2075-4375-A797-615516ED83A7}" dt="2024-06-13T06:59:17.750" v="7901" actId="22"/>
          <ac:spMkLst>
            <pc:docMk/>
            <pc:sldMk cId="1687253974" sldId="1027"/>
            <ac:spMk id="7" creationId="{EBEE2660-9BC1-86F5-1720-A4A1F96D9B89}"/>
          </ac:spMkLst>
        </pc:spChg>
        <pc:spChg chg="add mod">
          <ac:chgData name="Phillip Kaufman" userId="c001b2a046940d7c" providerId="LiveId" clId="{9EF190FB-2075-4375-A797-615516ED83A7}" dt="2024-06-17T00:34:30.009" v="10115" actId="1076"/>
          <ac:spMkLst>
            <pc:docMk/>
            <pc:sldMk cId="1687253974" sldId="1027"/>
            <ac:spMk id="8" creationId="{299BD0B6-F777-F8FD-B976-3098A11BE5EB}"/>
          </ac:spMkLst>
        </pc:spChg>
        <pc:spChg chg="add mod">
          <ac:chgData name="Phillip Kaufman" userId="c001b2a046940d7c" providerId="LiveId" clId="{9EF190FB-2075-4375-A797-615516ED83A7}" dt="2024-06-17T00:34:30.009" v="10115" actId="1076"/>
          <ac:spMkLst>
            <pc:docMk/>
            <pc:sldMk cId="1687253974" sldId="1027"/>
            <ac:spMk id="9" creationId="{F111A915-6841-D11C-38DA-743AC577367E}"/>
          </ac:spMkLst>
        </pc:spChg>
        <pc:spChg chg="add mod">
          <ac:chgData name="Phillip Kaufman" userId="c001b2a046940d7c" providerId="LiveId" clId="{9EF190FB-2075-4375-A797-615516ED83A7}" dt="2024-06-17T00:34:42.767" v="10118" actId="1076"/>
          <ac:spMkLst>
            <pc:docMk/>
            <pc:sldMk cId="1687253974" sldId="1027"/>
            <ac:spMk id="10" creationId="{18C6210F-157D-0EC6-DC93-73AEF61EA901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11" creationId="{EB576900-AADE-F2DE-863C-C3F5679E6C74}"/>
          </ac:spMkLst>
        </pc:spChg>
        <pc:spChg chg="add mod">
          <ac:chgData name="Phillip Kaufman" userId="c001b2a046940d7c" providerId="LiveId" clId="{9EF190FB-2075-4375-A797-615516ED83A7}" dt="2024-06-13T18:50:25.798" v="8166" actId="1076"/>
          <ac:spMkLst>
            <pc:docMk/>
            <pc:sldMk cId="1687253974" sldId="1027"/>
            <ac:spMk id="12" creationId="{A20C9B51-C687-4FE9-8A50-B0937AA971A3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13" creationId="{3D4DB614-03ED-25E1-673A-72E6B892C9A1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18" creationId="{C5C81074-43DA-186F-FA5F-90F7241EE72F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19" creationId="{F82063A6-5673-4527-20F2-BDCBC1C12ED1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0" creationId="{60B6EA76-3337-A17E-C97D-CE3C3282A4F8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1" creationId="{E016D7FC-3034-94FD-7639-100D21562740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2" creationId="{E462A392-D6E5-E09F-D6FD-E1F4AB6D7CAD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3" creationId="{FAC364BD-D1B7-EF5D-4395-48A929B1C8AB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8" creationId="{62DC92B5-958F-9CDA-3A98-65DC31EB0097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9" creationId="{ABE10679-E4B0-75C7-8774-0937824DAB47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0" creationId="{605245A8-0E62-C960-32D5-469B719FB990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1" creationId="{8A13418C-C909-C08F-B45A-2A8F75050B6C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2" creationId="{7288BE82-67F8-B59D-975E-F2E062983B5F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3" creationId="{7BD21E2A-5DAB-DF58-A92A-C969A68295B3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4" creationId="{1FA73D0B-6F7C-F3CC-2228-33EA12BCB295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5" creationId="{2C14EF83-30D8-954C-46AB-D7C3359F7C9E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6" creationId="{84D79DA5-0ABB-4ED8-D701-213F5E2F8B54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7" creationId="{28B079C2-94DE-27E6-CDD5-DF1AC1C633AA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2" creationId="{A81F1A17-B9D3-D771-22D8-5B5A8EABB955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3" creationId="{9D0DE9C6-92D9-5986-5C48-C3ED112DBCC3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4" creationId="{E86A3257-E81C-05FD-3049-CF67E91E00C2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5" creationId="{6C8A2A50-8BD0-7F0E-A520-3E5BCBB9CC9B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6" creationId="{1E7C8F38-5EBC-1C01-797D-45DFB9DC1D33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7" creationId="{6FCC41BF-069D-5B7D-4668-15EA477A3F10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2" creationId="{E9608D70-84A4-328B-B5CD-7BD99793C7BE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3" creationId="{AAB2E57F-1F40-D979-90E7-ED44C63DD4F4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4" creationId="{76690507-0586-9258-AD9E-729A92894B0A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5" creationId="{30807886-8033-E160-C579-0870FA5D1BC2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6" creationId="{FD8317E7-F682-AB17-FC8A-936123FDBC14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7" creationId="{A27BEAC1-F59A-8776-4A2B-76B60790CB8F}"/>
          </ac:spMkLst>
        </pc:spChg>
        <pc:grpChg chg="add del mod">
          <ac:chgData name="Phillip Kaufman" userId="c001b2a046940d7c" providerId="LiveId" clId="{9EF190FB-2075-4375-A797-615516ED83A7}" dt="2024-06-18T00:43:48.874" v="11215" actId="478"/>
          <ac:grpSpMkLst>
            <pc:docMk/>
            <pc:sldMk cId="1687253974" sldId="1027"/>
            <ac:grpSpMk id="14" creationId="{B881F0B4-89D2-38B0-959F-95A54577FA4C}"/>
          </ac:grpSpMkLst>
        </pc:grpChg>
        <pc:grpChg chg="mod">
          <ac:chgData name="Phillip Kaufman" userId="c001b2a046940d7c" providerId="LiveId" clId="{9EF190FB-2075-4375-A797-615516ED83A7}" dt="2024-06-17T00:33:50.711" v="10100"/>
          <ac:grpSpMkLst>
            <pc:docMk/>
            <pc:sldMk cId="1687253974" sldId="1027"/>
            <ac:grpSpMk id="17" creationId="{551FEE90-B5D9-D430-A100-33496D207182}"/>
          </ac:grpSpMkLst>
        </pc:grpChg>
        <pc:grpChg chg="add del mod">
          <ac:chgData name="Phillip Kaufman" userId="c001b2a046940d7c" providerId="LiveId" clId="{9EF190FB-2075-4375-A797-615516ED83A7}" dt="2024-06-18T00:43:48.874" v="11215" actId="478"/>
          <ac:grpSpMkLst>
            <pc:docMk/>
            <pc:sldMk cId="1687253974" sldId="1027"/>
            <ac:grpSpMk id="24" creationId="{5C69EEBE-F4FB-53BA-5BD1-F7CCBD3AA2CB}"/>
          </ac:grpSpMkLst>
        </pc:grpChg>
        <pc:grpChg chg="mod">
          <ac:chgData name="Phillip Kaufman" userId="c001b2a046940d7c" providerId="LiveId" clId="{9EF190FB-2075-4375-A797-615516ED83A7}" dt="2024-06-17T00:33:50.711" v="10100"/>
          <ac:grpSpMkLst>
            <pc:docMk/>
            <pc:sldMk cId="1687253974" sldId="1027"/>
            <ac:grpSpMk id="27" creationId="{169377E6-E66D-B479-B1C8-CB96BE9F32B1}"/>
          </ac:grpSpMkLst>
        </pc:grpChg>
        <pc:grpChg chg="add 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38" creationId="{6079E193-1D1F-7E4C-2626-321DA39A81F8}"/>
          </ac:grpSpMkLst>
        </pc:grpChg>
        <pc:grpChg chg="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41" creationId="{821E1E7D-279C-D9BB-0EBC-03AFAF5D95E8}"/>
          </ac:grpSpMkLst>
        </pc:grpChg>
        <pc:grpChg chg="add 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48" creationId="{97F25CDB-0399-FD91-49D5-AB68699CD549}"/>
          </ac:grpSpMkLst>
        </pc:grpChg>
        <pc:grpChg chg="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51" creationId="{1FA04C5C-55EA-998E-9739-235E5DA31C88}"/>
          </ac:grpSpMkLst>
        </pc:grp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15" creationId="{F510D247-6514-4B51-F397-89498EB0776F}"/>
          </ac:cxnSpMkLst>
        </pc:cxn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16" creationId="{9E91CB80-B149-2E44-F9D4-AC7D502BE2A2}"/>
          </ac:cxnSpMkLst>
        </pc:cxn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25" creationId="{9DA916F4-BDFD-2756-8317-694DDAAE1091}"/>
          </ac:cxnSpMkLst>
        </pc:cxn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26" creationId="{A3447415-4F8F-AAE0-C0B8-C28FB0BE440F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39" creationId="{12ACC385-5432-F0F5-0092-DF3B73FAD43E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40" creationId="{0D29A00F-3A37-863F-DB3C-E339A57AC5FF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49" creationId="{E9C85D77-8389-5BD8-DFED-A8D5EB7A623D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50" creationId="{0D4B1916-0E7E-F4CE-8719-E6C54D812FE1}"/>
          </ac:cxnSpMkLst>
        </pc:cxnChg>
      </pc:sldChg>
      <pc:sldChg chg="addSp delSp modSp new del mod">
        <pc:chgData name="Phillip Kaufman" userId="c001b2a046940d7c" providerId="LiveId" clId="{9EF190FB-2075-4375-A797-615516ED83A7}" dt="2024-06-17T06:46:04.514" v="10892" actId="47"/>
        <pc:sldMkLst>
          <pc:docMk/>
          <pc:sldMk cId="756744661" sldId="1028"/>
        </pc:sldMkLst>
        <pc:spChg chg="add mod">
          <ac:chgData name="Phillip Kaufman" userId="c001b2a046940d7c" providerId="LiveId" clId="{9EF190FB-2075-4375-A797-615516ED83A7}" dt="2024-06-17T03:10:59.317" v="10237"/>
          <ac:spMkLst>
            <pc:docMk/>
            <pc:sldMk cId="756744661" sldId="1028"/>
            <ac:spMk id="4" creationId="{1A1FE242-7A9E-4943-C4F3-A6641317BC94}"/>
          </ac:spMkLst>
        </pc:spChg>
        <pc:spChg chg="add del mod">
          <ac:chgData name="Phillip Kaufman" userId="c001b2a046940d7c" providerId="LiveId" clId="{9EF190FB-2075-4375-A797-615516ED83A7}" dt="2024-06-17T03:12:00.652" v="10250" actId="478"/>
          <ac:spMkLst>
            <pc:docMk/>
            <pc:sldMk cId="756744661" sldId="1028"/>
            <ac:spMk id="6" creationId="{B26E9261-F7FD-A55E-E5EF-ECA1C4F849D0}"/>
          </ac:spMkLst>
        </pc:spChg>
        <pc:spChg chg="add del mod">
          <ac:chgData name="Phillip Kaufman" userId="c001b2a046940d7c" providerId="LiveId" clId="{9EF190FB-2075-4375-A797-615516ED83A7}" dt="2024-06-17T03:12:49.670" v="10251"/>
          <ac:spMkLst>
            <pc:docMk/>
            <pc:sldMk cId="756744661" sldId="1028"/>
            <ac:spMk id="7" creationId="{AFA37FAB-3A5E-866C-C9C4-2E2AE711B819}"/>
          </ac:spMkLst>
        </pc:spChg>
        <pc:spChg chg="add del mod">
          <ac:chgData name="Phillip Kaufman" userId="c001b2a046940d7c" providerId="LiveId" clId="{9EF190FB-2075-4375-A797-615516ED83A7}" dt="2024-06-17T03:12:49.670" v="10251"/>
          <ac:spMkLst>
            <pc:docMk/>
            <pc:sldMk cId="756744661" sldId="1028"/>
            <ac:spMk id="10" creationId="{11B611AF-57D6-C3E2-A65C-367D392FC332}"/>
          </ac:spMkLst>
        </pc:spChg>
        <pc:spChg chg="del mod">
          <ac:chgData name="Phillip Kaufman" userId="c001b2a046940d7c" providerId="LiveId" clId="{9EF190FB-2075-4375-A797-615516ED83A7}" dt="2024-06-17T03:13:40.451" v="10263"/>
          <ac:spMkLst>
            <pc:docMk/>
            <pc:sldMk cId="756744661" sldId="1028"/>
            <ac:spMk id="11" creationId="{5C7FD51E-A659-61BC-683F-CB70587245A6}"/>
          </ac:spMkLst>
        </pc:spChg>
        <pc:spChg chg="add del mod">
          <ac:chgData name="Phillip Kaufman" userId="c001b2a046940d7c" providerId="LiveId" clId="{9EF190FB-2075-4375-A797-615516ED83A7}" dt="2024-06-17T03:13:40.451" v="10263"/>
          <ac:spMkLst>
            <pc:docMk/>
            <pc:sldMk cId="756744661" sldId="1028"/>
            <ac:spMk id="12" creationId="{4377161D-29AD-7131-2B1E-62F3F06D2861}"/>
          </ac:spMkLst>
        </pc:spChg>
        <pc:spChg chg="mod">
          <ac:chgData name="Phillip Kaufman" userId="c001b2a046940d7c" providerId="LiveId" clId="{9EF190FB-2075-4375-A797-615516ED83A7}" dt="2024-06-17T03:15:52.527" v="10289" actId="164"/>
          <ac:spMkLst>
            <pc:docMk/>
            <pc:sldMk cId="756744661" sldId="1028"/>
            <ac:spMk id="13" creationId="{123209AC-2C3A-CFA4-4890-826AE26A29B1}"/>
          </ac:spMkLst>
        </pc:spChg>
        <pc:spChg chg="del mod">
          <ac:chgData name="Phillip Kaufman" userId="c001b2a046940d7c" providerId="LiveId" clId="{9EF190FB-2075-4375-A797-615516ED83A7}" dt="2024-06-17T03:13:47.255" v="10266" actId="478"/>
          <ac:spMkLst>
            <pc:docMk/>
            <pc:sldMk cId="756744661" sldId="1028"/>
            <ac:spMk id="14" creationId="{A8E670C9-9D98-15A2-3230-DEF0B8386BA4}"/>
          </ac:spMkLst>
        </pc:spChg>
        <pc:spChg chg="del mod">
          <ac:chgData name="Phillip Kaufman" userId="c001b2a046940d7c" providerId="LiveId" clId="{9EF190FB-2075-4375-A797-615516ED83A7}" dt="2024-06-17T03:13:44.847" v="10264" actId="478"/>
          <ac:spMkLst>
            <pc:docMk/>
            <pc:sldMk cId="756744661" sldId="1028"/>
            <ac:spMk id="15" creationId="{8A6B3DB9-2FA4-B6A0-F9E2-7D8280DC4CAC}"/>
          </ac:spMkLst>
        </pc:spChg>
        <pc:grpChg chg="add mod">
          <ac:chgData name="Phillip Kaufman" userId="c001b2a046940d7c" providerId="LiveId" clId="{9EF190FB-2075-4375-A797-615516ED83A7}" dt="2024-06-17T05:25:07.423" v="10318" actId="1076"/>
          <ac:grpSpMkLst>
            <pc:docMk/>
            <pc:sldMk cId="756744661" sldId="1028"/>
            <ac:grpSpMk id="18" creationId="{21E0FCB1-C65C-F270-BFD4-699AA053C377}"/>
          </ac:grpSpMkLst>
        </pc:grpChg>
        <pc:cxnChg chg="add mod">
          <ac:chgData name="Phillip Kaufman" userId="c001b2a046940d7c" providerId="LiveId" clId="{9EF190FB-2075-4375-A797-615516ED83A7}" dt="2024-06-17T03:10:59.317" v="10237"/>
          <ac:cxnSpMkLst>
            <pc:docMk/>
            <pc:sldMk cId="756744661" sldId="1028"/>
            <ac:cxnSpMk id="5" creationId="{81835515-F4B0-9438-F471-CCE0B9C50B41}"/>
          </ac:cxnSpMkLst>
        </pc:cxnChg>
        <pc:cxnChg chg="add mod ord">
          <ac:chgData name="Phillip Kaufman" userId="c001b2a046940d7c" providerId="LiveId" clId="{9EF190FB-2075-4375-A797-615516ED83A7}" dt="2024-06-17T03:15:52.527" v="10289" actId="164"/>
          <ac:cxnSpMkLst>
            <pc:docMk/>
            <pc:sldMk cId="756744661" sldId="1028"/>
            <ac:cxnSpMk id="8" creationId="{02D5AB48-A8AB-9486-C229-67D09D767741}"/>
          </ac:cxnSpMkLst>
        </pc:cxnChg>
        <pc:cxnChg chg="add mod ord">
          <ac:chgData name="Phillip Kaufman" userId="c001b2a046940d7c" providerId="LiveId" clId="{9EF190FB-2075-4375-A797-615516ED83A7}" dt="2024-06-17T03:15:52.527" v="10289" actId="164"/>
          <ac:cxnSpMkLst>
            <pc:docMk/>
            <pc:sldMk cId="756744661" sldId="1028"/>
            <ac:cxnSpMk id="9" creationId="{32A99B49-08EA-7351-A5A7-2C8825468F63}"/>
          </ac:cxnSpMkLst>
        </pc:cxnChg>
      </pc:sldChg>
      <pc:sldChg chg="addSp delSp modSp mod">
        <pc:chgData name="Phillip Kaufman" userId="c001b2a046940d7c" providerId="LiveId" clId="{9EF190FB-2075-4375-A797-615516ED83A7}" dt="2024-06-15T06:19:13.186" v="8853" actId="166"/>
        <pc:sldMkLst>
          <pc:docMk/>
          <pc:sldMk cId="1530341057" sldId="1029"/>
        </pc:sldMkLst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1" creationId="{AE6830C7-88AC-E11A-3CA6-8C699A9DB921}"/>
          </ac:spMkLst>
        </pc:spChg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2" creationId="{7146BDB3-AFEC-5377-7472-11DE90C1D84B}"/>
          </ac:spMkLst>
        </pc:spChg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3" creationId="{0FA4066F-992E-44A1-E6E7-3821A737ACE4}"/>
          </ac:spMkLst>
        </pc:spChg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4" creationId="{30414326-3519-0BFE-1190-F3B461DED57E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2" creationId="{A3F14D31-3D52-8102-8B2A-A55565454274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3" creationId="{7D225264-B18C-2FD4-09E5-CB7180DA3F26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4" creationId="{6C17891A-276B-69CE-4075-4A6423ED2FA2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5" creationId="{BAAD6C07-3910-3451-9D09-1604B4A813FA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1" creationId="{613B8365-1C0B-4964-72D4-803D2F592BB9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2" creationId="{784918FF-621E-75BA-1F13-F8EEBAAB959F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3" creationId="{3FD7B942-A253-6205-8A6C-B75D1B22C777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4" creationId="{9EAFFD4E-4035-5D4E-1D37-36EDD29FF905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5" creationId="{613B8365-1C0B-4964-72D4-803D2F592BB9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6" creationId="{784918FF-621E-75BA-1F13-F8EEBAAB959F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7" creationId="{3FD7B942-A253-6205-8A6C-B75D1B22C777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8" creationId="{9EAFFD4E-4035-5D4E-1D37-36EDD29FF905}"/>
          </ac:spMkLst>
        </pc:spChg>
        <pc:grpChg chg="add del mod">
          <ac:chgData name="Phillip Kaufman" userId="c001b2a046940d7c" providerId="LiveId" clId="{9EF190FB-2075-4375-A797-615516ED83A7}" dt="2024-06-15T06:09:18.616" v="8381" actId="165"/>
          <ac:grpSpMkLst>
            <pc:docMk/>
            <pc:sldMk cId="1530341057" sldId="1029"/>
            <ac:grpSpMk id="4" creationId="{AB08A050-9CA5-3F4D-1D24-6A0B23A28D65}"/>
          </ac:grpSpMkLst>
        </pc:grpChg>
        <pc:grpChg chg="add mod">
          <ac:chgData name="Phillip Kaufman" userId="c001b2a046940d7c" providerId="LiveId" clId="{9EF190FB-2075-4375-A797-615516ED83A7}" dt="2024-06-15T06:11:45.310" v="8500" actId="1076"/>
          <ac:grpSpMkLst>
            <pc:docMk/>
            <pc:sldMk cId="1530341057" sldId="1029"/>
            <ac:grpSpMk id="5" creationId="{A2B5BCB4-A0FB-20DB-566E-6614F1751938}"/>
          </ac:grpSpMkLst>
        </pc:grpChg>
        <pc:grpChg chg="mod">
          <ac:chgData name="Phillip Kaufman" userId="c001b2a046940d7c" providerId="LiveId" clId="{9EF190FB-2075-4375-A797-615516ED83A7}" dt="2024-06-15T06:05:08.868" v="8312"/>
          <ac:grpSpMkLst>
            <pc:docMk/>
            <pc:sldMk cId="1530341057" sldId="1029"/>
            <ac:grpSpMk id="6" creationId="{45C4C5FD-9116-6EDB-6960-CACF3046846C}"/>
          </ac:grpSpMkLst>
        </pc:grpChg>
        <pc:grpChg chg="del mod topLvl">
          <ac:chgData name="Phillip Kaufman" userId="c001b2a046940d7c" providerId="LiveId" clId="{9EF190FB-2075-4375-A797-615516ED83A7}" dt="2024-06-15T06:09:43.530" v="8387" actId="478"/>
          <ac:grpSpMkLst>
            <pc:docMk/>
            <pc:sldMk cId="1530341057" sldId="1029"/>
            <ac:grpSpMk id="17" creationId="{077E6277-A1D7-F131-4B7C-11EB422727F4}"/>
          </ac:grpSpMkLst>
        </pc:grpChg>
        <pc:grpChg chg="add del mod">
          <ac:chgData name="Phillip Kaufman" userId="c001b2a046940d7c" providerId="LiveId" clId="{9EF190FB-2075-4375-A797-615516ED83A7}" dt="2024-06-15T06:09:49.129" v="8392" actId="21"/>
          <ac:grpSpMkLst>
            <pc:docMk/>
            <pc:sldMk cId="1530341057" sldId="1029"/>
            <ac:grpSpMk id="40" creationId="{ACB09BDD-BC8F-6657-5FBE-EF30B49DDDDB}"/>
          </ac:grpSpMkLst>
        </pc:grpChg>
        <pc:grpChg chg="mod">
          <ac:chgData name="Phillip Kaufman" userId="c001b2a046940d7c" providerId="LiveId" clId="{9EF190FB-2075-4375-A797-615516ED83A7}" dt="2024-06-15T06:09:36.120" v="8385"/>
          <ac:grpSpMkLst>
            <pc:docMk/>
            <pc:sldMk cId="1530341057" sldId="1029"/>
            <ac:grpSpMk id="42" creationId="{F3F46DFE-497B-EF7E-0EA0-970ED277B9A9}"/>
          </ac:grpSpMkLst>
        </pc:grpChg>
        <pc:grpChg chg="add mod">
          <ac:chgData name="Phillip Kaufman" userId="c001b2a046940d7c" providerId="LiveId" clId="{9EF190FB-2075-4375-A797-615516ED83A7}" dt="2024-06-15T06:11:48.452" v="8501" actId="1076"/>
          <ac:grpSpMkLst>
            <pc:docMk/>
            <pc:sldMk cId="1530341057" sldId="1029"/>
            <ac:grpSpMk id="55" creationId="{ACB09BDD-BC8F-6657-5FBE-EF30B49DDDDB}"/>
          </ac:grpSpMkLst>
        </pc:grpChg>
        <pc:grpChg chg="mod">
          <ac:chgData name="Phillip Kaufman" userId="c001b2a046940d7c" providerId="LiveId" clId="{9EF190FB-2075-4375-A797-615516ED83A7}" dt="2024-06-15T06:09:51.424" v="8395"/>
          <ac:grpSpMkLst>
            <pc:docMk/>
            <pc:sldMk cId="1530341057" sldId="1029"/>
            <ac:grpSpMk id="56" creationId="{F3F46DFE-497B-EF7E-0EA0-970ED277B9A9}"/>
          </ac:grpSpMkLst>
        </pc:grp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7" creationId="{37D02B8E-B6C0-5168-4BE5-B38B010CC2F9}"/>
          </ac:cxnSpMkLst>
        </pc:cxn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8" creationId="{0B05CDFA-25DE-B28B-D7A4-5AE4380230B1}"/>
          </ac:cxnSpMkLst>
        </pc:cxn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9" creationId="{6069F8CF-E3B9-A770-4E14-A10DE764AA19}"/>
          </ac:cxnSpMkLst>
        </pc:cxn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10" creationId="{CF652CB2-6A03-E009-B5AE-405A3C34693B}"/>
          </ac:cxnSpMkLst>
        </pc:cxnChg>
        <pc:cxnChg chg="mod ord">
          <ac:chgData name="Phillip Kaufman" userId="c001b2a046940d7c" providerId="LiveId" clId="{9EF190FB-2075-4375-A797-615516ED83A7}" dt="2024-06-15T06:10:43.712" v="8475" actId="1038"/>
          <ac:cxnSpMkLst>
            <pc:docMk/>
            <pc:sldMk cId="1530341057" sldId="1029"/>
            <ac:cxnSpMk id="16" creationId="{0E0ECEA1-C81D-AF12-4586-139CBC7F1062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18" creationId="{D5A64F3D-3A4A-C0DF-18CD-E72F7BF1BA67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19" creationId="{ED52E683-ACF6-D73B-3477-C55C135EF66C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20" creationId="{2D86434A-B33C-8223-E87E-DB49E3795F59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21" creationId="{AA393944-F174-C966-9882-B2773E0CF058}"/>
          </ac:cxnSpMkLst>
        </pc:cxnChg>
        <pc:cxnChg chg="del mod topLvl">
          <ac:chgData name="Phillip Kaufman" userId="c001b2a046940d7c" providerId="LiveId" clId="{9EF190FB-2075-4375-A797-615516ED83A7}" dt="2024-06-15T06:09:45.907" v="8389" actId="478"/>
          <ac:cxnSpMkLst>
            <pc:docMk/>
            <pc:sldMk cId="1530341057" sldId="1029"/>
            <ac:cxnSpMk id="26" creationId="{52FA65F6-8C3C-0CB9-FD08-F32E133568E0}"/>
          </ac:cxnSpMkLst>
        </pc:cxnChg>
        <pc:cxnChg chg="mod">
          <ac:chgData name="Phillip Kaufman" userId="c001b2a046940d7c" providerId="LiveId" clId="{9EF190FB-2075-4375-A797-615516ED83A7}" dt="2024-06-15T06:06:41.387" v="8348" actId="692"/>
          <ac:cxnSpMkLst>
            <pc:docMk/>
            <pc:sldMk cId="1530341057" sldId="1029"/>
            <ac:cxnSpMk id="28" creationId="{4A1B7743-4AD0-5F4A-3C18-BBC01B5FCF52}"/>
          </ac:cxnSpMkLst>
        </pc:cxnChg>
        <pc:cxnChg chg="del mod topLvl">
          <ac:chgData name="Phillip Kaufman" userId="c001b2a046940d7c" providerId="LiveId" clId="{9EF190FB-2075-4375-A797-615516ED83A7}" dt="2024-06-15T06:09:50.501" v="8394" actId="478"/>
          <ac:cxnSpMkLst>
            <pc:docMk/>
            <pc:sldMk cId="1530341057" sldId="1029"/>
            <ac:cxnSpMk id="30" creationId="{8B606402-58D4-DD3E-0939-0A5F93CE1268}"/>
          </ac:cxnSpMkLst>
        </pc:cxnChg>
        <pc:cxnChg chg="mod ord">
          <ac:chgData name="Phillip Kaufman" userId="c001b2a046940d7c" providerId="LiveId" clId="{9EF190FB-2075-4375-A797-615516ED83A7}" dt="2024-06-15T06:19:13.186" v="8853" actId="166"/>
          <ac:cxnSpMkLst>
            <pc:docMk/>
            <pc:sldMk cId="1530341057" sldId="1029"/>
            <ac:cxnSpMk id="32" creationId="{A3720201-B016-2A66-6972-81A35D5055AF}"/>
          </ac:cxnSpMkLst>
        </pc:cxnChg>
        <pc:cxnChg chg="del mod topLvl">
          <ac:chgData name="Phillip Kaufman" userId="c001b2a046940d7c" providerId="LiveId" clId="{9EF190FB-2075-4375-A797-615516ED83A7}" dt="2024-06-15T06:09:50.206" v="8393" actId="478"/>
          <ac:cxnSpMkLst>
            <pc:docMk/>
            <pc:sldMk cId="1530341057" sldId="1029"/>
            <ac:cxnSpMk id="35" creationId="{892B8B65-0342-793B-A769-9FA1144E47B8}"/>
          </ac:cxnSpMkLst>
        </pc:cxnChg>
        <pc:cxnChg chg="add mod">
          <ac:chgData name="Phillip Kaufman" userId="c001b2a046940d7c" providerId="LiveId" clId="{9EF190FB-2075-4375-A797-615516ED83A7}" dt="2024-06-15T06:07:43.730" v="8365" actId="1038"/>
          <ac:cxnSpMkLst>
            <pc:docMk/>
            <pc:sldMk cId="1530341057" sldId="1029"/>
            <ac:cxnSpMk id="37" creationId="{7B90FED0-C329-430D-786C-12AB21DA9F4D}"/>
          </ac:cxnSpMkLst>
        </pc:cxnChg>
        <pc:cxnChg chg="del mod">
          <ac:chgData name="Phillip Kaufman" userId="c001b2a046940d7c" providerId="LiveId" clId="{9EF190FB-2075-4375-A797-615516ED83A7}" dt="2024-06-15T06:08:36.509" v="8375" actId="478"/>
          <ac:cxnSpMkLst>
            <pc:docMk/>
            <pc:sldMk cId="1530341057" sldId="1029"/>
            <ac:cxnSpMk id="38" creationId="{175BD254-8609-4567-17F2-A804EAA9B569}"/>
          </ac:cxnSpMkLst>
        </pc:cxnChg>
        <pc:cxnChg chg="add mod">
          <ac:chgData name="Phillip Kaufman" userId="c001b2a046940d7c" providerId="LiveId" clId="{9EF190FB-2075-4375-A797-615516ED83A7}" dt="2024-06-15T06:09:32.051" v="8384" actId="1076"/>
          <ac:cxnSpMkLst>
            <pc:docMk/>
            <pc:sldMk cId="1530341057" sldId="1029"/>
            <ac:cxnSpMk id="39" creationId="{4B09EA2E-123C-454D-4EF3-B55C685730F5}"/>
          </ac:cxnSpMkLst>
        </pc:cxnChg>
        <pc:cxnChg chg="del mod topLvl">
          <ac:chgData name="Phillip Kaufman" userId="c001b2a046940d7c" providerId="LiveId" clId="{9EF190FB-2075-4375-A797-615516ED83A7}" dt="2024-06-15T06:09:45.332" v="8388" actId="478"/>
          <ac:cxnSpMkLst>
            <pc:docMk/>
            <pc:sldMk cId="1530341057" sldId="1029"/>
            <ac:cxnSpMk id="41" creationId="{DBF86456-0B9E-680E-00AA-71E3A9EC0857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3" creationId="{85C0DB71-6B7D-97D4-83BB-14623F5ACF70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4" creationId="{3D33A839-D804-ACDA-4FBC-47E15D561181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5" creationId="{F18630BA-59EB-A190-0B1B-D864F4AC5B79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6" creationId="{D4027913-2B64-6501-298E-CC14FD8449C2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7" creationId="{89951E75-9FAB-A1E5-B249-BA8DC15A4D0E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8" creationId="{0D706CD9-C3FD-65DA-D4A6-5C78DA36F7A6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9" creationId="{4F264C4C-0A92-E3E3-0215-5ED354D45480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50" creationId="{FA035C4E-4A86-FECC-81D5-6CAE5FDDB63B}"/>
          </ac:cxnSpMkLst>
        </pc:cxnChg>
        <pc:cxnChg chg="mod">
          <ac:chgData name="Phillip Kaufman" userId="c001b2a046940d7c" providerId="LiveId" clId="{9EF190FB-2075-4375-A797-615516ED83A7}" dt="2024-06-15T06:11:37.098" v="8499" actId="692"/>
          <ac:cxnSpMkLst>
            <pc:docMk/>
            <pc:sldMk cId="1530341057" sldId="1029"/>
            <ac:cxnSpMk id="57" creationId="{85C0DB71-6B7D-97D4-83BB-14623F5ACF70}"/>
          </ac:cxnSpMkLst>
        </pc:cxnChg>
        <pc:cxnChg chg="mod ord">
          <ac:chgData name="Phillip Kaufman" userId="c001b2a046940d7c" providerId="LiveId" clId="{9EF190FB-2075-4375-A797-615516ED83A7}" dt="2024-06-15T06:19:05.893" v="8851" actId="166"/>
          <ac:cxnSpMkLst>
            <pc:docMk/>
            <pc:sldMk cId="1530341057" sldId="1029"/>
            <ac:cxnSpMk id="58" creationId="{3D33A839-D804-ACDA-4FBC-47E15D561181}"/>
          </ac:cxnSpMkLst>
        </pc:cxnChg>
        <pc:cxnChg chg="mod">
          <ac:chgData name="Phillip Kaufman" userId="c001b2a046940d7c" providerId="LiveId" clId="{9EF190FB-2075-4375-A797-615516ED83A7}" dt="2024-06-15T06:11:07.592" v="8479" actId="692"/>
          <ac:cxnSpMkLst>
            <pc:docMk/>
            <pc:sldMk cId="1530341057" sldId="1029"/>
            <ac:cxnSpMk id="59" creationId="{F18630BA-59EB-A190-0B1B-D864F4AC5B79}"/>
          </ac:cxnSpMkLst>
        </pc:cxnChg>
        <pc:cxnChg chg="mod ord">
          <ac:chgData name="Phillip Kaufman" userId="c001b2a046940d7c" providerId="LiveId" clId="{9EF190FB-2075-4375-A797-615516ED83A7}" dt="2024-06-15T06:19:07.998" v="8852" actId="166"/>
          <ac:cxnSpMkLst>
            <pc:docMk/>
            <pc:sldMk cId="1530341057" sldId="1029"/>
            <ac:cxnSpMk id="60" creationId="{D4027913-2B64-6501-298E-CC14FD8449C2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1" creationId="{89951E75-9FAB-A1E5-B249-BA8DC15A4D0E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2" creationId="{0D706CD9-C3FD-65DA-D4A6-5C78DA36F7A6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3" creationId="{4F264C4C-0A92-E3E3-0215-5ED354D45480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4" creationId="{FA035C4E-4A86-FECC-81D5-6CAE5FDDB63B}"/>
          </ac:cxnSpMkLst>
        </pc:cxnChg>
      </pc:sldChg>
      <pc:sldChg chg="addSp delSp modSp mod">
        <pc:chgData name="Phillip Kaufman" userId="c001b2a046940d7c" providerId="LiveId" clId="{9EF190FB-2075-4375-A797-615516ED83A7}" dt="2024-06-16T02:18:56.868" v="9403" actId="1076"/>
        <pc:sldMkLst>
          <pc:docMk/>
          <pc:sldMk cId="1238990818" sldId="1030"/>
        </pc:sldMkLst>
        <pc:spChg chg="mod">
          <ac:chgData name="Phillip Kaufman" userId="c001b2a046940d7c" providerId="LiveId" clId="{9EF190FB-2075-4375-A797-615516ED83A7}" dt="2024-06-16T00:49:05.875" v="9214" actId="1076"/>
          <ac:spMkLst>
            <pc:docMk/>
            <pc:sldMk cId="1238990818" sldId="1030"/>
            <ac:spMk id="4" creationId="{EF96D6BB-F589-4F16-73E3-3F8C457B2B24}"/>
          </ac:spMkLst>
        </pc:spChg>
        <pc:spChg chg="del mod">
          <ac:chgData name="Phillip Kaufman" userId="c001b2a046940d7c" providerId="LiveId" clId="{9EF190FB-2075-4375-A797-615516ED83A7}" dt="2024-06-16T00:49:07.404" v="9216"/>
          <ac:spMkLst>
            <pc:docMk/>
            <pc:sldMk cId="1238990818" sldId="1030"/>
            <ac:spMk id="6" creationId="{6A90EDD3-E822-53E5-4C7D-ECD2A03DC0FA}"/>
          </ac:spMkLst>
        </pc:spChg>
        <pc:spChg chg="del mod">
          <ac:chgData name="Phillip Kaufman" userId="c001b2a046940d7c" providerId="LiveId" clId="{9EF190FB-2075-4375-A797-615516ED83A7}" dt="2024-06-16T00:49:54.754" v="9232"/>
          <ac:spMkLst>
            <pc:docMk/>
            <pc:sldMk cId="1238990818" sldId="1030"/>
            <ac:spMk id="9" creationId="{8D244007-3DA8-FC93-A596-DD4A97F86DCC}"/>
          </ac:spMkLst>
        </pc:spChg>
        <pc:spChg chg="mod">
          <ac:chgData name="Phillip Kaufman" userId="c001b2a046940d7c" providerId="LiveId" clId="{9EF190FB-2075-4375-A797-615516ED83A7}" dt="2024-06-16T02:18:56.868" v="9403" actId="1076"/>
          <ac:spMkLst>
            <pc:docMk/>
            <pc:sldMk cId="1238990818" sldId="1030"/>
            <ac:spMk id="17" creationId="{3F41C9D4-F562-D2F7-8306-B1CCB2EE2953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27" creationId="{A6E3E927-9954-611B-60B1-27FA87F0F408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28" creationId="{20DD833E-7C88-EF17-9D83-ED0B94CF95F5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29" creationId="{DC34B975-C396-79E3-DF03-C1A13C305285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4" creationId="{AD942DE0-B948-31DC-D8ED-E3F480B045B6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5" creationId="{5D6FCDAC-2B1A-189E-EFBB-1FE52AD06054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6" creationId="{74E8C4C0-6D37-AFEC-80D5-5A66A9DD9B7E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7" creationId="{A0A5F62F-FBDA-B8E7-3518-F46F34F0CD4F}"/>
          </ac:spMkLst>
        </pc:spChg>
        <pc:grpChg chg="add mod">
          <ac:chgData name="Phillip Kaufman" userId="c001b2a046940d7c" providerId="LiveId" clId="{9EF190FB-2075-4375-A797-615516ED83A7}" dt="2024-06-16T00:50:30.254" v="9235" actId="1076"/>
          <ac:grpSpMkLst>
            <pc:docMk/>
            <pc:sldMk cId="1238990818" sldId="1030"/>
            <ac:grpSpMk id="7" creationId="{046BCDC4-9A43-FE0A-F146-70AAD75CE65B}"/>
          </ac:grpSpMkLst>
        </pc:grpChg>
        <pc:grpChg chg="mod">
          <ac:chgData name="Phillip Kaufman" userId="c001b2a046940d7c" providerId="LiveId" clId="{9EF190FB-2075-4375-A797-615516ED83A7}" dt="2024-06-15T06:56:20.236" v="9065"/>
          <ac:grpSpMkLst>
            <pc:docMk/>
            <pc:sldMk cId="1238990818" sldId="1030"/>
            <ac:grpSpMk id="8" creationId="{D917F987-D18A-0F41-9EBA-1D5A43EC66CD}"/>
          </ac:grpSpMkLst>
        </pc:grpChg>
        <pc:grpChg chg="mod">
          <ac:chgData name="Phillip Kaufman" userId="c001b2a046940d7c" providerId="LiveId" clId="{9EF190FB-2075-4375-A797-615516ED83A7}" dt="2024-06-15T06:56:20.236" v="9065"/>
          <ac:grpSpMkLst>
            <pc:docMk/>
            <pc:sldMk cId="1238990818" sldId="1030"/>
            <ac:grpSpMk id="13" creationId="{18AF38C5-4B33-DC84-3BCA-3D897A8BB500}"/>
          </ac:grpSpMkLst>
        </pc:grpChg>
        <pc:grpChg chg="mod">
          <ac:chgData name="Phillip Kaufman" userId="c001b2a046940d7c" providerId="LiveId" clId="{9EF190FB-2075-4375-A797-615516ED83A7}" dt="2024-06-15T06:56:20.236" v="9065"/>
          <ac:grpSpMkLst>
            <pc:docMk/>
            <pc:sldMk cId="1238990818" sldId="1030"/>
            <ac:grpSpMk id="14" creationId="{F68F5F67-3290-41E4-BE6B-31DAEA105FEF}"/>
          </ac:grpSpMkLst>
        </pc:grp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15" creationId="{A68F2094-4526-9C52-97CF-82C0BE78F2F4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16" creationId="{25389FC3-075A-BE40-B8D0-D7726CD5E8AC}"/>
          </ac:cxnSpMkLst>
        </pc:cxnChg>
        <pc:cxnChg chg="mod">
          <ac:chgData name="Phillip Kaufman" userId="c001b2a046940d7c" providerId="LiveId" clId="{9EF190FB-2075-4375-A797-615516ED83A7}" dt="2024-06-16T00:29:31.822" v="9111" actId="1076"/>
          <ac:cxnSpMkLst>
            <pc:docMk/>
            <pc:sldMk cId="1238990818" sldId="1030"/>
            <ac:cxnSpMk id="18" creationId="{6E33DC04-07BD-BB55-5F23-CFF6F0E7A53F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19" creationId="{936496BF-F9E1-0C75-BB66-EC38E6C576C9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0" creationId="{6068096D-171A-9B2E-E35B-F0DACA7D0C6D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1" creationId="{585F142D-84F4-AB83-D715-D2B4A0C583C1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2" creationId="{59F345E1-92F5-0F70-5939-D02F07305CE2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3" creationId="{6F03FAF7-9728-2F53-07F9-EA3D29F3F441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4" creationId="{62306091-CF6C-367D-9C71-BC9E5CACC46E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5" creationId="{C70FD7FF-15B1-E9DF-FAA8-993D81E93CAB}"/>
          </ac:cxnSpMkLst>
        </pc:cxnChg>
        <pc:cxnChg chg="mod">
          <ac:chgData name="Phillip Kaufman" userId="c001b2a046940d7c" providerId="LiveId" clId="{9EF190FB-2075-4375-A797-615516ED83A7}" dt="2024-06-16T00:28:51.321" v="9108" actId="14100"/>
          <ac:cxnSpMkLst>
            <pc:docMk/>
            <pc:sldMk cId="1238990818" sldId="1030"/>
            <ac:cxnSpMk id="26" creationId="{944A8239-91F2-AD5E-1A3F-308B1006EA91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0" creationId="{1B325553-473E-5D89-4F1A-CF164F4F6F88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1" creationId="{2DE480D9-60FA-7C87-4D86-E1C226EA7CD8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2" creationId="{4448B58D-18E5-3B59-6262-64455F91632D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3" creationId="{130EE7C1-F1EC-9711-7CA2-6A7730B98B6A}"/>
          </ac:cxnSpMkLst>
        </pc:cxnChg>
      </pc:sldChg>
      <pc:sldChg chg="addSp delSp modSp mod ord">
        <pc:chgData name="Phillip Kaufman" userId="c001b2a046940d7c" providerId="LiveId" clId="{9EF190FB-2075-4375-A797-615516ED83A7}" dt="2024-06-16T05:27:19.963" v="9730" actId="1076"/>
        <pc:sldMkLst>
          <pc:docMk/>
          <pc:sldMk cId="2944294350" sldId="1032"/>
        </pc:sldMkLst>
        <pc:spChg chg="mod">
          <ac:chgData name="Phillip Kaufman" userId="c001b2a046940d7c" providerId="LiveId" clId="{9EF190FB-2075-4375-A797-615516ED83A7}" dt="2024-06-16T05:27:14.744" v="9729" actId="692"/>
          <ac:spMkLst>
            <pc:docMk/>
            <pc:sldMk cId="2944294350" sldId="1032"/>
            <ac:spMk id="4" creationId="{FEEA7828-84C7-3901-61ED-453666D005A5}"/>
          </ac:spMkLst>
        </pc:spChg>
        <pc:spChg chg="del mod">
          <ac:chgData name="Phillip Kaufman" userId="c001b2a046940d7c" providerId="LiveId" clId="{9EF190FB-2075-4375-A797-615516ED83A7}" dt="2024-06-16T05:22:14.028" v="9630" actId="478"/>
          <ac:spMkLst>
            <pc:docMk/>
            <pc:sldMk cId="2944294350" sldId="1032"/>
            <ac:spMk id="5" creationId="{5D1FECB9-1BD3-3F2D-6FC7-923AF736AA56}"/>
          </ac:spMkLst>
        </pc:spChg>
        <pc:spChg chg="mod">
          <ac:chgData name="Phillip Kaufman" userId="c001b2a046940d7c" providerId="LiveId" clId="{9EF190FB-2075-4375-A797-615516ED83A7}" dt="2024-06-16T05:24:44.651" v="9693" actId="1076"/>
          <ac:spMkLst>
            <pc:docMk/>
            <pc:sldMk cId="2944294350" sldId="1032"/>
            <ac:spMk id="6" creationId="{3684F0FD-6994-1A75-6EB8-4CC9593E411D}"/>
          </ac:spMkLst>
        </pc:spChg>
        <pc:spChg chg="mod">
          <ac:chgData name="Phillip Kaufman" userId="c001b2a046940d7c" providerId="LiveId" clId="{9EF190FB-2075-4375-A797-615516ED83A7}" dt="2024-06-16T05:24:52.274" v="9700" actId="1076"/>
          <ac:spMkLst>
            <pc:docMk/>
            <pc:sldMk cId="2944294350" sldId="1032"/>
            <ac:spMk id="7" creationId="{84BDBD8E-09AA-45BD-7C41-D6A4125474CD}"/>
          </ac:spMkLst>
        </pc:spChg>
        <pc:spChg chg="mod">
          <ac:chgData name="Phillip Kaufman" userId="c001b2a046940d7c" providerId="LiveId" clId="{9EF190FB-2075-4375-A797-615516ED83A7}" dt="2024-06-16T05:24:56.901" v="9702" actId="1076"/>
          <ac:spMkLst>
            <pc:docMk/>
            <pc:sldMk cId="2944294350" sldId="1032"/>
            <ac:spMk id="8" creationId="{87E816D1-74ED-216A-EA79-80DFA89B949C}"/>
          </ac:spMkLst>
        </pc:spChg>
        <pc:spChg chg="mod">
          <ac:chgData name="Phillip Kaufman" userId="c001b2a046940d7c" providerId="LiveId" clId="{9EF190FB-2075-4375-A797-615516ED83A7}" dt="2024-06-16T05:24:53.611" v="9701" actId="1076"/>
          <ac:spMkLst>
            <pc:docMk/>
            <pc:sldMk cId="2944294350" sldId="1032"/>
            <ac:spMk id="9" creationId="{7C549819-6C9D-8A19-94F6-EDE83ED41122}"/>
          </ac:spMkLst>
        </pc:spChg>
        <pc:spChg chg="mod">
          <ac:chgData name="Phillip Kaufman" userId="c001b2a046940d7c" providerId="LiveId" clId="{9EF190FB-2075-4375-A797-615516ED83A7}" dt="2024-06-16T05:24:47.823" v="9699" actId="1037"/>
          <ac:spMkLst>
            <pc:docMk/>
            <pc:sldMk cId="2944294350" sldId="1032"/>
            <ac:spMk id="10" creationId="{FF25716F-5D2F-3E1C-1669-25F1FA1825E6}"/>
          </ac:spMkLst>
        </pc:spChg>
        <pc:spChg chg="mod">
          <ac:chgData name="Phillip Kaufman" userId="c001b2a046940d7c" providerId="LiveId" clId="{9EF190FB-2075-4375-A797-615516ED83A7}" dt="2024-06-16T05:23:15.326" v="9643" actId="408"/>
          <ac:spMkLst>
            <pc:docMk/>
            <pc:sldMk cId="2944294350" sldId="1032"/>
            <ac:spMk id="11" creationId="{EE0063CA-1BA0-8425-87DB-9151EE99F151}"/>
          </ac:spMkLst>
        </pc:spChg>
        <pc:spChg chg="mod">
          <ac:chgData name="Phillip Kaufman" userId="c001b2a046940d7c" providerId="LiveId" clId="{9EF190FB-2075-4375-A797-615516ED83A7}" dt="2024-06-16T05:25:57.724" v="9707" actId="1076"/>
          <ac:spMkLst>
            <pc:docMk/>
            <pc:sldMk cId="2944294350" sldId="1032"/>
            <ac:spMk id="12" creationId="{9F89CC27-27C4-A580-7462-9E770DF2A4F0}"/>
          </ac:spMkLst>
        </pc:spChg>
        <pc:spChg chg="mod">
          <ac:chgData name="Phillip Kaufman" userId="c001b2a046940d7c" providerId="LiveId" clId="{9EF190FB-2075-4375-A797-615516ED83A7}" dt="2024-06-16T05:26:08.569" v="9712" actId="1076"/>
          <ac:spMkLst>
            <pc:docMk/>
            <pc:sldMk cId="2944294350" sldId="1032"/>
            <ac:spMk id="13" creationId="{85344746-700D-0373-062B-CEC1D0A9C781}"/>
          </ac:spMkLst>
        </pc:spChg>
        <pc:spChg chg="add mod">
          <ac:chgData name="Phillip Kaufman" userId="c001b2a046940d7c" providerId="LiveId" clId="{9EF190FB-2075-4375-A797-615516ED83A7}" dt="2024-06-16T05:27:14.744" v="9729" actId="692"/>
          <ac:spMkLst>
            <pc:docMk/>
            <pc:sldMk cId="2944294350" sldId="1032"/>
            <ac:spMk id="14" creationId="{39CF5685-927E-1304-26E1-F0A023C3D836}"/>
          </ac:spMkLst>
        </pc:spChg>
        <pc:spChg chg="add mod">
          <ac:chgData name="Phillip Kaufman" userId="c001b2a046940d7c" providerId="LiveId" clId="{9EF190FB-2075-4375-A797-615516ED83A7}" dt="2024-06-16T05:26:17.378" v="9716" actId="20577"/>
          <ac:spMkLst>
            <pc:docMk/>
            <pc:sldMk cId="2944294350" sldId="1032"/>
            <ac:spMk id="15" creationId="{30CE8081-044F-4B52-2E89-4491CCDC11CA}"/>
          </ac:spMkLst>
        </pc:spChg>
        <pc:spChg chg="add mod">
          <ac:chgData name="Phillip Kaufman" userId="c001b2a046940d7c" providerId="LiveId" clId="{9EF190FB-2075-4375-A797-615516ED83A7}" dt="2024-06-16T05:26:37.589" v="9723" actId="20577"/>
          <ac:spMkLst>
            <pc:docMk/>
            <pc:sldMk cId="2944294350" sldId="1032"/>
            <ac:spMk id="16" creationId="{8BEE97AE-CACD-05CE-FD23-AFEF160A0D6C}"/>
          </ac:spMkLst>
        </pc:spChg>
        <pc:spChg chg="add mod">
          <ac:chgData name="Phillip Kaufman" userId="c001b2a046940d7c" providerId="LiveId" clId="{9EF190FB-2075-4375-A797-615516ED83A7}" dt="2024-06-16T05:25:58.998" v="9708"/>
          <ac:spMkLst>
            <pc:docMk/>
            <pc:sldMk cId="2944294350" sldId="1032"/>
            <ac:spMk id="17" creationId="{9F3F77B5-A08F-5F34-97FD-3072C67B4CF9}"/>
          </ac:spMkLst>
        </pc:spChg>
        <pc:spChg chg="add mod">
          <ac:chgData name="Phillip Kaufman" userId="c001b2a046940d7c" providerId="LiveId" clId="{9EF190FB-2075-4375-A797-615516ED83A7}" dt="2024-06-16T05:27:19.963" v="9730" actId="1076"/>
          <ac:spMkLst>
            <pc:docMk/>
            <pc:sldMk cId="2944294350" sldId="1032"/>
            <ac:spMk id="18" creationId="{9672DF7D-0F5B-6892-9E15-25F0534C935C}"/>
          </ac:spMkLst>
        </pc:spChg>
      </pc:sldChg>
      <pc:sldChg chg="addSp delSp modSp mod">
        <pc:chgData name="Phillip Kaufman" userId="c001b2a046940d7c" providerId="LiveId" clId="{9EF190FB-2075-4375-A797-615516ED83A7}" dt="2024-06-17T06:24:42.828" v="10870" actId="164"/>
        <pc:sldMkLst>
          <pc:docMk/>
          <pc:sldMk cId="1294826197" sldId="1033"/>
        </pc:sldMkLst>
        <pc:spChg chg="mod">
          <ac:chgData name="Phillip Kaufman" userId="c001b2a046940d7c" providerId="LiveId" clId="{9EF190FB-2075-4375-A797-615516ED83A7}" dt="2024-06-17T06:21:57.678" v="10840" actId="1076"/>
          <ac:spMkLst>
            <pc:docMk/>
            <pc:sldMk cId="1294826197" sldId="1033"/>
            <ac:spMk id="4" creationId="{85F03EE6-4E38-5710-8336-E1B46C3C7813}"/>
          </ac:spMkLst>
        </pc:spChg>
        <pc:spChg chg="mod">
          <ac:chgData name="Phillip Kaufman" userId="c001b2a046940d7c" providerId="LiveId" clId="{9EF190FB-2075-4375-A797-615516ED83A7}" dt="2024-06-16T05:34:23.915" v="9743" actId="1076"/>
          <ac:spMkLst>
            <pc:docMk/>
            <pc:sldMk cId="1294826197" sldId="1033"/>
            <ac:spMk id="5" creationId="{EEF64281-92F8-2FC5-C82C-A9162D53EA30}"/>
          </ac:spMkLst>
        </pc:spChg>
        <pc:spChg chg="del mod topLvl">
          <ac:chgData name="Phillip Kaufman" userId="c001b2a046940d7c" providerId="LiveId" clId="{9EF190FB-2075-4375-A797-615516ED83A7}" dt="2024-06-16T05:35:29.099" v="9754" actId="21"/>
          <ac:spMkLst>
            <pc:docMk/>
            <pc:sldMk cId="1294826197" sldId="1033"/>
            <ac:spMk id="11" creationId="{64471402-444D-2E28-6309-415AA1212FAE}"/>
          </ac:spMkLst>
        </pc:spChg>
        <pc:spChg chg="del mod topLvl">
          <ac:chgData name="Phillip Kaufman" userId="c001b2a046940d7c" providerId="LiveId" clId="{9EF190FB-2075-4375-A797-615516ED83A7}" dt="2024-06-16T05:35:29.099" v="9754" actId="21"/>
          <ac:spMkLst>
            <pc:docMk/>
            <pc:sldMk cId="1294826197" sldId="1033"/>
            <ac:spMk id="12" creationId="{1B485F56-3F02-8259-817C-29274DC58AC6}"/>
          </ac:spMkLst>
        </pc:spChg>
        <pc:spChg chg="mod topLvl">
          <ac:chgData name="Phillip Kaufman" userId="c001b2a046940d7c" providerId="LiveId" clId="{9EF190FB-2075-4375-A797-615516ED83A7}" dt="2024-06-17T06:24:42.828" v="10870" actId="164"/>
          <ac:spMkLst>
            <pc:docMk/>
            <pc:sldMk cId="1294826197" sldId="1033"/>
            <ac:spMk id="12" creationId="{4E8F13D6-5990-DB10-3E69-20C49FB1EA0D}"/>
          </ac:spMkLst>
        </pc:spChg>
        <pc:spChg chg="mod topLvl">
          <ac:chgData name="Phillip Kaufman" userId="c001b2a046940d7c" providerId="LiveId" clId="{9EF190FB-2075-4375-A797-615516ED83A7}" dt="2024-06-17T06:24:42.828" v="10870" actId="164"/>
          <ac:spMkLst>
            <pc:docMk/>
            <pc:sldMk cId="1294826197" sldId="1033"/>
            <ac:spMk id="13" creationId="{47502440-EED0-B04B-B1A0-12B9E47B4D26}"/>
          </ac:spMkLst>
        </pc:spChg>
        <pc:spChg chg="del mod topLvl">
          <ac:chgData name="Phillip Kaufman" userId="c001b2a046940d7c" providerId="LiveId" clId="{9EF190FB-2075-4375-A797-615516ED83A7}" dt="2024-06-16T05:35:29.099" v="9754" actId="21"/>
          <ac:spMkLst>
            <pc:docMk/>
            <pc:sldMk cId="1294826197" sldId="1033"/>
            <ac:spMk id="13" creationId="{545E3FAB-775E-A528-C4D5-9C13B1E7BCF0}"/>
          </ac:spMkLst>
        </pc:spChg>
        <pc:spChg chg="mod">
          <ac:chgData name="Phillip Kaufman" userId="c001b2a046940d7c" providerId="LiveId" clId="{9EF190FB-2075-4375-A797-615516ED83A7}" dt="2024-06-16T05:35:25.054" v="9753" actId="165"/>
          <ac:spMkLst>
            <pc:docMk/>
            <pc:sldMk cId="1294826197" sldId="1033"/>
            <ac:spMk id="14" creationId="{0890BE79-8E86-CD8F-DD2C-8ABF985FEDF8}"/>
          </ac:spMkLst>
        </pc:spChg>
        <pc:spChg chg="mod">
          <ac:chgData name="Phillip Kaufman" userId="c001b2a046940d7c" providerId="LiveId" clId="{9EF190FB-2075-4375-A797-615516ED83A7}" dt="2024-06-16T05:35:25.054" v="9753" actId="165"/>
          <ac:spMkLst>
            <pc:docMk/>
            <pc:sldMk cId="1294826197" sldId="1033"/>
            <ac:spMk id="33" creationId="{7DBB2653-6496-56D6-9C59-A27E867BAE51}"/>
          </ac:spMkLst>
        </pc:spChg>
        <pc:spChg chg="add mod">
          <ac:chgData name="Phillip Kaufman" userId="c001b2a046940d7c" providerId="LiveId" clId="{9EF190FB-2075-4375-A797-615516ED83A7}" dt="2024-06-17T05:53:35.780" v="10574" actId="688"/>
          <ac:spMkLst>
            <pc:docMk/>
            <pc:sldMk cId="1294826197" sldId="1033"/>
            <ac:spMk id="34" creationId="{64471402-444D-2E28-6309-415AA1212FAE}"/>
          </ac:spMkLst>
        </pc:spChg>
        <pc:spChg chg="add mod">
          <ac:chgData name="Phillip Kaufman" userId="c001b2a046940d7c" providerId="LiveId" clId="{9EF190FB-2075-4375-A797-615516ED83A7}" dt="2024-06-17T05:53:37.796" v="10575" actId="688"/>
          <ac:spMkLst>
            <pc:docMk/>
            <pc:sldMk cId="1294826197" sldId="1033"/>
            <ac:spMk id="35" creationId="{1B485F56-3F02-8259-817C-29274DC58AC6}"/>
          </ac:spMkLst>
        </pc:spChg>
        <pc:spChg chg="add mod">
          <ac:chgData name="Phillip Kaufman" userId="c001b2a046940d7c" providerId="LiveId" clId="{9EF190FB-2075-4375-A797-615516ED83A7}" dt="2024-06-17T06:15:48.943" v="10750" actId="1076"/>
          <ac:spMkLst>
            <pc:docMk/>
            <pc:sldMk cId="1294826197" sldId="1033"/>
            <ac:spMk id="36" creationId="{545E3FAB-775E-A528-C4D5-9C13B1E7BCF0}"/>
          </ac:spMkLst>
        </pc:spChg>
        <pc:spChg chg="mod topLvl">
          <ac:chgData name="Phillip Kaufman" userId="c001b2a046940d7c" providerId="LiveId" clId="{9EF190FB-2075-4375-A797-615516ED83A7}" dt="2024-06-17T06:24:42.828" v="10870" actId="164"/>
          <ac:spMkLst>
            <pc:docMk/>
            <pc:sldMk cId="1294826197" sldId="1033"/>
            <ac:spMk id="38" creationId="{9AD3BEAC-2D75-31E3-87DD-320C8D9E1E2B}"/>
          </ac:spMkLst>
        </pc:spChg>
        <pc:spChg chg="mod">
          <ac:chgData name="Phillip Kaufman" userId="c001b2a046940d7c" providerId="LiveId" clId="{9EF190FB-2075-4375-A797-615516ED83A7}" dt="2024-06-17T06:07:42.853" v="10582" actId="165"/>
          <ac:spMkLst>
            <pc:docMk/>
            <pc:sldMk cId="1294826197" sldId="1033"/>
            <ac:spMk id="39" creationId="{1B422BE8-662E-8D72-8812-F247559C4B31}"/>
          </ac:spMkLst>
        </pc:spChg>
        <pc:spChg chg="mod">
          <ac:chgData name="Phillip Kaufman" userId="c001b2a046940d7c" providerId="LiveId" clId="{9EF190FB-2075-4375-A797-615516ED83A7}" dt="2024-06-17T06:07:42.853" v="10582" actId="165"/>
          <ac:spMkLst>
            <pc:docMk/>
            <pc:sldMk cId="1294826197" sldId="1033"/>
            <ac:spMk id="41" creationId="{9E5ECF37-1155-FEA0-34C2-B9943C5B05E6}"/>
          </ac:spMkLst>
        </pc:spChg>
        <pc:spChg chg="add del mod topLvl">
          <ac:chgData name="Phillip Kaufman" userId="c001b2a046940d7c" providerId="LiveId" clId="{9EF190FB-2075-4375-A797-615516ED83A7}" dt="2024-06-17T06:12:10.767" v="10673" actId="478"/>
          <ac:spMkLst>
            <pc:docMk/>
            <pc:sldMk cId="1294826197" sldId="1033"/>
            <ac:spMk id="45" creationId="{195EECC7-8091-B43C-5DEF-15E5545B2622}"/>
          </ac:spMkLst>
        </pc:spChg>
        <pc:spChg chg="del mod">
          <ac:chgData name="Phillip Kaufman" userId="c001b2a046940d7c" providerId="LiveId" clId="{9EF190FB-2075-4375-A797-615516ED83A7}" dt="2024-06-17T06:08:43.997" v="10597" actId="478"/>
          <ac:spMkLst>
            <pc:docMk/>
            <pc:sldMk cId="1294826197" sldId="1033"/>
            <ac:spMk id="47" creationId="{3F4EFE3E-74AD-7316-8937-46137AE31A92}"/>
          </ac:spMkLst>
        </pc:spChg>
        <pc:spChg chg="del mod">
          <ac:chgData name="Phillip Kaufman" userId="c001b2a046940d7c" providerId="LiveId" clId="{9EF190FB-2075-4375-A797-615516ED83A7}" dt="2024-06-17T06:09:00.396" v="10603" actId="478"/>
          <ac:spMkLst>
            <pc:docMk/>
            <pc:sldMk cId="1294826197" sldId="1033"/>
            <ac:spMk id="52" creationId="{2A683D7F-C0B4-3FBD-93B1-4C7290DBBD22}"/>
          </ac:spMkLst>
        </pc:spChg>
        <pc:spChg chg="del mod topLvl">
          <ac:chgData name="Phillip Kaufman" userId="c001b2a046940d7c" providerId="LiveId" clId="{9EF190FB-2075-4375-A797-615516ED83A7}" dt="2024-06-17T06:09:00.396" v="10603" actId="478"/>
          <ac:spMkLst>
            <pc:docMk/>
            <pc:sldMk cId="1294826197" sldId="1033"/>
            <ac:spMk id="53" creationId="{AA5AD68E-F812-F44A-4C72-B98596555EB6}"/>
          </ac:spMkLst>
        </pc:spChg>
        <pc:spChg chg="del mod">
          <ac:chgData name="Phillip Kaufman" userId="c001b2a046940d7c" providerId="LiveId" clId="{9EF190FB-2075-4375-A797-615516ED83A7}" dt="2024-06-17T06:09:00.396" v="10603" actId="478"/>
          <ac:spMkLst>
            <pc:docMk/>
            <pc:sldMk cId="1294826197" sldId="1033"/>
            <ac:spMk id="54" creationId="{FA19F6B8-5B5B-0BCA-AAE8-CC8A7532A8F1}"/>
          </ac:spMkLst>
        </pc:spChg>
        <pc:spChg chg="add del mod topLvl">
          <ac:chgData name="Phillip Kaufman" userId="c001b2a046940d7c" providerId="LiveId" clId="{9EF190FB-2075-4375-A797-615516ED83A7}" dt="2024-06-17T06:15:51.674" v="10752" actId="478"/>
          <ac:spMkLst>
            <pc:docMk/>
            <pc:sldMk cId="1294826197" sldId="1033"/>
            <ac:spMk id="55" creationId="{A36DF69B-51EB-F75E-BF2A-968606A4F9DF}"/>
          </ac:spMkLst>
        </pc:spChg>
        <pc:spChg chg="del mod">
          <ac:chgData name="Phillip Kaufman" userId="c001b2a046940d7c" providerId="LiveId" clId="{9EF190FB-2075-4375-A797-615516ED83A7}" dt="2024-06-17T06:09:04.429" v="10604" actId="478"/>
          <ac:spMkLst>
            <pc:docMk/>
            <pc:sldMk cId="1294826197" sldId="1033"/>
            <ac:spMk id="58" creationId="{375141DC-BAE6-6C6C-7A30-1D7F301D04E2}"/>
          </ac:spMkLst>
        </pc:spChg>
        <pc:spChg chg="mod">
          <ac:chgData name="Phillip Kaufman" userId="c001b2a046940d7c" providerId="LiveId" clId="{9EF190FB-2075-4375-A797-615516ED83A7}" dt="2024-06-17T06:09:42.603" v="10615"/>
          <ac:spMkLst>
            <pc:docMk/>
            <pc:sldMk cId="1294826197" sldId="1033"/>
            <ac:spMk id="59" creationId="{A24EBE27-9EE1-2915-39C0-75309D4CBF18}"/>
          </ac:spMkLst>
        </pc:spChg>
        <pc:spChg chg="mod">
          <ac:chgData name="Phillip Kaufman" userId="c001b2a046940d7c" providerId="LiveId" clId="{9EF190FB-2075-4375-A797-615516ED83A7}" dt="2024-06-17T06:09:42.603" v="10615"/>
          <ac:spMkLst>
            <pc:docMk/>
            <pc:sldMk cId="1294826197" sldId="1033"/>
            <ac:spMk id="60" creationId="{7138523E-6874-073A-DA3E-B80EF6F06B79}"/>
          </ac:spMkLst>
        </pc:spChg>
        <pc:spChg chg="add del mod">
          <ac:chgData name="Phillip Kaufman" userId="c001b2a046940d7c" providerId="LiveId" clId="{9EF190FB-2075-4375-A797-615516ED83A7}" dt="2024-06-17T06:09:42.603" v="10615"/>
          <ac:spMkLst>
            <pc:docMk/>
            <pc:sldMk cId="1294826197" sldId="1033"/>
            <ac:spMk id="61" creationId="{FE39FE13-CAA0-7D10-1761-A4E8115F2197}"/>
          </ac:spMkLst>
        </pc:spChg>
        <pc:spChg chg="add del mod">
          <ac:chgData name="Phillip Kaufman" userId="c001b2a046940d7c" providerId="LiveId" clId="{9EF190FB-2075-4375-A797-615516ED83A7}" dt="2024-06-17T06:11:33.993" v="10659"/>
          <ac:spMkLst>
            <pc:docMk/>
            <pc:sldMk cId="1294826197" sldId="1033"/>
            <ac:spMk id="62" creationId="{7C9531A8-4F16-CBCC-D16A-1F87D03D4CF2}"/>
          </ac:spMkLst>
        </pc:spChg>
        <pc:spChg chg="add del mod">
          <ac:chgData name="Phillip Kaufman" userId="c001b2a046940d7c" providerId="LiveId" clId="{9EF190FB-2075-4375-A797-615516ED83A7}" dt="2024-06-17T06:11:33.993" v="10659"/>
          <ac:spMkLst>
            <pc:docMk/>
            <pc:sldMk cId="1294826197" sldId="1033"/>
            <ac:spMk id="63" creationId="{4E78723D-E7D0-ABDA-E10D-E1D7B45DC5FF}"/>
          </ac:spMkLst>
        </pc:spChg>
        <pc:spChg chg="mod">
          <ac:chgData name="Phillip Kaufman" userId="c001b2a046940d7c" providerId="LiveId" clId="{9EF190FB-2075-4375-A797-615516ED83A7}" dt="2024-06-16T05:34:32.053" v="9744" actId="1076"/>
          <ac:spMkLst>
            <pc:docMk/>
            <pc:sldMk cId="1294826197" sldId="1033"/>
            <ac:spMk id="67" creationId="{65DCCFB1-64FC-8635-7F86-35009753134F}"/>
          </ac:spMkLst>
        </pc:spChg>
        <pc:spChg chg="add del mod">
          <ac:chgData name="Phillip Kaufman" userId="c001b2a046940d7c" providerId="LiveId" clId="{9EF190FB-2075-4375-A797-615516ED83A7}" dt="2024-06-17T06:11:33.993" v="10659"/>
          <ac:spMkLst>
            <pc:docMk/>
            <pc:sldMk cId="1294826197" sldId="1033"/>
            <ac:spMk id="68" creationId="{78CBF2AE-B207-F68A-4341-48D142953918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69" creationId="{D034D65E-8D71-0D3E-C23C-888F640D5BA1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0" creationId="{3A1FEB7D-99A1-EE66-26B7-C4E4F9C3DE93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1" creationId="{077BADDC-FDD0-E513-AF87-CD0FFC865508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2" creationId="{71534489-6BE1-47B2-D78A-655E47CE9FA5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3" creationId="{96CE7F0E-BEDD-11D2-38A2-B02A9D6D945E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4" creationId="{55A319FB-24AB-F760-98E5-5188E549EF60}"/>
          </ac:spMkLst>
        </pc:spChg>
        <pc:spChg chg="add del 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5" creationId="{88720F50-7364-9CA7-D484-1A4B2D00432E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6" creationId="{104CF779-633A-A26C-CF1F-95F5F4C38275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7" creationId="{5607247E-1D87-B8BA-F53F-BDCFE87340CA}"/>
          </ac:spMkLst>
        </pc:spChg>
        <pc:spChg chg="add del 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8" creationId="{A31B9A06-6239-2729-6F28-9BE44DEC9765}"/>
          </ac:spMkLst>
        </pc:spChg>
        <pc:spChg chg="add del 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9" creationId="{4296282D-7495-D674-7CDB-9A1C6C25C97C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80" creationId="{6F9D0A48-03AE-998F-D71F-90240E5091BD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81" creationId="{E939A1EC-0F0C-1424-72DB-2B9768CE20D7}"/>
          </ac:spMkLst>
        </pc:spChg>
        <pc:spChg chg="add del 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82" creationId="{D807BA32-E7FE-4E47-9F0A-5166C2E59612}"/>
          </ac:spMkLst>
        </pc:spChg>
        <pc:spChg chg="mod">
          <ac:chgData name="Phillip Kaufman" userId="c001b2a046940d7c" providerId="LiveId" clId="{9EF190FB-2075-4375-A797-615516ED83A7}" dt="2024-06-17T06:11:16.061" v="10642"/>
          <ac:spMkLst>
            <pc:docMk/>
            <pc:sldMk cId="1294826197" sldId="1033"/>
            <ac:spMk id="83" creationId="{53D4A8DC-794E-DEEB-1C72-D1748856169B}"/>
          </ac:spMkLst>
        </pc:spChg>
        <pc:spChg chg="mod">
          <ac:chgData name="Phillip Kaufman" userId="c001b2a046940d7c" providerId="LiveId" clId="{9EF190FB-2075-4375-A797-615516ED83A7}" dt="2024-06-17T06:11:31.261" v="10648"/>
          <ac:spMkLst>
            <pc:docMk/>
            <pc:sldMk cId="1294826197" sldId="1033"/>
            <ac:spMk id="84" creationId="{C4C54964-BAFA-B0E8-F3D2-BBF313D62768}"/>
          </ac:spMkLst>
        </pc:spChg>
        <pc:spChg chg="mod">
          <ac:chgData name="Phillip Kaufman" userId="c001b2a046940d7c" providerId="LiveId" clId="{9EF190FB-2075-4375-A797-615516ED83A7}" dt="2024-06-17T06:11:31.261" v="10648"/>
          <ac:spMkLst>
            <pc:docMk/>
            <pc:sldMk cId="1294826197" sldId="1033"/>
            <ac:spMk id="85" creationId="{60ED41ED-3308-D12E-D8D3-B900FFEA2EC4}"/>
          </ac:spMkLst>
        </pc:spChg>
        <pc:spChg chg="add del mod">
          <ac:chgData name="Phillip Kaufman" userId="c001b2a046940d7c" providerId="LiveId" clId="{9EF190FB-2075-4375-A797-615516ED83A7}" dt="2024-06-17T06:11:31.261" v="10648"/>
          <ac:spMkLst>
            <pc:docMk/>
            <pc:sldMk cId="1294826197" sldId="1033"/>
            <ac:spMk id="86" creationId="{A620F197-E009-F07B-1235-1006E7D6D37F}"/>
          </ac:spMkLst>
        </pc:spChg>
        <pc:spChg chg="add del mod topLvl">
          <ac:chgData name="Phillip Kaufman" userId="c001b2a046940d7c" providerId="LiveId" clId="{9EF190FB-2075-4375-A797-615516ED83A7}" dt="2024-06-17T06:15:16.801" v="10747" actId="478"/>
          <ac:spMkLst>
            <pc:docMk/>
            <pc:sldMk cId="1294826197" sldId="1033"/>
            <ac:spMk id="88" creationId="{959041F3-4C01-14DA-4B81-C528AC996EE1}"/>
          </ac:spMkLst>
        </pc:spChg>
        <pc:spChg chg="del mod topLvl">
          <ac:chgData name="Phillip Kaufman" userId="c001b2a046940d7c" providerId="LiveId" clId="{9EF190FB-2075-4375-A797-615516ED83A7}" dt="2024-06-17T06:12:32.242" v="10684" actId="478"/>
          <ac:spMkLst>
            <pc:docMk/>
            <pc:sldMk cId="1294826197" sldId="1033"/>
            <ac:spMk id="90" creationId="{767A0076-68D4-4419-4964-20E3C0D54D2A}"/>
          </ac:spMkLst>
        </pc:spChg>
        <pc:spChg chg="mod">
          <ac:chgData name="Phillip Kaufman" userId="c001b2a046940d7c" providerId="LiveId" clId="{9EF190FB-2075-4375-A797-615516ED83A7}" dt="2024-06-17T06:12:59.638" v="10691"/>
          <ac:spMkLst>
            <pc:docMk/>
            <pc:sldMk cId="1294826197" sldId="1033"/>
            <ac:spMk id="93" creationId="{7AFE611D-FC24-0DFA-181B-C94DCF24F79B}"/>
          </ac:spMkLst>
        </pc:spChg>
        <pc:spChg chg="add del mod">
          <ac:chgData name="Phillip Kaufman" userId="c001b2a046940d7c" providerId="LiveId" clId="{9EF190FB-2075-4375-A797-615516ED83A7}" dt="2024-06-17T06:13:43.045" v="10705"/>
          <ac:spMkLst>
            <pc:docMk/>
            <pc:sldMk cId="1294826197" sldId="1033"/>
            <ac:spMk id="94" creationId="{204F58D5-4C04-CEA9-BC43-B4AB8A80EC86}"/>
          </ac:spMkLst>
        </pc:spChg>
        <pc:spChg chg="add del mod">
          <ac:chgData name="Phillip Kaufman" userId="c001b2a046940d7c" providerId="LiveId" clId="{9EF190FB-2075-4375-A797-615516ED83A7}" dt="2024-06-17T06:13:43.045" v="10705"/>
          <ac:spMkLst>
            <pc:docMk/>
            <pc:sldMk cId="1294826197" sldId="1033"/>
            <ac:spMk id="95" creationId="{F8004DDB-BDE1-8908-A41D-6C67065D34CB}"/>
          </ac:spMkLst>
        </pc:spChg>
        <pc:spChg chg="add del mod">
          <ac:chgData name="Phillip Kaufman" userId="c001b2a046940d7c" providerId="LiveId" clId="{9EF190FB-2075-4375-A797-615516ED83A7}" dt="2024-06-17T06:13:43.045" v="10705"/>
          <ac:spMkLst>
            <pc:docMk/>
            <pc:sldMk cId="1294826197" sldId="1033"/>
            <ac:spMk id="96" creationId="{62F9B509-DD35-423F-6F6B-B7ECBFA1AC3F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97" creationId="{34F33799-2774-52CA-C002-E1FCAD32FAFF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98" creationId="{6F350B30-1477-F947-4340-C3ABCD593ADC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99" creationId="{4DAB2B79-4EFD-743D-D38E-0AB79353DC0B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100" creationId="{B7F98127-261F-4A8D-98CF-8F24B4C6C8E8}"/>
          </ac:spMkLst>
        </pc:spChg>
        <pc:spChg chg="add del 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101" creationId="{CD2DB37A-35C3-DAEA-289E-08CD1C6319DD}"/>
          </ac:spMkLst>
        </pc:spChg>
        <pc:spChg chg="add del mod topLvl">
          <ac:chgData name="Phillip Kaufman" userId="c001b2a046940d7c" providerId="LiveId" clId="{9EF190FB-2075-4375-A797-615516ED83A7}" dt="2024-06-17T06:15:13.095" v="10743" actId="478"/>
          <ac:spMkLst>
            <pc:docMk/>
            <pc:sldMk cId="1294826197" sldId="1033"/>
            <ac:spMk id="103" creationId="{B0274F69-BE9D-2E66-F303-A0927189ECED}"/>
          </ac:spMkLst>
        </pc:spChg>
        <pc:spChg chg="add del mod topLvl">
          <ac:chgData name="Phillip Kaufman" userId="c001b2a046940d7c" providerId="LiveId" clId="{9EF190FB-2075-4375-A797-615516ED83A7}" dt="2024-06-17T06:15:13.095" v="10743" actId="478"/>
          <ac:spMkLst>
            <pc:docMk/>
            <pc:sldMk cId="1294826197" sldId="1033"/>
            <ac:spMk id="105" creationId="{DFC9984C-7292-0F60-4B42-D29A342CFDB0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08" creationId="{9E2342A4-94C7-A246-4BBE-841143B575D9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09" creationId="{1D789E39-7124-D8E3-1859-ECDB92FFD7B6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10" creationId="{CABED98D-EF42-F93C-BD59-A7A9CC9ECD23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11" creationId="{AA102E8D-47F6-1533-0C01-D1EA1BDA1593}"/>
          </ac:spMkLst>
        </pc:spChg>
        <pc:spChg chg="add del 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12" creationId="{5749EB12-6AE7-9EE7-CE1F-0650CA9A9CA7}"/>
          </ac:spMkLst>
        </pc:spChg>
        <pc:spChg chg="add del 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5" creationId="{F4AA7C1D-3EA6-9FE4-03F9-0246E751E987}"/>
          </ac:spMkLst>
        </pc:spChg>
        <pc:spChg chg="add del mod topLvl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6" creationId="{B2446B28-FB93-F9D1-617F-7EBC94887E5C}"/>
          </ac:spMkLst>
        </pc:spChg>
        <pc:spChg chg="add del 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7" creationId="{C440F1C3-8027-D5F6-960C-80661962B63A}"/>
          </ac:spMkLst>
        </pc:spChg>
        <pc:spChg chg="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8" creationId="{CE0A1BF7-DF9E-16DA-E314-F77925BB9C5A}"/>
          </ac:spMkLst>
        </pc:spChg>
        <pc:spChg chg="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21" creationId="{E87324F7-7C8F-132B-DCA5-E82344E683AF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4" creationId="{3B979558-6F86-20B9-CE00-11B424DF244F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5" creationId="{7BF4DD8E-354D-3D9D-A876-2F732F212445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6" creationId="{D027BA54-22DD-BBA1-A86A-BCB895F6C254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7" creationId="{AE2F34F8-E8AB-12AD-0F89-0A04912BDF52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30" creationId="{B2530A5E-D73A-70F1-C962-80E4949A700C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3" creationId="{708DD620-F468-54D5-0E96-2C741A9E3F08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4" creationId="{79DC4820-9FFD-C76E-7861-94B3B25A0F40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5" creationId="{FD73C893-3002-F374-39C2-60359B434E60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6" creationId="{FA33E13C-8567-83F5-C437-622F3A2375C3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9" creationId="{0D614126-27F0-2C33-17C0-2E2B73D64270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2" creationId="{410E3E48-181A-5134-E664-7DA8559AE19A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3" creationId="{5E96D25D-BA2A-23F6-96D4-FAA2F61D6AC5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4" creationId="{3EB6556F-8E4A-7876-2720-30C122A05C48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5" creationId="{8AD1319A-F365-64C9-09C1-BEC94351485F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7" creationId="{9566B8E5-09EE-84BB-F9E6-91E26F057DDA}"/>
          </ac:spMkLst>
        </pc:spChg>
        <pc:spChg chg="del mod topLvl">
          <ac:chgData name="Phillip Kaufman" userId="c001b2a046940d7c" providerId="LiveId" clId="{9EF190FB-2075-4375-A797-615516ED83A7}" dt="2024-06-17T06:20:10.070" v="10814" actId="478"/>
          <ac:spMkLst>
            <pc:docMk/>
            <pc:sldMk cId="1294826197" sldId="1033"/>
            <ac:spMk id="152" creationId="{350E3A20-9764-9E09-39B6-E42B6C915B81}"/>
          </ac:spMkLst>
        </pc:spChg>
        <pc:spChg chg="del mod">
          <ac:chgData name="Phillip Kaufman" userId="c001b2a046940d7c" providerId="LiveId" clId="{9EF190FB-2075-4375-A797-615516ED83A7}" dt="2024-06-17T06:20:10.070" v="10814" actId="478"/>
          <ac:spMkLst>
            <pc:docMk/>
            <pc:sldMk cId="1294826197" sldId="1033"/>
            <ac:spMk id="153" creationId="{E03D452D-1955-477F-12D6-61D1D1F02538}"/>
          </ac:spMkLst>
        </pc:spChg>
        <pc:spChg chg="del mod">
          <ac:chgData name="Phillip Kaufman" userId="c001b2a046940d7c" providerId="LiveId" clId="{9EF190FB-2075-4375-A797-615516ED83A7}" dt="2024-06-17T06:20:10.070" v="10814" actId="478"/>
          <ac:spMkLst>
            <pc:docMk/>
            <pc:sldMk cId="1294826197" sldId="1033"/>
            <ac:spMk id="154" creationId="{C173662D-F9D9-EBEE-41CD-382F5CF40388}"/>
          </ac:spMkLst>
        </pc:spChg>
        <pc:spChg chg="mod">
          <ac:chgData name="Phillip Kaufman" userId="c001b2a046940d7c" providerId="LiveId" clId="{9EF190FB-2075-4375-A797-615516ED83A7}" dt="2024-06-17T06:20:05.015" v="10812"/>
          <ac:spMkLst>
            <pc:docMk/>
            <pc:sldMk cId="1294826197" sldId="1033"/>
            <ac:spMk id="155" creationId="{D1C104F5-326B-6316-2E5E-DE30F959B9F6}"/>
          </ac:spMkLst>
        </pc:spChg>
        <pc:spChg chg="mod">
          <ac:chgData name="Phillip Kaufman" userId="c001b2a046940d7c" providerId="LiveId" clId="{9EF190FB-2075-4375-A797-615516ED83A7}" dt="2024-06-17T06:20:05.015" v="10812"/>
          <ac:spMkLst>
            <pc:docMk/>
            <pc:sldMk cId="1294826197" sldId="1033"/>
            <ac:spMk id="158" creationId="{6A70F9A6-710A-4113-16EB-5E0FB88850EF}"/>
          </ac:spMkLst>
        </pc:spChg>
        <pc:spChg chg="add del 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1" creationId="{DD82D128-3669-09B9-7302-6F83064E5C8C}"/>
          </ac:spMkLst>
        </pc:spChg>
        <pc:spChg chg="add del mod topLvl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2" creationId="{DCE47939-8A33-37CF-AC65-5A3ECB4D1CEB}"/>
          </ac:spMkLst>
        </pc:spChg>
        <pc:spChg chg="add del 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3" creationId="{9D5E255F-440C-8679-EB63-DABB4AAEBEC4}"/>
          </ac:spMkLst>
        </pc:spChg>
        <pc:spChg chg="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4" creationId="{E2403484-ABBE-23CA-1E96-C95A6006A9F7}"/>
          </ac:spMkLst>
        </pc:spChg>
        <pc:spChg chg="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7" creationId="{20F0919B-96CD-A0CF-227A-496D31502B06}"/>
          </ac:spMkLst>
        </pc:spChg>
        <pc:spChg chg="del mod topLvl">
          <ac:chgData name="Phillip Kaufman" userId="c001b2a046940d7c" providerId="LiveId" clId="{9EF190FB-2075-4375-A797-615516ED83A7}" dt="2024-06-17T06:24:03.927" v="10860" actId="478"/>
          <ac:spMkLst>
            <pc:docMk/>
            <pc:sldMk cId="1294826197" sldId="1033"/>
            <ac:spMk id="170" creationId="{46B00224-A758-A307-013A-5419CC9EF804}"/>
          </ac:spMkLst>
        </pc:spChg>
        <pc:spChg chg="del mod">
          <ac:chgData name="Phillip Kaufman" userId="c001b2a046940d7c" providerId="LiveId" clId="{9EF190FB-2075-4375-A797-615516ED83A7}" dt="2024-06-17T06:23:46.704" v="10858" actId="478"/>
          <ac:spMkLst>
            <pc:docMk/>
            <pc:sldMk cId="1294826197" sldId="1033"/>
            <ac:spMk id="171" creationId="{8B7B2DDF-A64D-C71D-09F6-7A0D12C7E1E0}"/>
          </ac:spMkLst>
        </pc:spChg>
        <pc:spChg chg="del mod">
          <ac:chgData name="Phillip Kaufman" userId="c001b2a046940d7c" providerId="LiveId" clId="{9EF190FB-2075-4375-A797-615516ED83A7}" dt="2024-06-17T06:23:46.704" v="10858" actId="478"/>
          <ac:spMkLst>
            <pc:docMk/>
            <pc:sldMk cId="1294826197" sldId="1033"/>
            <ac:spMk id="172" creationId="{ECE9E1B0-F54C-7784-6CD7-BCAD8157072F}"/>
          </ac:spMkLst>
        </pc:spChg>
        <pc:spChg chg="mod">
          <ac:chgData name="Phillip Kaufman" userId="c001b2a046940d7c" providerId="LiveId" clId="{9EF190FB-2075-4375-A797-615516ED83A7}" dt="2024-06-17T06:23:42.718" v="10857" actId="20577"/>
          <ac:spMkLst>
            <pc:docMk/>
            <pc:sldMk cId="1294826197" sldId="1033"/>
            <ac:spMk id="173" creationId="{477885B4-B96D-2421-DB32-B22582BDC96E}"/>
          </ac:spMkLst>
        </pc:spChg>
        <pc:spChg chg="mod">
          <ac:chgData name="Phillip Kaufman" userId="c001b2a046940d7c" providerId="LiveId" clId="{9EF190FB-2075-4375-A797-615516ED83A7}" dt="2024-06-17T06:23:42.718" v="10857" actId="20577"/>
          <ac:spMkLst>
            <pc:docMk/>
            <pc:sldMk cId="1294826197" sldId="1033"/>
            <ac:spMk id="176" creationId="{DAE1ADBF-DE2C-701F-6E23-06680D26D78F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79" creationId="{34A9C66D-9AF9-A940-CD32-4ABCA5C737DF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80" creationId="{8A782BD5-A789-91D6-19FE-8CE5DEAD5D94}"/>
          </ac:spMkLst>
        </pc:spChg>
        <pc:spChg chg="del mod">
          <ac:chgData name="Phillip Kaufman" userId="c001b2a046940d7c" providerId="LiveId" clId="{9EF190FB-2075-4375-A797-615516ED83A7}" dt="2024-06-17T06:23:32.828" v="10854" actId="478"/>
          <ac:spMkLst>
            <pc:docMk/>
            <pc:sldMk cId="1294826197" sldId="1033"/>
            <ac:spMk id="181" creationId="{A67203B4-C13B-7B47-FF6A-B5315BF56963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82" creationId="{AA34A069-ACCC-EE80-4185-D8415D7B44D2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85" creationId="{3D887AC2-829E-DEB8-3B37-7EB91BDAB3C5}"/>
          </ac:spMkLst>
        </pc:spChg>
        <pc:spChg chg="add mod">
          <ac:chgData name="Phillip Kaufman" userId="c001b2a046940d7c" providerId="LiveId" clId="{9EF190FB-2075-4375-A797-615516ED83A7}" dt="2024-06-17T06:24:38.189" v="10869" actId="164"/>
          <ac:spMkLst>
            <pc:docMk/>
            <pc:sldMk cId="1294826197" sldId="1033"/>
            <ac:spMk id="186" creationId="{DDE21D7A-3E7B-36E2-26D4-A2EDE2C9EDD8}"/>
          </ac:spMkLst>
        </pc:spChg>
        <pc:spChg chg="add mod">
          <ac:chgData name="Phillip Kaufman" userId="c001b2a046940d7c" providerId="LiveId" clId="{9EF190FB-2075-4375-A797-615516ED83A7}" dt="2024-06-17T06:24:38.189" v="10869" actId="164"/>
          <ac:spMkLst>
            <pc:docMk/>
            <pc:sldMk cId="1294826197" sldId="1033"/>
            <ac:spMk id="187" creationId="{6280CC68-3142-9D8E-E177-27EDBD1685D4}"/>
          </ac:spMkLst>
        </pc:spChg>
        <pc:spChg chg="add mod">
          <ac:chgData name="Phillip Kaufman" userId="c001b2a046940d7c" providerId="LiveId" clId="{9EF190FB-2075-4375-A797-615516ED83A7}" dt="2024-06-17T06:24:38.189" v="10869" actId="164"/>
          <ac:spMkLst>
            <pc:docMk/>
            <pc:sldMk cId="1294826197" sldId="1033"/>
            <ac:spMk id="188" creationId="{9DB448F9-E45E-42E5-A47C-C35AC13262C3}"/>
          </ac:spMkLst>
        </pc:spChg>
        <pc:grpChg chg="mod">
          <ac:chgData name="Phillip Kaufman" userId="c001b2a046940d7c" providerId="LiveId" clId="{9EF190FB-2075-4375-A797-615516ED83A7}" dt="2024-06-17T06:20:22.922" v="10817" actId="1076"/>
          <ac:grpSpMkLst>
            <pc:docMk/>
            <pc:sldMk cId="1294826197" sldId="1033"/>
            <ac:grpSpMk id="6" creationId="{248A1CC4-B3CC-558F-DA9C-8AEEF7AF1FA7}"/>
          </ac:grpSpMkLst>
        </pc:grpChg>
        <pc:grpChg chg="add del mod">
          <ac:chgData name="Phillip Kaufman" userId="c001b2a046940d7c" providerId="LiveId" clId="{9EF190FB-2075-4375-A797-615516ED83A7}" dt="2024-06-17T06:07:42.853" v="10582" actId="165"/>
          <ac:grpSpMkLst>
            <pc:docMk/>
            <pc:sldMk cId="1294826197" sldId="1033"/>
            <ac:grpSpMk id="7" creationId="{4EB0722D-B92D-17D6-3930-0373C7AB59B2}"/>
          </ac:grpSpMkLst>
        </pc:grpChg>
        <pc:grpChg chg="add del mod">
          <ac:chgData name="Phillip Kaufman" userId="c001b2a046940d7c" providerId="LiveId" clId="{9EF190FB-2075-4375-A797-615516ED83A7}" dt="2024-06-16T05:35:25.054" v="9753" actId="165"/>
          <ac:grpSpMkLst>
            <pc:docMk/>
            <pc:sldMk cId="1294826197" sldId="1033"/>
            <ac:grpSpMk id="7" creationId="{EA4A3004-127F-03F1-DF21-16CFE94CF747}"/>
          </ac:grpSpMkLst>
        </pc:grpChg>
        <pc:grpChg chg="mod">
          <ac:chgData name="Phillip Kaufman" userId="c001b2a046940d7c" providerId="LiveId" clId="{9EF190FB-2075-4375-A797-615516ED83A7}" dt="2024-06-16T05:36:17.235" v="9758" actId="1076"/>
          <ac:grpSpMkLst>
            <pc:docMk/>
            <pc:sldMk cId="1294826197" sldId="1033"/>
            <ac:grpSpMk id="9" creationId="{BCF392B8-B48C-C4A6-F5B4-D53ED83DF6E7}"/>
          </ac:grpSpMkLst>
        </pc:grpChg>
        <pc:grpChg chg="mod topLvl">
          <ac:chgData name="Phillip Kaufman" userId="c001b2a046940d7c" providerId="LiveId" clId="{9EF190FB-2075-4375-A797-615516ED83A7}" dt="2024-06-16T05:37:09.736" v="9759" actId="1076"/>
          <ac:grpSpMkLst>
            <pc:docMk/>
            <pc:sldMk cId="1294826197" sldId="1033"/>
            <ac:grpSpMk id="10" creationId="{B7EC216E-0527-1BBD-43B4-5FB3536ADF96}"/>
          </ac:grpSpMkLst>
        </pc:grpChg>
        <pc:grpChg chg="mod topLvl">
          <ac:chgData name="Phillip Kaufman" userId="c001b2a046940d7c" providerId="LiveId" clId="{9EF190FB-2075-4375-A797-615516ED83A7}" dt="2024-06-17T06:24:42.828" v="10870" actId="164"/>
          <ac:grpSpMkLst>
            <pc:docMk/>
            <pc:sldMk cId="1294826197" sldId="1033"/>
            <ac:grpSpMk id="11" creationId="{6EAB8402-6FFE-2652-D348-2FF1A9709B13}"/>
          </ac:grpSpMkLst>
        </pc:grpChg>
        <pc:grpChg chg="mod">
          <ac:chgData name="Phillip Kaufman" userId="c001b2a046940d7c" providerId="LiveId" clId="{9EF190FB-2075-4375-A797-615516ED83A7}" dt="2024-06-16T05:34:32.053" v="9744" actId="1076"/>
          <ac:grpSpMkLst>
            <pc:docMk/>
            <pc:sldMk cId="1294826197" sldId="1033"/>
            <ac:grpSpMk id="30" creationId="{E3BC68B6-793F-0461-9A2E-507915A31F3E}"/>
          </ac:grpSpMkLst>
        </pc:grpChg>
        <pc:grpChg chg="add mod">
          <ac:chgData name="Phillip Kaufman" userId="c001b2a046940d7c" providerId="LiveId" clId="{9EF190FB-2075-4375-A797-615516ED83A7}" dt="2024-06-16T05:42:19.202" v="9794" actId="164"/>
          <ac:grpSpMkLst>
            <pc:docMk/>
            <pc:sldMk cId="1294826197" sldId="1033"/>
            <ac:grpSpMk id="37" creationId="{44F9DDEF-5495-1E06-5A27-8FC8934FB868}"/>
          </ac:grpSpMkLst>
        </pc:grpChg>
        <pc:grpChg chg="mod">
          <ac:chgData name="Phillip Kaufman" userId="c001b2a046940d7c" providerId="LiveId" clId="{9EF190FB-2075-4375-A797-615516ED83A7}" dt="2024-06-17T06:07:42.853" v="10582" actId="165"/>
          <ac:grpSpMkLst>
            <pc:docMk/>
            <pc:sldMk cId="1294826197" sldId="1033"/>
            <ac:grpSpMk id="40" creationId="{F7D64814-DB9A-7BEC-53AB-2B652F2853CD}"/>
          </ac:grpSpMkLst>
        </pc:grpChg>
        <pc:grpChg chg="add del mod">
          <ac:chgData name="Phillip Kaufman" userId="c001b2a046940d7c" providerId="LiveId" clId="{9EF190FB-2075-4375-A797-615516ED83A7}" dt="2024-06-17T06:08:45.672" v="10598" actId="478"/>
          <ac:grpSpMkLst>
            <pc:docMk/>
            <pc:sldMk cId="1294826197" sldId="1033"/>
            <ac:grpSpMk id="44" creationId="{08C6227D-12BC-2AB3-C33E-4FD5DE81C894}"/>
          </ac:grpSpMkLst>
        </pc:grpChg>
        <pc:grpChg chg="del mod">
          <ac:chgData name="Phillip Kaufman" userId="c001b2a046940d7c" providerId="LiveId" clId="{9EF190FB-2075-4375-A797-615516ED83A7}" dt="2024-06-17T06:08:43.997" v="10597" actId="478"/>
          <ac:grpSpMkLst>
            <pc:docMk/>
            <pc:sldMk cId="1294826197" sldId="1033"/>
            <ac:grpSpMk id="46" creationId="{4A81BCF2-84D3-56E9-45E4-1A9A963A6C20}"/>
          </ac:grpSpMkLst>
        </pc:grpChg>
        <pc:grpChg chg="add del mod">
          <ac:chgData name="Phillip Kaufman" userId="c001b2a046940d7c" providerId="LiveId" clId="{9EF190FB-2075-4375-A797-615516ED83A7}" dt="2024-06-17T06:09:00.396" v="10603" actId="478"/>
          <ac:grpSpMkLst>
            <pc:docMk/>
            <pc:sldMk cId="1294826197" sldId="1033"/>
            <ac:grpSpMk id="50" creationId="{76B49838-35DC-7B5D-54A5-E98ABB032BBC}"/>
          </ac:grpSpMkLst>
        </pc:grpChg>
        <pc:grpChg chg="del mod topLvl">
          <ac:chgData name="Phillip Kaufman" userId="c001b2a046940d7c" providerId="LiveId" clId="{9EF190FB-2075-4375-A797-615516ED83A7}" dt="2024-06-17T06:09:04.429" v="10604" actId="478"/>
          <ac:grpSpMkLst>
            <pc:docMk/>
            <pc:sldMk cId="1294826197" sldId="1033"/>
            <ac:grpSpMk id="51" creationId="{83121C2F-77FC-F56F-E9E7-61C8CAFB027A}"/>
          </ac:grpSpMkLst>
        </pc:grpChg>
        <pc:grpChg chg="add del mod">
          <ac:chgData name="Phillip Kaufman" userId="c001b2a046940d7c" providerId="LiveId" clId="{9EF190FB-2075-4375-A797-615516ED83A7}" dt="2024-06-17T06:12:32.242" v="10684" actId="478"/>
          <ac:grpSpMkLst>
            <pc:docMk/>
            <pc:sldMk cId="1294826197" sldId="1033"/>
            <ac:grpSpMk id="87" creationId="{815EEE9D-77EF-7E55-8F7A-E7EBF3300742}"/>
          </ac:grpSpMkLst>
        </pc:grpChg>
        <pc:grpChg chg="del mod">
          <ac:chgData name="Phillip Kaufman" userId="c001b2a046940d7c" providerId="LiveId" clId="{9EF190FB-2075-4375-A797-615516ED83A7}" dt="2024-06-17T06:12:28.113" v="10683" actId="478"/>
          <ac:grpSpMkLst>
            <pc:docMk/>
            <pc:sldMk cId="1294826197" sldId="1033"/>
            <ac:grpSpMk id="89" creationId="{8ECF366A-C96E-83D7-CA71-872D3BB60FC9}"/>
          </ac:grpSpMkLst>
        </pc:grpChg>
        <pc:grpChg chg="add del mod">
          <ac:chgData name="Phillip Kaufman" userId="c001b2a046940d7c" providerId="LiveId" clId="{9EF190FB-2075-4375-A797-615516ED83A7}" dt="2024-06-17T06:15:16.453" v="10746" actId="478"/>
          <ac:grpSpMkLst>
            <pc:docMk/>
            <pc:sldMk cId="1294826197" sldId="1033"/>
            <ac:grpSpMk id="102" creationId="{915B16CA-90DD-1BD3-4C84-C47FC659E3E4}"/>
          </ac:grpSpMkLst>
        </pc:grpChg>
        <pc:grpChg chg="add del mod topLvl">
          <ac:chgData name="Phillip Kaufman" userId="c001b2a046940d7c" providerId="LiveId" clId="{9EF190FB-2075-4375-A797-615516ED83A7}" dt="2024-06-17T06:15:13.095" v="10743" actId="478"/>
          <ac:grpSpMkLst>
            <pc:docMk/>
            <pc:sldMk cId="1294826197" sldId="1033"/>
            <ac:grpSpMk id="104" creationId="{3C6A6166-1D19-42B1-4644-691196425533}"/>
          </ac:grpSpMkLst>
        </pc:grpChg>
        <pc:grpChg chg="add del mod">
          <ac:chgData name="Phillip Kaufman" userId="c001b2a046940d7c" providerId="LiveId" clId="{9EF190FB-2075-4375-A797-615516ED83A7}" dt="2024-06-17T06:16:04.967" v="10758"/>
          <ac:grpSpMkLst>
            <pc:docMk/>
            <pc:sldMk cId="1294826197" sldId="1033"/>
            <ac:grpSpMk id="113" creationId="{9B52937A-FB92-2C52-C0F7-468AE9AE788D}"/>
          </ac:grpSpMkLst>
        </pc:grpChg>
        <pc:grpChg chg="mod topLvl">
          <ac:chgData name="Phillip Kaufman" userId="c001b2a046940d7c" providerId="LiveId" clId="{9EF190FB-2075-4375-A797-615516ED83A7}" dt="2024-06-17T06:16:04.967" v="10758"/>
          <ac:grpSpMkLst>
            <pc:docMk/>
            <pc:sldMk cId="1294826197" sldId="1033"/>
            <ac:grpSpMk id="114" creationId="{86DFEE4F-FFD9-5FA8-2455-E1FCB48EBC08}"/>
          </ac:grpSpMkLst>
        </pc:grpChg>
        <pc:grpChg chg="add mod">
          <ac:chgData name="Phillip Kaufman" userId="c001b2a046940d7c" providerId="LiveId" clId="{9EF190FB-2075-4375-A797-615516ED83A7}" dt="2024-06-17T06:18:24.478" v="10793" actId="1076"/>
          <ac:grpSpMkLst>
            <pc:docMk/>
            <pc:sldMk cId="1294826197" sldId="1033"/>
            <ac:grpSpMk id="122" creationId="{1ABAD53C-A283-F186-1492-1E7457000CC4}"/>
          </ac:grpSpMkLst>
        </pc:grpChg>
        <pc:grpChg chg="mod">
          <ac:chgData name="Phillip Kaufman" userId="c001b2a046940d7c" providerId="LiveId" clId="{9EF190FB-2075-4375-A797-615516ED83A7}" dt="2024-06-17T06:18:21.229" v="10791"/>
          <ac:grpSpMkLst>
            <pc:docMk/>
            <pc:sldMk cId="1294826197" sldId="1033"/>
            <ac:grpSpMk id="123" creationId="{954CE81E-912E-AD72-8145-168F3294D372}"/>
          </ac:grpSpMkLst>
        </pc:grpChg>
        <pc:grpChg chg="add del mod">
          <ac:chgData name="Phillip Kaufman" userId="c001b2a046940d7c" providerId="LiveId" clId="{9EF190FB-2075-4375-A797-615516ED83A7}" dt="2024-06-17T06:19:58.282" v="10811" actId="478"/>
          <ac:grpSpMkLst>
            <pc:docMk/>
            <pc:sldMk cId="1294826197" sldId="1033"/>
            <ac:grpSpMk id="131" creationId="{715220D3-C330-9916-79D1-D6A60850702B}"/>
          </ac:grpSpMkLst>
        </pc:grpChg>
        <pc:grpChg chg="mod">
          <ac:chgData name="Phillip Kaufman" userId="c001b2a046940d7c" providerId="LiveId" clId="{9EF190FB-2075-4375-A797-615516ED83A7}" dt="2024-06-17T06:18:34.822" v="10794"/>
          <ac:grpSpMkLst>
            <pc:docMk/>
            <pc:sldMk cId="1294826197" sldId="1033"/>
            <ac:grpSpMk id="132" creationId="{4B77DF32-871A-5852-D7EC-B4FC6BC241FD}"/>
          </ac:grpSpMkLst>
        </pc:grpChg>
        <pc:grpChg chg="add mod">
          <ac:chgData name="Phillip Kaufman" userId="c001b2a046940d7c" providerId="LiveId" clId="{9EF190FB-2075-4375-A797-615516ED83A7}" dt="2024-06-17T06:19:48.551" v="10809" actId="14100"/>
          <ac:grpSpMkLst>
            <pc:docMk/>
            <pc:sldMk cId="1294826197" sldId="1033"/>
            <ac:grpSpMk id="140" creationId="{8977DADE-7DAA-EF37-5263-6D67EA333010}"/>
          </ac:grpSpMkLst>
        </pc:grpChg>
        <pc:grpChg chg="mod">
          <ac:chgData name="Phillip Kaufman" userId="c001b2a046940d7c" providerId="LiveId" clId="{9EF190FB-2075-4375-A797-615516ED83A7}" dt="2024-06-17T06:18:52.758" v="10796"/>
          <ac:grpSpMkLst>
            <pc:docMk/>
            <pc:sldMk cId="1294826197" sldId="1033"/>
            <ac:grpSpMk id="141" creationId="{D4505752-3DFC-BA77-B8C1-ADF45ED91184}"/>
          </ac:grpSpMkLst>
        </pc:grpChg>
        <pc:grpChg chg="mod">
          <ac:chgData name="Phillip Kaufman" userId="c001b2a046940d7c" providerId="LiveId" clId="{9EF190FB-2075-4375-A797-615516ED83A7}" dt="2024-06-17T06:18:52.758" v="10796"/>
          <ac:grpSpMkLst>
            <pc:docMk/>
            <pc:sldMk cId="1294826197" sldId="1033"/>
            <ac:grpSpMk id="146" creationId="{4BD9F3CB-4B25-4D06-00A6-E0AC4DBAC90B}"/>
          </ac:grpSpMkLst>
        </pc:grpChg>
        <pc:grpChg chg="add del mod">
          <ac:chgData name="Phillip Kaufman" userId="c001b2a046940d7c" providerId="LiveId" clId="{9EF190FB-2075-4375-A797-615516ED83A7}" dt="2024-06-17T06:20:10.070" v="10814" actId="478"/>
          <ac:grpSpMkLst>
            <pc:docMk/>
            <pc:sldMk cId="1294826197" sldId="1033"/>
            <ac:grpSpMk id="150" creationId="{4B071C56-D939-0249-8343-86EA1A06B6DF}"/>
          </ac:grpSpMkLst>
        </pc:grpChg>
        <pc:grpChg chg="del mod topLvl">
          <ac:chgData name="Phillip Kaufman" userId="c001b2a046940d7c" providerId="LiveId" clId="{9EF190FB-2075-4375-A797-615516ED83A7}" dt="2024-06-17T06:21:43.567" v="10833" actId="478"/>
          <ac:grpSpMkLst>
            <pc:docMk/>
            <pc:sldMk cId="1294826197" sldId="1033"/>
            <ac:grpSpMk id="151" creationId="{F421C683-4681-4EE9-E333-EA27D88C0E53}"/>
          </ac:grpSpMkLst>
        </pc:grpChg>
        <pc:grpChg chg="add del mod">
          <ac:chgData name="Phillip Kaufman" userId="c001b2a046940d7c" providerId="LiveId" clId="{9EF190FB-2075-4375-A797-615516ED83A7}" dt="2024-06-17T06:21:41.844" v="10832"/>
          <ac:grpSpMkLst>
            <pc:docMk/>
            <pc:sldMk cId="1294826197" sldId="1033"/>
            <ac:grpSpMk id="159" creationId="{B4506119-C3B9-EC27-6D5F-B8FE3D5970D6}"/>
          </ac:grpSpMkLst>
        </pc:grpChg>
        <pc:grpChg chg="mod topLvl">
          <ac:chgData name="Phillip Kaufman" userId="c001b2a046940d7c" providerId="LiveId" clId="{9EF190FB-2075-4375-A797-615516ED83A7}" dt="2024-06-17T06:21:41.844" v="10832"/>
          <ac:grpSpMkLst>
            <pc:docMk/>
            <pc:sldMk cId="1294826197" sldId="1033"/>
            <ac:grpSpMk id="160" creationId="{F28D87D0-AB69-FB8D-90F7-D30108581834}"/>
          </ac:grpSpMkLst>
        </pc:grpChg>
        <pc:grpChg chg="add del mod">
          <ac:chgData name="Phillip Kaufman" userId="c001b2a046940d7c" providerId="LiveId" clId="{9EF190FB-2075-4375-A797-615516ED83A7}" dt="2024-06-17T06:24:03.927" v="10860" actId="478"/>
          <ac:grpSpMkLst>
            <pc:docMk/>
            <pc:sldMk cId="1294826197" sldId="1033"/>
            <ac:grpSpMk id="168" creationId="{BABFB210-64D2-0889-06ED-FA592775BE24}"/>
          </ac:grpSpMkLst>
        </pc:grpChg>
        <pc:grpChg chg="mod topLvl">
          <ac:chgData name="Phillip Kaufman" userId="c001b2a046940d7c" providerId="LiveId" clId="{9EF190FB-2075-4375-A797-615516ED83A7}" dt="2024-06-17T06:24:38.189" v="10869" actId="164"/>
          <ac:grpSpMkLst>
            <pc:docMk/>
            <pc:sldMk cId="1294826197" sldId="1033"/>
            <ac:grpSpMk id="169" creationId="{DCCF594C-F620-3E3B-F1FE-49361F9AABC1}"/>
          </ac:grpSpMkLst>
        </pc:grpChg>
        <pc:grpChg chg="add del mod">
          <ac:chgData name="Phillip Kaufman" userId="c001b2a046940d7c" providerId="LiveId" clId="{9EF190FB-2075-4375-A797-615516ED83A7}" dt="2024-06-17T06:23:34.452" v="10855" actId="478"/>
          <ac:grpSpMkLst>
            <pc:docMk/>
            <pc:sldMk cId="1294826197" sldId="1033"/>
            <ac:grpSpMk id="177" creationId="{52265F55-6064-7397-2143-DD4BE37BE1A4}"/>
          </ac:grpSpMkLst>
        </pc:grpChg>
        <pc:grpChg chg="mod">
          <ac:chgData name="Phillip Kaufman" userId="c001b2a046940d7c" providerId="LiveId" clId="{9EF190FB-2075-4375-A797-615516ED83A7}" dt="2024-06-17T06:23:31.043" v="10853" actId="20577"/>
          <ac:grpSpMkLst>
            <pc:docMk/>
            <pc:sldMk cId="1294826197" sldId="1033"/>
            <ac:grpSpMk id="178" creationId="{46EA453A-9533-42A4-E5D0-8B4FC27B7A03}"/>
          </ac:grpSpMkLst>
        </pc:grpChg>
        <pc:grpChg chg="add mod">
          <ac:chgData name="Phillip Kaufman" userId="c001b2a046940d7c" providerId="LiveId" clId="{9EF190FB-2075-4375-A797-615516ED83A7}" dt="2024-06-17T06:24:38.189" v="10869" actId="164"/>
          <ac:grpSpMkLst>
            <pc:docMk/>
            <pc:sldMk cId="1294826197" sldId="1033"/>
            <ac:grpSpMk id="189" creationId="{5E06F209-AD1B-4B65-BF8A-ABFCC36E299A}"/>
          </ac:grpSpMkLst>
        </pc:grpChg>
        <pc:grpChg chg="add mod">
          <ac:chgData name="Phillip Kaufman" userId="c001b2a046940d7c" providerId="LiveId" clId="{9EF190FB-2075-4375-A797-615516ED83A7}" dt="2024-06-17T06:24:42.828" v="10870" actId="164"/>
          <ac:grpSpMkLst>
            <pc:docMk/>
            <pc:sldMk cId="1294826197" sldId="1033"/>
            <ac:grpSpMk id="190" creationId="{489908AD-73F9-87AA-3D84-483CF3D1DCFA}"/>
          </ac:grpSpMkLst>
        </pc:grpChg>
        <pc:cxnChg chg="mod">
          <ac:chgData name="Phillip Kaufman" userId="c001b2a046940d7c" providerId="LiveId" clId="{9EF190FB-2075-4375-A797-615516ED83A7}" dt="2024-06-16T05:35:25.054" v="9753" actId="165"/>
          <ac:cxnSpMkLst>
            <pc:docMk/>
            <pc:sldMk cId="1294826197" sldId="1033"/>
            <ac:cxnSpMk id="31" creationId="{4C9B090A-E74C-E035-DE8F-4AA308CEFCB2}"/>
          </ac:cxnSpMkLst>
        </pc:cxnChg>
        <pc:cxnChg chg="mod">
          <ac:chgData name="Phillip Kaufman" userId="c001b2a046940d7c" providerId="LiveId" clId="{9EF190FB-2075-4375-A797-615516ED83A7}" dt="2024-06-16T05:35:25.054" v="9753" actId="165"/>
          <ac:cxnSpMkLst>
            <pc:docMk/>
            <pc:sldMk cId="1294826197" sldId="1033"/>
            <ac:cxnSpMk id="32" creationId="{C5F43ECA-64AC-DC09-3456-2F0CA79373E8}"/>
          </ac:cxnSpMkLst>
        </pc:cxnChg>
        <pc:cxnChg chg="mod">
          <ac:chgData name="Phillip Kaufman" userId="c001b2a046940d7c" providerId="LiveId" clId="{9EF190FB-2075-4375-A797-615516ED83A7}" dt="2024-06-17T06:16:09.740" v="10762" actId="692"/>
          <ac:cxnSpMkLst>
            <pc:docMk/>
            <pc:sldMk cId="1294826197" sldId="1033"/>
            <ac:cxnSpMk id="42" creationId="{628C35FA-8D7D-52E7-1D58-6A43DB08D090}"/>
          </ac:cxnSpMkLst>
        </pc:cxnChg>
        <pc:cxnChg chg="mod">
          <ac:chgData name="Phillip Kaufman" userId="c001b2a046940d7c" providerId="LiveId" clId="{9EF190FB-2075-4375-A797-615516ED83A7}" dt="2024-06-17T06:16:09.740" v="10762" actId="692"/>
          <ac:cxnSpMkLst>
            <pc:docMk/>
            <pc:sldMk cId="1294826197" sldId="1033"/>
            <ac:cxnSpMk id="43" creationId="{4E7D5C2C-1457-A5F2-79C4-7D9798618DB5}"/>
          </ac:cxnSpMkLst>
        </pc:cxnChg>
        <pc:cxnChg chg="del mod">
          <ac:chgData name="Phillip Kaufman" userId="c001b2a046940d7c" providerId="LiveId" clId="{9EF190FB-2075-4375-A797-615516ED83A7}" dt="2024-06-17T06:08:42.108" v="10596" actId="478"/>
          <ac:cxnSpMkLst>
            <pc:docMk/>
            <pc:sldMk cId="1294826197" sldId="1033"/>
            <ac:cxnSpMk id="48" creationId="{769E1FB4-F067-4A20-57D7-43AA2D990433}"/>
          </ac:cxnSpMkLst>
        </pc:cxnChg>
        <pc:cxnChg chg="del mod topLvl">
          <ac:chgData name="Phillip Kaufman" userId="c001b2a046940d7c" providerId="LiveId" clId="{9EF190FB-2075-4375-A797-615516ED83A7}" dt="2024-06-17T06:08:45.672" v="10598" actId="478"/>
          <ac:cxnSpMkLst>
            <pc:docMk/>
            <pc:sldMk cId="1294826197" sldId="1033"/>
            <ac:cxnSpMk id="49" creationId="{168EFFA8-8B1E-189D-E4AC-1202370B9D50}"/>
          </ac:cxnSpMkLst>
        </pc:cxnChg>
        <pc:cxnChg chg="del mod">
          <ac:chgData name="Phillip Kaufman" userId="c001b2a046940d7c" providerId="LiveId" clId="{9EF190FB-2075-4375-A797-615516ED83A7}" dt="2024-06-17T06:09:04.429" v="10604" actId="478"/>
          <ac:cxnSpMkLst>
            <pc:docMk/>
            <pc:sldMk cId="1294826197" sldId="1033"/>
            <ac:cxnSpMk id="56" creationId="{A0AEB528-40EE-5A34-CF81-779E2FD9A7AF}"/>
          </ac:cxnSpMkLst>
        </pc:cxnChg>
        <pc:cxnChg chg="del mod topLvl">
          <ac:chgData name="Phillip Kaufman" userId="c001b2a046940d7c" providerId="LiveId" clId="{9EF190FB-2075-4375-A797-615516ED83A7}" dt="2024-06-17T06:09:04.429" v="10604" actId="478"/>
          <ac:cxnSpMkLst>
            <pc:docMk/>
            <pc:sldMk cId="1294826197" sldId="1033"/>
            <ac:cxnSpMk id="57" creationId="{7F3F5494-0333-6E17-B255-7C6666410A1A}"/>
          </ac:cxnSpMkLst>
        </pc:cxnChg>
        <pc:cxnChg chg="del mod">
          <ac:chgData name="Phillip Kaufman" userId="c001b2a046940d7c" providerId="LiveId" clId="{9EF190FB-2075-4375-A797-615516ED83A7}" dt="2024-06-17T06:12:28.113" v="10683" actId="478"/>
          <ac:cxnSpMkLst>
            <pc:docMk/>
            <pc:sldMk cId="1294826197" sldId="1033"/>
            <ac:cxnSpMk id="91" creationId="{67A67CA2-A4BA-CD5E-9507-53B782342D4A}"/>
          </ac:cxnSpMkLst>
        </pc:cxnChg>
        <pc:cxnChg chg="del mod">
          <ac:chgData name="Phillip Kaufman" userId="c001b2a046940d7c" providerId="LiveId" clId="{9EF190FB-2075-4375-A797-615516ED83A7}" dt="2024-06-17T06:12:28.113" v="10683" actId="478"/>
          <ac:cxnSpMkLst>
            <pc:docMk/>
            <pc:sldMk cId="1294826197" sldId="1033"/>
            <ac:cxnSpMk id="92" creationId="{309A3934-3C30-6EFC-F247-D3BF781BAACD}"/>
          </ac:cxnSpMkLst>
        </pc:cxnChg>
        <pc:cxnChg chg="add del mod">
          <ac:chgData name="Phillip Kaufman" userId="c001b2a046940d7c" providerId="LiveId" clId="{9EF190FB-2075-4375-A797-615516ED83A7}" dt="2024-06-17T06:15:16.453" v="10746" actId="478"/>
          <ac:cxnSpMkLst>
            <pc:docMk/>
            <pc:sldMk cId="1294826197" sldId="1033"/>
            <ac:cxnSpMk id="106" creationId="{2B1F6DCE-84FC-C4CC-10CA-E95A1890E56F}"/>
          </ac:cxnSpMkLst>
        </pc:cxnChg>
        <pc:cxnChg chg="add del mod">
          <ac:chgData name="Phillip Kaufman" userId="c001b2a046940d7c" providerId="LiveId" clId="{9EF190FB-2075-4375-A797-615516ED83A7}" dt="2024-06-17T06:15:13.095" v="10743" actId="478"/>
          <ac:cxnSpMkLst>
            <pc:docMk/>
            <pc:sldMk cId="1294826197" sldId="1033"/>
            <ac:cxnSpMk id="107" creationId="{B24C9836-DA9E-99D5-6252-DE07F070F423}"/>
          </ac:cxnSpMkLst>
        </pc:cxnChg>
        <pc:cxnChg chg="mod">
          <ac:chgData name="Phillip Kaufman" userId="c001b2a046940d7c" providerId="LiveId" clId="{9EF190FB-2075-4375-A797-615516ED83A7}" dt="2024-06-17T06:16:04.967" v="10758"/>
          <ac:cxnSpMkLst>
            <pc:docMk/>
            <pc:sldMk cId="1294826197" sldId="1033"/>
            <ac:cxnSpMk id="119" creationId="{8A97AE94-CE7B-4522-6DAA-1C9FEA86EB7D}"/>
          </ac:cxnSpMkLst>
        </pc:cxnChg>
        <pc:cxnChg chg="mod">
          <ac:chgData name="Phillip Kaufman" userId="c001b2a046940d7c" providerId="LiveId" clId="{9EF190FB-2075-4375-A797-615516ED83A7}" dt="2024-06-17T06:16:04.967" v="10758"/>
          <ac:cxnSpMkLst>
            <pc:docMk/>
            <pc:sldMk cId="1294826197" sldId="1033"/>
            <ac:cxnSpMk id="120" creationId="{DE994544-2F96-C7D5-3C5A-83F050317E4C}"/>
          </ac:cxnSpMkLst>
        </pc:cxnChg>
        <pc:cxnChg chg="mod">
          <ac:chgData name="Phillip Kaufman" userId="c001b2a046940d7c" providerId="LiveId" clId="{9EF190FB-2075-4375-A797-615516ED83A7}" dt="2024-06-17T06:18:21.229" v="10791"/>
          <ac:cxnSpMkLst>
            <pc:docMk/>
            <pc:sldMk cId="1294826197" sldId="1033"/>
            <ac:cxnSpMk id="128" creationId="{AD7FB064-2399-FEA6-D0B2-D53274F75CAC}"/>
          </ac:cxnSpMkLst>
        </pc:cxnChg>
        <pc:cxnChg chg="mod">
          <ac:chgData name="Phillip Kaufman" userId="c001b2a046940d7c" providerId="LiveId" clId="{9EF190FB-2075-4375-A797-615516ED83A7}" dt="2024-06-17T06:18:21.229" v="10791"/>
          <ac:cxnSpMkLst>
            <pc:docMk/>
            <pc:sldMk cId="1294826197" sldId="1033"/>
            <ac:cxnSpMk id="129" creationId="{E6AA4059-9F3C-5B92-913F-6DD41BEEC5BF}"/>
          </ac:cxnSpMkLst>
        </pc:cxnChg>
        <pc:cxnChg chg="mod">
          <ac:chgData name="Phillip Kaufman" userId="c001b2a046940d7c" providerId="LiveId" clId="{9EF190FB-2075-4375-A797-615516ED83A7}" dt="2024-06-17T06:18:34.822" v="10794"/>
          <ac:cxnSpMkLst>
            <pc:docMk/>
            <pc:sldMk cId="1294826197" sldId="1033"/>
            <ac:cxnSpMk id="137" creationId="{05C66B81-5322-C782-1DFA-1BF06C0B5C51}"/>
          </ac:cxnSpMkLst>
        </pc:cxnChg>
        <pc:cxnChg chg="mod">
          <ac:chgData name="Phillip Kaufman" userId="c001b2a046940d7c" providerId="LiveId" clId="{9EF190FB-2075-4375-A797-615516ED83A7}" dt="2024-06-17T06:18:34.822" v="10794"/>
          <ac:cxnSpMkLst>
            <pc:docMk/>
            <pc:sldMk cId="1294826197" sldId="1033"/>
            <ac:cxnSpMk id="138" creationId="{8D6A2276-5FEE-0CC0-0ED8-AF84720EA012}"/>
          </ac:cxnSpMkLst>
        </pc:cxnChg>
        <pc:cxnChg chg="mod">
          <ac:chgData name="Phillip Kaufman" userId="c001b2a046940d7c" providerId="LiveId" clId="{9EF190FB-2075-4375-A797-615516ED83A7}" dt="2024-06-17T06:18:52.758" v="10796"/>
          <ac:cxnSpMkLst>
            <pc:docMk/>
            <pc:sldMk cId="1294826197" sldId="1033"/>
            <ac:cxnSpMk id="148" creationId="{2A6CB900-66DE-97D9-08E8-8AA34E426F0F}"/>
          </ac:cxnSpMkLst>
        </pc:cxnChg>
        <pc:cxnChg chg="mod">
          <ac:chgData name="Phillip Kaufman" userId="c001b2a046940d7c" providerId="LiveId" clId="{9EF190FB-2075-4375-A797-615516ED83A7}" dt="2024-06-17T06:18:52.758" v="10796"/>
          <ac:cxnSpMkLst>
            <pc:docMk/>
            <pc:sldMk cId="1294826197" sldId="1033"/>
            <ac:cxnSpMk id="149" creationId="{5C45503D-9E5A-62E3-6DED-4B81EFAAF074}"/>
          </ac:cxnSpMkLst>
        </pc:cxnChg>
        <pc:cxnChg chg="mod">
          <ac:chgData name="Phillip Kaufman" userId="c001b2a046940d7c" providerId="LiveId" clId="{9EF190FB-2075-4375-A797-615516ED83A7}" dt="2024-06-17T06:20:05.015" v="10812"/>
          <ac:cxnSpMkLst>
            <pc:docMk/>
            <pc:sldMk cId="1294826197" sldId="1033"/>
            <ac:cxnSpMk id="156" creationId="{6A756205-5E11-C28A-81F7-F1BCCDC7DCD2}"/>
          </ac:cxnSpMkLst>
        </pc:cxnChg>
        <pc:cxnChg chg="mod">
          <ac:chgData name="Phillip Kaufman" userId="c001b2a046940d7c" providerId="LiveId" clId="{9EF190FB-2075-4375-A797-615516ED83A7}" dt="2024-06-17T06:20:05.015" v="10812"/>
          <ac:cxnSpMkLst>
            <pc:docMk/>
            <pc:sldMk cId="1294826197" sldId="1033"/>
            <ac:cxnSpMk id="157" creationId="{0340529E-F67F-1B88-A265-F2FA1B628FB4}"/>
          </ac:cxnSpMkLst>
        </pc:cxnChg>
        <pc:cxnChg chg="mod">
          <ac:chgData name="Phillip Kaufman" userId="c001b2a046940d7c" providerId="LiveId" clId="{9EF190FB-2075-4375-A797-615516ED83A7}" dt="2024-06-17T06:21:41.844" v="10832"/>
          <ac:cxnSpMkLst>
            <pc:docMk/>
            <pc:sldMk cId="1294826197" sldId="1033"/>
            <ac:cxnSpMk id="165" creationId="{49F8E9AD-A8D5-3EB9-CE09-B5AFFD7A6322}"/>
          </ac:cxnSpMkLst>
        </pc:cxnChg>
        <pc:cxnChg chg="mod">
          <ac:chgData name="Phillip Kaufman" userId="c001b2a046940d7c" providerId="LiveId" clId="{9EF190FB-2075-4375-A797-615516ED83A7}" dt="2024-06-17T06:21:41.844" v="10832"/>
          <ac:cxnSpMkLst>
            <pc:docMk/>
            <pc:sldMk cId="1294826197" sldId="1033"/>
            <ac:cxnSpMk id="166" creationId="{EDF276E5-357C-99A1-4994-F32E10413CEC}"/>
          </ac:cxnSpMkLst>
        </pc:cxnChg>
        <pc:cxnChg chg="mod">
          <ac:chgData name="Phillip Kaufman" userId="c001b2a046940d7c" providerId="LiveId" clId="{9EF190FB-2075-4375-A797-615516ED83A7}" dt="2024-06-17T06:23:42.718" v="10857" actId="20577"/>
          <ac:cxnSpMkLst>
            <pc:docMk/>
            <pc:sldMk cId="1294826197" sldId="1033"/>
            <ac:cxnSpMk id="174" creationId="{95BAED49-84D6-A9EA-EBB9-6FB5A935231C}"/>
          </ac:cxnSpMkLst>
        </pc:cxnChg>
        <pc:cxnChg chg="mod">
          <ac:chgData name="Phillip Kaufman" userId="c001b2a046940d7c" providerId="LiveId" clId="{9EF190FB-2075-4375-A797-615516ED83A7}" dt="2024-06-17T06:23:42.718" v="10857" actId="20577"/>
          <ac:cxnSpMkLst>
            <pc:docMk/>
            <pc:sldMk cId="1294826197" sldId="1033"/>
            <ac:cxnSpMk id="175" creationId="{5AB57A82-FFBD-A6F8-61F8-A1CB88363AF6}"/>
          </ac:cxnSpMkLst>
        </pc:cxnChg>
        <pc:cxnChg chg="mod">
          <ac:chgData name="Phillip Kaufman" userId="c001b2a046940d7c" providerId="LiveId" clId="{9EF190FB-2075-4375-A797-615516ED83A7}" dt="2024-06-17T06:23:31.043" v="10853" actId="20577"/>
          <ac:cxnSpMkLst>
            <pc:docMk/>
            <pc:sldMk cId="1294826197" sldId="1033"/>
            <ac:cxnSpMk id="183" creationId="{66B58E0F-3F00-3CAB-194B-ADF75A9DACEB}"/>
          </ac:cxnSpMkLst>
        </pc:cxnChg>
        <pc:cxnChg chg="mod">
          <ac:chgData name="Phillip Kaufman" userId="c001b2a046940d7c" providerId="LiveId" clId="{9EF190FB-2075-4375-A797-615516ED83A7}" dt="2024-06-17T06:23:31.043" v="10853" actId="20577"/>
          <ac:cxnSpMkLst>
            <pc:docMk/>
            <pc:sldMk cId="1294826197" sldId="1033"/>
            <ac:cxnSpMk id="184" creationId="{02622B9C-C44C-7847-E2D2-0826C015A754}"/>
          </ac:cxnSpMkLst>
        </pc:cxnChg>
      </pc:sldChg>
      <pc:sldChg chg="addSp delSp modSp mod">
        <pc:chgData name="Phillip Kaufman" userId="c001b2a046940d7c" providerId="LiveId" clId="{9EF190FB-2075-4375-A797-615516ED83A7}" dt="2024-06-18T00:41:39.127" v="11199" actId="1076"/>
        <pc:sldMkLst>
          <pc:docMk/>
          <pc:sldMk cId="885531338" sldId="1034"/>
        </pc:sldMkLst>
        <pc:spChg chg="add mod">
          <ac:chgData name="Phillip Kaufman" userId="c001b2a046940d7c" providerId="LiveId" clId="{9EF190FB-2075-4375-A797-615516ED83A7}" dt="2024-06-18T00:38:35.935" v="11165" actId="1076"/>
          <ac:spMkLst>
            <pc:docMk/>
            <pc:sldMk cId="885531338" sldId="1034"/>
            <ac:spMk id="9" creationId="{05ACB559-EC48-2E47-8114-8C5CC95DA993}"/>
          </ac:spMkLst>
        </pc:spChg>
        <pc:spChg chg="add del mod">
          <ac:chgData name="Phillip Kaufman" userId="c001b2a046940d7c" providerId="LiveId" clId="{9EF190FB-2075-4375-A797-615516ED83A7}" dt="2024-06-17T23:40:04.774" v="11073" actId="478"/>
          <ac:spMkLst>
            <pc:docMk/>
            <pc:sldMk cId="885531338" sldId="1034"/>
            <ac:spMk id="11" creationId="{8FE4F58E-0AA7-DA15-4FCC-CF1F6A069F82}"/>
          </ac:spMkLst>
        </pc:spChg>
        <pc:spChg chg="add mod">
          <ac:chgData name="Phillip Kaufman" userId="c001b2a046940d7c" providerId="LiveId" clId="{9EF190FB-2075-4375-A797-615516ED83A7}" dt="2024-06-18T00:38:29.017" v="11162" actId="404"/>
          <ac:spMkLst>
            <pc:docMk/>
            <pc:sldMk cId="885531338" sldId="1034"/>
            <ac:spMk id="12" creationId="{0D6B6A5C-1E86-A5E3-CBA4-448939AE977B}"/>
          </ac:spMkLst>
        </pc:spChg>
        <pc:spChg chg="add del mod ord">
          <ac:chgData name="Phillip Kaufman" userId="c001b2a046940d7c" providerId="LiveId" clId="{9EF190FB-2075-4375-A797-615516ED83A7}" dt="2024-06-17T05:30:16.700" v="10414"/>
          <ac:spMkLst>
            <pc:docMk/>
            <pc:sldMk cId="885531338" sldId="1034"/>
            <ac:spMk id="12" creationId="{997032F3-014C-1C7A-BFE8-BBD669C38C35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15" creationId="{E0C12D11-3094-64E0-1CDC-BAD592FB7EFC}"/>
          </ac:spMkLst>
        </pc:spChg>
        <pc:spChg chg="add del mod topLvl">
          <ac:chgData name="Phillip Kaufman" userId="c001b2a046940d7c" providerId="LiveId" clId="{9EF190FB-2075-4375-A797-615516ED83A7}" dt="2024-06-17T05:36:04.517" v="10528" actId="478"/>
          <ac:spMkLst>
            <pc:docMk/>
            <pc:sldMk cId="885531338" sldId="1034"/>
            <ac:spMk id="17" creationId="{DDE5D51D-35CF-01C0-0180-C5544EBBD894}"/>
          </ac:spMkLst>
        </pc:spChg>
        <pc:spChg chg="add del mod">
          <ac:chgData name="Phillip Kaufman" userId="c001b2a046940d7c" providerId="LiveId" clId="{9EF190FB-2075-4375-A797-615516ED83A7}" dt="2024-06-17T00:41:47.276" v="10177" actId="21"/>
          <ac:spMkLst>
            <pc:docMk/>
            <pc:sldMk cId="885531338" sldId="1034"/>
            <ac:spMk id="20" creationId="{E21EE61C-3D92-2B2F-D95C-8EE9AC46F57D}"/>
          </ac:spMkLst>
        </pc:spChg>
        <pc:spChg chg="mod">
          <ac:chgData name="Phillip Kaufman" userId="c001b2a046940d7c" providerId="LiveId" clId="{9EF190FB-2075-4375-A797-615516ED83A7}" dt="2024-06-17T00:40:13.879" v="10162"/>
          <ac:spMkLst>
            <pc:docMk/>
            <pc:sldMk cId="885531338" sldId="1034"/>
            <ac:spMk id="21" creationId="{3305CA4E-7929-EE86-5172-000DFB8625B3}"/>
          </ac:spMkLst>
        </pc:spChg>
        <pc:spChg chg="mod">
          <ac:chgData name="Phillip Kaufman" userId="c001b2a046940d7c" providerId="LiveId" clId="{9EF190FB-2075-4375-A797-615516ED83A7}" dt="2024-06-17T00:41:02.934" v="10171"/>
          <ac:spMkLst>
            <pc:docMk/>
            <pc:sldMk cId="885531338" sldId="1034"/>
            <ac:spMk id="22" creationId="{BF2BB04E-5B05-61A5-DE7D-5E186F0762C8}"/>
          </ac:spMkLst>
        </pc:spChg>
        <pc:spChg chg="add mod">
          <ac:chgData name="Phillip Kaufman" userId="c001b2a046940d7c" providerId="LiveId" clId="{9EF190FB-2075-4375-A797-615516ED83A7}" dt="2024-06-17T05:28:39.400" v="10390"/>
          <ac:spMkLst>
            <pc:docMk/>
            <pc:sldMk cId="885531338" sldId="1034"/>
            <ac:spMk id="23" creationId="{6C59EA5E-5E43-38D1-CAA5-F3B96C551EEF}"/>
          </ac:spMkLst>
        </pc:spChg>
        <pc:spChg chg="add del">
          <ac:chgData name="Phillip Kaufman" userId="c001b2a046940d7c" providerId="LiveId" clId="{9EF190FB-2075-4375-A797-615516ED83A7}" dt="2024-06-17T00:41:27.674" v="10173" actId="11529"/>
          <ac:spMkLst>
            <pc:docMk/>
            <pc:sldMk cId="885531338" sldId="1034"/>
            <ac:spMk id="23" creationId="{8D54E680-CFA9-B74D-A376-24D5B150BE7E}"/>
          </ac:spMkLst>
        </pc:spChg>
        <pc:spChg chg="add del mod ord">
          <ac:chgData name="Phillip Kaufman" userId="c001b2a046940d7c" providerId="LiveId" clId="{9EF190FB-2075-4375-A797-615516ED83A7}" dt="2024-06-17T23:43:45.334" v="11090" actId="478"/>
          <ac:spMkLst>
            <pc:docMk/>
            <pc:sldMk cId="885531338" sldId="1034"/>
            <ac:spMk id="24" creationId="{E21EE61C-3D92-2B2F-D95C-8EE9AC46F57D}"/>
          </ac:spMkLst>
        </pc:spChg>
        <pc:spChg chg="add del mod">
          <ac:chgData name="Phillip Kaufman" userId="c001b2a046940d7c" providerId="LiveId" clId="{9EF190FB-2075-4375-A797-615516ED83A7}" dt="2024-06-17T23:43:45.334" v="11090" actId="478"/>
          <ac:spMkLst>
            <pc:docMk/>
            <pc:sldMk cId="885531338" sldId="1034"/>
            <ac:spMk id="25" creationId="{F661FBE8-0870-B7E7-CE4B-270690CD52F0}"/>
          </ac:spMkLst>
        </pc:spChg>
        <pc:spChg chg="add del mod">
          <ac:chgData name="Phillip Kaufman" userId="c001b2a046940d7c" providerId="LiveId" clId="{9EF190FB-2075-4375-A797-615516ED83A7}" dt="2024-06-17T05:30:16.700" v="10414"/>
          <ac:spMkLst>
            <pc:docMk/>
            <pc:sldMk cId="885531338" sldId="1034"/>
            <ac:spMk id="26" creationId="{ABC5C44F-EBA7-853C-83DD-5FC36410B04E}"/>
          </ac:spMkLst>
        </pc:spChg>
        <pc:spChg chg="add mod">
          <ac:chgData name="Phillip Kaufman" userId="c001b2a046940d7c" providerId="LiveId" clId="{9EF190FB-2075-4375-A797-615516ED83A7}" dt="2024-06-18T00:40:43.675" v="11186" actId="1076"/>
          <ac:spMkLst>
            <pc:docMk/>
            <pc:sldMk cId="885531338" sldId="1034"/>
            <ac:spMk id="26" creationId="{AE7A9622-D413-758B-4AC9-92BC85ABD5B7}"/>
          </ac:spMkLst>
        </pc:spChg>
        <pc:spChg chg="add del mod">
          <ac:chgData name="Phillip Kaufman" userId="c001b2a046940d7c" providerId="LiveId" clId="{9EF190FB-2075-4375-A797-615516ED83A7}" dt="2024-06-17T00:44:50.628" v="10226" actId="11529"/>
          <ac:spMkLst>
            <pc:docMk/>
            <pc:sldMk cId="885531338" sldId="1034"/>
            <ac:spMk id="27" creationId="{62801F93-D86D-6F9F-489A-5082B4D2CD18}"/>
          </ac:spMkLst>
        </pc:spChg>
        <pc:spChg chg="add mod">
          <ac:chgData name="Phillip Kaufman" userId="c001b2a046940d7c" providerId="LiveId" clId="{9EF190FB-2075-4375-A797-615516ED83A7}" dt="2024-06-18T00:36:56.209" v="11128"/>
          <ac:spMkLst>
            <pc:docMk/>
            <pc:sldMk cId="885531338" sldId="1034"/>
            <ac:spMk id="27" creationId="{A49A279F-B060-D1EE-C5A5-8EB6D58B318B}"/>
          </ac:spMkLst>
        </pc:spChg>
        <pc:spChg chg="del mod">
          <ac:chgData name="Phillip Kaufman" userId="c001b2a046940d7c" providerId="LiveId" clId="{9EF190FB-2075-4375-A797-615516ED83A7}" dt="2024-06-17T05:30:37.506" v="10422"/>
          <ac:spMkLst>
            <pc:docMk/>
            <pc:sldMk cId="885531338" sldId="1034"/>
            <ac:spMk id="27" creationId="{B78636E7-6EB0-8175-8AD3-1AC345826265}"/>
          </ac:spMkLst>
        </pc:spChg>
        <pc:spChg chg="add mod">
          <ac:chgData name="Phillip Kaufman" userId="c001b2a046940d7c" providerId="LiveId" clId="{9EF190FB-2075-4375-A797-615516ED83A7}" dt="2024-06-18T00:38:48.862" v="11170" actId="1076"/>
          <ac:spMkLst>
            <pc:docMk/>
            <pc:sldMk cId="885531338" sldId="1034"/>
            <ac:spMk id="28" creationId="{3F0B9C4B-BB42-81CF-2A07-4C23B20426DA}"/>
          </ac:spMkLst>
        </pc:spChg>
        <pc:spChg chg="del mod">
          <ac:chgData name="Phillip Kaufman" userId="c001b2a046940d7c" providerId="LiveId" clId="{9EF190FB-2075-4375-A797-615516ED83A7}" dt="2024-06-17T05:30:37.506" v="10422"/>
          <ac:spMkLst>
            <pc:docMk/>
            <pc:sldMk cId="885531338" sldId="1034"/>
            <ac:spMk id="28" creationId="{B958D85E-3D09-8A45-80D6-8514B0BD7264}"/>
          </ac:spMkLst>
        </pc:spChg>
        <pc:spChg chg="del mod">
          <ac:chgData name="Phillip Kaufman" userId="c001b2a046940d7c" providerId="LiveId" clId="{9EF190FB-2075-4375-A797-615516ED83A7}" dt="2024-06-17T05:30:21.769" v="10415" actId="478"/>
          <ac:spMkLst>
            <pc:docMk/>
            <pc:sldMk cId="885531338" sldId="1034"/>
            <ac:spMk id="29" creationId="{1C0322E1-5C13-7D80-35E9-FE701F32026C}"/>
          </ac:spMkLst>
        </pc:spChg>
        <pc:spChg chg="add mod">
          <ac:chgData name="Phillip Kaufman" userId="c001b2a046940d7c" providerId="LiveId" clId="{9EF190FB-2075-4375-A797-615516ED83A7}" dt="2024-06-18T00:38:32.486" v="11163" actId="1076"/>
          <ac:spMkLst>
            <pc:docMk/>
            <pc:sldMk cId="885531338" sldId="1034"/>
            <ac:spMk id="29" creationId="{CFEC5518-17DA-BB08-CFF2-8B48B2368324}"/>
          </ac:spMkLst>
        </pc:spChg>
        <pc:spChg chg="add mod">
          <ac:chgData name="Phillip Kaufman" userId="c001b2a046940d7c" providerId="LiveId" clId="{9EF190FB-2075-4375-A797-615516ED83A7}" dt="2024-06-18T00:38:47.140" v="11169" actId="1076"/>
          <ac:spMkLst>
            <pc:docMk/>
            <pc:sldMk cId="885531338" sldId="1034"/>
            <ac:spMk id="30" creationId="{152D3493-DB00-EBFA-2415-B47D66DB9ABC}"/>
          </ac:spMkLst>
        </pc:spChg>
        <pc:spChg chg="add del mod">
          <ac:chgData name="Phillip Kaufman" userId="c001b2a046940d7c" providerId="LiveId" clId="{9EF190FB-2075-4375-A797-615516ED83A7}" dt="2024-06-17T05:34:15.569" v="10508" actId="478"/>
          <ac:spMkLst>
            <pc:docMk/>
            <pc:sldMk cId="885531338" sldId="1034"/>
            <ac:spMk id="30" creationId="{7699C831-CF7D-767B-2A47-A8D39C7ACF85}"/>
          </ac:spMkLst>
        </pc:spChg>
        <pc:spChg chg="add mod">
          <ac:chgData name="Phillip Kaufman" userId="c001b2a046940d7c" providerId="LiveId" clId="{9EF190FB-2075-4375-A797-615516ED83A7}" dt="2024-06-18T00:38:37.795" v="11166" actId="1076"/>
          <ac:spMkLst>
            <pc:docMk/>
            <pc:sldMk cId="885531338" sldId="1034"/>
            <ac:spMk id="31" creationId="{98A322AF-8454-8524-4541-D17B771BEE6A}"/>
          </ac:spMkLst>
        </pc:spChg>
        <pc:spChg chg="add del mod">
          <ac:chgData name="Phillip Kaufman" userId="c001b2a046940d7c" providerId="LiveId" clId="{9EF190FB-2075-4375-A797-615516ED83A7}" dt="2024-06-17T05:34:15.133" v="10507" actId="478"/>
          <ac:spMkLst>
            <pc:docMk/>
            <pc:sldMk cId="885531338" sldId="1034"/>
            <ac:spMk id="31" creationId="{A3C43A89-773D-103E-596B-62E08ADEED92}"/>
          </ac:spMkLst>
        </pc:spChg>
        <pc:spChg chg="del mod">
          <ac:chgData name="Phillip Kaufman" userId="c001b2a046940d7c" providerId="LiveId" clId="{9EF190FB-2075-4375-A797-615516ED83A7}" dt="2024-06-17T05:30:39.345" v="10423" actId="478"/>
          <ac:spMkLst>
            <pc:docMk/>
            <pc:sldMk cId="885531338" sldId="1034"/>
            <ac:spMk id="32" creationId="{18C4076E-4668-B559-810E-EF643D453825}"/>
          </ac:spMkLst>
        </pc:spChg>
        <pc:spChg chg="add del mod">
          <ac:chgData name="Phillip Kaufman" userId="c001b2a046940d7c" providerId="LiveId" clId="{9EF190FB-2075-4375-A797-615516ED83A7}" dt="2024-06-17T05:33:43.167" v="10504"/>
          <ac:spMkLst>
            <pc:docMk/>
            <pc:sldMk cId="885531338" sldId="1034"/>
            <ac:spMk id="33" creationId="{30647A77-115C-FAFA-8D3C-D859E4DD2995}"/>
          </ac:spMkLst>
        </pc:spChg>
        <pc:spChg chg="mod">
          <ac:chgData name="Phillip Kaufman" userId="c001b2a046940d7c" providerId="LiveId" clId="{9EF190FB-2075-4375-A797-615516ED83A7}" dt="2024-06-18T00:41:26.245" v="11195" actId="1076"/>
          <ac:spMkLst>
            <pc:docMk/>
            <pc:sldMk cId="885531338" sldId="1034"/>
            <ac:spMk id="33" creationId="{5D4F82C1-E97F-7E29-6DF0-D4DB840B02C1}"/>
          </ac:spMkLst>
        </pc:spChg>
        <pc:spChg chg="add del mod">
          <ac:chgData name="Phillip Kaufman" userId="c001b2a046940d7c" providerId="LiveId" clId="{9EF190FB-2075-4375-A797-615516ED83A7}" dt="2024-06-17T05:33:43.167" v="10504"/>
          <ac:spMkLst>
            <pc:docMk/>
            <pc:sldMk cId="885531338" sldId="1034"/>
            <ac:spMk id="34" creationId="{5B5C1368-3EC2-266C-400A-48F63DD2F054}"/>
          </ac:spMkLst>
        </pc:spChg>
        <pc:spChg chg="del mod">
          <ac:chgData name="Phillip Kaufman" userId="c001b2a046940d7c" providerId="LiveId" clId="{9EF190FB-2075-4375-A797-615516ED83A7}" dt="2024-06-18T00:41:19.311" v="11192" actId="478"/>
          <ac:spMkLst>
            <pc:docMk/>
            <pc:sldMk cId="885531338" sldId="1034"/>
            <ac:spMk id="35" creationId="{805CA34B-290D-F0B1-86A4-E341B1856111}"/>
          </ac:spMkLst>
        </pc:spChg>
        <pc:spChg chg="add del mod">
          <ac:chgData name="Phillip Kaufman" userId="c001b2a046940d7c" providerId="LiveId" clId="{9EF190FB-2075-4375-A797-615516ED83A7}" dt="2024-06-17T05:33:43.167" v="10504"/>
          <ac:spMkLst>
            <pc:docMk/>
            <pc:sldMk cId="885531338" sldId="1034"/>
            <ac:spMk id="35" creationId="{FB40D4FC-9A52-864B-5284-69321D6564FE}"/>
          </ac:spMkLst>
        </pc:spChg>
        <pc:spChg chg="mod">
          <ac:chgData name="Phillip Kaufman" userId="c001b2a046940d7c" providerId="LiveId" clId="{9EF190FB-2075-4375-A797-615516ED83A7}" dt="2024-06-18T00:40:58.930" v="11187"/>
          <ac:spMkLst>
            <pc:docMk/>
            <pc:sldMk cId="885531338" sldId="1034"/>
            <ac:spMk id="36" creationId="{39987AB1-0421-8868-3522-649EDF543BA3}"/>
          </ac:spMkLst>
        </pc:spChg>
        <pc:spChg chg="add del mod">
          <ac:chgData name="Phillip Kaufman" userId="c001b2a046940d7c" providerId="LiveId" clId="{9EF190FB-2075-4375-A797-615516ED83A7}" dt="2024-06-17T05:36:01.709" v="10527" actId="478"/>
          <ac:spMkLst>
            <pc:docMk/>
            <pc:sldMk cId="885531338" sldId="1034"/>
            <ac:spMk id="38" creationId="{0A4F057F-9048-73CE-6F1B-E1C135FDCBB7}"/>
          </ac:spMkLst>
        </pc:spChg>
        <pc:spChg chg="add mod">
          <ac:chgData name="Phillip Kaufman" userId="c001b2a046940d7c" providerId="LiveId" clId="{9EF190FB-2075-4375-A797-615516ED83A7}" dt="2024-06-18T00:38:29.017" v="11162" actId="404"/>
          <ac:spMkLst>
            <pc:docMk/>
            <pc:sldMk cId="885531338" sldId="1034"/>
            <ac:spMk id="39" creationId="{DF8D66B0-B5C6-2938-89B6-AE9D515A639E}"/>
          </ac:spMkLst>
        </pc:spChg>
        <pc:spChg chg="add mod">
          <ac:chgData name="Phillip Kaufman" userId="c001b2a046940d7c" providerId="LiveId" clId="{9EF190FB-2075-4375-A797-615516ED83A7}" dt="2024-06-18T00:38:29.017" v="11162" actId="404"/>
          <ac:spMkLst>
            <pc:docMk/>
            <pc:sldMk cId="885531338" sldId="1034"/>
            <ac:spMk id="40" creationId="{8676642C-F846-2111-5B26-677FDE5F3122}"/>
          </ac:spMkLst>
        </pc:spChg>
        <pc:spChg chg="add mod">
          <ac:chgData name="Phillip Kaufman" userId="c001b2a046940d7c" providerId="LiveId" clId="{9EF190FB-2075-4375-A797-615516ED83A7}" dt="2024-06-17T06:44:22.489" v="10874" actId="1076"/>
          <ac:spMkLst>
            <pc:docMk/>
            <pc:sldMk cId="885531338" sldId="1034"/>
            <ac:spMk id="44" creationId="{47225E4D-B142-0D3A-DA47-12EB2F8A7E40}"/>
          </ac:spMkLst>
        </pc:spChg>
        <pc:spChg chg="add mod">
          <ac:chgData name="Phillip Kaufman" userId="c001b2a046940d7c" providerId="LiveId" clId="{9EF190FB-2075-4375-A797-615516ED83A7}" dt="2024-06-17T06:44:22.489" v="10874" actId="1076"/>
          <ac:spMkLst>
            <pc:docMk/>
            <pc:sldMk cId="885531338" sldId="1034"/>
            <ac:spMk id="45" creationId="{36C5A1B6-3D5B-E262-7CFC-AF906E6459AB}"/>
          </ac:spMkLst>
        </pc:spChg>
        <pc:spChg chg="mod">
          <ac:chgData name="Phillip Kaufman" userId="c001b2a046940d7c" providerId="LiveId" clId="{9EF190FB-2075-4375-A797-615516ED83A7}" dt="2024-06-18T00:40:58.930" v="11187"/>
          <ac:spMkLst>
            <pc:docMk/>
            <pc:sldMk cId="885531338" sldId="1034"/>
            <ac:spMk id="45" creationId="{8BF32DA5-3E65-526C-A7C6-09DE61E7DBFF}"/>
          </ac:spMkLst>
        </pc:spChg>
        <pc:spChg chg="add del mod">
          <ac:chgData name="Phillip Kaufman" userId="c001b2a046940d7c" providerId="LiveId" clId="{9EF190FB-2075-4375-A797-615516ED83A7}" dt="2024-06-18T00:41:08.955" v="11190" actId="478"/>
          <ac:spMkLst>
            <pc:docMk/>
            <pc:sldMk cId="885531338" sldId="1034"/>
            <ac:spMk id="46" creationId="{58E93120-6AEF-0F57-EFA3-BBBF9EA82977}"/>
          </ac:spMkLst>
        </pc:spChg>
        <pc:spChg chg="del mod">
          <ac:chgData name="Phillip Kaufman" userId="c001b2a046940d7c" providerId="LiveId" clId="{9EF190FB-2075-4375-A797-615516ED83A7}" dt="2024-06-18T00:41:17.805" v="11191" actId="478"/>
          <ac:spMkLst>
            <pc:docMk/>
            <pc:sldMk cId="885531338" sldId="1034"/>
            <ac:spMk id="47" creationId="{18DDC254-D1CC-AAE7-3EE9-22AE75FEC516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1" creationId="{13695CB5-F6EF-29FE-7327-D46C4FE74672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2" creationId="{4D55FF97-04DC-1112-7F49-D840FC42673C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3" creationId="{819BEDDF-0487-3A05-B048-187788990DAB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4" creationId="{A2D383A1-16BF-5E56-CAC5-BB5F9133597F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61" creationId="{1C6722CD-D9FE-E4C4-8E32-62E9A48E9ACD}"/>
          </ac:spMkLst>
        </pc:spChg>
        <pc:spChg chg="add del mod">
          <ac:chgData name="Phillip Kaufman" userId="c001b2a046940d7c" providerId="LiveId" clId="{9EF190FB-2075-4375-A797-615516ED83A7}" dt="2024-06-17T23:43:45.334" v="11090" actId="478"/>
          <ac:spMkLst>
            <pc:docMk/>
            <pc:sldMk cId="885531338" sldId="1034"/>
            <ac:spMk id="62" creationId="{2D0F9E1C-ADFF-6BC7-483E-89FE9858EDDE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64" creationId="{98258C68-BF83-81D4-FB96-B6329CE99E68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65" creationId="{8299A75A-788B-8E32-B987-E94198DE7FC8}"/>
          </ac:spMkLst>
        </pc:spChg>
        <pc:grpChg chg="add del mod">
          <ac:chgData name="Phillip Kaufman" userId="c001b2a046940d7c" providerId="LiveId" clId="{9EF190FB-2075-4375-A797-615516ED83A7}" dt="2024-06-17T05:26:10.524" v="10332" actId="165"/>
          <ac:grpSpMkLst>
            <pc:docMk/>
            <pc:sldMk cId="885531338" sldId="1034"/>
            <ac:grpSpMk id="15" creationId="{03D3E6A5-8DDF-CCE4-B079-C67D58D3D63F}"/>
          </ac:grpSpMkLst>
        </pc:grpChg>
        <pc:grpChg chg="add mod">
          <ac:chgData name="Phillip Kaufman" userId="c001b2a046940d7c" providerId="LiveId" clId="{9EF190FB-2075-4375-A797-615516ED83A7}" dt="2024-06-17T00:38:37.896" v="10143" actId="164"/>
          <ac:grpSpMkLst>
            <pc:docMk/>
            <pc:sldMk cId="885531338" sldId="1034"/>
            <ac:grpSpMk id="17" creationId="{415A3542-8E2A-00AE-2D76-D49943114F61}"/>
          </ac:grpSpMkLst>
        </pc:grpChg>
        <pc:grpChg chg="add mod">
          <ac:chgData name="Phillip Kaufman" userId="c001b2a046940d7c" providerId="LiveId" clId="{9EF190FB-2075-4375-A797-615516ED83A7}" dt="2024-06-18T00:38:29.017" v="11162" actId="404"/>
          <ac:grpSpMkLst>
            <pc:docMk/>
            <pc:sldMk cId="885531338" sldId="1034"/>
            <ac:grpSpMk id="17" creationId="{D303B0FB-F97A-3C4F-45BB-E8149D028A29}"/>
          </ac:grpSpMkLst>
        </pc:grpChg>
        <pc:grpChg chg="add mod">
          <ac:chgData name="Phillip Kaufman" userId="c001b2a046940d7c" providerId="LiveId" clId="{9EF190FB-2075-4375-A797-615516ED83A7}" dt="2024-06-18T00:38:42.195" v="11168" actId="404"/>
          <ac:grpSpMkLst>
            <pc:docMk/>
            <pc:sldMk cId="885531338" sldId="1034"/>
            <ac:grpSpMk id="23" creationId="{8642CB46-86EE-45AC-0A32-6FD032FF2454}"/>
          </ac:grpSpMkLst>
        </pc:grpChg>
        <pc:grpChg chg="add mod">
          <ac:chgData name="Phillip Kaufman" userId="c001b2a046940d7c" providerId="LiveId" clId="{9EF190FB-2075-4375-A797-615516ED83A7}" dt="2024-06-18T00:41:39.127" v="11199" actId="1076"/>
          <ac:grpSpMkLst>
            <pc:docMk/>
            <pc:sldMk cId="885531338" sldId="1034"/>
            <ac:grpSpMk id="32" creationId="{BE960A31-DAC0-6A1A-3E3D-450C89FFE834}"/>
          </ac:grpSpMkLst>
        </pc:grpChg>
        <pc:cxnChg chg="add del mod ord">
          <ac:chgData name="Phillip Kaufman" userId="c001b2a046940d7c" providerId="LiveId" clId="{9EF190FB-2075-4375-A797-615516ED83A7}" dt="2024-06-17T23:43:45.334" v="11090" actId="478"/>
          <ac:cxnSpMkLst>
            <pc:docMk/>
            <pc:sldMk cId="885531338" sldId="1034"/>
            <ac:cxnSpMk id="4" creationId="{EE352AEF-C6EC-FF64-C2F9-3A25C4B52A72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5" creationId="{6AAFB386-76F1-C0C9-9893-BDFF1E58BFAF}"/>
          </ac:cxnSpMkLst>
        </pc:cxnChg>
        <pc:cxnChg chg="add del mod ord">
          <ac:chgData name="Phillip Kaufman" userId="c001b2a046940d7c" providerId="LiveId" clId="{9EF190FB-2075-4375-A797-615516ED83A7}" dt="2024-06-17T23:43:45.334" v="11090" actId="478"/>
          <ac:cxnSpMkLst>
            <pc:docMk/>
            <pc:sldMk cId="885531338" sldId="1034"/>
            <ac:cxnSpMk id="6" creationId="{917976C5-7877-3320-C1E7-6B01FA6CF8C8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7" creationId="{BA391A96-EDDC-D240-85BB-46A75C9EE932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8" creationId="{CD5EF702-D84C-E203-257E-C2BFE39A12BA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0" creationId="{BAE21515-A67C-2222-F198-00C37C843608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3" creationId="{03187C25-968B-E8DB-241D-C8E45DF076B6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4" creationId="{8F47BCB7-0FF0-D833-68FD-41C72CFEFFF0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6" creationId="{A8570178-777F-9925-7445-CC3B238D2320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8" creationId="{1C496679-BE96-1C54-D8DA-F48DEE8AA9E9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9" creationId="{845BAD39-7A08-88BB-E954-3275F7FF9BDD}"/>
          </ac:cxnSpMkLst>
        </pc:cxnChg>
        <pc:cxnChg chg="mod ord topLvl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20" creationId="{C1601CEB-1E0F-C058-A014-D8A08CDE8789}"/>
          </ac:cxnSpMkLst>
        </pc:cxnChg>
        <pc:cxnChg chg="mod ord topLvl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21" creationId="{64923371-6B4B-33F3-9E86-828A4C425196}"/>
          </ac:cxnSpMkLst>
        </pc:cxnChg>
        <pc:cxnChg chg="add mod ord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22" creationId="{ACA10FA1-31FF-898F-BC89-1DCD8A57491D}"/>
          </ac:cxnSpMkLst>
        </pc:cxnChg>
        <pc:cxnChg chg="del mod">
          <ac:chgData name="Phillip Kaufman" userId="c001b2a046940d7c" providerId="LiveId" clId="{9EF190FB-2075-4375-A797-615516ED83A7}" dt="2024-06-18T00:41:20.514" v="11193" actId="478"/>
          <ac:cxnSpMkLst>
            <pc:docMk/>
            <pc:sldMk cId="885531338" sldId="1034"/>
            <ac:cxnSpMk id="34" creationId="{13122519-46D4-7491-4E6D-FE454497D49B}"/>
          </ac:cxnSpMkLst>
        </pc:cxnChg>
        <pc:cxnChg chg="mod">
          <ac:chgData name="Phillip Kaufman" userId="c001b2a046940d7c" providerId="LiveId" clId="{9EF190FB-2075-4375-A797-615516ED83A7}" dt="2024-06-18T00:40:58.930" v="11187"/>
          <ac:cxnSpMkLst>
            <pc:docMk/>
            <pc:sldMk cId="885531338" sldId="1034"/>
            <ac:cxnSpMk id="37" creationId="{2303C615-2639-F074-4134-8553F6A09C5B}"/>
          </ac:cxnSpMkLst>
        </pc:cxnChg>
        <pc:cxnChg chg="add mod">
          <ac:chgData name="Phillip Kaufman" userId="c001b2a046940d7c" providerId="LiveId" clId="{9EF190FB-2075-4375-A797-615516ED83A7}" dt="2024-06-17T05:33:03.230" v="10463"/>
          <ac:cxnSpMkLst>
            <pc:docMk/>
            <pc:sldMk cId="885531338" sldId="1034"/>
            <ac:cxnSpMk id="37" creationId="{2CB1A600-FF2F-0C88-2693-77A8AC719063}"/>
          </ac:cxnSpMkLst>
        </pc:cxnChg>
        <pc:cxnChg chg="mod">
          <ac:chgData name="Phillip Kaufman" userId="c001b2a046940d7c" providerId="LiveId" clId="{9EF190FB-2075-4375-A797-615516ED83A7}" dt="2024-06-18T00:40:58.930" v="11187"/>
          <ac:cxnSpMkLst>
            <pc:docMk/>
            <pc:sldMk cId="885531338" sldId="1034"/>
            <ac:cxnSpMk id="38" creationId="{1710FF3A-32C5-CBBB-B1E6-8219A4F71532}"/>
          </ac:cxnSpMkLst>
        </pc:cxnChg>
        <pc:cxnChg chg="add mod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41" creationId="{94B24CCD-70E6-30D6-4DC2-C34E197CC92F}"/>
          </ac:cxnSpMkLst>
        </pc:cxnChg>
        <pc:cxnChg chg="add mod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42" creationId="{B9CC631A-7E6D-2622-400D-75B1C6141E4F}"/>
          </ac:cxnSpMkLst>
        </pc:cxnChg>
        <pc:cxnChg chg="mod">
          <ac:chgData name="Phillip Kaufman" userId="c001b2a046940d7c" providerId="LiveId" clId="{9EF190FB-2075-4375-A797-615516ED83A7}" dt="2024-06-18T00:41:28.785" v="11197" actId="1076"/>
          <ac:cxnSpMkLst>
            <pc:docMk/>
            <pc:sldMk cId="885531338" sldId="1034"/>
            <ac:cxnSpMk id="43" creationId="{222C27B4-1F1B-BCA9-4A2C-C739FA530077}"/>
          </ac:cxnSpMkLst>
        </pc:cxnChg>
        <pc:cxnChg chg="mod">
          <ac:chgData name="Phillip Kaufman" userId="c001b2a046940d7c" providerId="LiveId" clId="{9EF190FB-2075-4375-A797-615516ED83A7}" dt="2024-06-18T00:40:58.930" v="11187"/>
          <ac:cxnSpMkLst>
            <pc:docMk/>
            <pc:sldMk cId="885531338" sldId="1034"/>
            <ac:cxnSpMk id="44" creationId="{DE9E832C-8C36-7EE1-70AE-EF84C132F1C5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6" creationId="{678CC9F1-FCF1-8F85-F0A0-B7EA42019108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7" creationId="{8A7775F2-34BB-49BD-20C1-894EA009BFE1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8" creationId="{45E821D6-0CA4-4352-1141-573170B8673C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9" creationId="{ADB10272-B91F-8F43-524B-70F6F969C57A}"/>
          </ac:cxnSpMkLst>
        </pc:cxnChg>
        <pc:cxnChg chg="add mod">
          <ac:chgData name="Phillip Kaufman" userId="c001b2a046940d7c" providerId="LiveId" clId="{9EF190FB-2075-4375-A797-615516ED83A7}" dt="2024-06-17T06:44:37.319" v="10881" actId="1076"/>
          <ac:cxnSpMkLst>
            <pc:docMk/>
            <pc:sldMk cId="885531338" sldId="1034"/>
            <ac:cxnSpMk id="50" creationId="{76218587-2759-B006-E004-764F91E36550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5" creationId="{4F0D8663-FA53-D98F-85A2-343CED117EA9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6" creationId="{BAFEDC57-1285-0E7A-6221-A8108C5D35B9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7" creationId="{7C976FA5-5C5C-D564-5C65-94FBD7B0B9A2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8" creationId="{7339FDE4-9A3F-8DE5-0A28-96095FDC7028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9" creationId="{B4CCA94F-A1E3-5FC4-673F-D8953BF05F2D}"/>
          </ac:cxnSpMkLst>
        </pc:cxnChg>
        <pc:cxnChg chg="add del mod">
          <ac:chgData name="Phillip Kaufman" userId="c001b2a046940d7c" providerId="LiveId" clId="{9EF190FB-2075-4375-A797-615516ED83A7}" dt="2024-06-17T06:44:50.267" v="10884" actId="478"/>
          <ac:cxnSpMkLst>
            <pc:docMk/>
            <pc:sldMk cId="885531338" sldId="1034"/>
            <ac:cxnSpMk id="60" creationId="{91FEC7C6-C4AE-8DBD-CC6A-3AC1DF0C8AED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3" creationId="{FC1BBAD3-C038-45EE-C1D0-32103019EB1A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6" creationId="{F9962594-495E-487A-A6B0-7032C3FF3099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7" creationId="{5433E387-1ADD-25E1-3A65-B8E7A42FB218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8" creationId="{8C08A21B-ECDE-10A4-9C5A-C4D576A7F884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9" creationId="{EFF36501-3473-CEDD-6DE0-36284DA56675}"/>
          </ac:cxnSpMkLst>
        </pc:cxnChg>
      </pc:sldChg>
      <pc:sldChg chg="addSp delSp modSp add mod ord">
        <pc:chgData name="Phillip Kaufman" userId="c001b2a046940d7c" providerId="LiveId" clId="{9EF190FB-2075-4375-A797-615516ED83A7}" dt="2024-06-20T19:27:08.848" v="16292" actId="1037"/>
        <pc:sldMkLst>
          <pc:docMk/>
          <pc:sldMk cId="1815080183" sldId="1036"/>
        </pc:sldMkLst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1" creationId="{AE6830C7-88AC-E11A-3CA6-8C699A9DB921}"/>
          </ac:spMkLst>
        </pc:spChg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2" creationId="{7146BDB3-AFEC-5377-7472-11DE90C1D84B}"/>
          </ac:spMkLst>
        </pc:spChg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3" creationId="{0FA4066F-992E-44A1-E6E7-3821A737ACE4}"/>
          </ac:spMkLst>
        </pc:spChg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4" creationId="{30414326-3519-0BFE-1190-F3B461DED57E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27" creationId="{D9FA350E-1DFF-36F0-C326-F0CF95A3E7EC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29" creationId="{2AA775B2-0489-79CB-9101-2A0F8A89023A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30" creationId="{931FE4DE-B0CA-9B24-B3EE-4D5523ABED21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31" creationId="{F50EBC68-D6E8-7A2F-7A04-39BE5C4CFB1A}"/>
          </ac:spMkLst>
        </pc:spChg>
        <pc:grpChg chg="mod">
          <ac:chgData name="Phillip Kaufman" userId="c001b2a046940d7c" providerId="LiveId" clId="{9EF190FB-2075-4375-A797-615516ED83A7}" dt="2024-06-15T06:14:09.319" v="8566"/>
          <ac:grpSpMkLst>
            <pc:docMk/>
            <pc:sldMk cId="1815080183" sldId="1036"/>
            <ac:grpSpMk id="5" creationId="{A2B5BCB4-A0FB-20DB-566E-6614F1751938}"/>
          </ac:grpSpMkLst>
        </pc:grpChg>
        <pc:grpChg chg="mod">
          <ac:chgData name="Phillip Kaufman" userId="c001b2a046940d7c" providerId="LiveId" clId="{9EF190FB-2075-4375-A797-615516ED83A7}" dt="2024-06-15T06:14:09.319" v="8566"/>
          <ac:grpSpMkLst>
            <pc:docMk/>
            <pc:sldMk cId="1815080183" sldId="1036"/>
            <ac:grpSpMk id="6" creationId="{45C4C5FD-9116-6EDB-6960-CACF3046846C}"/>
          </ac:grpSpMkLst>
        </pc:grpChg>
        <pc:grpChg chg="add mod">
          <ac:chgData name="Phillip Kaufman" userId="c001b2a046940d7c" providerId="LiveId" clId="{9EF190FB-2075-4375-A797-615516ED83A7}" dt="2024-06-15T06:15:52.950" v="8685" actId="1076"/>
          <ac:grpSpMkLst>
            <pc:docMk/>
            <pc:sldMk cId="1815080183" sldId="1036"/>
            <ac:grpSpMk id="17" creationId="{08CE6D5E-2C86-B70E-3668-19A2B2136403}"/>
          </ac:grpSpMkLst>
        </pc:grpChg>
        <pc:grpChg chg="mod">
          <ac:chgData name="Phillip Kaufman" userId="c001b2a046940d7c" providerId="LiveId" clId="{9EF190FB-2075-4375-A797-615516ED83A7}" dt="2024-06-15T06:15:50.636" v="8684"/>
          <ac:grpSpMkLst>
            <pc:docMk/>
            <pc:sldMk cId="1815080183" sldId="1036"/>
            <ac:grpSpMk id="18" creationId="{BD41C082-B48B-1534-8402-44D82A6B8424}"/>
          </ac:grpSpMkLst>
        </pc:grpChg>
        <pc:grpChg chg="del">
          <ac:chgData name="Phillip Kaufman" userId="c001b2a046940d7c" providerId="LiveId" clId="{9EF190FB-2075-4375-A797-615516ED83A7}" dt="2024-06-15T06:15:49.050" v="8683" actId="478"/>
          <ac:grpSpMkLst>
            <pc:docMk/>
            <pc:sldMk cId="1815080183" sldId="1036"/>
            <ac:grpSpMk id="55" creationId="{ACB09BDD-BC8F-6657-5FBE-EF30B49DDDDB}"/>
          </ac:grpSpMkLst>
        </pc:grp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7" creationId="{37D02B8E-B6C0-5168-4BE5-B38B010CC2F9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8" creationId="{0B05CDFA-25DE-B28B-D7A4-5AE4380230B1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9" creationId="{6069F8CF-E3B9-A770-4E14-A10DE764AA19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10" creationId="{CF652CB2-6A03-E009-B5AE-405A3C34693B}"/>
          </ac:cxnSpMkLst>
        </pc:cxnChg>
        <pc:cxnChg chg="add mod">
          <ac:chgData name="Phillip Kaufman" userId="c001b2a046940d7c" providerId="LiveId" clId="{9EF190FB-2075-4375-A797-615516ED83A7}" dt="2024-06-15T06:15:37.517" v="8682" actId="692"/>
          <ac:cxnSpMkLst>
            <pc:docMk/>
            <pc:sldMk cId="1815080183" sldId="1036"/>
            <ac:cxnSpMk id="15" creationId="{986DB9A1-E459-F74E-6B87-ACDFB39ABE98}"/>
          </ac:cxnSpMkLst>
        </pc:cxnChg>
        <pc:cxnChg chg="mod ord">
          <ac:chgData name="Phillip Kaufman" userId="c001b2a046940d7c" providerId="LiveId" clId="{9EF190FB-2075-4375-A797-615516ED83A7}" dt="2024-06-20T19:27:08.848" v="16292" actId="1037"/>
          <ac:cxnSpMkLst>
            <pc:docMk/>
            <pc:sldMk cId="1815080183" sldId="1036"/>
            <ac:cxnSpMk id="16" creationId="{0E0ECEA1-C81D-AF12-4586-139CBC7F1062}"/>
          </ac:cxnSpMkLst>
        </pc:cxnChg>
        <pc:cxnChg chg="mod ord">
          <ac:chgData name="Phillip Kaufman" userId="c001b2a046940d7c" providerId="LiveId" clId="{9EF190FB-2075-4375-A797-615516ED83A7}" dt="2024-06-15T06:18:39.820" v="8848" actId="692"/>
          <ac:cxnSpMkLst>
            <pc:docMk/>
            <pc:sldMk cId="1815080183" sldId="1036"/>
            <ac:cxnSpMk id="19" creationId="{885F661F-4E56-ECCA-3EC9-4D08AA67D145}"/>
          </ac:cxnSpMkLst>
        </pc:cxnChg>
        <pc:cxnChg chg="mod">
          <ac:chgData name="Phillip Kaufman" userId="c001b2a046940d7c" providerId="LiveId" clId="{9EF190FB-2075-4375-A797-615516ED83A7}" dt="2024-06-15T06:18:21.696" v="8844" actId="692"/>
          <ac:cxnSpMkLst>
            <pc:docMk/>
            <pc:sldMk cId="1815080183" sldId="1036"/>
            <ac:cxnSpMk id="20" creationId="{3F91ED72-6826-EEBF-8B2B-5B82B39696BD}"/>
          </ac:cxnSpMkLst>
        </pc:cxnChg>
        <pc:cxnChg chg="mod ord">
          <ac:chgData name="Phillip Kaufman" userId="c001b2a046940d7c" providerId="LiveId" clId="{9EF190FB-2075-4375-A797-615516ED83A7}" dt="2024-06-15T06:18:36.461" v="8847" actId="692"/>
          <ac:cxnSpMkLst>
            <pc:docMk/>
            <pc:sldMk cId="1815080183" sldId="1036"/>
            <ac:cxnSpMk id="21" creationId="{811D53AC-1D94-BA8C-F8BA-ABE05CB9584E}"/>
          </ac:cxnSpMkLst>
        </pc:cxnChg>
        <pc:cxnChg chg="mod">
          <ac:chgData name="Phillip Kaufman" userId="c001b2a046940d7c" providerId="LiveId" clId="{9EF190FB-2075-4375-A797-615516ED83A7}" dt="2024-06-15T06:18:33.107" v="8846" actId="692"/>
          <ac:cxnSpMkLst>
            <pc:docMk/>
            <pc:sldMk cId="1815080183" sldId="1036"/>
            <ac:cxnSpMk id="22" creationId="{12FA2DBE-CF48-7BF5-4FD4-057670A490A5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3" creationId="{DE2516F2-0C77-0F6D-09FC-F2A52E0315C5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4" creationId="{7978E573-2A4C-680C-2B13-D0E1BA392C72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5" creationId="{9542EDA6-464D-8E97-87F3-37C76B79D50A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6" creationId="{E721BB3C-B390-2BD5-3A5E-0FED1945A13E}"/>
          </ac:cxnSpMkLst>
        </pc:cxnChg>
        <pc:cxnChg chg="del mod">
          <ac:chgData name="Phillip Kaufman" userId="c001b2a046940d7c" providerId="LiveId" clId="{9EF190FB-2075-4375-A797-615516ED83A7}" dt="2024-06-15T06:15:19.895" v="8671" actId="478"/>
          <ac:cxnSpMkLst>
            <pc:docMk/>
            <pc:sldMk cId="1815080183" sldId="1036"/>
            <ac:cxnSpMk id="28" creationId="{4A1B7743-4AD0-5F4A-3C18-BBC01B5FCF52}"/>
          </ac:cxnSpMkLst>
        </pc:cxnChg>
        <pc:cxnChg chg="mod ord">
          <ac:chgData name="Phillip Kaufman" userId="c001b2a046940d7c" providerId="LiveId" clId="{9EF190FB-2075-4375-A797-615516ED83A7}" dt="2024-06-15T06:18:52.397" v="8850" actId="166"/>
          <ac:cxnSpMkLst>
            <pc:docMk/>
            <pc:sldMk cId="1815080183" sldId="1036"/>
            <ac:cxnSpMk id="32" creationId="{A3720201-B016-2A66-6972-81A35D5055AF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37" creationId="{7B90FED0-C329-430D-786C-12AB21DA9F4D}"/>
          </ac:cxnSpMkLst>
        </pc:cxnChg>
      </pc:sldChg>
      <pc:sldChg chg="add del">
        <pc:chgData name="Phillip Kaufman" userId="c001b2a046940d7c" providerId="LiveId" clId="{9EF190FB-2075-4375-A797-615516ED83A7}" dt="2024-06-15T06:12:27.693" v="8502" actId="47"/>
        <pc:sldMkLst>
          <pc:docMk/>
          <pc:sldMk cId="2763144777" sldId="1036"/>
        </pc:sldMkLst>
      </pc:sldChg>
      <pc:sldChg chg="addSp modSp add mod">
        <pc:chgData name="Phillip Kaufman" userId="c001b2a046940d7c" providerId="LiveId" clId="{9EF190FB-2075-4375-A797-615516ED83A7}" dt="2024-06-20T19:26:56.740" v="16290" actId="1035"/>
        <pc:sldMkLst>
          <pc:docMk/>
          <pc:sldMk cId="2579456338" sldId="1037"/>
        </pc:sldMkLst>
        <pc:spChg chg="mod">
          <ac:chgData name="Phillip Kaufman" userId="c001b2a046940d7c" providerId="LiveId" clId="{9EF190FB-2075-4375-A797-615516ED83A7}" dt="2024-06-15T06:19:41.370" v="8859" actId="1076"/>
          <ac:spMkLst>
            <pc:docMk/>
            <pc:sldMk cId="2579456338" sldId="1037"/>
            <ac:spMk id="6" creationId="{FE81DC58-ED1E-1ACD-A184-832F870615C3}"/>
          </ac:spMkLst>
        </pc:spChg>
        <pc:spChg chg="mod">
          <ac:chgData name="Phillip Kaufman" userId="c001b2a046940d7c" providerId="LiveId" clId="{9EF190FB-2075-4375-A797-615516ED83A7}" dt="2024-06-15T06:19:41.370" v="8859" actId="1076"/>
          <ac:spMkLst>
            <pc:docMk/>
            <pc:sldMk cId="2579456338" sldId="1037"/>
            <ac:spMk id="7" creationId="{EEDB258E-7E9D-BE3B-9448-4B072E1EDFB9}"/>
          </ac:spMkLst>
        </pc:spChg>
        <pc:spChg chg="mod">
          <ac:chgData name="Phillip Kaufman" userId="c001b2a046940d7c" providerId="LiveId" clId="{9EF190FB-2075-4375-A797-615516ED83A7}" dt="2024-06-15T06:20:25.896" v="8869" actId="1076"/>
          <ac:spMkLst>
            <pc:docMk/>
            <pc:sldMk cId="2579456338" sldId="1037"/>
            <ac:spMk id="18" creationId="{0382B4E8-92D8-8BE5-AC1D-BFF408098AD4}"/>
          </ac:spMkLst>
        </pc:spChg>
        <pc:spChg chg="mod">
          <ac:chgData name="Phillip Kaufman" userId="c001b2a046940d7c" providerId="LiveId" clId="{9EF190FB-2075-4375-A797-615516ED83A7}" dt="2024-06-15T06:19:43.074" v="8860"/>
          <ac:spMkLst>
            <pc:docMk/>
            <pc:sldMk cId="2579456338" sldId="1037"/>
            <ac:spMk id="19" creationId="{D338698A-43C1-1FB1-27EF-6FE4A579C108}"/>
          </ac:spMkLst>
        </pc:spChg>
        <pc:spChg chg="mod">
          <ac:chgData name="Phillip Kaufman" userId="c001b2a046940d7c" providerId="LiveId" clId="{9EF190FB-2075-4375-A797-615516ED83A7}" dt="2024-06-15T06:24:05.281" v="8886" actId="1076"/>
          <ac:spMkLst>
            <pc:docMk/>
            <pc:sldMk cId="2579456338" sldId="1037"/>
            <ac:spMk id="20" creationId="{3370D225-8B0A-D66D-4281-0A84527E0C13}"/>
          </ac:spMkLst>
        </pc:spChg>
        <pc:spChg chg="mod">
          <ac:chgData name="Phillip Kaufman" userId="c001b2a046940d7c" providerId="LiveId" clId="{9EF190FB-2075-4375-A797-615516ED83A7}" dt="2024-06-15T06:20:30.068" v="8870" actId="1076"/>
          <ac:spMkLst>
            <pc:docMk/>
            <pc:sldMk cId="2579456338" sldId="1037"/>
            <ac:spMk id="21" creationId="{E8D39A52-17D5-1953-1F90-AFE6F1890288}"/>
          </ac:spMkLst>
        </pc:spChg>
        <pc:spChg chg="mod">
          <ac:chgData name="Phillip Kaufman" userId="c001b2a046940d7c" providerId="LiveId" clId="{9EF190FB-2075-4375-A797-615516ED83A7}" dt="2024-06-15T06:20:40.042" v="8873" actId="1076"/>
          <ac:spMkLst>
            <pc:docMk/>
            <pc:sldMk cId="2579456338" sldId="1037"/>
            <ac:spMk id="32" creationId="{9F57D16F-9783-82A5-C424-B7AA447486D1}"/>
          </ac:spMkLst>
        </pc:spChg>
        <pc:spChg chg="mod">
          <ac:chgData name="Phillip Kaufman" userId="c001b2a046940d7c" providerId="LiveId" clId="{9EF190FB-2075-4375-A797-615516ED83A7}" dt="2024-06-15T06:19:43.074" v="8860"/>
          <ac:spMkLst>
            <pc:docMk/>
            <pc:sldMk cId="2579456338" sldId="1037"/>
            <ac:spMk id="33" creationId="{E1FBE8D6-060E-2AB2-9D5D-E913A2890526}"/>
          </ac:spMkLst>
        </pc:spChg>
        <pc:spChg chg="mod">
          <ac:chgData name="Phillip Kaufman" userId="c001b2a046940d7c" providerId="LiveId" clId="{9EF190FB-2075-4375-A797-615516ED83A7}" dt="2024-06-15T06:20:37.711" v="8872" actId="1076"/>
          <ac:spMkLst>
            <pc:docMk/>
            <pc:sldMk cId="2579456338" sldId="1037"/>
            <ac:spMk id="34" creationId="{3F781786-57EC-C239-B4DD-DBF53A2C0B68}"/>
          </ac:spMkLst>
        </pc:spChg>
        <pc:spChg chg="mod">
          <ac:chgData name="Phillip Kaufman" userId="c001b2a046940d7c" providerId="LiveId" clId="{9EF190FB-2075-4375-A797-615516ED83A7}" dt="2024-06-15T06:20:34.159" v="8871" actId="1076"/>
          <ac:spMkLst>
            <pc:docMk/>
            <pc:sldMk cId="2579456338" sldId="1037"/>
            <ac:spMk id="35" creationId="{C0DF65DB-CB5C-C9DB-C4F3-F4C6D721ED37}"/>
          </ac:spMkLst>
        </pc:spChg>
        <pc:grpChg chg="add mod">
          <ac:chgData name="Phillip Kaufman" userId="c001b2a046940d7c" providerId="LiveId" clId="{9EF190FB-2075-4375-A797-615516ED83A7}" dt="2024-06-15T06:20:10.449" v="8867" actId="1076"/>
          <ac:grpSpMkLst>
            <pc:docMk/>
            <pc:sldMk cId="2579456338" sldId="1037"/>
            <ac:grpSpMk id="8" creationId="{A423D7B8-EC07-F77B-4D08-78114035CD7E}"/>
          </ac:grpSpMkLst>
        </pc:grpChg>
        <pc:grpChg chg="mod">
          <ac:chgData name="Phillip Kaufman" userId="c001b2a046940d7c" providerId="LiveId" clId="{9EF190FB-2075-4375-A797-615516ED83A7}" dt="2024-06-15T06:19:43.074" v="8860"/>
          <ac:grpSpMkLst>
            <pc:docMk/>
            <pc:sldMk cId="2579456338" sldId="1037"/>
            <ac:grpSpMk id="9" creationId="{82BD539C-A62E-A444-09C1-35C294EC31DB}"/>
          </ac:grpSpMkLst>
        </pc:grpChg>
        <pc:grpChg chg="add mod">
          <ac:chgData name="Phillip Kaufman" userId="c001b2a046940d7c" providerId="LiveId" clId="{9EF190FB-2075-4375-A797-615516ED83A7}" dt="2024-06-15T06:20:06.482" v="8866" actId="1076"/>
          <ac:grpSpMkLst>
            <pc:docMk/>
            <pc:sldMk cId="2579456338" sldId="1037"/>
            <ac:grpSpMk id="22" creationId="{B99A53C4-28E6-ACC1-5ACE-58976B9239FC}"/>
          </ac:grpSpMkLst>
        </pc:grpChg>
        <pc:grpChg chg="mod">
          <ac:chgData name="Phillip Kaufman" userId="c001b2a046940d7c" providerId="LiveId" clId="{9EF190FB-2075-4375-A797-615516ED83A7}" dt="2024-06-15T06:19:43.074" v="8860"/>
          <ac:grpSpMkLst>
            <pc:docMk/>
            <pc:sldMk cId="2579456338" sldId="1037"/>
            <ac:grpSpMk id="23" creationId="{D9182E23-263C-B8D0-5A75-A04B32D2401A}"/>
          </ac:grpSpMkLst>
        </pc:grp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0" creationId="{748789DA-A7A2-8A61-C21E-743D5DBA0207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1" creationId="{D32EC0C1-4BA0-2E65-C9E1-998ED9A20A7C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2" creationId="{3A59DFB9-B829-79D6-7E6F-B7A0ACD7E845}"/>
          </ac:cxnSpMkLst>
        </pc:cxnChg>
        <pc:cxnChg chg="mod">
          <ac:chgData name="Phillip Kaufman" userId="c001b2a046940d7c" providerId="LiveId" clId="{9EF190FB-2075-4375-A797-615516ED83A7}" dt="2024-06-20T19:26:56.740" v="16290" actId="1035"/>
          <ac:cxnSpMkLst>
            <pc:docMk/>
            <pc:sldMk cId="2579456338" sldId="1037"/>
            <ac:cxnSpMk id="13" creationId="{462EB97E-F875-0582-C1F4-E21BAD0BC2F8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4" creationId="{3657EFA6-A7FF-992A-5038-A3F5ACAB4FAB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5" creationId="{D4E416C7-FE80-0FF8-1343-347A23542BB2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6" creationId="{9543A098-4C0C-DD1F-C5FC-C2A4F5EB78A4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7" creationId="{AAAF8C30-2281-B54E-157B-FAE969E62FED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4" creationId="{6633FD10-04DE-0122-984E-CBA198CE6B75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5" creationId="{A1EA763B-4416-DDA2-DF1B-393D5245BBE2}"/>
          </ac:cxnSpMkLst>
        </pc:cxnChg>
        <pc:cxnChg chg="mod">
          <ac:chgData name="Phillip Kaufman" userId="c001b2a046940d7c" providerId="LiveId" clId="{9EF190FB-2075-4375-A797-615516ED83A7}" dt="2024-06-20T19:26:50.538" v="16289" actId="1035"/>
          <ac:cxnSpMkLst>
            <pc:docMk/>
            <pc:sldMk cId="2579456338" sldId="1037"/>
            <ac:cxnSpMk id="26" creationId="{22BB107C-5D32-1442-9079-BEE0E0030601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7" creationId="{D71DF33A-3F41-1061-E21E-AD8991D6F811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8" creationId="{D713F51E-D353-EC09-0F28-FB25DA91E7D7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9" creationId="{640ADFA1-2DEB-DF9F-9DE5-9EC64D7419D1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30" creationId="{C177308A-5423-06E2-AADB-B6A68FA56C7E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31" creationId="{6D350770-F9C5-F029-F3B4-361E222B572C}"/>
          </ac:cxnSpMkLst>
        </pc:cxnChg>
      </pc:sldChg>
      <pc:sldChg chg="addSp delSp modSp add mod ord">
        <pc:chgData name="Phillip Kaufman" userId="c001b2a046940d7c" providerId="LiveId" clId="{9EF190FB-2075-4375-A797-615516ED83A7}" dt="2024-06-16T05:15:58.482" v="9582"/>
        <pc:sldMkLst>
          <pc:docMk/>
          <pc:sldMk cId="1638550898" sldId="1038"/>
        </pc:sldMkLst>
        <pc:spChg chg="mod">
          <ac:chgData name="Phillip Kaufman" userId="c001b2a046940d7c" providerId="LiveId" clId="{9EF190FB-2075-4375-A797-615516ED83A7}" dt="2024-06-15T06:32:35.862" v="8974" actId="206"/>
          <ac:spMkLst>
            <pc:docMk/>
            <pc:sldMk cId="1638550898" sldId="1038"/>
            <ac:spMk id="13" creationId="{B176A19C-6BC6-ABC2-FD4E-284F9B6BC7A5}"/>
          </ac:spMkLst>
        </pc:spChg>
        <pc:spChg chg="mod">
          <ac:chgData name="Phillip Kaufman" userId="c001b2a046940d7c" providerId="LiveId" clId="{9EF190FB-2075-4375-A797-615516ED83A7}" dt="2024-06-15T06:32:35.862" v="8974" actId="206"/>
          <ac:spMkLst>
            <pc:docMk/>
            <pc:sldMk cId="1638550898" sldId="1038"/>
            <ac:spMk id="14" creationId="{D312ECCB-7B3C-DEC7-E6F5-769C6318BC04}"/>
          </ac:spMkLst>
        </pc:spChg>
        <pc:spChg chg="mod ord">
          <ac:chgData name="Phillip Kaufman" userId="c001b2a046940d7c" providerId="LiveId" clId="{9EF190FB-2075-4375-A797-615516ED83A7}" dt="2024-06-15T06:32:35.862" v="8974" actId="206"/>
          <ac:spMkLst>
            <pc:docMk/>
            <pc:sldMk cId="1638550898" sldId="1038"/>
            <ac:spMk id="15" creationId="{9F317120-6B55-FD93-0957-D4EAF3B4B9F3}"/>
          </ac:spMkLst>
        </pc:spChg>
        <pc:spChg chg="mod">
          <ac:chgData name="Phillip Kaufman" userId="c001b2a046940d7c" providerId="LiveId" clId="{9EF190FB-2075-4375-A797-615516ED83A7}" dt="2024-06-15T06:37:04.895" v="9046" actId="164"/>
          <ac:spMkLst>
            <pc:docMk/>
            <pc:sldMk cId="1638550898" sldId="1038"/>
            <ac:spMk id="36" creationId="{F3F38A7A-2127-C2A7-76F2-2CF52E5F7ABD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77" creationId="{F184E3A1-1931-02BD-3152-E4B8118B0866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78" creationId="{69E1F44A-8E50-7B7D-8A72-B6D6850D7EB4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79" creationId="{E76F5D68-87AA-499E-DBD5-4C972666C7FE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0" creationId="{435D7873-B608-50C4-BAC0-26D385961666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2" creationId="{27BC9116-236D-AE75-9B8B-E0915B9DB45D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3" creationId="{4D136B4A-CF84-C9B8-0EE2-A3BE375A4D1B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4" creationId="{7B1FD72C-9846-D4D8-C12D-FAD774BF70CE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00" creationId="{F3F38A7A-2127-C2A7-76F2-2CF52E5F7ABD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1" creationId="{5E314A07-C575-01A0-F0A6-6839DEFB36D8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2" creationId="{0C92974B-4ACC-B480-60B8-C6B04ACDCF23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3" creationId="{5B782A31-E149-8D4B-2D4F-404745B5876A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4" creationId="{1A2121FD-2B0D-511F-43EA-C410E9111AF5}"/>
          </ac:spMkLst>
        </pc:spChg>
        <pc:grpChg chg="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4" creationId="{1C80FCEF-3342-2A82-6C76-5C482193134A}"/>
          </ac:grpSpMkLst>
        </pc:grpChg>
        <pc:grpChg chg="add 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16" creationId="{7F248608-AEDA-4243-C3CE-A0E521550F66}"/>
          </ac:grpSpMkLst>
        </pc:grpChg>
        <pc:grpChg chg="mod">
          <ac:chgData name="Phillip Kaufman" userId="c001b2a046940d7c" providerId="LiveId" clId="{9EF190FB-2075-4375-A797-615516ED83A7}" dt="2024-06-15T06:37:04.895" v="9046" actId="164"/>
          <ac:grpSpMkLst>
            <pc:docMk/>
            <pc:sldMk cId="1638550898" sldId="1038"/>
            <ac:grpSpMk id="25" creationId="{1E90135C-BC52-CD4A-7B58-1295D9F796E3}"/>
          </ac:grpSpMkLst>
        </pc:grpChg>
        <pc:grpChg chg="add 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56" creationId="{A0E2B20C-FF4A-CD8E-98B9-584AC66C7FE1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57" creationId="{31327583-D5AC-913B-5B3F-CE850A5ACD63}"/>
          </ac:grpSpMkLst>
        </pc:grpChg>
        <pc:grpChg chg="add del mod">
          <ac:chgData name="Phillip Kaufman" userId="c001b2a046940d7c" providerId="LiveId" clId="{9EF190FB-2075-4375-A797-615516ED83A7}" dt="2024-06-15T06:39:03.571" v="9053" actId="478"/>
          <ac:grpSpMkLst>
            <pc:docMk/>
            <pc:sldMk cId="1638550898" sldId="1038"/>
            <ac:grpSpMk id="58" creationId="{305DBAAA-C22E-11F9-D80F-F100D7302929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61" creationId="{749900CE-2618-BCB9-6D8D-ADA3D9A05517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64" creationId="{C07A1155-0A10-516F-A048-0D6E84598776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67" creationId="{55DDB76D-6995-F2A7-A415-84F0F77325D1}"/>
          </ac:grpSpMkLst>
        </pc:grpChg>
        <pc:grpChg chg="add mod">
          <ac:chgData name="Phillip Kaufman" userId="c001b2a046940d7c" providerId="LiveId" clId="{9EF190FB-2075-4375-A797-615516ED83A7}" dt="2024-06-15T06:37:04.895" v="9046" actId="164"/>
          <ac:grpSpMkLst>
            <pc:docMk/>
            <pc:sldMk cId="1638550898" sldId="1038"/>
            <ac:grpSpMk id="70" creationId="{D674A57E-6373-10EF-0DA1-64E4272A26BD}"/>
          </ac:grpSpMkLst>
        </pc:grpChg>
        <pc:grpChg chg="add del mod">
          <ac:chgData name="Phillip Kaufman" userId="c001b2a046940d7c" providerId="LiveId" clId="{9EF190FB-2075-4375-A797-615516ED83A7}" dt="2024-06-15T06:39:21.218" v="9054" actId="21"/>
          <ac:grpSpMkLst>
            <pc:docMk/>
            <pc:sldMk cId="1638550898" sldId="1038"/>
            <ac:grpSpMk id="71" creationId="{586D56A7-F166-9654-1682-D771B0E271AA}"/>
          </ac:grpSpMkLst>
        </pc:grpChg>
        <pc:grpChg chg="add mod">
          <ac:chgData name="Phillip Kaufman" userId="c001b2a046940d7c" providerId="LiveId" clId="{9EF190FB-2075-4375-A797-615516ED83A7}" dt="2024-06-15T06:37:11.048" v="9050"/>
          <ac:grpSpMkLst>
            <pc:docMk/>
            <pc:sldMk cId="1638550898" sldId="1038"/>
            <ac:grpSpMk id="72" creationId="{E7C0945F-8D1C-F505-0A9D-3BFF45171096}"/>
          </ac:grpSpMkLst>
        </pc:grpChg>
        <pc:grpChg chg="add mod">
          <ac:chgData name="Phillip Kaufman" userId="c001b2a046940d7c" providerId="LiveId" clId="{9EF190FB-2075-4375-A797-615516ED83A7}" dt="2024-06-15T06:37:11.048" v="9050"/>
          <ac:grpSpMkLst>
            <pc:docMk/>
            <pc:sldMk cId="1638550898" sldId="1038"/>
            <ac:grpSpMk id="81" creationId="{47785053-F23B-40C8-9689-254BB3C5ACCC}"/>
          </ac:grpSpMkLst>
        </pc:grpChg>
        <pc:grpChg chg="add mod">
          <ac:chgData name="Phillip Kaufman" userId="c001b2a046940d7c" providerId="LiveId" clId="{9EF190FB-2075-4375-A797-615516ED83A7}" dt="2024-06-15T06:37:11.048" v="9050"/>
          <ac:grpSpMkLst>
            <pc:docMk/>
            <pc:sldMk cId="1638550898" sldId="1038"/>
            <ac:grpSpMk id="85" creationId="{E7E6993E-4AF1-2021-8268-71A990DCB04A}"/>
          </ac:grpSpMkLst>
        </pc:grpChg>
        <pc:grpChg chg="add 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97" creationId="{17F8364C-2F7B-C081-B667-E478268D97AE}"/>
          </ac:grpSpMkLst>
        </pc:grpChg>
        <pc:grpChg chg="add 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98" creationId="{586D56A7-F166-9654-1682-D771B0E271AA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99" creationId="{1E90135C-BC52-CD4A-7B58-1295D9F796E3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1" creationId="{D674A57E-6373-10EF-0DA1-64E4272A26BD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2" creationId="{31327583-D5AC-913B-5B3F-CE850A5ACD63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3" creationId="{305DBAAA-C22E-11F9-D80F-F100D7302929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4" creationId="{749900CE-2618-BCB9-6D8D-ADA3D9A05517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5" creationId="{C07A1155-0A10-516F-A048-0D6E84598776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6" creationId="{55DDB76D-6995-F2A7-A415-84F0F77325D1}"/>
          </ac:grpSpMkLst>
        </pc:grp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17" creationId="{6EE9FDDD-D708-BE77-59D0-F350A4D0651F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18" creationId="{C359DB43-89A2-595F-41B8-E3417977FA60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19" creationId="{095B8646-A2D9-379A-66C9-1550966739D7}"/>
          </ac:cxnSpMkLst>
        </pc:cxn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20" creationId="{76B0FE29-9CF0-C747-9E7C-96C486AB5A3D}"/>
          </ac:cxnSpMkLst>
        </pc:cxn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22" creationId="{659FB021-C672-3198-DDA5-DFC701C7FBEB}"/>
          </ac:cxnSpMkLst>
        </pc:cxn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24" creationId="{BFB12E32-40E0-6599-B64D-05247123FAF3}"/>
          </ac:cxnSpMkLst>
        </pc:cxnChg>
        <pc:cxnChg chg="add mod">
          <ac:chgData name="Phillip Kaufman" userId="c001b2a046940d7c" providerId="LiveId" clId="{9EF190FB-2075-4375-A797-615516ED83A7}" dt="2024-06-15T06:32:42.196" v="8977" actId="1076"/>
          <ac:cxnSpMkLst>
            <pc:docMk/>
            <pc:sldMk cId="1638550898" sldId="1038"/>
            <ac:cxnSpMk id="34" creationId="{498AAE5B-C685-5236-5930-4BA277BE14EC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37" creationId="{E7533CC5-3828-5135-1137-A89A12A8F8F1}"/>
          </ac:cxnSpMkLst>
        </pc:cxnChg>
        <pc:cxnChg chg="mod">
          <ac:chgData name="Phillip Kaufman" userId="c001b2a046940d7c" providerId="LiveId" clId="{9EF190FB-2075-4375-A797-615516ED83A7}" dt="2024-06-15T06:34:28.003" v="8996" actId="164"/>
          <ac:cxnSpMkLst>
            <pc:docMk/>
            <pc:sldMk cId="1638550898" sldId="1038"/>
            <ac:cxnSpMk id="38" creationId="{F7B0963B-7AF4-47CD-8E13-27BA119F5B20}"/>
          </ac:cxnSpMkLst>
        </pc:cxnChg>
        <pc:cxnChg chg="mod">
          <ac:chgData name="Phillip Kaufman" userId="c001b2a046940d7c" providerId="LiveId" clId="{9EF190FB-2075-4375-A797-615516ED83A7}" dt="2024-06-15T06:34:28.003" v="8996" actId="164"/>
          <ac:cxnSpMkLst>
            <pc:docMk/>
            <pc:sldMk cId="1638550898" sldId="1038"/>
            <ac:cxnSpMk id="39" creationId="{9DCFC5A1-E392-3556-9C13-9E8A2A689A0F}"/>
          </ac:cxnSpMkLst>
        </pc:cxnChg>
        <pc:cxnChg chg="del">
          <ac:chgData name="Phillip Kaufman" userId="c001b2a046940d7c" providerId="LiveId" clId="{9EF190FB-2075-4375-A797-615516ED83A7}" dt="2024-06-15T06:35:47.996" v="9030" actId="478"/>
          <ac:cxnSpMkLst>
            <pc:docMk/>
            <pc:sldMk cId="1638550898" sldId="1038"/>
            <ac:cxnSpMk id="41" creationId="{7FA2AFB4-4A52-2E77-A934-064819CEB452}"/>
          </ac:cxnSpMkLst>
        </pc:cxnChg>
        <pc:cxnChg chg="del">
          <ac:chgData name="Phillip Kaufman" userId="c001b2a046940d7c" providerId="LiveId" clId="{9EF190FB-2075-4375-A797-615516ED83A7}" dt="2024-06-15T06:39:23.026" v="9055" actId="478"/>
          <ac:cxnSpMkLst>
            <pc:docMk/>
            <pc:sldMk cId="1638550898" sldId="1038"/>
            <ac:cxnSpMk id="43" creationId="{1A622E2C-E56A-4365-727D-9C2F913B7D54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44" creationId="{CF327977-1107-42BA-527B-AA9C524A6889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51" creationId="{D582F028-DFE7-02A3-5817-EF96BDE902C7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54" creationId="{3701689C-E755-1CC6-59D7-0D6823ED2F5A}"/>
          </ac:cxnSpMkLst>
        </pc:cxnChg>
        <pc:cxnChg chg="mod">
          <ac:chgData name="Phillip Kaufman" userId="c001b2a046940d7c" providerId="LiveId" clId="{9EF190FB-2075-4375-A797-615516ED83A7}" dt="2024-06-15T06:39:03.571" v="9053" actId="478"/>
          <ac:cxnSpMkLst>
            <pc:docMk/>
            <pc:sldMk cId="1638550898" sldId="1038"/>
            <ac:cxnSpMk id="59" creationId="{270AAD49-49EC-17FB-872E-DBD853ED7B09}"/>
          </ac:cxnSpMkLst>
        </pc:cxnChg>
        <pc:cxnChg chg="add del mod">
          <ac:chgData name="Phillip Kaufman" userId="c001b2a046940d7c" providerId="LiveId" clId="{9EF190FB-2075-4375-A797-615516ED83A7}" dt="2024-06-15T06:39:03.571" v="9053" actId="478"/>
          <ac:cxnSpMkLst>
            <pc:docMk/>
            <pc:sldMk cId="1638550898" sldId="1038"/>
            <ac:cxnSpMk id="60" creationId="{87FB4737-FC12-107F-78EA-DFB2F3BE7644}"/>
          </ac:cxnSpMkLst>
        </pc:cxnChg>
        <pc:cxnChg chg="mod">
          <ac:chgData name="Phillip Kaufman" userId="c001b2a046940d7c" providerId="LiveId" clId="{9EF190FB-2075-4375-A797-615516ED83A7}" dt="2024-06-15T06:35:15.171" v="9005"/>
          <ac:cxnSpMkLst>
            <pc:docMk/>
            <pc:sldMk cId="1638550898" sldId="1038"/>
            <ac:cxnSpMk id="62" creationId="{3F17D93A-2AE3-49A6-81FF-42540864289F}"/>
          </ac:cxnSpMkLst>
        </pc:cxnChg>
        <pc:cxnChg chg="mod">
          <ac:chgData name="Phillip Kaufman" userId="c001b2a046940d7c" providerId="LiveId" clId="{9EF190FB-2075-4375-A797-615516ED83A7}" dt="2024-06-15T06:35:15.171" v="9005"/>
          <ac:cxnSpMkLst>
            <pc:docMk/>
            <pc:sldMk cId="1638550898" sldId="1038"/>
            <ac:cxnSpMk id="63" creationId="{94FD4523-6FF1-A150-0A03-B53DF4CD73F4}"/>
          </ac:cxnSpMkLst>
        </pc:cxnChg>
        <pc:cxnChg chg="mod">
          <ac:chgData name="Phillip Kaufman" userId="c001b2a046940d7c" providerId="LiveId" clId="{9EF190FB-2075-4375-A797-615516ED83A7}" dt="2024-06-15T06:35:51.102" v="9031"/>
          <ac:cxnSpMkLst>
            <pc:docMk/>
            <pc:sldMk cId="1638550898" sldId="1038"/>
            <ac:cxnSpMk id="65" creationId="{BFE87429-E238-A8D7-90AD-F9866AFBAEC4}"/>
          </ac:cxnSpMkLst>
        </pc:cxnChg>
        <pc:cxnChg chg="mod">
          <ac:chgData name="Phillip Kaufman" userId="c001b2a046940d7c" providerId="LiveId" clId="{9EF190FB-2075-4375-A797-615516ED83A7}" dt="2024-06-15T06:35:51.102" v="9031"/>
          <ac:cxnSpMkLst>
            <pc:docMk/>
            <pc:sldMk cId="1638550898" sldId="1038"/>
            <ac:cxnSpMk id="66" creationId="{635F3F2F-D785-846B-2E46-231E7CA2815B}"/>
          </ac:cxnSpMkLst>
        </pc:cxnChg>
        <pc:cxnChg chg="mod">
          <ac:chgData name="Phillip Kaufman" userId="c001b2a046940d7c" providerId="LiveId" clId="{9EF190FB-2075-4375-A797-615516ED83A7}" dt="2024-06-15T06:36:16.154" v="9039"/>
          <ac:cxnSpMkLst>
            <pc:docMk/>
            <pc:sldMk cId="1638550898" sldId="1038"/>
            <ac:cxnSpMk id="68" creationId="{02DB531A-DDC9-C16B-3D10-8C6109040183}"/>
          </ac:cxnSpMkLst>
        </pc:cxnChg>
        <pc:cxnChg chg="mod">
          <ac:chgData name="Phillip Kaufman" userId="c001b2a046940d7c" providerId="LiveId" clId="{9EF190FB-2075-4375-A797-615516ED83A7}" dt="2024-06-15T06:36:16.154" v="9039"/>
          <ac:cxnSpMkLst>
            <pc:docMk/>
            <pc:sldMk cId="1638550898" sldId="1038"/>
            <ac:cxnSpMk id="69" creationId="{619A0307-5979-D828-56A4-2AC7F530D1C2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3" creationId="{8A375943-3EEA-A62B-3D22-D3987BF5A759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4" creationId="{C36E9DCC-A531-FAC5-918B-69ABADF4BE0C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5" creationId="{60A67487-9EDF-296F-CCEF-60D0DB52C25A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6" creationId="{97BC3AD0-9AF9-00E2-B400-A973F152A954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6" creationId="{D16CC1FE-4A53-9EF5-FD00-053155DC097B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7" creationId="{D9EE2E78-B01B-AE44-EE79-F2423F75642B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8" creationId="{773A5231-BCA5-CF1A-70C6-102C3BFB60D6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9" creationId="{573C5100-0913-DE4C-3547-6241C9C34CA1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0" creationId="{D6208475-4781-C7E8-A3E7-BDD4504B712B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1" creationId="{BED60759-8461-E687-F093-A68B9A87873F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2" creationId="{D95702F7-E2A6-E5CE-6AE7-66A93BF54758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3" creationId="{0859F8CE-C3EF-59DE-73DE-A5CD2836631F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4" creationId="{A29F5C73-CE54-B909-769B-94A9D1A8636C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5" creationId="{E65A8ADA-91B9-FFD0-4DF7-DAEA1B61250D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6" creationId="{1BB32067-3338-8CE7-F6D2-4012E29BFA53}"/>
          </ac:cxnSpMkLst>
        </pc:cxnChg>
        <pc:cxnChg chg="mod">
          <ac:chgData name="Phillip Kaufman" userId="c001b2a046940d7c" providerId="LiveId" clId="{9EF190FB-2075-4375-A797-615516ED83A7}" dt="2024-06-15T06:47:57.869" v="9057" actId="688"/>
          <ac:cxnSpMkLst>
            <pc:docMk/>
            <pc:sldMk cId="1638550898" sldId="1038"/>
            <ac:cxnSpMk id="107" creationId="{02DB531A-DDC9-C16B-3D10-8C6109040183}"/>
          </ac:cxnSpMkLst>
        </pc:cxnChg>
        <pc:cxnChg chg="mod">
          <ac:chgData name="Phillip Kaufman" userId="c001b2a046940d7c" providerId="LiveId" clId="{9EF190FB-2075-4375-A797-615516ED83A7}" dt="2024-06-15T06:48:07.670" v="9059" actId="1038"/>
          <ac:cxnSpMkLst>
            <pc:docMk/>
            <pc:sldMk cId="1638550898" sldId="1038"/>
            <ac:cxnSpMk id="108" creationId="{619A0307-5979-D828-56A4-2AC7F530D1C2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09" creationId="{BFE87429-E238-A8D7-90AD-F9866AFBAEC4}"/>
          </ac:cxnSpMkLst>
        </pc:cxnChg>
        <pc:cxnChg chg="mod">
          <ac:chgData name="Phillip Kaufman" userId="c001b2a046940d7c" providerId="LiveId" clId="{9EF190FB-2075-4375-A797-615516ED83A7}" dt="2024-06-15T06:48:20.999" v="9064" actId="1038"/>
          <ac:cxnSpMkLst>
            <pc:docMk/>
            <pc:sldMk cId="1638550898" sldId="1038"/>
            <ac:cxnSpMk id="110" creationId="{635F3F2F-D785-846B-2E46-231E7CA2815B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1" creationId="{3F17D93A-2AE3-49A6-81FF-42540864289F}"/>
          </ac:cxnSpMkLst>
        </pc:cxnChg>
        <pc:cxnChg chg="mod">
          <ac:chgData name="Phillip Kaufman" userId="c001b2a046940d7c" providerId="LiveId" clId="{9EF190FB-2075-4375-A797-615516ED83A7}" dt="2024-06-15T06:48:18.138" v="9063" actId="1037"/>
          <ac:cxnSpMkLst>
            <pc:docMk/>
            <pc:sldMk cId="1638550898" sldId="1038"/>
            <ac:cxnSpMk id="112" creationId="{94FD4523-6FF1-A150-0A03-B53DF4CD73F4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3" creationId="{270AAD49-49EC-17FB-872E-DBD853ED7B09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4" creationId="{87FB4737-FC12-107F-78EA-DFB2F3BE7644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5" creationId="{F7B0963B-7AF4-47CD-8E13-27BA119F5B20}"/>
          </ac:cxnSpMkLst>
        </pc:cxnChg>
        <pc:cxnChg chg="mod">
          <ac:chgData name="Phillip Kaufman" userId="c001b2a046940d7c" providerId="LiveId" clId="{9EF190FB-2075-4375-A797-615516ED83A7}" dt="2024-06-15T06:48:12.202" v="9060" actId="1038"/>
          <ac:cxnSpMkLst>
            <pc:docMk/>
            <pc:sldMk cId="1638550898" sldId="1038"/>
            <ac:cxnSpMk id="116" creationId="{9DCFC5A1-E392-3556-9C13-9E8A2A689A0F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7" creationId="{7E3FF126-8A8B-E06D-94E8-CA0EABE224D9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8" creationId="{35BFBD01-5373-5EB4-82DA-D86E8E5C7F49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9" creationId="{192BB9D2-6ACA-239A-5D74-E608F294B3ED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20" creationId="{5B9B174B-117D-7250-CBFD-2690D615A21D}"/>
          </ac:cxnSpMkLst>
        </pc:cxnChg>
      </pc:sldChg>
      <pc:sldChg chg="addSp delSp modSp new mod">
        <pc:chgData name="Phillip Kaufman" userId="c001b2a046940d7c" providerId="LiveId" clId="{9EF190FB-2075-4375-A797-615516ED83A7}" dt="2024-06-16T02:46:59.447" v="9483" actId="1076"/>
        <pc:sldMkLst>
          <pc:docMk/>
          <pc:sldMk cId="137681435" sldId="1039"/>
        </pc:sldMkLst>
        <pc:spChg chg="mod">
          <ac:chgData name="Phillip Kaufman" userId="c001b2a046940d7c" providerId="LiveId" clId="{9EF190FB-2075-4375-A797-615516ED83A7}" dt="2024-06-16T00:32:57.472" v="9114"/>
          <ac:spMkLst>
            <pc:docMk/>
            <pc:sldMk cId="137681435" sldId="1039"/>
            <ac:spMk id="5" creationId="{23C2A5E4-A0A3-128E-A99E-DB89B172DFC0}"/>
          </ac:spMkLst>
        </pc:spChg>
        <pc:spChg chg="mod">
          <ac:chgData name="Phillip Kaufman" userId="c001b2a046940d7c" providerId="LiveId" clId="{9EF190FB-2075-4375-A797-615516ED83A7}" dt="2024-06-16T00:32:57.472" v="9114"/>
          <ac:spMkLst>
            <pc:docMk/>
            <pc:sldMk cId="137681435" sldId="1039"/>
            <ac:spMk id="6" creationId="{C3441695-58B5-3108-73E4-57ABBD789C8A}"/>
          </ac:spMkLst>
        </pc:spChg>
        <pc:spChg chg="add mod">
          <ac:chgData name="Phillip Kaufman" userId="c001b2a046940d7c" providerId="LiveId" clId="{9EF190FB-2075-4375-A797-615516ED83A7}" dt="2024-06-16T02:38:21.286" v="9452" actId="1076"/>
          <ac:spMkLst>
            <pc:docMk/>
            <pc:sldMk cId="137681435" sldId="1039"/>
            <ac:spMk id="8" creationId="{95039EBA-79EE-5942-61FF-F2311EEE3546}"/>
          </ac:spMkLst>
        </pc:spChg>
        <pc:spChg chg="add mod">
          <ac:chgData name="Phillip Kaufman" userId="c001b2a046940d7c" providerId="LiveId" clId="{9EF190FB-2075-4375-A797-615516ED83A7}" dt="2024-06-16T02:38:21.286" v="9452" actId="1076"/>
          <ac:spMkLst>
            <pc:docMk/>
            <pc:sldMk cId="137681435" sldId="1039"/>
            <ac:spMk id="9" creationId="{FF6A6F6A-5ACC-1A6F-F085-E694E66BF313}"/>
          </ac:spMkLst>
        </pc:spChg>
        <pc:spChg chg="add mod">
          <ac:chgData name="Phillip Kaufman" userId="c001b2a046940d7c" providerId="LiveId" clId="{9EF190FB-2075-4375-A797-615516ED83A7}" dt="2024-06-16T02:38:15.079" v="9451" actId="1076"/>
          <ac:spMkLst>
            <pc:docMk/>
            <pc:sldMk cId="137681435" sldId="1039"/>
            <ac:spMk id="10" creationId="{54D0E181-F3DE-7114-6008-1B2F96DA687B}"/>
          </ac:spMkLst>
        </pc:spChg>
        <pc:spChg chg="add mod">
          <ac:chgData name="Phillip Kaufman" userId="c001b2a046940d7c" providerId="LiveId" clId="{9EF190FB-2075-4375-A797-615516ED83A7}" dt="2024-06-16T02:38:03.784" v="9447" actId="1076"/>
          <ac:spMkLst>
            <pc:docMk/>
            <pc:sldMk cId="137681435" sldId="1039"/>
            <ac:spMk id="11" creationId="{9AB0F248-E991-A3AC-1600-3C2A049C8ED8}"/>
          </ac:spMkLst>
        </pc:spChg>
        <pc:spChg chg="add mod">
          <ac:chgData name="Phillip Kaufman" userId="c001b2a046940d7c" providerId="LiveId" clId="{9EF190FB-2075-4375-A797-615516ED83A7}" dt="2024-06-16T02:38:07.520" v="9449" actId="1076"/>
          <ac:spMkLst>
            <pc:docMk/>
            <pc:sldMk cId="137681435" sldId="1039"/>
            <ac:spMk id="13" creationId="{7E4C27B4-FF3D-0BC6-F9C3-2295272CEAB3}"/>
          </ac:spMkLst>
        </pc:spChg>
        <pc:spChg chg="add del mod">
          <ac:chgData name="Phillip Kaufman" userId="c001b2a046940d7c" providerId="LiveId" clId="{9EF190FB-2075-4375-A797-615516ED83A7}" dt="2024-06-16T00:34:10.480" v="9134" actId="478"/>
          <ac:spMkLst>
            <pc:docMk/>
            <pc:sldMk cId="137681435" sldId="1039"/>
            <ac:spMk id="14" creationId="{29575620-5A3A-1DE2-E675-C1C387AFF2CB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15" creationId="{300AAF43-37EA-A6E7-34AC-24E930019D66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16" creationId="{2669ECE3-CB81-4965-70EA-6B669AE04CC2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17" creationId="{A671507F-433E-A14A-1564-9324F7F36920}"/>
          </ac:spMkLst>
        </pc:spChg>
        <pc:spChg chg="add mod">
          <ac:chgData name="Phillip Kaufman" userId="c001b2a046940d7c" providerId="LiveId" clId="{9EF190FB-2075-4375-A797-615516ED83A7}" dt="2024-06-16T02:46:59.447" v="9483" actId="1076"/>
          <ac:spMkLst>
            <pc:docMk/>
            <pc:sldMk cId="137681435" sldId="1039"/>
            <ac:spMk id="18" creationId="{FA703B77-A269-84BE-3D7F-48FEFC3F49A4}"/>
          </ac:spMkLst>
        </pc:spChg>
        <pc:spChg chg="add mod">
          <ac:chgData name="Phillip Kaufman" userId="c001b2a046940d7c" providerId="LiveId" clId="{9EF190FB-2075-4375-A797-615516ED83A7}" dt="2024-06-16T00:45:27.455" v="9169" actId="1076"/>
          <ac:spMkLst>
            <pc:docMk/>
            <pc:sldMk cId="137681435" sldId="1039"/>
            <ac:spMk id="19" creationId="{E0CC1B21-F408-B1C9-8C54-59EC5116E59C}"/>
          </ac:spMkLst>
        </pc:spChg>
        <pc:spChg chg="add mod">
          <ac:chgData name="Phillip Kaufman" userId="c001b2a046940d7c" providerId="LiveId" clId="{9EF190FB-2075-4375-A797-615516ED83A7}" dt="2024-06-16T02:37:33.842" v="9438" actId="1076"/>
          <ac:spMkLst>
            <pc:docMk/>
            <pc:sldMk cId="137681435" sldId="1039"/>
            <ac:spMk id="21" creationId="{4110A092-EFD6-F2AF-9214-D8D0AAFF4B87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22" creationId="{1218CCC6-82F1-05F9-02B5-888DEF4F17D4}"/>
          </ac:spMkLst>
        </pc:spChg>
        <pc:spChg chg="add mod">
          <ac:chgData name="Phillip Kaufman" userId="c001b2a046940d7c" providerId="LiveId" clId="{9EF190FB-2075-4375-A797-615516ED83A7}" dt="2024-06-16T02:38:00.409" v="9446" actId="1076"/>
          <ac:spMkLst>
            <pc:docMk/>
            <pc:sldMk cId="137681435" sldId="1039"/>
            <ac:spMk id="26" creationId="{1D5A4552-D961-8E5F-B79B-31322CEF1508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36" creationId="{B857EC14-63A7-2638-34B2-2CAD35AE15E6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39" creationId="{7E234426-2AFB-6E08-3146-B89B6B48F538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0" creationId="{8C04D93A-4819-80ED-8F3B-695EE1AD68CC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3" creationId="{A3495159-FC01-4784-BBA1-0F28F09C9111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4" creationId="{0418188C-3659-716C-316C-E9918D3EEE52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7" creationId="{90CA19A8-68C9-8427-33E0-04197DD25012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8" creationId="{293DC4E7-A975-CCC4-64B8-F8437866F66F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51" creationId="{37BED8FF-D7DF-1742-DAAE-F0B3EE4A33FE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52" creationId="{E78767F0-B9A5-9FAC-01C6-74FEEA0C49FE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55" creationId="{BB88CAB9-CFC8-E9FD-3BEF-8D18266F7BEF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89" creationId="{A992275B-24A0-CF08-390B-44309697CD97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90" creationId="{9001409D-FE06-8BC0-C722-0C84A9971E2E}"/>
          </ac:spMkLst>
        </pc:spChg>
        <pc:grpChg chg="add del mod">
          <ac:chgData name="Phillip Kaufman" userId="c001b2a046940d7c" providerId="LiveId" clId="{9EF190FB-2075-4375-A797-615516ED83A7}" dt="2024-06-16T02:36:51.593" v="9428" actId="478"/>
          <ac:grpSpMkLst>
            <pc:docMk/>
            <pc:sldMk cId="137681435" sldId="1039"/>
            <ac:grpSpMk id="4" creationId="{A37013BC-B24C-62C5-5ABD-1061299CB49C}"/>
          </ac:grpSpMkLst>
        </pc:grpChg>
        <pc:grpChg chg="add mod">
          <ac:chgData name="Phillip Kaufman" userId="c001b2a046940d7c" providerId="LiveId" clId="{9EF190FB-2075-4375-A797-615516ED83A7}" dt="2024-06-16T02:46:55.385" v="9482" actId="1076"/>
          <ac:grpSpMkLst>
            <pc:docMk/>
            <pc:sldMk cId="137681435" sldId="1039"/>
            <ac:grpSpMk id="28" creationId="{203C5CC6-966A-3143-D03B-67B21E29C23A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29" creationId="{749EF963-AB57-5FF7-86A8-42F711391639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0" creationId="{D4190871-B3BC-72F7-77A5-5662E334DC2F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1" creationId="{1BD4C498-61B2-41B3-5C7A-577B1EE28B68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2" creationId="{3580F400-7A4E-3E3B-0831-9415A0DAAB1C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3" creationId="{9CA003A5-4204-D0C7-A4C8-E6F9C84F0B1E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4" creationId="{4237BBD3-96CB-3B15-7A9F-75F181283D3B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5" creationId="{B50B45D0-4D1D-19CE-22CA-321CDF2D7B0D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56" creationId="{5F95419E-DCD9-41D4-2707-DFE113AABE68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91" creationId="{BCBBD8D4-AD14-343A-5BEF-A1B054CC27EB}"/>
          </ac:grpSpMkLst>
        </pc:grpChg>
        <pc:cxnChg chg="del mod">
          <ac:chgData name="Phillip Kaufman" userId="c001b2a046940d7c" providerId="LiveId" clId="{9EF190FB-2075-4375-A797-615516ED83A7}" dt="2024-06-16T00:33:05.636" v="9115" actId="478"/>
          <ac:cxnSpMkLst>
            <pc:docMk/>
            <pc:sldMk cId="137681435" sldId="1039"/>
            <ac:cxnSpMk id="7" creationId="{2C8D3394-4FF1-9357-AAC2-C0CE0BDCE301}"/>
          </ac:cxnSpMkLst>
        </pc:cxnChg>
        <pc:cxnChg chg="add mod">
          <ac:chgData name="Phillip Kaufman" userId="c001b2a046940d7c" providerId="LiveId" clId="{9EF190FB-2075-4375-A797-615516ED83A7}" dt="2024-06-16T02:38:10.271" v="9450" actId="14100"/>
          <ac:cxnSpMkLst>
            <pc:docMk/>
            <pc:sldMk cId="137681435" sldId="1039"/>
            <ac:cxnSpMk id="12" creationId="{CF389A90-58DC-744D-2EEB-C58EBD10079E}"/>
          </ac:cxnSpMkLst>
        </pc:cxnChg>
        <pc:cxnChg chg="add mod">
          <ac:chgData name="Phillip Kaufman" userId="c001b2a046940d7c" providerId="LiveId" clId="{9EF190FB-2075-4375-A797-615516ED83A7}" dt="2024-06-16T02:37:36.585" v="9439" actId="1076"/>
          <ac:cxnSpMkLst>
            <pc:docMk/>
            <pc:sldMk cId="137681435" sldId="1039"/>
            <ac:cxnSpMk id="20" creationId="{4581FB20-8345-34BB-7790-FB01A6AE1DB6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37" creationId="{36E6FDCD-C375-F180-D451-FAFCE97967B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38" creationId="{7B9A743E-EA2F-8293-614B-CA83F0920BC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1" creationId="{5C02D677-F473-6C97-4BDA-C2D0E5F54E0B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2" creationId="{2FEC527A-7575-6DC3-24AD-57BB0E592DFE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5" creationId="{E55933F0-16A9-06B3-B658-33B1A7961D5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6" creationId="{6B30BAD4-A20C-33C6-0DE9-E1CFDD71D264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9" creationId="{14F125DF-01E7-16D5-7B21-449CF9C494AF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0" creationId="{E7FBE30F-A976-EAB0-024D-9DBE1426D9A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3" creationId="{761A1111-CC18-D165-E324-2C2B974AAC5A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4" creationId="{28DE1EEB-C43C-3115-00F2-543E67BE98B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7" creationId="{1D91FDF0-0EDC-984A-A7FF-C627D951C2D7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8" creationId="{6266AF16-692B-9725-7AEE-B27F87392D17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9" creationId="{CADAFFC7-0CBD-5469-C0D0-647D7545E1F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0" creationId="{9485FC4B-016F-28EA-2555-C9AEB1B2A06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1" creationId="{60A0349B-0B25-508C-F3E0-AE826DA66FE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2" creationId="{4D862433-2254-0F0A-B5A3-561CDE2E0EA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3" creationId="{F87A86DE-21E2-3CD1-165F-A890D6801CC8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4" creationId="{26589620-75A5-CAFB-DE92-3DB0C5747E5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5" creationId="{93D4B3E2-50AF-6D71-E4F3-6184FBA143C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6" creationId="{1CAEF244-E4B2-43A1-D840-2DBB374D0D5B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7" creationId="{D9A597ED-4013-BE1B-0E32-6D0A938A28BF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8" creationId="{48B996DE-8213-ECB7-28BE-DB3946AA5967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9" creationId="{29ACF74D-BC12-6930-A657-6D3E89E183F2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0" creationId="{B9E26161-3A93-EC6D-0196-498A26310266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1" creationId="{24402481-65E1-5530-C4D2-B174C8C79C6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2" creationId="{FCE73147-DC27-FEA2-F3D2-D4A5093E7F7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3" creationId="{B294C46A-F454-9BEE-A2EC-5206CEFF33D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4" creationId="{7A8A1648-5548-63F3-7D80-0F8334E93D1F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5" creationId="{27881A4A-B4A5-4B2D-D502-DD202C1F4F2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6" creationId="{FBA286DC-FA53-E1D3-00ED-BF3E9A852AE6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7" creationId="{E3726756-E307-E14D-816A-4B0A6A8EB74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8" creationId="{A2765C41-B611-59C7-CA73-2939C4CE3CB8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9" creationId="{1C96FA6A-04B6-2446-3B39-4F22E50CF4A0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0" creationId="{7FB44D8D-B235-F118-C042-C56E1E4DA2C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1" creationId="{76EAE89B-4C2A-1119-561F-4E3E52F12BD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2" creationId="{6710FD92-AD77-D580-196C-FC3C86FDA180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3" creationId="{4A3554F2-CAE3-90A7-A59E-C44A6189C648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4" creationId="{8F8CFD87-A2D0-6ABE-7174-4E9BE4954F9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5" creationId="{B57152F3-5C8C-0DFA-6ABD-F511F23E3A9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6" creationId="{9871D941-00A7-EB85-5B28-7A42C8EA707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7" creationId="{210CE78B-17CC-2A3D-1F0A-679C954C04A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8" creationId="{E92081C4-8A17-92F9-442D-264EE147AF34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92" creationId="{63FB2FAA-ADD3-1F32-1BAC-0E1EB5ECEFB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93" creationId="{F9774FC5-0776-ACF4-B8BD-3A96C8EFD61C}"/>
          </ac:cxnSpMkLst>
        </pc:cxnChg>
      </pc:sldChg>
      <pc:sldChg chg="delSp modSp add del mod">
        <pc:chgData name="Phillip Kaufman" userId="c001b2a046940d7c" providerId="LiveId" clId="{9EF190FB-2075-4375-A797-615516ED83A7}" dt="2024-06-16T02:04:43.020" v="9243" actId="47"/>
        <pc:sldMkLst>
          <pc:docMk/>
          <pc:sldMk cId="874505926" sldId="1040"/>
        </pc:sldMkLst>
        <pc:spChg chg="del">
          <ac:chgData name="Phillip Kaufman" userId="c001b2a046940d7c" providerId="LiveId" clId="{9EF190FB-2075-4375-A797-615516ED83A7}" dt="2024-06-16T02:04:22.266" v="9240" actId="478"/>
          <ac:spMkLst>
            <pc:docMk/>
            <pc:sldMk cId="874505926" sldId="1040"/>
            <ac:spMk id="14" creationId="{A0AE6DF8-14D8-0F96-195C-117BF931F3C1}"/>
          </ac:spMkLst>
        </pc:spChg>
        <pc:spChg chg="del mod">
          <ac:chgData name="Phillip Kaufman" userId="c001b2a046940d7c" providerId="LiveId" clId="{9EF190FB-2075-4375-A797-615516ED83A7}" dt="2024-06-16T02:04:20.706" v="9239" actId="478"/>
          <ac:spMkLst>
            <pc:docMk/>
            <pc:sldMk cId="874505926" sldId="1040"/>
            <ac:spMk id="15" creationId="{9428ED34-8CBA-23D9-2EFD-52E37AD57AAF}"/>
          </ac:spMkLst>
        </pc:spChg>
        <pc:cxnChg chg="del">
          <ac:chgData name="Phillip Kaufman" userId="c001b2a046940d7c" providerId="LiveId" clId="{9EF190FB-2075-4375-A797-615516ED83A7}" dt="2024-06-16T02:04:19.314" v="9237" actId="478"/>
          <ac:cxnSpMkLst>
            <pc:docMk/>
            <pc:sldMk cId="874505926" sldId="1040"/>
            <ac:cxnSpMk id="30" creationId="{883071F0-5EB1-512A-5677-C7F8A219F1A4}"/>
          </ac:cxnSpMkLst>
        </pc:cxnChg>
      </pc:sldChg>
      <pc:sldChg chg="addSp delSp modSp add mod">
        <pc:chgData name="Phillip Kaufman" userId="c001b2a046940d7c" providerId="LiveId" clId="{9EF190FB-2075-4375-A797-615516ED83A7}" dt="2024-06-16T02:45:46.644" v="9465" actId="1076"/>
        <pc:sldMkLst>
          <pc:docMk/>
          <pc:sldMk cId="1255829519" sldId="1040"/>
        </pc:sldMkLst>
        <pc:spChg chg="mod">
          <ac:chgData name="Phillip Kaufman" userId="c001b2a046940d7c" providerId="LiveId" clId="{9EF190FB-2075-4375-A797-615516ED83A7}" dt="2024-06-16T02:05:01.863" v="9249" actId="1076"/>
          <ac:spMkLst>
            <pc:docMk/>
            <pc:sldMk cId="1255829519" sldId="1040"/>
            <ac:spMk id="4" creationId="{109FA656-95E7-7B48-38D6-E5E75FFA1D89}"/>
          </ac:spMkLst>
        </pc:spChg>
        <pc:spChg chg="mod">
          <ac:chgData name="Phillip Kaufman" userId="c001b2a046940d7c" providerId="LiveId" clId="{9EF190FB-2075-4375-A797-615516ED83A7}" dt="2024-06-16T02:07:25.436" v="9294" actId="1076"/>
          <ac:spMkLst>
            <pc:docMk/>
            <pc:sldMk cId="1255829519" sldId="1040"/>
            <ac:spMk id="5" creationId="{B5492D8C-35E6-8A3A-4F94-20685CA39B59}"/>
          </ac:spMkLst>
        </pc:spChg>
        <pc:spChg chg="mod">
          <ac:chgData name="Phillip Kaufman" userId="c001b2a046940d7c" providerId="LiveId" clId="{9EF190FB-2075-4375-A797-615516ED83A7}" dt="2024-06-16T02:07:32.959" v="9298" actId="1076"/>
          <ac:spMkLst>
            <pc:docMk/>
            <pc:sldMk cId="1255829519" sldId="1040"/>
            <ac:spMk id="6" creationId="{FC120B7F-C6D8-9379-1B1E-BA53F7FC2EF5}"/>
          </ac:spMkLst>
        </pc:spChg>
        <pc:spChg chg="mod topLvl">
          <ac:chgData name="Phillip Kaufman" userId="c001b2a046940d7c" providerId="LiveId" clId="{9EF190FB-2075-4375-A797-615516ED83A7}" dt="2024-06-16T02:06:28.322" v="9274" actId="403"/>
          <ac:spMkLst>
            <pc:docMk/>
            <pc:sldMk cId="1255829519" sldId="1040"/>
            <ac:spMk id="8" creationId="{783B67C5-8D55-0B27-AA27-801BEAD489FA}"/>
          </ac:spMkLst>
        </pc:spChg>
        <pc:spChg chg="mod topLvl">
          <ac:chgData name="Phillip Kaufman" userId="c001b2a046940d7c" providerId="LiveId" clId="{9EF190FB-2075-4375-A797-615516ED83A7}" dt="2024-06-16T02:06:35.335" v="9277" actId="403"/>
          <ac:spMkLst>
            <pc:docMk/>
            <pc:sldMk cId="1255829519" sldId="1040"/>
            <ac:spMk id="9" creationId="{ED9B5563-F361-F69D-C9D4-6759C6D08E13}"/>
          </ac:spMkLst>
        </pc:spChg>
        <pc:spChg chg="add mod">
          <ac:chgData name="Phillip Kaufman" userId="c001b2a046940d7c" providerId="LiveId" clId="{9EF190FB-2075-4375-A797-615516ED83A7}" dt="2024-06-16T02:45:46.644" v="9465" actId="1076"/>
          <ac:spMkLst>
            <pc:docMk/>
            <pc:sldMk cId="1255829519" sldId="1040"/>
            <ac:spMk id="10" creationId="{BCEEAB39-092B-2C13-D81E-123DE44EC16A}"/>
          </ac:spMkLst>
        </pc:spChg>
        <pc:spChg chg="add mod">
          <ac:chgData name="Phillip Kaufman" userId="c001b2a046940d7c" providerId="LiveId" clId="{9EF190FB-2075-4375-A797-615516ED83A7}" dt="2024-06-16T02:45:46.644" v="9465" actId="1076"/>
          <ac:spMkLst>
            <pc:docMk/>
            <pc:sldMk cId="1255829519" sldId="1040"/>
            <ac:spMk id="11" creationId="{23FCD5DE-58DF-21C2-8636-ED20251FD1E3}"/>
          </ac:spMkLst>
        </pc:spChg>
        <pc:spChg chg="add del mod">
          <ac:chgData name="Phillip Kaufman" userId="c001b2a046940d7c" providerId="LiveId" clId="{9EF190FB-2075-4375-A797-615516ED83A7}" dt="2024-06-16T02:06:06.490" v="9267" actId="478"/>
          <ac:spMkLst>
            <pc:docMk/>
            <pc:sldMk cId="1255829519" sldId="1040"/>
            <ac:spMk id="12" creationId="{48BFA6EF-9571-16A2-CD31-6EC9027C2131}"/>
          </ac:spMkLst>
        </pc:spChg>
        <pc:spChg chg="add del mod">
          <ac:chgData name="Phillip Kaufman" userId="c001b2a046940d7c" providerId="LiveId" clId="{9EF190FB-2075-4375-A797-615516ED83A7}" dt="2024-06-16T02:06:17.101" v="9270" actId="478"/>
          <ac:spMkLst>
            <pc:docMk/>
            <pc:sldMk cId="1255829519" sldId="1040"/>
            <ac:spMk id="13" creationId="{45E9B47F-4F5F-555F-E44B-C908133226A9}"/>
          </ac:spMkLst>
        </pc:spChg>
        <pc:spChg chg="add del mod">
          <ac:chgData name="Phillip Kaufman" userId="c001b2a046940d7c" providerId="LiveId" clId="{9EF190FB-2075-4375-A797-615516ED83A7}" dt="2024-06-16T02:06:19.595" v="9271" actId="478"/>
          <ac:spMkLst>
            <pc:docMk/>
            <pc:sldMk cId="1255829519" sldId="1040"/>
            <ac:spMk id="14" creationId="{85A528F6-F5E8-06EC-B590-6CB6AE337142}"/>
          </ac:spMkLst>
        </pc:spChg>
        <pc:spChg chg="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6" creationId="{349CD554-4194-3321-DC56-DAFC4E7882D1}"/>
          </ac:spMkLst>
        </pc:spChg>
        <pc:spChg chg="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7" creationId="{E85A939B-7669-C8E6-E4EA-04A8EB0B1E4F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8" creationId="{8DB75A3D-BE91-E65F-BA2B-FDC51AD3616D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9" creationId="{EFD76F60-8F37-5E31-42A3-A303B539BAC2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20" creationId="{1D6105DB-1447-B7DC-605E-B8738CA21CDE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21" creationId="{52068530-96F9-39A9-0650-04E1A94D5C13}"/>
          </ac:spMkLst>
        </pc:spChg>
        <pc:spChg chg="mod">
          <ac:chgData name="Phillip Kaufman" userId="c001b2a046940d7c" providerId="LiveId" clId="{9EF190FB-2075-4375-A797-615516ED83A7}" dt="2024-06-16T02:07:27.854" v="9295" actId="1076"/>
          <ac:spMkLst>
            <pc:docMk/>
            <pc:sldMk cId="1255829519" sldId="1040"/>
            <ac:spMk id="22" creationId="{18935A27-1F1A-9C23-FC34-072DF5053D67}"/>
          </ac:spMkLst>
        </pc:spChg>
        <pc:spChg chg="mod">
          <ac:chgData name="Phillip Kaufman" userId="c001b2a046940d7c" providerId="LiveId" clId="{9EF190FB-2075-4375-A797-615516ED83A7}" dt="2024-06-16T02:06:59.464" v="9286" actId="404"/>
          <ac:spMkLst>
            <pc:docMk/>
            <pc:sldMk cId="1255829519" sldId="1040"/>
            <ac:spMk id="23" creationId="{E6AF5946-AC6C-7373-BC59-2D8969C43C4D}"/>
          </ac:spMkLst>
        </pc:spChg>
        <pc:spChg chg="mod">
          <ac:chgData name="Phillip Kaufman" userId="c001b2a046940d7c" providerId="LiveId" clId="{9EF190FB-2075-4375-A797-615516ED83A7}" dt="2024-06-16T02:06:59.464" v="9286" actId="404"/>
          <ac:spMkLst>
            <pc:docMk/>
            <pc:sldMk cId="1255829519" sldId="1040"/>
            <ac:spMk id="24" creationId="{446BAD3D-ADF6-9D4E-1F99-29A320FC9B61}"/>
          </ac:spMkLst>
        </pc:spChg>
        <pc:spChg chg="mod">
          <ac:chgData name="Phillip Kaufman" userId="c001b2a046940d7c" providerId="LiveId" clId="{9EF190FB-2075-4375-A797-615516ED83A7}" dt="2024-06-16T02:07:02.511" v="9287" actId="1076"/>
          <ac:spMkLst>
            <pc:docMk/>
            <pc:sldMk cId="1255829519" sldId="1040"/>
            <ac:spMk id="25" creationId="{D8D4561F-8E33-7D59-63DC-2E57FFEF60EC}"/>
          </ac:spMkLst>
        </pc:spChg>
        <pc:spChg chg="mod">
          <ac:chgData name="Phillip Kaufman" userId="c001b2a046940d7c" providerId="LiveId" clId="{9EF190FB-2075-4375-A797-615516ED83A7}" dt="2024-06-16T02:07:22.848" v="9293" actId="1076"/>
          <ac:spMkLst>
            <pc:docMk/>
            <pc:sldMk cId="1255829519" sldId="1040"/>
            <ac:spMk id="26" creationId="{00B879E3-86E9-0506-7032-B3EB9EA592B6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27" creationId="{3EBF9576-54FE-40B0-CF79-B03A5C267C3C}"/>
          </ac:spMkLst>
        </pc:spChg>
        <pc:spChg chg="add mod">
          <ac:chgData name="Phillip Kaufman" userId="c001b2a046940d7c" providerId="LiveId" clId="{9EF190FB-2075-4375-A797-615516ED83A7}" dt="2024-06-16T02:06:42.147" v="9280" actId="1076"/>
          <ac:spMkLst>
            <pc:docMk/>
            <pc:sldMk cId="1255829519" sldId="1040"/>
            <ac:spMk id="28" creationId="{D8EFAD86-34D7-7842-87F5-F2FD59A3601D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37" creationId="{DAADB919-0B30-EC7A-39BB-D84E4E788C96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0" creationId="{7FA7ABB2-1EED-06E6-67F8-2AB3D7499CD4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1" creationId="{02002F8F-3062-7F24-CF70-2698E693FA89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4" creationId="{E974501B-5641-7561-4B23-2202B048EEC3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5" creationId="{91C8881A-7737-571C-CCBD-D2F886EB5456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8" creationId="{CA9E96DF-E1B3-9105-406A-CB1199161125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9" creationId="{8E98CFE5-D6D5-D077-7D20-5F39C87FDDC0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52" creationId="{6025AE38-9FB1-A88F-9FDD-CE1657BE5FA5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53" creationId="{F3EA27B2-039D-1DA6-7357-AEFF5F539F26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56" creationId="{EA7BF5BD-E0A0-66AF-5C18-DF9C84031DAA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90" creationId="{80B74A4D-E4AB-E53A-E61F-8204393CDEBD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91" creationId="{E4602ED4-5E6B-4593-F063-38DD77174CD9}"/>
          </ac:spMkLst>
        </pc:spChg>
        <pc:spChg chg="add mod">
          <ac:chgData name="Phillip Kaufman" userId="c001b2a046940d7c" providerId="LiveId" clId="{9EF190FB-2075-4375-A797-615516ED83A7}" dt="2024-06-16T02:45:42.877" v="9464" actId="1076"/>
          <ac:spMkLst>
            <pc:docMk/>
            <pc:sldMk cId="1255829519" sldId="1040"/>
            <ac:spMk id="95" creationId="{0AF3BDE5-C0F2-BDF1-66DD-A826EECE342F}"/>
          </ac:spMkLst>
        </pc:spChg>
        <pc:grpChg chg="add del mod">
          <ac:chgData name="Phillip Kaufman" userId="c001b2a046940d7c" providerId="LiveId" clId="{9EF190FB-2075-4375-A797-615516ED83A7}" dt="2024-06-16T02:05:55.324" v="9264" actId="165"/>
          <ac:grpSpMkLst>
            <pc:docMk/>
            <pc:sldMk cId="1255829519" sldId="1040"/>
            <ac:grpSpMk id="7" creationId="{18BCA29C-1D9C-6CD4-E920-3269DA9DF749}"/>
          </ac:grpSpMkLst>
        </pc:grpChg>
        <pc:grpChg chg="add mod">
          <ac:chgData name="Phillip Kaufman" userId="c001b2a046940d7c" providerId="LiveId" clId="{9EF190FB-2075-4375-A797-615516ED83A7}" dt="2024-06-16T02:05:28.183" v="9254"/>
          <ac:grpSpMkLst>
            <pc:docMk/>
            <pc:sldMk cId="1255829519" sldId="1040"/>
            <ac:grpSpMk id="15" creationId="{CD96B33E-3741-201F-2D04-5DB42EE37235}"/>
          </ac:grpSpMkLst>
        </pc:grpChg>
        <pc:grpChg chg="add 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29" creationId="{420A0FBB-9C19-0706-7E51-5A9FD6D8299E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0" creationId="{C2B88ED4-FDF9-4EEA-351D-8FBF04AD5FF1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1" creationId="{FFA70E7B-39E8-C34C-618A-A57988DCC5E7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2" creationId="{480F55E1-1D95-4408-2171-399587B0AFCF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3" creationId="{1D65444C-4AEF-C886-C666-9465ABD82F28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4" creationId="{57469845-530D-8C66-175C-5FAD7410613A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5" creationId="{8A1AED5C-2938-8C17-B2EF-503C8FFA5A4B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6" creationId="{3791740D-B576-2DA4-9A68-6F6871F0FDD9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57" creationId="{9A7CD8E4-FABE-CFC3-13B9-13B7F94472FE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92" creationId="{F8536ADC-C0D4-544B-287F-8856274FEEC4}"/>
          </ac:grpSpMkLst>
        </pc:grp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38" creationId="{1C9968AB-DE6E-B6F8-AA59-C7D9E785222C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39" creationId="{57C901AD-59CA-8A4F-6A76-11FB13AB225C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2" creationId="{8B04ACD1-B222-EFA0-53EB-AC3736511C6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3" creationId="{4E8CC497-5F4B-03ED-78F1-DE5EFFBD77E2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6" creationId="{06A72BF8-4138-4ADB-2754-E11630741A9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7" creationId="{9297CDBF-2722-0AAB-A1AF-D751F023C2BE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0" creationId="{9C9FBCA2-D7F2-3616-14DB-6E56866CA5D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1" creationId="{AE57C5A1-95F5-C0C4-C15E-218C39B19BBD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4" creationId="{088C4660-5C90-A548-DFE9-6FB9D9454628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5" creationId="{7D114ED9-BDD1-8D2E-9B7B-4722E5E6A76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8" creationId="{C87AB69B-D7F4-4C35-68E4-4FC68FB10E1C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9" creationId="{FD21A541-A43A-D111-56F7-00FB25B4255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0" creationId="{4DD0BDC9-EC90-AF09-3479-1E3B10FCDA9B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1" creationId="{3847634C-8602-D2DE-4ABC-2AAEEE253592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2" creationId="{C4A8A9D5-4C34-1C34-B2D0-F94E010D15C1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3" creationId="{8C915C79-172A-B0EC-4098-B3FA26005D4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4" creationId="{0711D3DA-1454-1A15-EDC7-D2AB9B5CE2C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5" creationId="{79D811C3-7735-C812-81BC-496A62AD04BE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6" creationId="{47A4C5AF-C582-324D-9B9B-5C993AA6E48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7" creationId="{A7F74C53-FA28-DC89-EA4A-EC62B595CEC8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8" creationId="{C73103FB-21D3-9D2F-190B-4B94597EBAD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9" creationId="{3900DAE6-CBCD-E916-D948-DC86C8EDC1F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0" creationId="{322E3A02-0064-0086-FC18-E7D2E10D360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1" creationId="{D6DCC5F1-127B-465C-89BF-C6243DDF7CE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2" creationId="{8A8F3EED-E49C-2C39-C06E-32AFDE8C278B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3" creationId="{A3BD471D-DD2B-647D-D277-9342F28F9C7F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4" creationId="{81C7E229-B794-DBD4-212A-F881AC45CF9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5" creationId="{EECEE170-1CBA-307D-1A7E-4B81A85014B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6" creationId="{1C02413B-3342-DB2E-CC4F-31DF2CE702A9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7" creationId="{F4570E96-D52F-E8B5-052B-84E5F6A2C60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8" creationId="{A254774E-D823-C137-9D1F-893724D2C22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9" creationId="{15F7E1DA-A4B7-252C-C026-7046BA6119AD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0" creationId="{9423C471-07D2-8EE5-1DBB-796EF486BCB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1" creationId="{4518DA6C-2ECA-CAB2-4837-DEE7038D874F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2" creationId="{6C4ADC50-30C6-2A04-DDE4-1ED2799B89C1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3" creationId="{A00EE09C-D095-8A46-70C5-644A769098B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4" creationId="{0D859B10-3169-48F6-6081-71E3606AE4D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5" creationId="{2799B0B6-6705-72CE-B15B-9336DF242981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6" creationId="{EDD3E72B-7932-FC5E-493A-BE10CC92EB3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7" creationId="{0D7A8239-D03A-1275-E875-33C04D5B66A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8" creationId="{462F6A57-3F28-7D92-55E6-5F5D3665CFFB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9" creationId="{7BD794AE-11B6-466E-4545-485E6FE8CD9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93" creationId="{5FBB1E68-2CAD-80C9-304D-2A2191814C3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94" creationId="{F5580A43-E054-1E36-7DA5-E8AB567B2F41}"/>
          </ac:cxnSpMkLst>
        </pc:cxnChg>
      </pc:sldChg>
      <pc:sldChg chg="new">
        <pc:chgData name="Phillip Kaufman" userId="c001b2a046940d7c" providerId="LiveId" clId="{9EF190FB-2075-4375-A797-615516ED83A7}" dt="2024-06-16T02:09:30.842" v="9303" actId="680"/>
        <pc:sldMkLst>
          <pc:docMk/>
          <pc:sldMk cId="1537343584" sldId="1041"/>
        </pc:sldMkLst>
      </pc:sldChg>
      <pc:sldChg chg="addSp delSp modSp new mod">
        <pc:chgData name="Phillip Kaufman" userId="c001b2a046940d7c" providerId="LiveId" clId="{9EF190FB-2075-4375-A797-615516ED83A7}" dt="2024-06-20T19:28:43.996" v="16304" actId="1076"/>
        <pc:sldMkLst>
          <pc:docMk/>
          <pc:sldMk cId="1294255858" sldId="1042"/>
        </pc:sldMkLst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19" creationId="{7CD35CC8-0D0A-E1D9-8222-215F231A2880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0" creationId="{1452AAAC-66F3-07D1-F7C2-6E7239A2E3CB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1" creationId="{A62162BF-1A5A-16FB-DDDF-38ECEF8FB089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6" creationId="{5EB837B9-C148-CEAE-84BA-A649E7C03CCF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7" creationId="{BD12390B-F4C6-0184-17F5-82434858C999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8" creationId="{E353D56C-C887-EB69-1182-532B9B9FDCC1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9" creationId="{2E99A0E8-8579-A37C-1C66-482FD5F26541}"/>
          </ac:spMkLst>
        </pc:spChg>
        <pc:spChg chg="add mod">
          <ac:chgData name="Phillip Kaufman" userId="c001b2a046940d7c" providerId="LiveId" clId="{9EF190FB-2075-4375-A797-615516ED83A7}" dt="2024-06-16T02:20:07.948" v="9414" actId="1076"/>
          <ac:spMkLst>
            <pc:docMk/>
            <pc:sldMk cId="1294255858" sldId="1042"/>
            <ac:spMk id="30" creationId="{F494B565-C2A0-626D-6D20-EA3DB499D886}"/>
          </ac:spMkLst>
        </pc:spChg>
        <pc:spChg chg="add mod">
          <ac:chgData name="Phillip Kaufman" userId="c001b2a046940d7c" providerId="LiveId" clId="{9EF190FB-2075-4375-A797-615516ED83A7}" dt="2024-06-16T02:20:29.164" v="9421" actId="1076"/>
          <ac:spMkLst>
            <pc:docMk/>
            <pc:sldMk cId="1294255858" sldId="1042"/>
            <ac:spMk id="31" creationId="{A8E42480-4578-0E6A-5889-DD21EDB1FD25}"/>
          </ac:spMkLst>
        </pc:spChg>
        <pc:spChg chg="add mod">
          <ac:chgData name="Phillip Kaufman" userId="c001b2a046940d7c" providerId="LiveId" clId="{9EF190FB-2075-4375-A797-615516ED83A7}" dt="2024-06-16T02:20:10.503" v="9415" actId="1076"/>
          <ac:spMkLst>
            <pc:docMk/>
            <pc:sldMk cId="1294255858" sldId="1042"/>
            <ac:spMk id="32" creationId="{5D3E2CC6-948B-7C7A-BDEF-6307F7E656D0}"/>
          </ac:spMkLst>
        </pc:spChg>
        <pc:spChg chg="add mod">
          <ac:chgData name="Phillip Kaufman" userId="c001b2a046940d7c" providerId="LiveId" clId="{9EF190FB-2075-4375-A797-615516ED83A7}" dt="2024-06-16T02:20:29.164" v="9421" actId="1076"/>
          <ac:spMkLst>
            <pc:docMk/>
            <pc:sldMk cId="1294255858" sldId="1042"/>
            <ac:spMk id="33" creationId="{DC99275C-7CDA-0EA3-9F77-FE134BD7B16B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38" creationId="{8EF125C5-5498-7B62-353A-6246F50EE5A2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39" creationId="{3C1C40CE-7700-8852-A55A-3F1371071F7F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40" creationId="{5F36C76A-6B8B-3447-8221-FC27F5DA166B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41" creationId="{C55AB911-19AE-7EE0-EDB1-F7A83BD733C8}"/>
          </ac:spMkLst>
        </pc:spChg>
        <pc:grpChg chg="add mod">
          <ac:chgData name="Phillip Kaufman" userId="c001b2a046940d7c" providerId="LiveId" clId="{9EF190FB-2075-4375-A797-615516ED83A7}" dt="2024-06-16T02:20:39.754" v="9424" actId="1076"/>
          <ac:grpSpMkLst>
            <pc:docMk/>
            <pc:sldMk cId="1294255858" sldId="1042"/>
            <ac:grpSpMk id="4" creationId="{7F94EC09-FA9C-A4E8-2EAC-E8249B79131E}"/>
          </ac:grpSpMkLst>
        </pc:grpChg>
        <pc:grpChg chg="mod">
          <ac:chgData name="Phillip Kaufman" userId="c001b2a046940d7c" providerId="LiveId" clId="{9EF190FB-2075-4375-A797-615516ED83A7}" dt="2024-06-16T02:18:02.644" v="9396"/>
          <ac:grpSpMkLst>
            <pc:docMk/>
            <pc:sldMk cId="1294255858" sldId="1042"/>
            <ac:grpSpMk id="5" creationId="{5C996687-88BE-E900-C593-A8E9B4053CF3}"/>
          </ac:grpSpMkLst>
        </pc:grpChg>
        <pc:grpChg chg="mod">
          <ac:chgData name="Phillip Kaufman" userId="c001b2a046940d7c" providerId="LiveId" clId="{9EF190FB-2075-4375-A797-615516ED83A7}" dt="2024-06-16T02:18:02.644" v="9396"/>
          <ac:grpSpMkLst>
            <pc:docMk/>
            <pc:sldMk cId="1294255858" sldId="1042"/>
            <ac:grpSpMk id="6" creationId="{56B760C8-038D-C656-F87D-2F0773EA62A5}"/>
          </ac:grpSpMkLst>
        </pc:grpChg>
        <pc:grpChg chg="mod">
          <ac:chgData name="Phillip Kaufman" userId="c001b2a046940d7c" providerId="LiveId" clId="{9EF190FB-2075-4375-A797-615516ED83A7}" dt="2024-06-16T02:18:02.644" v="9396"/>
          <ac:grpSpMkLst>
            <pc:docMk/>
            <pc:sldMk cId="1294255858" sldId="1042"/>
            <ac:grpSpMk id="7" creationId="{F466EB7F-14F3-BF33-CECD-7DA25E4EFBE4}"/>
          </ac:grpSpMkLst>
        </pc:grp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8" creationId="{2B290E0B-7AD4-A2A6-DD9F-8E92D4104A4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9" creationId="{F0502BBE-3259-F4F9-4799-4EA382EF74A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0" creationId="{2789313F-776B-30D7-C055-D2466834A338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1" creationId="{9FAE07B4-7982-609B-BD0E-6D7296B5192A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2" creationId="{4944DC59-BB6E-DF85-FF0B-F45B4B243DF6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3" creationId="{8399A5E8-6345-CF7D-A3B8-C9F8390DD600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4" creationId="{E9FA53D8-AA6D-236D-9DFF-6F17E92B9FB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5" creationId="{8092CBD0-7553-9BDB-750A-F2969D99A790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6" creationId="{DBDF9A6D-EE5F-FF1C-82E6-C96FC22B483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7" creationId="{FBF66153-EC44-95F6-4D03-7AEDEA5F11E2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8" creationId="{A29F00F8-01E5-093F-98D2-8546EEB35B6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2" creationId="{9BD90355-9065-22A5-CBBC-DE0714A6325F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3" creationId="{767D43BC-4691-584B-FF14-B7C68B7559D1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4" creationId="{6E12A7ED-65DC-3CFA-4B3B-7E1DA5B39611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5" creationId="{0DC9C1F7-9ACB-2F78-EB00-18ECF74B2FAA}"/>
          </ac:cxnSpMkLst>
        </pc:cxnChg>
        <pc:cxnChg chg="add del mod">
          <ac:chgData name="Phillip Kaufman" userId="c001b2a046940d7c" providerId="LiveId" clId="{9EF190FB-2075-4375-A797-615516ED83A7}" dt="2024-06-20T19:28:22.923" v="16300" actId="478"/>
          <ac:cxnSpMkLst>
            <pc:docMk/>
            <pc:sldMk cId="1294255858" sldId="1042"/>
            <ac:cxnSpMk id="35" creationId="{77BE8CC4-0EE3-7853-D48F-780FB4864D5B}"/>
          </ac:cxnSpMkLst>
        </pc:cxnChg>
      </pc:sldChg>
      <pc:sldChg chg="add del">
        <pc:chgData name="Phillip Kaufman" userId="c001b2a046940d7c" providerId="LiveId" clId="{9EF190FB-2075-4375-A797-615516ED83A7}" dt="2024-06-16T02:17:56.268" v="9394" actId="2890"/>
        <pc:sldMkLst>
          <pc:docMk/>
          <pc:sldMk cId="1775558482" sldId="1042"/>
        </pc:sldMkLst>
      </pc:sldChg>
      <pc:sldChg chg="add del">
        <pc:chgData name="Phillip Kaufman" userId="c001b2a046940d7c" providerId="LiveId" clId="{9EF190FB-2075-4375-A797-615516ED83A7}" dt="2024-06-16T02:16:51.909" v="9377" actId="47"/>
        <pc:sldMkLst>
          <pc:docMk/>
          <pc:sldMk cId="3971156394" sldId="1042"/>
        </pc:sldMkLst>
      </pc:sldChg>
      <pc:sldChg chg="add del">
        <pc:chgData name="Phillip Kaufman" userId="c001b2a046940d7c" providerId="LiveId" clId="{9EF190FB-2075-4375-A797-615516ED83A7}" dt="2024-06-16T02:17:52.052" v="9392" actId="47"/>
        <pc:sldMkLst>
          <pc:docMk/>
          <pc:sldMk cId="1713329151" sldId="1043"/>
        </pc:sldMkLst>
      </pc:sldChg>
      <pc:sldChg chg="addSp delSp modSp add mod">
        <pc:chgData name="Phillip Kaufman" userId="c001b2a046940d7c" providerId="LiveId" clId="{9EF190FB-2075-4375-A797-615516ED83A7}" dt="2024-06-20T19:32:53.818" v="16396" actId="1037"/>
        <pc:sldMkLst>
          <pc:docMk/>
          <pc:sldMk cId="4167661859" sldId="1043"/>
        </pc:sldMkLst>
        <pc:spChg chg="mod">
          <ac:chgData name="Phillip Kaufman" userId="c001b2a046940d7c" providerId="LiveId" clId="{9EF190FB-2075-4375-A797-615516ED83A7}" dt="2024-06-20T19:32:53.818" v="16396" actId="1037"/>
          <ac:spMkLst>
            <pc:docMk/>
            <pc:sldMk cId="4167661859" sldId="1043"/>
            <ac:spMk id="73" creationId="{F0A55ECD-7F70-9DF8-C73F-478D07129BBA}"/>
          </ac:spMkLst>
        </pc:spChg>
        <pc:spChg chg="mod">
          <ac:chgData name="Phillip Kaufman" userId="c001b2a046940d7c" providerId="LiveId" clId="{9EF190FB-2075-4375-A797-615516ED83A7}" dt="2024-06-16T02:44:37.672" v="9459" actId="1076"/>
          <ac:spMkLst>
            <pc:docMk/>
            <pc:sldMk cId="4167661859" sldId="1043"/>
            <ac:spMk id="89" creationId="{D203C4CF-8244-47C6-DCC6-A7880D56F99E}"/>
          </ac:spMkLst>
        </pc:spChg>
        <pc:spChg chg="mod">
          <ac:chgData name="Phillip Kaufman" userId="c001b2a046940d7c" providerId="LiveId" clId="{9EF190FB-2075-4375-A797-615516ED83A7}" dt="2024-06-16T02:44:39.306" v="9460" actId="1076"/>
          <ac:spMkLst>
            <pc:docMk/>
            <pc:sldMk cId="4167661859" sldId="1043"/>
            <ac:spMk id="90" creationId="{52CF4921-C9F1-DB45-F94C-A490694B0FBB}"/>
          </ac:spMkLst>
        </pc:spChg>
        <pc:grpChg chg="add del">
          <ac:chgData name="Phillip Kaufman" userId="c001b2a046940d7c" providerId="LiveId" clId="{9EF190FB-2075-4375-A797-615516ED83A7}" dt="2024-06-16T02:44:33.130" v="9458" actId="478"/>
          <ac:grpSpMkLst>
            <pc:docMk/>
            <pc:sldMk cId="4167661859" sldId="1043"/>
            <ac:grpSpMk id="4" creationId="{9101B03B-9273-77DB-49C8-124BB5A70114}"/>
          </ac:grpSpMkLst>
        </pc:grpChg>
      </pc:sldChg>
      <pc:sldChg chg="addSp delSp modSp add mod ord">
        <pc:chgData name="Phillip Kaufman" userId="c001b2a046940d7c" providerId="LiveId" clId="{9EF190FB-2075-4375-A797-615516ED83A7}" dt="2024-06-20T19:32:38.322" v="16392" actId="164"/>
        <pc:sldMkLst>
          <pc:docMk/>
          <pc:sldMk cId="1497681312" sldId="1044"/>
        </pc:sldMkLst>
        <pc:spChg chg="mod">
          <ac:chgData name="Phillip Kaufman" userId="c001b2a046940d7c" providerId="LiveId" clId="{9EF190FB-2075-4375-A797-615516ED83A7}" dt="2024-06-16T02:49:28.426" v="9531" actId="1076"/>
          <ac:spMkLst>
            <pc:docMk/>
            <pc:sldMk cId="1497681312" sldId="1044"/>
            <ac:spMk id="8" creationId="{B62FF794-C233-1E88-C6F2-9212E72E1D29}"/>
          </ac:spMkLst>
        </pc:spChg>
        <pc:spChg chg="mod">
          <ac:chgData name="Phillip Kaufman" userId="c001b2a046940d7c" providerId="LiveId" clId="{9EF190FB-2075-4375-A797-615516ED83A7}" dt="2024-06-16T02:49:36.274" v="9533" actId="1076"/>
          <ac:spMkLst>
            <pc:docMk/>
            <pc:sldMk cId="1497681312" sldId="1044"/>
            <ac:spMk id="9" creationId="{03F4D46C-A7A6-855E-4950-8DF8E069C397}"/>
          </ac:spMkLst>
        </pc:spChg>
        <pc:spChg chg="mod">
          <ac:chgData name="Phillip Kaufman" userId="c001b2a046940d7c" providerId="LiveId" clId="{9EF190FB-2075-4375-A797-615516ED83A7}" dt="2024-06-16T05:17:32.975" v="9600" actId="1076"/>
          <ac:spMkLst>
            <pc:docMk/>
            <pc:sldMk cId="1497681312" sldId="1044"/>
            <ac:spMk id="10" creationId="{0612CCFC-D554-178A-95CE-735C44F853E9}"/>
          </ac:spMkLst>
        </pc:spChg>
        <pc:spChg chg="mod">
          <ac:chgData name="Phillip Kaufman" userId="c001b2a046940d7c" providerId="LiveId" clId="{9EF190FB-2075-4375-A797-615516ED83A7}" dt="2024-06-16T02:49:32.660" v="9532" actId="1076"/>
          <ac:spMkLst>
            <pc:docMk/>
            <pc:sldMk cId="1497681312" sldId="1044"/>
            <ac:spMk id="11" creationId="{EBCD489B-7E92-42CE-1B26-6D7AB89F3CFA}"/>
          </ac:spMkLst>
        </pc:spChg>
        <pc:spChg chg="mod">
          <ac:chgData name="Phillip Kaufman" userId="c001b2a046940d7c" providerId="LiveId" clId="{9EF190FB-2075-4375-A797-615516ED83A7}" dt="2024-06-16T05:17:00.846" v="9597" actId="1076"/>
          <ac:spMkLst>
            <pc:docMk/>
            <pc:sldMk cId="1497681312" sldId="1044"/>
            <ac:spMk id="12" creationId="{5451B710-2992-A321-1853-B8C70382E741}"/>
          </ac:spMkLst>
        </pc:spChg>
        <pc:spChg chg="add mod">
          <ac:chgData name="Phillip Kaufman" userId="c001b2a046940d7c" providerId="LiveId" clId="{9EF190FB-2075-4375-A797-615516ED83A7}" dt="2024-06-16T02:47:51" v="9493" actId="1076"/>
          <ac:spMkLst>
            <pc:docMk/>
            <pc:sldMk cId="1497681312" sldId="1044"/>
            <ac:spMk id="13" creationId="{5355E65F-5393-1CEF-2FE9-575D4DD0F06E}"/>
          </ac:spMkLst>
        </pc:spChg>
        <pc:spChg chg="add del mod">
          <ac:chgData name="Phillip Kaufman" userId="c001b2a046940d7c" providerId="LiveId" clId="{9EF190FB-2075-4375-A797-615516ED83A7}" dt="2024-06-16T02:48:31.082" v="9507" actId="21"/>
          <ac:spMkLst>
            <pc:docMk/>
            <pc:sldMk cId="1497681312" sldId="1044"/>
            <ac:spMk id="15" creationId="{12D1BA2E-7C92-99D9-561D-77058509D4BF}"/>
          </ac:spMkLst>
        </pc:spChg>
        <pc:spChg chg="add mod">
          <ac:chgData name="Phillip Kaufman" userId="c001b2a046940d7c" providerId="LiveId" clId="{9EF190FB-2075-4375-A797-615516ED83A7}" dt="2024-06-16T02:48:33.797" v="9509"/>
          <ac:spMkLst>
            <pc:docMk/>
            <pc:sldMk cId="1497681312" sldId="1044"/>
            <ac:spMk id="21" creationId="{12D1BA2E-7C92-99D9-561D-77058509D4BF}"/>
          </ac:spMkLst>
        </pc:spChg>
        <pc:spChg chg="mod topLvl">
          <ac:chgData name="Phillip Kaufman" userId="c001b2a046940d7c" providerId="LiveId" clId="{9EF190FB-2075-4375-A797-615516ED83A7}" dt="2024-06-20T19:31:49.705" v="16381" actId="164"/>
          <ac:spMkLst>
            <pc:docMk/>
            <pc:sldMk cId="1497681312" sldId="1044"/>
            <ac:spMk id="27" creationId="{240BC15A-7BF1-3CFA-DD45-9EFCBB1F012E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48" creationId="{FFA7C819-150A-6B38-13D6-D1236BC6862F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49" creationId="{82AB7987-1027-1480-F58F-CE44C9CA86EE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50" creationId="{29D1A66B-614B-F6F3-A292-5384E7F2BC54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51" creationId="{BD443A15-3193-8C53-F66A-7B357AB4208A}"/>
          </ac:spMkLst>
        </pc:spChg>
        <pc:spChg chg="mod">
          <ac:chgData name="Phillip Kaufman" userId="c001b2a046940d7c" providerId="LiveId" clId="{9EF190FB-2075-4375-A797-615516ED83A7}" dt="2024-06-16T02:47:48.380" v="9492" actId="1076"/>
          <ac:spMkLst>
            <pc:docMk/>
            <pc:sldMk cId="1497681312" sldId="1044"/>
            <ac:spMk id="70" creationId="{5EDF6B75-48DB-0E0B-D2CD-C86A9B500067}"/>
          </ac:spMkLst>
        </pc:spChg>
        <pc:spChg chg="mod">
          <ac:chgData name="Phillip Kaufman" userId="c001b2a046940d7c" providerId="LiveId" clId="{9EF190FB-2075-4375-A797-615516ED83A7}" dt="2024-06-16T02:47:59.576" v="9496" actId="1076"/>
          <ac:spMkLst>
            <pc:docMk/>
            <pc:sldMk cId="1497681312" sldId="1044"/>
            <ac:spMk id="71" creationId="{7E0F927C-7168-8058-BC73-C9291865E3F0}"/>
          </ac:spMkLst>
        </pc:spChg>
        <pc:spChg chg="mod">
          <ac:chgData name="Phillip Kaufman" userId="c001b2a046940d7c" providerId="LiveId" clId="{9EF190FB-2075-4375-A797-615516ED83A7}" dt="2024-06-16T02:47:59.576" v="9496" actId="1076"/>
          <ac:spMkLst>
            <pc:docMk/>
            <pc:sldMk cId="1497681312" sldId="1044"/>
            <ac:spMk id="72" creationId="{79325BF5-CAE3-74A1-ACAF-D41525E49EB7}"/>
          </ac:spMkLst>
        </pc:spChg>
        <pc:spChg chg="mod">
          <ac:chgData name="Phillip Kaufman" userId="c001b2a046940d7c" providerId="LiveId" clId="{9EF190FB-2075-4375-A797-615516ED83A7}" dt="2024-06-16T02:49:14.651" v="9525" actId="1076"/>
          <ac:spMkLst>
            <pc:docMk/>
            <pc:sldMk cId="1497681312" sldId="1044"/>
            <ac:spMk id="73" creationId="{F0A55ECD-7F70-9DF8-C73F-478D07129BBA}"/>
          </ac:spMkLst>
        </pc:spChg>
        <pc:spChg chg="del mod">
          <ac:chgData name="Phillip Kaufman" userId="c001b2a046940d7c" providerId="LiveId" clId="{9EF190FB-2075-4375-A797-615516ED83A7}" dt="2024-06-16T02:48:07.822" v="9498" actId="21"/>
          <ac:spMkLst>
            <pc:docMk/>
            <pc:sldMk cId="1497681312" sldId="1044"/>
            <ac:spMk id="76" creationId="{12D1BA2E-7C92-99D9-561D-77058509D4BF}"/>
          </ac:spMkLst>
        </pc:spChg>
        <pc:spChg chg="mod">
          <ac:chgData name="Phillip Kaufman" userId="c001b2a046940d7c" providerId="LiveId" clId="{9EF190FB-2075-4375-A797-615516ED83A7}" dt="2024-06-16T05:17:48.268" v="9604" actId="1076"/>
          <ac:spMkLst>
            <pc:docMk/>
            <pc:sldMk cId="1497681312" sldId="1044"/>
            <ac:spMk id="89" creationId="{D203C4CF-8244-47C6-DCC6-A7880D56F99E}"/>
          </ac:spMkLst>
        </pc:spChg>
        <pc:spChg chg="mod">
          <ac:chgData name="Phillip Kaufman" userId="c001b2a046940d7c" providerId="LiveId" clId="{9EF190FB-2075-4375-A797-615516ED83A7}" dt="2024-06-16T05:17:43.872" v="9603" actId="1076"/>
          <ac:spMkLst>
            <pc:docMk/>
            <pc:sldMk cId="1497681312" sldId="1044"/>
            <ac:spMk id="90" creationId="{52CF4921-C9F1-DB45-F94C-A490694B0FBB}"/>
          </ac:spMkLst>
        </pc:spChg>
        <pc:spChg chg="mod">
          <ac:chgData name="Phillip Kaufman" userId="c001b2a046940d7c" providerId="LiveId" clId="{9EF190FB-2075-4375-A797-615516ED83A7}" dt="2024-06-16T05:16:56.042" v="9596" actId="1076"/>
          <ac:spMkLst>
            <pc:docMk/>
            <pc:sldMk cId="1497681312" sldId="1044"/>
            <ac:spMk id="110" creationId="{98A61C21-F102-CBFC-4762-3674ABFCEA40}"/>
          </ac:spMkLst>
        </pc:spChg>
        <pc:grpChg chg="del">
          <ac:chgData name="Phillip Kaufman" userId="c001b2a046940d7c" providerId="LiveId" clId="{9EF190FB-2075-4375-A797-615516ED83A7}" dt="2024-06-16T02:47:32.788" v="9485" actId="478"/>
          <ac:grpSpMkLst>
            <pc:docMk/>
            <pc:sldMk cId="1497681312" sldId="1044"/>
            <ac:grpSpMk id="4" creationId="{9101B03B-9273-77DB-49C8-124BB5A70114}"/>
          </ac:grpSpMkLst>
        </pc:grpChg>
        <pc:grpChg chg="add mod">
          <ac:chgData name="Phillip Kaufman" userId="c001b2a046940d7c" providerId="LiveId" clId="{9EF190FB-2075-4375-A797-615516ED83A7}" dt="2024-06-20T19:32:38.322" v="16392" actId="164"/>
          <ac:grpSpMkLst>
            <pc:docMk/>
            <pc:sldMk cId="1497681312" sldId="1044"/>
            <ac:grpSpMk id="4" creationId="{D7C374C0-486B-A512-20EB-C93BC320FD07}"/>
          </ac:grpSpMkLst>
        </pc:grpChg>
        <pc:grpChg chg="add mod">
          <ac:chgData name="Phillip Kaufman" userId="c001b2a046940d7c" providerId="LiveId" clId="{9EF190FB-2075-4375-A797-615516ED83A7}" dt="2024-06-20T19:32:38.322" v="16392" actId="164"/>
          <ac:grpSpMkLst>
            <pc:docMk/>
            <pc:sldMk cId="1497681312" sldId="1044"/>
            <ac:grpSpMk id="5" creationId="{4B418050-1C0B-C832-3B71-056264D6B6AB}"/>
          </ac:grpSpMkLst>
        </pc:grpChg>
        <pc:grpChg chg="add del mod">
          <ac:chgData name="Phillip Kaufman" userId="c001b2a046940d7c" providerId="LiveId" clId="{9EF190FB-2075-4375-A797-615516ED83A7}" dt="2024-06-20T19:30:27.371" v="16355" actId="165"/>
          <ac:grpSpMkLst>
            <pc:docMk/>
            <pc:sldMk cId="1497681312" sldId="1044"/>
            <ac:grpSpMk id="25" creationId="{5C2F6834-72B7-4FA9-F9C8-1295D1BB9E5D}"/>
          </ac:grpSpMkLst>
        </pc:grpChg>
        <pc:grpChg chg="mod topLvl">
          <ac:chgData name="Phillip Kaufman" userId="c001b2a046940d7c" providerId="LiveId" clId="{9EF190FB-2075-4375-A797-615516ED83A7}" dt="2024-06-20T19:32:38.322" v="16392" actId="164"/>
          <ac:grpSpMkLst>
            <pc:docMk/>
            <pc:sldMk cId="1497681312" sldId="1044"/>
            <ac:grpSpMk id="26" creationId="{EA45BC56-D887-8E54-4673-0E6EA1C01019}"/>
          </ac:grpSpMkLst>
        </pc:grpChg>
        <pc:grpChg chg="del mod topLvl">
          <ac:chgData name="Phillip Kaufman" userId="c001b2a046940d7c" providerId="LiveId" clId="{9EF190FB-2075-4375-A797-615516ED83A7}" dt="2024-06-20T19:30:31.466" v="16356" actId="165"/>
          <ac:grpSpMkLst>
            <pc:docMk/>
            <pc:sldMk cId="1497681312" sldId="1044"/>
            <ac:grpSpMk id="28" creationId="{00087A91-4680-B663-0641-1FF7AF3D9D2F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29" creationId="{48B5C9D8-0197-4375-BC69-A0B4DF9392B8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0" creationId="{D422C015-E7AC-2341-D65E-258B5A9876CC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1" creationId="{186BD182-F016-F0F7-1E78-6A926E6E6DE8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2" creationId="{37CBC760-5761-8F46-5279-F31D8FECA867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3" creationId="{E5540512-9E5C-F1A9-0623-C2863EADC32C}"/>
          </ac:grpSpMkLst>
        </pc:grp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4" creationId="{8057AA68-E696-BBD9-C4CA-CA49670A1868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5" creationId="{182936BD-C2F6-1A14-A284-88F00BC865D0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6" creationId="{F5D0CE60-C68C-E319-202E-D943477010E3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7" creationId="{12A66BC8-A119-56E8-F713-B4962B996F74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8" creationId="{D5116172-3D92-FA3F-601B-53B6EC452D31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9" creationId="{E9EC0EB3-5E5A-ED7F-4BFA-7780B8C4F373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40" creationId="{AE4C7ACC-AFFB-DAC7-EFCD-CB88CE67D7D7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41" creationId="{B6ABE6B7-1C0B-25EF-CFF5-62B8C97B95D4}"/>
          </ac:cxnSpMkLst>
        </pc:cxnChg>
        <pc:cxnChg chg="mod">
          <ac:chgData name="Phillip Kaufman" userId="c001b2a046940d7c" providerId="LiveId" clId="{9EF190FB-2075-4375-A797-615516ED83A7}" dt="2024-06-20T19:32:33.406" v="16390" actId="1036"/>
          <ac:cxnSpMkLst>
            <pc:docMk/>
            <pc:sldMk cId="1497681312" sldId="1044"/>
            <ac:cxnSpMk id="42" creationId="{4743C111-D2D1-0D48-4449-084AE8365F06}"/>
          </ac:cxnSpMkLst>
        </pc:cxnChg>
        <pc:cxnChg chg="mod">
          <ac:chgData name="Phillip Kaufman" userId="c001b2a046940d7c" providerId="LiveId" clId="{9EF190FB-2075-4375-A797-615516ED83A7}" dt="2024-06-20T19:32:33.406" v="16390" actId="1036"/>
          <ac:cxnSpMkLst>
            <pc:docMk/>
            <pc:sldMk cId="1497681312" sldId="1044"/>
            <ac:cxnSpMk id="43" creationId="{81DB31C8-7D19-4B59-F2AD-3D8E5B886580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4" creationId="{F2259FF1-A03F-3226-1DFC-3E39B0437E21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5" creationId="{0B16FD74-18B3-83C0-7407-0D212392E966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6" creationId="{CE1BB70C-1485-0404-248C-850EE4AC4D0B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7" creationId="{5D38E746-DAD1-604A-A7EB-AE659515A2D5}"/>
          </ac:cxnSpMkLst>
        </pc:cxnChg>
        <pc:cxnChg chg="mod">
          <ac:chgData name="Phillip Kaufman" userId="c001b2a046940d7c" providerId="LiveId" clId="{9EF190FB-2075-4375-A797-615516ED83A7}" dt="2024-06-16T02:48:44.012" v="9513" actId="14100"/>
          <ac:cxnSpMkLst>
            <pc:docMk/>
            <pc:sldMk cId="1497681312" sldId="1044"/>
            <ac:cxnSpMk id="74" creationId="{C0CB62C8-9004-9ED6-60A4-1E53DE6D77A3}"/>
          </ac:cxnSpMkLst>
        </pc:cxnChg>
        <pc:cxnChg chg="mod">
          <ac:chgData name="Phillip Kaufman" userId="c001b2a046940d7c" providerId="LiveId" clId="{9EF190FB-2075-4375-A797-615516ED83A7}" dt="2024-06-16T02:48:39.388" v="9511" actId="14100"/>
          <ac:cxnSpMkLst>
            <pc:docMk/>
            <pc:sldMk cId="1497681312" sldId="1044"/>
            <ac:cxnSpMk id="75" creationId="{396C6584-EBC8-E937-45F9-D5EA0721141A}"/>
          </ac:cxnSpMkLst>
        </pc:cxnChg>
      </pc:sldChg>
      <pc:sldChg chg="addSp delSp modSp add mod ord">
        <pc:chgData name="Phillip Kaufman" userId="c001b2a046940d7c" providerId="LiveId" clId="{9EF190FB-2075-4375-A797-615516ED83A7}" dt="2024-06-20T19:32:40.690" v="16393"/>
        <pc:sldMkLst>
          <pc:docMk/>
          <pc:sldMk cId="2048894251" sldId="1045"/>
        </pc:sldMkLst>
        <pc:spChg chg="mod">
          <ac:chgData name="Phillip Kaufman" userId="c001b2a046940d7c" providerId="LiveId" clId="{9EF190FB-2075-4375-A797-615516ED83A7}" dt="2024-06-16T02:51:36.336" v="9568" actId="1076"/>
          <ac:spMkLst>
            <pc:docMk/>
            <pc:sldMk cId="2048894251" sldId="1045"/>
            <ac:spMk id="8" creationId="{C64D9491-BA45-7633-0A06-6C6EB619B0D5}"/>
          </ac:spMkLst>
        </pc:spChg>
        <pc:spChg chg="add mod">
          <ac:chgData name="Phillip Kaufman" userId="c001b2a046940d7c" providerId="LiveId" clId="{9EF190FB-2075-4375-A797-615516ED83A7}" dt="2024-06-16T02:50:03.478" v="9540" actId="1076"/>
          <ac:spMkLst>
            <pc:docMk/>
            <pc:sldMk cId="2048894251" sldId="1045"/>
            <ac:spMk id="9" creationId="{E6AA73F1-D095-3BA3-61F9-DE42BF0FB427}"/>
          </ac:spMkLst>
        </pc:spChg>
        <pc:spChg chg="mod">
          <ac:chgData name="Phillip Kaufman" userId="c001b2a046940d7c" providerId="LiveId" clId="{9EF190FB-2075-4375-A797-615516ED83A7}" dt="2024-06-16T02:50:49.310" v="9553" actId="1076"/>
          <ac:spMkLst>
            <pc:docMk/>
            <pc:sldMk cId="2048894251" sldId="1045"/>
            <ac:spMk id="13" creationId="{CD2DC1B9-FECC-E4F4-431D-A301903D96E4}"/>
          </ac:spMkLst>
        </pc:spChg>
        <pc:spChg chg="mod">
          <ac:chgData name="Phillip Kaufman" userId="c001b2a046940d7c" providerId="LiveId" clId="{9EF190FB-2075-4375-A797-615516ED83A7}" dt="2024-06-16T02:51:03.318" v="9557" actId="1076"/>
          <ac:spMkLst>
            <pc:docMk/>
            <pc:sldMk cId="2048894251" sldId="1045"/>
            <ac:spMk id="14" creationId="{F1EFBC37-8445-3943-1C46-7C84FB51730D}"/>
          </ac:spMkLst>
        </pc:spChg>
        <pc:spChg chg="mod">
          <ac:chgData name="Phillip Kaufman" userId="c001b2a046940d7c" providerId="LiveId" clId="{9EF190FB-2075-4375-A797-615516ED83A7}" dt="2024-06-16T02:50:54.679" v="9555" actId="1076"/>
          <ac:spMkLst>
            <pc:docMk/>
            <pc:sldMk cId="2048894251" sldId="1045"/>
            <ac:spMk id="16" creationId="{77F3B06D-367C-F9B9-2246-9A912ED22BC1}"/>
          </ac:spMkLst>
        </pc:spChg>
        <pc:spChg chg="mod">
          <ac:chgData name="Phillip Kaufman" userId="c001b2a046940d7c" providerId="LiveId" clId="{9EF190FB-2075-4375-A797-615516ED83A7}" dt="2024-06-16T02:51:07.033" v="9558" actId="1076"/>
          <ac:spMkLst>
            <pc:docMk/>
            <pc:sldMk cId="2048894251" sldId="1045"/>
            <ac:spMk id="17" creationId="{D278AFC5-E00D-C5EA-A96C-74D8853282FD}"/>
          </ac:spMkLst>
        </pc:spChg>
        <pc:spChg chg="mod">
          <ac:chgData name="Phillip Kaufman" userId="c001b2a046940d7c" providerId="LiveId" clId="{9EF190FB-2075-4375-A797-615516ED83A7}" dt="2024-06-16T02:51:13.043" v="9560" actId="1076"/>
          <ac:spMkLst>
            <pc:docMk/>
            <pc:sldMk cId="2048894251" sldId="1045"/>
            <ac:spMk id="19" creationId="{73819F8C-2216-5463-84A6-0A1F72E10304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20" creationId="{284D2D20-B483-56D4-6601-DFDB584CA91D}"/>
          </ac:spMkLst>
        </pc:spChg>
        <pc:spChg chg="mod">
          <ac:chgData name="Phillip Kaufman" userId="c001b2a046940d7c" providerId="LiveId" clId="{9EF190FB-2075-4375-A797-615516ED83A7}" dt="2024-06-16T05:19:59.740" v="9626" actId="1076"/>
          <ac:spMkLst>
            <pc:docMk/>
            <pc:sldMk cId="2048894251" sldId="1045"/>
            <ac:spMk id="27" creationId="{52B403E0-3161-AD59-B31A-48FEAE64C761}"/>
          </ac:spMkLst>
        </pc:spChg>
        <pc:spChg chg="mod">
          <ac:chgData name="Phillip Kaufman" userId="c001b2a046940d7c" providerId="LiveId" clId="{9EF190FB-2075-4375-A797-615516ED83A7}" dt="2024-06-16T05:20:01.888" v="9627" actId="122"/>
          <ac:spMkLst>
            <pc:docMk/>
            <pc:sldMk cId="2048894251" sldId="1045"/>
            <ac:spMk id="28" creationId="{AA16FE60-E21A-8331-5AE1-A079F6F11266}"/>
          </ac:spMkLst>
        </pc:spChg>
        <pc:spChg chg="mod">
          <ac:chgData name="Phillip Kaufman" userId="c001b2a046940d7c" providerId="LiveId" clId="{9EF190FB-2075-4375-A797-615516ED83A7}" dt="2024-06-16T05:19:22.790" v="9617" actId="1076"/>
          <ac:spMkLst>
            <pc:docMk/>
            <pc:sldMk cId="2048894251" sldId="1045"/>
            <ac:spMk id="31" creationId="{08FCA4D5-E26C-24E7-DA00-475F5BE8FD7D}"/>
          </ac:spMkLst>
        </pc:spChg>
        <pc:spChg chg="mod">
          <ac:chgData name="Phillip Kaufman" userId="c001b2a046940d7c" providerId="LiveId" clId="{9EF190FB-2075-4375-A797-615516ED83A7}" dt="2024-06-16T05:19:18.027" v="9616" actId="1076"/>
          <ac:spMkLst>
            <pc:docMk/>
            <pc:sldMk cId="2048894251" sldId="1045"/>
            <ac:spMk id="32" creationId="{CFF7BA7E-AF90-20C8-C749-D68955490713}"/>
          </ac:spMkLst>
        </pc:spChg>
        <pc:spChg chg="mod">
          <ac:chgData name="Phillip Kaufman" userId="c001b2a046940d7c" providerId="LiveId" clId="{9EF190FB-2075-4375-A797-615516ED83A7}" dt="2024-06-16T05:19:12.561" v="9614" actId="1076"/>
          <ac:spMkLst>
            <pc:docMk/>
            <pc:sldMk cId="2048894251" sldId="1045"/>
            <ac:spMk id="36" creationId="{E256E62E-94CE-90E7-2EEA-896CE30E94B8}"/>
          </ac:spMkLst>
        </pc:spChg>
        <pc:spChg chg="mod">
          <ac:chgData name="Phillip Kaufman" userId="c001b2a046940d7c" providerId="LiveId" clId="{9EF190FB-2075-4375-A797-615516ED83A7}" dt="2024-06-16T05:19:14.496" v="9615" actId="403"/>
          <ac:spMkLst>
            <pc:docMk/>
            <pc:sldMk cId="2048894251" sldId="1045"/>
            <ac:spMk id="37" creationId="{AEC2ABAA-8418-49FF-D201-A89C02F5C5C6}"/>
          </ac:spMkLst>
        </pc:spChg>
        <pc:spChg chg="mod">
          <ac:chgData name="Phillip Kaufman" userId="c001b2a046940d7c" providerId="LiveId" clId="{9EF190FB-2075-4375-A797-615516ED83A7}" dt="2024-06-16T05:19:06.495" v="9611" actId="1076"/>
          <ac:spMkLst>
            <pc:docMk/>
            <pc:sldMk cId="2048894251" sldId="1045"/>
            <ac:spMk id="38" creationId="{6BD96626-C251-8666-B668-AA88E9EC0442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49" creationId="{967FE177-FE31-B5A0-8E29-6BF663465C65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50" creationId="{DA4D0B2D-744D-D020-AA21-87AB7A95A125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51" creationId="{71E80E7D-A924-0541-BCD3-AFC872D88722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52" creationId="{3CA0456A-9D95-B7FB-5473-B57982FEB354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3" creationId="{FEB8BD52-2B95-84C4-D45A-B73249940CB7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4" creationId="{A932CE0F-ABAA-1F5E-25D9-CFF6614BE0FF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5" creationId="{5031E356-BF95-7EA7-0338-049001BD2C33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6" creationId="{509E8577-9446-8CCE-7FC5-D0054DE5C3C4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60" creationId="{C7DD3B31-FF7E-F548-D421-DB75D12CC2D8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0" creationId="{812849AC-DB1E-965C-7B7F-9076A4857760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1" creationId="{D0EBD8D5-9B7D-E8FC-58D1-D49AD825D483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2" creationId="{227672A5-B7B8-28F9-71B7-D3F92FC218D4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3" creationId="{DC311E15-51F9-E32B-289B-25860AE2B83F}"/>
          </ac:spMkLst>
        </pc:spChg>
        <pc:grpChg chg="add mod">
          <ac:chgData name="Phillip Kaufman" userId="c001b2a046940d7c" providerId="LiveId" clId="{9EF190FB-2075-4375-A797-615516ED83A7}" dt="2024-06-20T19:32:25.019" v="16387"/>
          <ac:grpSpMkLst>
            <pc:docMk/>
            <pc:sldMk cId="2048894251" sldId="1045"/>
            <ac:grpSpMk id="4" creationId="{4D74B475-F56A-8DC0-6737-50DED5A52DB9}"/>
          </ac:grpSpMkLst>
        </pc:grpChg>
        <pc:grpChg chg="del">
          <ac:chgData name="Phillip Kaufman" userId="c001b2a046940d7c" providerId="LiveId" clId="{9EF190FB-2075-4375-A797-615516ED83A7}" dt="2024-06-16T02:49:54.593" v="9538" actId="478"/>
          <ac:grpSpMkLst>
            <pc:docMk/>
            <pc:sldMk cId="2048894251" sldId="1045"/>
            <ac:grpSpMk id="4" creationId="{52444E6C-B884-039D-8B3B-8DBE7595A8C4}"/>
          </ac:grpSpMkLst>
        </pc:grpChg>
        <pc:grpChg chg="add del mod">
          <ac:chgData name="Phillip Kaufman" userId="c001b2a046940d7c" providerId="LiveId" clId="{9EF190FB-2075-4375-A797-615516ED83A7}" dt="2024-06-20T19:32:33.865" v="16391" actId="478"/>
          <ac:grpSpMkLst>
            <pc:docMk/>
            <pc:sldMk cId="2048894251" sldId="1045"/>
            <ac:grpSpMk id="11" creationId="{70DEC322-420A-2D22-04D7-2362CF7A345A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12" creationId="{C411F0EF-9858-7125-3C2D-F06BBACDF658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2" creationId="{79A47A5B-68E0-5770-207F-2CAFD5AFD61D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3" creationId="{F60CCFBB-4C9A-2EE5-88B4-054BECFD85DF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4" creationId="{867D5CD4-6601-9F5F-9CC1-7CA3F48EE632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5" creationId="{7838D72E-AFA7-B107-87B7-4D9252F10DD7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6" creationId="{66BFCD32-EC5E-F2E5-371F-D56E951B816B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9" creationId="{CF670804-459B-EEA8-B067-74ECB7ACE5EC}"/>
          </ac:grpSpMkLst>
        </pc:grpChg>
        <pc:grpChg chg="add 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57" creationId="{31D9196E-6F75-1C55-B0C8-2566A26F2FB0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58" creationId="{7AAE4B2B-D483-A064-75D6-DECFDFC5B812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59" creationId="{5F999816-278E-AF91-D6A4-3D958DAD2329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1" creationId="{8E9D47A2-0CEC-4CCC-CACB-C5B045CD1142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2" creationId="{7545C069-56F1-8A79-5B36-3D580495474B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3" creationId="{F0DB735F-B00E-2128-15CA-45D125040193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4" creationId="{46A2B56F-82E9-A752-176B-FD376D15A6B7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5" creationId="{FC900D67-90B1-53E8-2C56-CCF4A79CC0BC}"/>
          </ac:grpSpMkLst>
        </pc:grp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5" creationId="{D90CD859-4D9F-BD63-9D6E-7DC44308E073}"/>
          </ac:cxnSpMkLst>
        </pc:cxn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6" creationId="{705E2FA8-5E71-32D2-FAF5-5B7F1A1ECD34}"/>
          </ac:cxnSpMkLst>
        </pc:cxn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7" creationId="{664F9111-7C64-21A6-7728-8728DB5E27C8}"/>
          </ac:cxnSpMkLst>
        </pc:cxn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10" creationId="{4DDD79C1-EC49-6EC0-6A65-45B25E675411}"/>
          </ac:cxnSpMkLst>
        </pc:cxnChg>
        <pc:cxnChg chg="mod">
          <ac:chgData name="Phillip Kaufman" userId="c001b2a046940d7c" providerId="LiveId" clId="{9EF190FB-2075-4375-A797-615516ED83A7}" dt="2024-06-16T02:50:56.651" v="9556" actId="14100"/>
          <ac:cxnSpMkLst>
            <pc:docMk/>
            <pc:sldMk cId="2048894251" sldId="1045"/>
            <ac:cxnSpMk id="15" creationId="{5267005A-47A2-0952-ACF5-1C173E759301}"/>
          </ac:cxnSpMkLst>
        </pc:cxnChg>
        <pc:cxnChg chg="mod">
          <ac:chgData name="Phillip Kaufman" userId="c001b2a046940d7c" providerId="LiveId" clId="{9EF190FB-2075-4375-A797-615516ED83A7}" dt="2024-06-16T02:51:13.043" v="9560" actId="1076"/>
          <ac:cxnSpMkLst>
            <pc:docMk/>
            <pc:sldMk cId="2048894251" sldId="1045"/>
            <ac:cxnSpMk id="18" creationId="{1402B19F-41B9-3C7F-B249-EFE5730A6B5D}"/>
          </ac:cxnSpMkLst>
        </pc:cxnChg>
        <pc:cxnChg chg="mod">
          <ac:chgData name="Phillip Kaufman" userId="c001b2a046940d7c" providerId="LiveId" clId="{9EF190FB-2075-4375-A797-615516ED83A7}" dt="2024-06-16T02:51:09.028" v="9559" actId="1076"/>
          <ac:cxnSpMkLst>
            <pc:docMk/>
            <pc:sldMk cId="2048894251" sldId="1045"/>
            <ac:cxnSpMk id="21" creationId="{AA68FB98-540A-224C-9A8F-753FB5D24C4F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0" creationId="{76FF12D3-1422-5750-DB40-44275EDC79B3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3" creationId="{055B5797-C339-3E54-1323-09E93F646CDC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4" creationId="{0E4C36C0-F94C-E9D5-FE01-F290BEF5CE72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5" creationId="{1B1E2C0A-DBE6-739B-F163-D2247F2229B5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9" creationId="{B06033C6-CBE7-61E6-CEE1-73B88C248F4D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0" creationId="{3A6200B0-DFB9-8F43-933C-08DB1AA0EDAB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1" creationId="{0EFC97B7-7D2A-96C0-7B9B-5A9EA91DFDBD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2" creationId="{B0E3DF1B-848D-C27D-47B8-2C0E2A6E8398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3" creationId="{9ED7A373-8990-EBE0-4601-76C38F78B9BC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4" creationId="{C976CB93-E08E-6653-6750-127373ED5290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5" creationId="{69062707-2BBB-6556-AE26-69DB252F2C62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6" creationId="{836ADA64-A88D-02EC-6996-87EC8721AC25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7" creationId="{FC9470E8-1408-9A6D-8948-C5BB1C16EC27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8" creationId="{EBB1C54A-0927-1A69-7626-F9414D1664A8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6" creationId="{9DFEAA81-A09B-F2BF-3302-7D66518F553B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7" creationId="{FBF3405D-BF24-856B-BD8C-8EBB3C535872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8" creationId="{C11577D0-CA9B-547A-7080-734758013343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9" creationId="{BC4D0517-685A-7B9A-B1B0-9C45E6420FA5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0" creationId="{40D4EE14-6436-548F-ADB5-EFADF0EE89CB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1" creationId="{955A39F4-CCF2-A90F-4D52-6136B3493DCD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2" creationId="{2946F68D-7B8C-4405-BBC2-77D5D1FEF959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3" creationId="{CB9589F5-C7E9-2B19-4914-7EDCBCAEEE3A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4" creationId="{4E1E61C9-F691-679F-813F-385C8D00A36D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5" creationId="{4532CBA7-2A02-64B3-3051-A98312A5AE53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6" creationId="{7CF9FB31-CE76-28B8-DEF7-29179FB68191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7" creationId="{64440B9A-5C1F-86A6-918E-7627D7139049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8" creationId="{857D8B03-D456-76CB-91A9-2800604323E3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9" creationId="{F94CBB77-05A0-95FE-F835-8C7CECA127FE}"/>
          </ac:cxnSpMkLst>
        </pc:cxnChg>
      </pc:sldChg>
      <pc:sldChg chg="addSp delSp modSp add mod ord">
        <pc:chgData name="Phillip Kaufman" userId="c001b2a046940d7c" providerId="LiveId" clId="{9EF190FB-2075-4375-A797-615516ED83A7}" dt="2024-06-16T06:24:09.082" v="10030" actId="1076"/>
        <pc:sldMkLst>
          <pc:docMk/>
          <pc:sldMk cId="4029909122" sldId="1046"/>
        </pc:sldMkLst>
        <pc:spChg chg="add mod">
          <ac:chgData name="Phillip Kaufman" userId="c001b2a046940d7c" providerId="LiveId" clId="{9EF190FB-2075-4375-A797-615516ED83A7}" dt="2024-06-16T06:21:32.825" v="9984" actId="12789"/>
          <ac:spMkLst>
            <pc:docMk/>
            <pc:sldMk cId="4029909122" sldId="1046"/>
            <ac:spMk id="8" creationId="{1A94ADBD-BED3-4946-D670-8C15E03B7E15}"/>
          </ac:spMkLst>
        </pc:spChg>
        <pc:spChg chg="add mod">
          <ac:chgData name="Phillip Kaufman" userId="c001b2a046940d7c" providerId="LiveId" clId="{9EF190FB-2075-4375-A797-615516ED83A7}" dt="2024-06-16T06:21:46.758" v="9986" actId="1076"/>
          <ac:spMkLst>
            <pc:docMk/>
            <pc:sldMk cId="4029909122" sldId="1046"/>
            <ac:spMk id="9" creationId="{3ADCA315-BEC5-A009-5678-F9D4AE625C30}"/>
          </ac:spMkLst>
        </pc:spChg>
        <pc:spChg chg="mod">
          <ac:chgData name="Phillip Kaufman" userId="c001b2a046940d7c" providerId="LiveId" clId="{9EF190FB-2075-4375-A797-615516ED83A7}" dt="2024-06-16T06:21:32.825" v="9984" actId="12789"/>
          <ac:spMkLst>
            <pc:docMk/>
            <pc:sldMk cId="4029909122" sldId="1046"/>
            <ac:spMk id="10" creationId="{1FFF3FBD-C195-8D35-8891-D496E00F3184}"/>
          </ac:spMkLst>
        </pc:spChg>
        <pc:spChg chg="del">
          <ac:chgData name="Phillip Kaufman" userId="c001b2a046940d7c" providerId="LiveId" clId="{9EF190FB-2075-4375-A797-615516ED83A7}" dt="2024-06-16T06:20:16.591" v="9961" actId="478"/>
          <ac:spMkLst>
            <pc:docMk/>
            <pc:sldMk cId="4029909122" sldId="1046"/>
            <ac:spMk id="11" creationId="{83126C2B-6F90-E322-941E-BE592B70F590}"/>
          </ac:spMkLst>
        </pc:spChg>
        <pc:spChg chg="add mod">
          <ac:chgData name="Phillip Kaufman" userId="c001b2a046940d7c" providerId="LiveId" clId="{9EF190FB-2075-4375-A797-615516ED83A7}" dt="2024-06-16T06:22:23.901" v="9998"/>
          <ac:spMkLst>
            <pc:docMk/>
            <pc:sldMk cId="4029909122" sldId="1046"/>
            <ac:spMk id="12" creationId="{769A2786-5494-AAA9-377A-1D6E4114B16F}"/>
          </ac:spMkLst>
        </pc:spChg>
        <pc:spChg chg="del mod">
          <ac:chgData name="Phillip Kaufman" userId="c001b2a046940d7c" providerId="LiveId" clId="{9EF190FB-2075-4375-A797-615516ED83A7}" dt="2024-06-16T06:23:54.392" v="10022" actId="478"/>
          <ac:spMkLst>
            <pc:docMk/>
            <pc:sldMk cId="4029909122" sldId="1046"/>
            <ac:spMk id="16" creationId="{D412E8D0-3503-F83C-A3AE-F4E7A832EB5A}"/>
          </ac:spMkLst>
        </pc:spChg>
        <pc:spChg chg="mod">
          <ac:chgData name="Phillip Kaufman" userId="c001b2a046940d7c" providerId="LiveId" clId="{9EF190FB-2075-4375-A797-615516ED83A7}" dt="2024-06-16T06:23:56.375" v="10023" actId="1076"/>
          <ac:spMkLst>
            <pc:docMk/>
            <pc:sldMk cId="4029909122" sldId="1046"/>
            <ac:spMk id="17" creationId="{9B37D70B-DE55-EFBA-378E-FF82C5327ED7}"/>
          </ac:spMkLst>
        </pc:spChg>
        <pc:spChg chg="mod">
          <ac:chgData name="Phillip Kaufman" userId="c001b2a046940d7c" providerId="LiveId" clId="{9EF190FB-2075-4375-A797-615516ED83A7}" dt="2024-06-16T06:23:58.238" v="10024" actId="1076"/>
          <ac:spMkLst>
            <pc:docMk/>
            <pc:sldMk cId="4029909122" sldId="1046"/>
            <ac:spMk id="18" creationId="{FE7B4344-6417-0F3F-BFB0-CB125FD898A7}"/>
          </ac:spMkLst>
        </pc:spChg>
        <pc:spChg chg="mod">
          <ac:chgData name="Phillip Kaufman" userId="c001b2a046940d7c" providerId="LiveId" clId="{9EF190FB-2075-4375-A797-615516ED83A7}" dt="2024-06-16T06:24:09.082" v="10030" actId="1076"/>
          <ac:spMkLst>
            <pc:docMk/>
            <pc:sldMk cId="4029909122" sldId="1046"/>
            <ac:spMk id="19" creationId="{E6E0D7FA-DB8E-6535-E8C8-1E256950D9DF}"/>
          </ac:spMkLst>
        </pc:spChg>
        <pc:spChg chg="mod">
          <ac:chgData name="Phillip Kaufman" userId="c001b2a046940d7c" providerId="LiveId" clId="{9EF190FB-2075-4375-A797-615516ED83A7}" dt="2024-06-16T06:23:15.370" v="10016" actId="1076"/>
          <ac:spMkLst>
            <pc:docMk/>
            <pc:sldMk cId="4029909122" sldId="1046"/>
            <ac:spMk id="22" creationId="{40DF2A1C-EBA9-8320-C649-6410732FF4E5}"/>
          </ac:spMkLst>
        </pc:spChg>
        <pc:spChg chg="mod">
          <ac:chgData name="Phillip Kaufman" userId="c001b2a046940d7c" providerId="LiveId" clId="{9EF190FB-2075-4375-A797-615516ED83A7}" dt="2024-06-16T06:23:19.937" v="10018" actId="403"/>
          <ac:spMkLst>
            <pc:docMk/>
            <pc:sldMk cId="4029909122" sldId="1046"/>
            <ac:spMk id="23" creationId="{EDD4BF65-41DB-C237-AB99-E3236CC26C80}"/>
          </ac:spMkLst>
        </pc:spChg>
        <pc:spChg chg="mod">
          <ac:chgData name="Phillip Kaufman" userId="c001b2a046940d7c" providerId="LiveId" clId="{9EF190FB-2075-4375-A797-615516ED83A7}" dt="2024-06-16T06:23:16.874" v="10017" actId="403"/>
          <ac:spMkLst>
            <pc:docMk/>
            <pc:sldMk cId="4029909122" sldId="1046"/>
            <ac:spMk id="24" creationId="{355EC553-C9FF-C573-408B-FC85186B1C1F}"/>
          </ac:spMkLst>
        </pc:spChg>
        <pc:spChg chg="mod">
          <ac:chgData name="Phillip Kaufman" userId="c001b2a046940d7c" providerId="LiveId" clId="{9EF190FB-2075-4375-A797-615516ED83A7}" dt="2024-06-16T06:23:19.937" v="10018" actId="403"/>
          <ac:spMkLst>
            <pc:docMk/>
            <pc:sldMk cId="4029909122" sldId="1046"/>
            <ac:spMk id="26" creationId="{0698FE34-48E1-326F-695F-A2477CF741D9}"/>
          </ac:spMkLst>
        </pc:spChg>
        <pc:spChg chg="mod">
          <ac:chgData name="Phillip Kaufman" userId="c001b2a046940d7c" providerId="LiveId" clId="{9EF190FB-2075-4375-A797-615516ED83A7}" dt="2024-06-16T06:23:32.973" v="10019" actId="1076"/>
          <ac:spMkLst>
            <pc:docMk/>
            <pc:sldMk cId="4029909122" sldId="1046"/>
            <ac:spMk id="28" creationId="{DFDB26A3-AC14-F3F8-1CC8-202FB4160B02}"/>
          </ac:spMkLst>
        </pc:spChg>
        <pc:spChg chg="mod">
          <ac:chgData name="Phillip Kaufman" userId="c001b2a046940d7c" providerId="LiveId" clId="{9EF190FB-2075-4375-A797-615516ED83A7}" dt="2024-06-16T06:23:35.198" v="10020" actId="1076"/>
          <ac:spMkLst>
            <pc:docMk/>
            <pc:sldMk cId="4029909122" sldId="1046"/>
            <ac:spMk id="29" creationId="{45F98E42-5F11-748A-B538-46D4207E89B0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0" creationId="{6B540522-1F88-E314-D684-F978091B86EA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2" creationId="{D35A4860-FB6E-15E7-8E0F-9E53EFEBD10A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4" creationId="{78AF3868-37D4-3AB9-3C3E-4DB927EBC19A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8" creationId="{A05B98D9-E95D-A38D-DACD-F464C8A63770}"/>
          </ac:spMkLst>
        </pc:spChg>
        <pc:spChg chg="del">
          <ac:chgData name="Phillip Kaufman" userId="c001b2a046940d7c" providerId="LiveId" clId="{9EF190FB-2075-4375-A797-615516ED83A7}" dt="2024-06-16T06:22:23.731" v="9997" actId="478"/>
          <ac:spMkLst>
            <pc:docMk/>
            <pc:sldMk cId="4029909122" sldId="1046"/>
            <ac:spMk id="39" creationId="{769A2786-5494-AAA9-377A-1D6E4114B16F}"/>
          </ac:spMkLst>
        </pc:spChg>
        <pc:grpChg chg="del">
          <ac:chgData name="Phillip Kaufman" userId="c001b2a046940d7c" providerId="LiveId" clId="{9EF190FB-2075-4375-A797-615516ED83A7}" dt="2024-06-16T06:20:12.111" v="9960" actId="478"/>
          <ac:grpSpMkLst>
            <pc:docMk/>
            <pc:sldMk cId="4029909122" sldId="1046"/>
            <ac:grpSpMk id="4" creationId="{87B7FC86-D221-F1D2-0EE2-0BC864174773}"/>
          </ac:grpSpMkLst>
        </pc:grpChg>
      </pc:sldChg>
      <pc:sldChg chg="addSp modSp new mod">
        <pc:chgData name="Phillip Kaufman" userId="c001b2a046940d7c" providerId="LiveId" clId="{9EF190FB-2075-4375-A797-615516ED83A7}" dt="2024-06-17T06:47:29.519" v="10948" actId="1076"/>
        <pc:sldMkLst>
          <pc:docMk/>
          <pc:sldMk cId="2725202057" sldId="1047"/>
        </pc:sldMkLst>
        <pc:spChg chg="add mod">
          <ac:chgData name="Phillip Kaufman" userId="c001b2a046940d7c" providerId="LiveId" clId="{9EF190FB-2075-4375-A797-615516ED83A7}" dt="2024-06-17T06:47:29.519" v="10948" actId="1076"/>
          <ac:spMkLst>
            <pc:docMk/>
            <pc:sldMk cId="2725202057" sldId="1047"/>
            <ac:spMk id="4" creationId="{22156F15-C197-6296-78A9-4799BB2BBE28}"/>
          </ac:spMkLst>
        </pc:spChg>
      </pc:sldChg>
      <pc:sldChg chg="addSp modSp new mod">
        <pc:chgData name="Phillip Kaufman" userId="c001b2a046940d7c" providerId="LiveId" clId="{9EF190FB-2075-4375-A797-615516ED83A7}" dt="2024-06-18T03:27:42.670" v="14107" actId="1076"/>
        <pc:sldMkLst>
          <pc:docMk/>
          <pc:sldMk cId="3083511298" sldId="1048"/>
        </pc:sldMkLst>
        <pc:spChg chg="add mod">
          <ac:chgData name="Phillip Kaufman" userId="c001b2a046940d7c" providerId="LiveId" clId="{9EF190FB-2075-4375-A797-615516ED83A7}" dt="2024-06-18T03:11:05.015" v="13794" actId="1076"/>
          <ac:spMkLst>
            <pc:docMk/>
            <pc:sldMk cId="3083511298" sldId="1048"/>
            <ac:spMk id="4" creationId="{62CA998A-393D-9E81-67D3-7DC7A397B757}"/>
          </ac:spMkLst>
        </pc:spChg>
        <pc:spChg chg="add mod">
          <ac:chgData name="Phillip Kaufman" userId="c001b2a046940d7c" providerId="LiveId" clId="{9EF190FB-2075-4375-A797-615516ED83A7}" dt="2024-06-18T03:25:15.844" v="13888" actId="1076"/>
          <ac:spMkLst>
            <pc:docMk/>
            <pc:sldMk cId="3083511298" sldId="1048"/>
            <ac:spMk id="5" creationId="{D2E7FA38-85CF-D4E2-D9FE-40AD72427B36}"/>
          </ac:spMkLst>
        </pc:spChg>
        <pc:spChg chg="add mod">
          <ac:chgData name="Phillip Kaufman" userId="c001b2a046940d7c" providerId="LiveId" clId="{9EF190FB-2075-4375-A797-615516ED83A7}" dt="2024-06-18T03:27:34.908" v="14102" actId="21"/>
          <ac:spMkLst>
            <pc:docMk/>
            <pc:sldMk cId="3083511298" sldId="1048"/>
            <ac:spMk id="6" creationId="{55745E54-54C5-6F6F-8469-C081CF014C0F}"/>
          </ac:spMkLst>
        </pc:spChg>
        <pc:spChg chg="add mod">
          <ac:chgData name="Phillip Kaufman" userId="c001b2a046940d7c" providerId="LiveId" clId="{9EF190FB-2075-4375-A797-615516ED83A7}" dt="2024-06-18T03:27:42.670" v="14107" actId="1076"/>
          <ac:spMkLst>
            <pc:docMk/>
            <pc:sldMk cId="3083511298" sldId="1048"/>
            <ac:spMk id="7" creationId="{0B7E8D35-2AD6-D6D3-F4FA-F0559D65DAF6}"/>
          </ac:spMkLst>
        </pc:spChg>
      </pc:sldChg>
      <pc:sldChg chg="addSp delSp modSp new mod">
        <pc:chgData name="Phillip Kaufman" userId="c001b2a046940d7c" providerId="LiveId" clId="{9EF190FB-2075-4375-A797-615516ED83A7}" dt="2024-06-18T01:16:00.082" v="11339" actId="1076"/>
        <pc:sldMkLst>
          <pc:docMk/>
          <pc:sldMk cId="2807505819" sldId="1049"/>
        </pc:sldMkLst>
        <pc:spChg chg="add mod">
          <ac:chgData name="Phillip Kaufman" userId="c001b2a046940d7c" providerId="LiveId" clId="{9EF190FB-2075-4375-A797-615516ED83A7}" dt="2024-06-18T01:07:21.141" v="11246" actId="1076"/>
          <ac:spMkLst>
            <pc:docMk/>
            <pc:sldMk cId="2807505819" sldId="1049"/>
            <ac:spMk id="4" creationId="{72674005-FDFE-170C-9940-B7A59F41E47A}"/>
          </ac:spMkLst>
        </pc:spChg>
        <pc:spChg chg="add mod">
          <ac:chgData name="Phillip Kaufman" userId="c001b2a046940d7c" providerId="LiveId" clId="{9EF190FB-2075-4375-A797-615516ED83A7}" dt="2024-06-18T01:07:26.698" v="11247" actId="465"/>
          <ac:spMkLst>
            <pc:docMk/>
            <pc:sldMk cId="2807505819" sldId="1049"/>
            <ac:spMk id="5" creationId="{C97D76BC-9118-304E-8D08-066199D19194}"/>
          </ac:spMkLst>
        </pc:spChg>
        <pc:spChg chg="add mod">
          <ac:chgData name="Phillip Kaufman" userId="c001b2a046940d7c" providerId="LiveId" clId="{9EF190FB-2075-4375-A797-615516ED83A7}" dt="2024-06-18T01:07:26.698" v="11247" actId="465"/>
          <ac:spMkLst>
            <pc:docMk/>
            <pc:sldMk cId="2807505819" sldId="1049"/>
            <ac:spMk id="6" creationId="{03A18F38-CD11-5925-D9D1-B092D3681368}"/>
          </ac:spMkLst>
        </pc:spChg>
        <pc:spChg chg="add mod">
          <ac:chgData name="Phillip Kaufman" userId="c001b2a046940d7c" providerId="LiveId" clId="{9EF190FB-2075-4375-A797-615516ED83A7}" dt="2024-06-18T01:07:14.670" v="11245" actId="1038"/>
          <ac:spMkLst>
            <pc:docMk/>
            <pc:sldMk cId="2807505819" sldId="1049"/>
            <ac:spMk id="7" creationId="{15AF244A-5FB9-CE12-5FA5-DAF72BCC36BA}"/>
          </ac:spMkLst>
        </pc:spChg>
        <pc:spChg chg="add mod">
          <ac:chgData name="Phillip Kaufman" userId="c001b2a046940d7c" providerId="LiveId" clId="{9EF190FB-2075-4375-A797-615516ED83A7}" dt="2024-06-17T06:48:32.139" v="10983" actId="20577"/>
          <ac:spMkLst>
            <pc:docMk/>
            <pc:sldMk cId="2807505819" sldId="1049"/>
            <ac:spMk id="8" creationId="{1A3DFD67-DD76-D184-7AD0-739E5C825D37}"/>
          </ac:spMkLst>
        </pc:spChg>
        <pc:spChg chg="add mod">
          <ac:chgData name="Phillip Kaufman" userId="c001b2a046940d7c" providerId="LiveId" clId="{9EF190FB-2075-4375-A797-615516ED83A7}" dt="2024-06-18T01:06:52.334" v="11231" actId="1076"/>
          <ac:spMkLst>
            <pc:docMk/>
            <pc:sldMk cId="2807505819" sldId="1049"/>
            <ac:spMk id="9" creationId="{54AD9063-A94A-1D13-6610-89B82F4F16AD}"/>
          </ac:spMkLst>
        </pc:spChg>
        <pc:spChg chg="add mod">
          <ac:chgData name="Phillip Kaufman" userId="c001b2a046940d7c" providerId="LiveId" clId="{9EF190FB-2075-4375-A797-615516ED83A7}" dt="2024-06-18T01:16:00.082" v="11339" actId="1076"/>
          <ac:spMkLst>
            <pc:docMk/>
            <pc:sldMk cId="2807505819" sldId="1049"/>
            <ac:spMk id="10" creationId="{53C408D9-C9A9-28B4-424B-8123A083EF0C}"/>
          </ac:spMkLst>
        </pc:spChg>
        <pc:spChg chg="add del mod">
          <ac:chgData name="Phillip Kaufman" userId="c001b2a046940d7c" providerId="LiveId" clId="{9EF190FB-2075-4375-A797-615516ED83A7}" dt="2024-06-18T01:06:28.034" v="11221" actId="21"/>
          <ac:spMkLst>
            <pc:docMk/>
            <pc:sldMk cId="2807505819" sldId="1049"/>
            <ac:spMk id="11" creationId="{5CD8A250-E4BA-746E-1E61-5136D90B5253}"/>
          </ac:spMkLst>
        </pc:spChg>
        <pc:spChg chg="add del mod">
          <ac:chgData name="Phillip Kaufman" userId="c001b2a046940d7c" providerId="LiveId" clId="{9EF190FB-2075-4375-A797-615516ED83A7}" dt="2024-06-18T01:06:28.034" v="11221" actId="21"/>
          <ac:spMkLst>
            <pc:docMk/>
            <pc:sldMk cId="2807505819" sldId="1049"/>
            <ac:spMk id="12" creationId="{9EADD748-CAF7-5E9F-E2FA-0FD8EA77DA55}"/>
          </ac:spMkLst>
        </pc:spChg>
        <pc:spChg chg="add mod">
          <ac:chgData name="Phillip Kaufman" userId="c001b2a046940d7c" providerId="LiveId" clId="{9EF190FB-2075-4375-A797-615516ED83A7}" dt="2024-06-18T01:15:28.841" v="11338"/>
          <ac:spMkLst>
            <pc:docMk/>
            <pc:sldMk cId="2807505819" sldId="1049"/>
            <ac:spMk id="13" creationId="{5CD8A250-E4BA-746E-1E61-5136D90B5253}"/>
          </ac:spMkLst>
        </pc:spChg>
        <pc:spChg chg="add mod">
          <ac:chgData name="Phillip Kaufman" userId="c001b2a046940d7c" providerId="LiveId" clId="{9EF190FB-2075-4375-A797-615516ED83A7}" dt="2024-06-18T01:15:28.841" v="11338"/>
          <ac:spMkLst>
            <pc:docMk/>
            <pc:sldMk cId="2807505819" sldId="1049"/>
            <ac:spMk id="14" creationId="{9EADD748-CAF7-5E9F-E2FA-0FD8EA77DA55}"/>
          </ac:spMkLst>
        </pc:spChg>
        <pc:spChg chg="add mod">
          <ac:chgData name="Phillip Kaufman" userId="c001b2a046940d7c" providerId="LiveId" clId="{9EF190FB-2075-4375-A797-615516ED83A7}" dt="2024-06-18T01:15:28.841" v="11338"/>
          <ac:spMkLst>
            <pc:docMk/>
            <pc:sldMk cId="2807505819" sldId="1049"/>
            <ac:spMk id="15" creationId="{F0FC5118-DA11-8F62-DC37-72FA6CA7D51E}"/>
          </ac:spMkLst>
        </pc:spChg>
      </pc:sldChg>
      <pc:sldChg chg="addSp delSp modSp new mod modNotesTx">
        <pc:chgData name="Phillip Kaufman" userId="c001b2a046940d7c" providerId="LiveId" clId="{9EF190FB-2075-4375-A797-615516ED83A7}" dt="2024-06-20T19:38:56.967" v="16415" actId="552"/>
        <pc:sldMkLst>
          <pc:docMk/>
          <pc:sldMk cId="3903869814" sldId="1050"/>
        </pc:sldMkLst>
        <pc:spChg chg="add del mod">
          <ac:chgData name="Phillip Kaufman" userId="c001b2a046940d7c" providerId="LiveId" clId="{9EF190FB-2075-4375-A797-615516ED83A7}" dt="2024-06-18T01:15:27.349" v="11337" actId="21"/>
          <ac:spMkLst>
            <pc:docMk/>
            <pc:sldMk cId="3903869814" sldId="1050"/>
            <ac:spMk id="4" creationId="{F0FC5118-DA11-8F62-DC37-72FA6CA7D51E}"/>
          </ac:spMkLst>
        </pc:spChg>
        <pc:spChg chg="add del mod">
          <ac:chgData name="Phillip Kaufman" userId="c001b2a046940d7c" providerId="LiveId" clId="{9EF190FB-2075-4375-A797-615516ED83A7}" dt="2024-06-18T01:11:42.650" v="11318" actId="21"/>
          <ac:spMkLst>
            <pc:docMk/>
            <pc:sldMk cId="3903869814" sldId="1050"/>
            <ac:spMk id="5" creationId="{498D3C56-C815-73FF-E6E4-4D9458832652}"/>
          </ac:spMkLst>
        </pc:spChg>
        <pc:spChg chg="add mod">
          <ac:chgData name="Phillip Kaufman" userId="c001b2a046940d7c" providerId="LiveId" clId="{9EF190FB-2075-4375-A797-615516ED83A7}" dt="2024-06-20T19:38:56.967" v="16415" actId="552"/>
          <ac:spMkLst>
            <pc:docMk/>
            <pc:sldMk cId="3903869814" sldId="1050"/>
            <ac:spMk id="6" creationId="{D71CD769-2499-9639-7763-17A98C302966}"/>
          </ac:spMkLst>
        </pc:spChg>
        <pc:spChg chg="add mod">
          <ac:chgData name="Phillip Kaufman" userId="c001b2a046940d7c" providerId="LiveId" clId="{9EF190FB-2075-4375-A797-615516ED83A7}" dt="2024-06-20T19:38:56.967" v="16415" actId="552"/>
          <ac:spMkLst>
            <pc:docMk/>
            <pc:sldMk cId="3903869814" sldId="1050"/>
            <ac:spMk id="7" creationId="{85091E98-96F0-DB8B-0D2F-6FD4CE41C28C}"/>
          </ac:spMkLst>
        </pc:spChg>
        <pc:spChg chg="add mod">
          <ac:chgData name="Phillip Kaufman" userId="c001b2a046940d7c" providerId="LiveId" clId="{9EF190FB-2075-4375-A797-615516ED83A7}" dt="2024-06-20T19:38:56.967" v="16415" actId="552"/>
          <ac:spMkLst>
            <pc:docMk/>
            <pc:sldMk cId="3903869814" sldId="1050"/>
            <ac:spMk id="8" creationId="{AD639932-03AC-3943-EC97-A2FCF8BDC4FA}"/>
          </ac:spMkLst>
        </pc:spChg>
        <pc:spChg chg="add del mod">
          <ac:chgData name="Phillip Kaufman" userId="c001b2a046940d7c" providerId="LiveId" clId="{9EF190FB-2075-4375-A797-615516ED83A7}" dt="2024-06-18T01:15:27.349" v="11337" actId="21"/>
          <ac:spMkLst>
            <pc:docMk/>
            <pc:sldMk cId="3903869814" sldId="1050"/>
            <ac:spMk id="11" creationId="{5CD8A250-E4BA-746E-1E61-5136D90B5253}"/>
          </ac:spMkLst>
        </pc:spChg>
        <pc:spChg chg="add del mod">
          <ac:chgData name="Phillip Kaufman" userId="c001b2a046940d7c" providerId="LiveId" clId="{9EF190FB-2075-4375-A797-615516ED83A7}" dt="2024-06-18T01:15:27.349" v="11337" actId="21"/>
          <ac:spMkLst>
            <pc:docMk/>
            <pc:sldMk cId="3903869814" sldId="1050"/>
            <ac:spMk id="12" creationId="{9EADD748-CAF7-5E9F-E2FA-0FD8EA77DA55}"/>
          </ac:spMkLst>
        </pc:spChg>
      </pc:sldChg>
      <pc:sldChg chg="addSp modSp new mod">
        <pc:chgData name="Phillip Kaufman" userId="c001b2a046940d7c" providerId="LiveId" clId="{9EF190FB-2075-4375-A797-615516ED83A7}" dt="2024-06-18T01:54:52.766" v="11793" actId="20577"/>
        <pc:sldMkLst>
          <pc:docMk/>
          <pc:sldMk cId="1877416576" sldId="1051"/>
        </pc:sldMkLst>
        <pc:spChg chg="add mod">
          <ac:chgData name="Phillip Kaufman" userId="c001b2a046940d7c" providerId="LiveId" clId="{9EF190FB-2075-4375-A797-615516ED83A7}" dt="2024-06-18T01:54:52.349" v="11792" actId="20577"/>
          <ac:spMkLst>
            <pc:docMk/>
            <pc:sldMk cId="1877416576" sldId="1051"/>
            <ac:spMk id="4" creationId="{DB8AAF41-F1A7-8228-1C43-A721DF030697}"/>
          </ac:spMkLst>
        </pc:spChg>
        <pc:spChg chg="add mod">
          <ac:chgData name="Phillip Kaufman" userId="c001b2a046940d7c" providerId="LiveId" clId="{9EF190FB-2075-4375-A797-615516ED83A7}" dt="2024-06-18T01:54:52.766" v="11793" actId="20577"/>
          <ac:spMkLst>
            <pc:docMk/>
            <pc:sldMk cId="1877416576" sldId="1051"/>
            <ac:spMk id="5" creationId="{498D3C56-C815-73FF-E6E4-4D9458832652}"/>
          </ac:spMkLst>
        </pc:spChg>
        <pc:spChg chg="add mod">
          <ac:chgData name="Phillip Kaufman" userId="c001b2a046940d7c" providerId="LiveId" clId="{9EF190FB-2075-4375-A797-615516ED83A7}" dt="2024-06-18T01:54:50.939" v="11791" actId="20577"/>
          <ac:spMkLst>
            <pc:docMk/>
            <pc:sldMk cId="1877416576" sldId="1051"/>
            <ac:spMk id="6" creationId="{3CD13017-01CF-D3A4-E70E-D3E98DDC4335}"/>
          </ac:spMkLst>
        </pc:spChg>
        <pc:spChg chg="add mod">
          <ac:chgData name="Phillip Kaufman" userId="c001b2a046940d7c" providerId="LiveId" clId="{9EF190FB-2075-4375-A797-615516ED83A7}" dt="2024-06-18T01:30:53.040" v="11717" actId="1076"/>
          <ac:spMkLst>
            <pc:docMk/>
            <pc:sldMk cId="1877416576" sldId="1051"/>
            <ac:spMk id="7" creationId="{648E4F51-A992-A2EC-4B62-580D86FEEF8E}"/>
          </ac:spMkLst>
        </pc:spChg>
        <pc:spChg chg="add mod">
          <ac:chgData name="Phillip Kaufman" userId="c001b2a046940d7c" providerId="LiveId" clId="{9EF190FB-2075-4375-A797-615516ED83A7}" dt="2024-06-18T01:30:54.736" v="11718" actId="1076"/>
          <ac:spMkLst>
            <pc:docMk/>
            <pc:sldMk cId="1877416576" sldId="1051"/>
            <ac:spMk id="8" creationId="{25C4F19B-E202-6AC4-88CF-42ACA7CA919A}"/>
          </ac:spMkLst>
        </pc:spChg>
        <pc:spChg chg="add mod">
          <ac:chgData name="Phillip Kaufman" userId="c001b2a046940d7c" providerId="LiveId" clId="{9EF190FB-2075-4375-A797-615516ED83A7}" dt="2024-06-18T01:31:52.395" v="11761" actId="1076"/>
          <ac:spMkLst>
            <pc:docMk/>
            <pc:sldMk cId="1877416576" sldId="1051"/>
            <ac:spMk id="12" creationId="{DFA5A92E-7B6F-46E2-9252-FA52010C95F4}"/>
          </ac:spMkLst>
        </pc:spChg>
        <pc:cxnChg chg="add mod">
          <ac:chgData name="Phillip Kaufman" userId="c001b2a046940d7c" providerId="LiveId" clId="{9EF190FB-2075-4375-A797-615516ED83A7}" dt="2024-06-18T01:31:50.213" v="11760" actId="1076"/>
          <ac:cxnSpMkLst>
            <pc:docMk/>
            <pc:sldMk cId="1877416576" sldId="1051"/>
            <ac:cxnSpMk id="10" creationId="{3D69DAE5-1165-9139-9038-EDF93851BE98}"/>
          </ac:cxnSpMkLst>
        </pc:cxnChg>
      </pc:sldChg>
      <pc:sldChg chg="addSp delSp modSp new mod">
        <pc:chgData name="Phillip Kaufman" userId="c001b2a046940d7c" providerId="LiveId" clId="{9EF190FB-2075-4375-A797-615516ED83A7}" dt="2024-06-20T19:39:31.823" v="16417" actId="1076"/>
        <pc:sldMkLst>
          <pc:docMk/>
          <pc:sldMk cId="3460577673" sldId="1052"/>
        </pc:sldMkLst>
        <pc:spChg chg="add mod">
          <ac:chgData name="Phillip Kaufman" userId="c001b2a046940d7c" providerId="LiveId" clId="{9EF190FB-2075-4375-A797-615516ED83A7}" dt="2024-06-18T01:54:40.858" v="11790" actId="1076"/>
          <ac:spMkLst>
            <pc:docMk/>
            <pc:sldMk cId="3460577673" sldId="1052"/>
            <ac:spMk id="4" creationId="{A03D79E8-E11D-DFF6-B035-E91472FDA92C}"/>
          </ac:spMkLst>
        </pc:spChg>
        <pc:spChg chg="add mod">
          <ac:chgData name="Phillip Kaufman" userId="c001b2a046940d7c" providerId="LiveId" clId="{9EF190FB-2075-4375-A797-615516ED83A7}" dt="2024-06-18T01:55:54.111" v="11932" actId="1076"/>
          <ac:spMkLst>
            <pc:docMk/>
            <pc:sldMk cId="3460577673" sldId="1052"/>
            <ac:spMk id="5" creationId="{7E8C2147-FE2D-6B9C-7850-445ECFB0A691}"/>
          </ac:spMkLst>
        </pc:spChg>
        <pc:spChg chg="add mod">
          <ac:chgData name="Phillip Kaufman" userId="c001b2a046940d7c" providerId="LiveId" clId="{9EF190FB-2075-4375-A797-615516ED83A7}" dt="2024-06-18T01:56:06.804" v="11950" actId="1076"/>
          <ac:spMkLst>
            <pc:docMk/>
            <pc:sldMk cId="3460577673" sldId="1052"/>
            <ac:spMk id="6" creationId="{FE365519-C486-BD9D-4246-DCAB932DA73C}"/>
          </ac:spMkLst>
        </pc:spChg>
        <pc:spChg chg="add mod">
          <ac:chgData name="Phillip Kaufman" userId="c001b2a046940d7c" providerId="LiveId" clId="{9EF190FB-2075-4375-A797-615516ED83A7}" dt="2024-06-18T01:57:01.208" v="11961" actId="1076"/>
          <ac:spMkLst>
            <pc:docMk/>
            <pc:sldMk cId="3460577673" sldId="1052"/>
            <ac:spMk id="8" creationId="{74AD194C-CEC7-239C-B157-C96E1C656AEB}"/>
          </ac:spMkLst>
        </pc:spChg>
        <pc:spChg chg="add del mod">
          <ac:chgData name="Phillip Kaufman" userId="c001b2a046940d7c" providerId="LiveId" clId="{9EF190FB-2075-4375-A797-615516ED83A7}" dt="2024-06-18T01:59:25.831" v="12056" actId="478"/>
          <ac:spMkLst>
            <pc:docMk/>
            <pc:sldMk cId="3460577673" sldId="1052"/>
            <ac:spMk id="9" creationId="{4350BB44-7EC9-451A-BEB1-2E18BA539AEA}"/>
          </ac:spMkLst>
        </pc:spChg>
        <pc:spChg chg="add mod">
          <ac:chgData name="Phillip Kaufman" userId="c001b2a046940d7c" providerId="LiveId" clId="{9EF190FB-2075-4375-A797-615516ED83A7}" dt="2024-06-18T01:59:37.849" v="12061" actId="1076"/>
          <ac:spMkLst>
            <pc:docMk/>
            <pc:sldMk cId="3460577673" sldId="1052"/>
            <ac:spMk id="10" creationId="{E5A8B8F2-1A27-8882-733E-DD5C29A83A1A}"/>
          </ac:spMkLst>
        </pc:spChg>
        <pc:spChg chg="add mod">
          <ac:chgData name="Phillip Kaufman" userId="c001b2a046940d7c" providerId="LiveId" clId="{9EF190FB-2075-4375-A797-615516ED83A7}" dt="2024-06-18T01:59:43.312" v="12064" actId="1076"/>
          <ac:spMkLst>
            <pc:docMk/>
            <pc:sldMk cId="3460577673" sldId="1052"/>
            <ac:spMk id="11" creationId="{8691D4F7-0AD5-0BDD-7F14-8AF4AA1C9352}"/>
          </ac:spMkLst>
        </pc:spChg>
        <pc:spChg chg="add mod">
          <ac:chgData name="Phillip Kaufman" userId="c001b2a046940d7c" providerId="LiveId" clId="{9EF190FB-2075-4375-A797-615516ED83A7}" dt="2024-06-18T02:05:29.282" v="12190" actId="1076"/>
          <ac:spMkLst>
            <pc:docMk/>
            <pc:sldMk cId="3460577673" sldId="1052"/>
            <ac:spMk id="12" creationId="{AE85B877-0764-447C-407C-9A92B42C853D}"/>
          </ac:spMkLst>
        </pc:spChg>
        <pc:spChg chg="add mod">
          <ac:chgData name="Phillip Kaufman" userId="c001b2a046940d7c" providerId="LiveId" clId="{9EF190FB-2075-4375-A797-615516ED83A7}" dt="2024-06-20T19:39:31.823" v="16417" actId="1076"/>
          <ac:spMkLst>
            <pc:docMk/>
            <pc:sldMk cId="3460577673" sldId="1052"/>
            <ac:spMk id="13" creationId="{1B8E0B7F-2AB7-D05B-D6FB-4253BD7839F7}"/>
          </ac:spMkLst>
        </pc:spChg>
      </pc:sldChg>
      <pc:sldChg chg="addSp modSp new mod">
        <pc:chgData name="Phillip Kaufman" userId="c001b2a046940d7c" providerId="LiveId" clId="{9EF190FB-2075-4375-A797-615516ED83A7}" dt="2024-06-20T19:39:41.772" v="16418" actId="1076"/>
        <pc:sldMkLst>
          <pc:docMk/>
          <pc:sldMk cId="1336191327" sldId="1053"/>
        </pc:sldMkLst>
        <pc:spChg chg="add mod">
          <ac:chgData name="Phillip Kaufman" userId="c001b2a046940d7c" providerId="LiveId" clId="{9EF190FB-2075-4375-A797-615516ED83A7}" dt="2024-06-18T02:21:16.689" v="12773" actId="552"/>
          <ac:spMkLst>
            <pc:docMk/>
            <pc:sldMk cId="1336191327" sldId="1053"/>
            <ac:spMk id="6" creationId="{F2CDDCF8-508E-CE8A-D468-BD3B2ED4AD52}"/>
          </ac:spMkLst>
        </pc:spChg>
        <pc:spChg chg="add mod">
          <ac:chgData name="Phillip Kaufman" userId="c001b2a046940d7c" providerId="LiveId" clId="{9EF190FB-2075-4375-A797-615516ED83A7}" dt="2024-06-18T02:21:03.403" v="12770" actId="1076"/>
          <ac:spMkLst>
            <pc:docMk/>
            <pc:sldMk cId="1336191327" sldId="1053"/>
            <ac:spMk id="7" creationId="{DB352A8B-9BB2-66C4-454B-2F84CFD5EEC6}"/>
          </ac:spMkLst>
        </pc:spChg>
        <pc:spChg chg="add mod">
          <ac:chgData name="Phillip Kaufman" userId="c001b2a046940d7c" providerId="LiveId" clId="{9EF190FB-2075-4375-A797-615516ED83A7}" dt="2024-06-18T02:21:03.403" v="12770" actId="1076"/>
          <ac:spMkLst>
            <pc:docMk/>
            <pc:sldMk cId="1336191327" sldId="1053"/>
            <ac:spMk id="8" creationId="{2061DFBC-34E6-D5A4-5A0C-34B2E638D6AE}"/>
          </ac:spMkLst>
        </pc:spChg>
        <pc:spChg chg="add mod">
          <ac:chgData name="Phillip Kaufman" userId="c001b2a046940d7c" providerId="LiveId" clId="{9EF190FB-2075-4375-A797-615516ED83A7}" dt="2024-06-18T02:21:21.353" v="12775" actId="20577"/>
          <ac:spMkLst>
            <pc:docMk/>
            <pc:sldMk cId="1336191327" sldId="1053"/>
            <ac:spMk id="9" creationId="{07E9EEB2-A7C8-3C47-17FA-64DDDB8838FC}"/>
          </ac:spMkLst>
        </pc:spChg>
        <pc:spChg chg="add mod">
          <ac:chgData name="Phillip Kaufman" userId="c001b2a046940d7c" providerId="LiveId" clId="{9EF190FB-2075-4375-A797-615516ED83A7}" dt="2024-06-18T02:21:36.143" v="12779" actId="1076"/>
          <ac:spMkLst>
            <pc:docMk/>
            <pc:sldMk cId="1336191327" sldId="1053"/>
            <ac:spMk id="10" creationId="{ABA4B01B-CB4B-6A3C-1EEB-84F03D810FB5}"/>
          </ac:spMkLst>
        </pc:spChg>
        <pc:spChg chg="add mod">
          <ac:chgData name="Phillip Kaufman" userId="c001b2a046940d7c" providerId="LiveId" clId="{9EF190FB-2075-4375-A797-615516ED83A7}" dt="2024-06-18T02:21:39.963" v="12780" actId="1076"/>
          <ac:spMkLst>
            <pc:docMk/>
            <pc:sldMk cId="1336191327" sldId="1053"/>
            <ac:spMk id="11" creationId="{C0F61AF6-F1D8-D708-2F34-410A81D41A11}"/>
          </ac:spMkLst>
        </pc:spChg>
        <pc:picChg chg="add mod">
          <ac:chgData name="Phillip Kaufman" userId="c001b2a046940d7c" providerId="LiveId" clId="{9EF190FB-2075-4375-A797-615516ED83A7}" dt="2024-06-20T19:39:41.772" v="16418" actId="1076"/>
          <ac:picMkLst>
            <pc:docMk/>
            <pc:sldMk cId="1336191327" sldId="1053"/>
            <ac:picMk id="5" creationId="{282FF3CE-8F7C-3DB7-CFEA-5C2A275733F9}"/>
          </ac:picMkLst>
        </pc:picChg>
      </pc:sldChg>
      <pc:sldChg chg="addSp delSp modSp new mod">
        <pc:chgData name="Phillip Kaufman" userId="c001b2a046940d7c" providerId="LiveId" clId="{9EF190FB-2075-4375-A797-615516ED83A7}" dt="2024-06-18T03:07:26.412" v="13647" actId="1076"/>
        <pc:sldMkLst>
          <pc:docMk/>
          <pc:sldMk cId="2532380062" sldId="1054"/>
        </pc:sldMkLst>
        <pc:spChg chg="add mod">
          <ac:chgData name="Phillip Kaufman" userId="c001b2a046940d7c" providerId="LiveId" clId="{9EF190FB-2075-4375-A797-615516ED83A7}" dt="2024-06-18T02:22:23.505" v="12833" actId="1076"/>
          <ac:spMkLst>
            <pc:docMk/>
            <pc:sldMk cId="2532380062" sldId="1054"/>
            <ac:spMk id="4" creationId="{77F4B75A-619C-9F8B-4BF5-25339DE970EC}"/>
          </ac:spMkLst>
        </pc:spChg>
        <pc:spChg chg="add del mod">
          <ac:chgData name="Phillip Kaufman" userId="c001b2a046940d7c" providerId="LiveId" clId="{9EF190FB-2075-4375-A797-615516ED83A7}" dt="2024-06-18T02:22:46.246" v="12838"/>
          <ac:spMkLst>
            <pc:docMk/>
            <pc:sldMk cId="2532380062" sldId="1054"/>
            <ac:spMk id="5" creationId="{705F6AAF-A847-4B2E-1C5B-CE8A2141CA80}"/>
          </ac:spMkLst>
        </pc:spChg>
        <pc:spChg chg="add del mod">
          <ac:chgData name="Phillip Kaufman" userId="c001b2a046940d7c" providerId="LiveId" clId="{9EF190FB-2075-4375-A797-615516ED83A7}" dt="2024-06-18T02:42:36.760" v="12993" actId="478"/>
          <ac:spMkLst>
            <pc:docMk/>
            <pc:sldMk cId="2532380062" sldId="1054"/>
            <ac:spMk id="6" creationId="{BDA42EEC-7E49-B0A1-0278-B7DBD5B22032}"/>
          </ac:spMkLst>
        </pc:spChg>
        <pc:spChg chg="add mod">
          <ac:chgData name="Phillip Kaufman" userId="c001b2a046940d7c" providerId="LiveId" clId="{9EF190FB-2075-4375-A797-615516ED83A7}" dt="2024-06-18T03:04:43.649" v="13507" actId="1076"/>
          <ac:spMkLst>
            <pc:docMk/>
            <pc:sldMk cId="2532380062" sldId="1054"/>
            <ac:spMk id="7" creationId="{9537842F-DACA-6F2B-C8D3-5BAE1FF52B53}"/>
          </ac:spMkLst>
        </pc:spChg>
        <pc:spChg chg="add mod">
          <ac:chgData name="Phillip Kaufman" userId="c001b2a046940d7c" providerId="LiveId" clId="{9EF190FB-2075-4375-A797-615516ED83A7}" dt="2024-06-18T02:57:07.223" v="13306" actId="1076"/>
          <ac:spMkLst>
            <pc:docMk/>
            <pc:sldMk cId="2532380062" sldId="1054"/>
            <ac:spMk id="8" creationId="{D10F4F2F-2A37-85D0-36AA-ECA91E4C71D5}"/>
          </ac:spMkLst>
        </pc:spChg>
        <pc:spChg chg="add mod">
          <ac:chgData name="Phillip Kaufman" userId="c001b2a046940d7c" providerId="LiveId" clId="{9EF190FB-2075-4375-A797-615516ED83A7}" dt="2024-06-18T03:04:43.649" v="13507" actId="1076"/>
          <ac:spMkLst>
            <pc:docMk/>
            <pc:sldMk cId="2532380062" sldId="1054"/>
            <ac:spMk id="9" creationId="{32783634-8EB0-328F-4568-B8DBB7D2C28A}"/>
          </ac:spMkLst>
        </pc:spChg>
        <pc:spChg chg="add del mod">
          <ac:chgData name="Phillip Kaufman" userId="c001b2a046940d7c" providerId="LiveId" clId="{9EF190FB-2075-4375-A797-615516ED83A7}" dt="2024-06-18T02:57:27.693" v="13316" actId="478"/>
          <ac:spMkLst>
            <pc:docMk/>
            <pc:sldMk cId="2532380062" sldId="1054"/>
            <ac:spMk id="10" creationId="{82DA2B13-7007-0FBA-CA55-5B5665CE0F44}"/>
          </ac:spMkLst>
        </pc:spChg>
        <pc:spChg chg="add mod">
          <ac:chgData name="Phillip Kaufman" userId="c001b2a046940d7c" providerId="LiveId" clId="{9EF190FB-2075-4375-A797-615516ED83A7}" dt="2024-06-18T03:07:23.270" v="13646" actId="1076"/>
          <ac:spMkLst>
            <pc:docMk/>
            <pc:sldMk cId="2532380062" sldId="1054"/>
            <ac:spMk id="11" creationId="{A6AF2573-B042-FD64-F6DE-C6933C24CAAD}"/>
          </ac:spMkLst>
        </pc:spChg>
        <pc:spChg chg="add mod">
          <ac:chgData name="Phillip Kaufman" userId="c001b2a046940d7c" providerId="LiveId" clId="{9EF190FB-2075-4375-A797-615516ED83A7}" dt="2024-06-18T03:07:26.412" v="13647" actId="1076"/>
          <ac:spMkLst>
            <pc:docMk/>
            <pc:sldMk cId="2532380062" sldId="1054"/>
            <ac:spMk id="12" creationId="{BC99DDFC-6ABA-329A-B007-584B26F4A721}"/>
          </ac:spMkLst>
        </pc:spChg>
        <pc:spChg chg="add del mod">
          <ac:chgData name="Phillip Kaufman" userId="c001b2a046940d7c" providerId="LiveId" clId="{9EF190FB-2075-4375-A797-615516ED83A7}" dt="2024-06-18T02:58:48.055" v="13336"/>
          <ac:spMkLst>
            <pc:docMk/>
            <pc:sldMk cId="2532380062" sldId="1054"/>
            <ac:spMk id="16" creationId="{638B86E6-18FA-7171-609E-91384DDA5CDF}"/>
          </ac:spMkLst>
        </pc:spChg>
        <pc:spChg chg="add mod">
          <ac:chgData name="Phillip Kaufman" userId="c001b2a046940d7c" providerId="LiveId" clId="{9EF190FB-2075-4375-A797-615516ED83A7}" dt="2024-06-18T03:02:49.732" v="13361" actId="1076"/>
          <ac:spMkLst>
            <pc:docMk/>
            <pc:sldMk cId="2532380062" sldId="1054"/>
            <ac:spMk id="17" creationId="{DA7AB31C-3DA7-B65A-9858-3D22D1DE54CA}"/>
          </ac:spMkLst>
        </pc:spChg>
        <pc:spChg chg="add mod">
          <ac:chgData name="Phillip Kaufman" userId="c001b2a046940d7c" providerId="LiveId" clId="{9EF190FB-2075-4375-A797-615516ED83A7}" dt="2024-06-18T03:03:21.758" v="13367" actId="1076"/>
          <ac:spMkLst>
            <pc:docMk/>
            <pc:sldMk cId="2532380062" sldId="1054"/>
            <ac:spMk id="20" creationId="{4295ED73-2B28-D49C-E9E0-0BA8BE4A1855}"/>
          </ac:spMkLst>
        </pc:spChg>
        <pc:spChg chg="add mod">
          <ac:chgData name="Phillip Kaufman" userId="c001b2a046940d7c" providerId="LiveId" clId="{9EF190FB-2075-4375-A797-615516ED83A7}" dt="2024-06-18T03:04:56.895" v="13524" actId="1076"/>
          <ac:spMkLst>
            <pc:docMk/>
            <pc:sldMk cId="2532380062" sldId="1054"/>
            <ac:spMk id="21" creationId="{2020EE1E-E2F2-7BAC-A480-48F5F0BB7012}"/>
          </ac:spMkLst>
        </pc:spChg>
        <pc:cxnChg chg="add mod">
          <ac:chgData name="Phillip Kaufman" userId="c001b2a046940d7c" providerId="LiveId" clId="{9EF190FB-2075-4375-A797-615516ED83A7}" dt="2024-06-18T03:02:45.791" v="13360" actId="1076"/>
          <ac:cxnSpMkLst>
            <pc:docMk/>
            <pc:sldMk cId="2532380062" sldId="1054"/>
            <ac:cxnSpMk id="14" creationId="{A4C45FF8-8F28-8D3E-B091-774D23CB776B}"/>
          </ac:cxnSpMkLst>
        </pc:cxnChg>
        <pc:cxnChg chg="add mod">
          <ac:chgData name="Phillip Kaufman" userId="c001b2a046940d7c" providerId="LiveId" clId="{9EF190FB-2075-4375-A797-615516ED83A7}" dt="2024-06-18T03:03:21.758" v="13367" actId="1076"/>
          <ac:cxnSpMkLst>
            <pc:docMk/>
            <pc:sldMk cId="2532380062" sldId="1054"/>
            <ac:cxnSpMk id="19" creationId="{35051269-547B-C7AD-F279-F63F8E065F8F}"/>
          </ac:cxnSpMkLst>
        </pc:cxnChg>
      </pc:sldChg>
      <pc:sldChg chg="addSp modSp new del mod">
        <pc:chgData name="Phillip Kaufman" userId="c001b2a046940d7c" providerId="LiveId" clId="{9EF190FB-2075-4375-A797-615516ED83A7}" dt="2024-06-18T02:54:56.553" v="13175" actId="47"/>
        <pc:sldMkLst>
          <pc:docMk/>
          <pc:sldMk cId="3565464357" sldId="1055"/>
        </pc:sldMkLst>
        <pc:spChg chg="add mod">
          <ac:chgData name="Phillip Kaufman" userId="c001b2a046940d7c" providerId="LiveId" clId="{9EF190FB-2075-4375-A797-615516ED83A7}" dt="2024-06-18T02:35:17.627" v="12992" actId="1076"/>
          <ac:spMkLst>
            <pc:docMk/>
            <pc:sldMk cId="3565464357" sldId="1055"/>
            <ac:spMk id="4" creationId="{DD744B92-7C26-0BD3-A800-3652D7873537}"/>
          </ac:spMkLst>
        </pc:spChg>
      </pc:sldChg>
      <pc:sldChg chg="addSp delSp modSp add mod ord">
        <pc:chgData name="Phillip Kaufman" userId="c001b2a046940d7c" providerId="LiveId" clId="{9EF190FB-2075-4375-A797-615516ED83A7}" dt="2024-06-18T03:05:17.073" v="13531" actId="1076"/>
        <pc:sldMkLst>
          <pc:docMk/>
          <pc:sldMk cId="1346955016" sldId="1056"/>
        </pc:sldMkLst>
        <pc:spChg chg="add mod">
          <ac:chgData name="Phillip Kaufman" userId="c001b2a046940d7c" providerId="LiveId" clId="{9EF190FB-2075-4375-A797-615516ED83A7}" dt="2024-06-18T03:05:04.073" v="13526"/>
          <ac:spMkLst>
            <pc:docMk/>
            <pc:sldMk cId="1346955016" sldId="1056"/>
            <ac:spMk id="5" creationId="{92670944-8824-A4EC-78BB-EA0056E5669B}"/>
          </ac:spMkLst>
        </pc:spChg>
        <pc:spChg chg="add mod">
          <ac:chgData name="Phillip Kaufman" userId="c001b2a046940d7c" providerId="LiveId" clId="{9EF190FB-2075-4375-A797-615516ED83A7}" dt="2024-06-18T03:05:04.073" v="13526"/>
          <ac:spMkLst>
            <pc:docMk/>
            <pc:sldMk cId="1346955016" sldId="1056"/>
            <ac:spMk id="6" creationId="{2500BDD4-15AB-7C44-0A38-A1BA53A79031}"/>
          </ac:spMkLst>
        </pc:spChg>
        <pc:spChg chg="del">
          <ac:chgData name="Phillip Kaufman" userId="c001b2a046940d7c" providerId="LiveId" clId="{9EF190FB-2075-4375-A797-615516ED83A7}" dt="2024-06-18T03:05:03.850" v="13525" actId="478"/>
          <ac:spMkLst>
            <pc:docMk/>
            <pc:sldMk cId="1346955016" sldId="1056"/>
            <ac:spMk id="7" creationId="{9537842F-DACA-6F2B-C8D3-5BAE1FF52B53}"/>
          </ac:spMkLst>
        </pc:spChg>
        <pc:spChg chg="del">
          <ac:chgData name="Phillip Kaufman" userId="c001b2a046940d7c" providerId="LiveId" clId="{9EF190FB-2075-4375-A797-615516ED83A7}" dt="2024-06-18T03:05:03.850" v="13525" actId="478"/>
          <ac:spMkLst>
            <pc:docMk/>
            <pc:sldMk cId="1346955016" sldId="1056"/>
            <ac:spMk id="9" creationId="{32783634-8EB0-328F-4568-B8DBB7D2C28A}"/>
          </ac:spMkLst>
        </pc:spChg>
        <pc:spChg chg="mod">
          <ac:chgData name="Phillip Kaufman" userId="c001b2a046940d7c" providerId="LiveId" clId="{9EF190FB-2075-4375-A797-615516ED83A7}" dt="2024-06-18T03:05:15.090" v="13530" actId="1076"/>
          <ac:spMkLst>
            <pc:docMk/>
            <pc:sldMk cId="1346955016" sldId="1056"/>
            <ac:spMk id="10" creationId="{82DA2B13-7007-0FBA-CA55-5B5665CE0F44}"/>
          </ac:spMkLst>
        </pc:spChg>
        <pc:spChg chg="mod">
          <ac:chgData name="Phillip Kaufman" userId="c001b2a046940d7c" providerId="LiveId" clId="{9EF190FB-2075-4375-A797-615516ED83A7}" dt="2024-06-18T03:05:17.073" v="13531" actId="1076"/>
          <ac:spMkLst>
            <pc:docMk/>
            <pc:sldMk cId="1346955016" sldId="1056"/>
            <ac:spMk id="11" creationId="{A6AF2573-B042-FD64-F6DE-C6933C24CAAD}"/>
          </ac:spMkLst>
        </pc:spChg>
      </pc:sldChg>
      <pc:sldChg chg="addSp delSp modSp add mod">
        <pc:chgData name="Phillip Kaufman" userId="c001b2a046940d7c" providerId="LiveId" clId="{9EF190FB-2075-4375-A797-615516ED83A7}" dt="2024-06-18T03:06:14.503" v="13557" actId="1076"/>
        <pc:sldMkLst>
          <pc:docMk/>
          <pc:sldMk cId="703311032" sldId="1057"/>
        </pc:sldMkLst>
        <pc:spChg chg="add mod">
          <ac:chgData name="Phillip Kaufman" userId="c001b2a046940d7c" providerId="LiveId" clId="{9EF190FB-2075-4375-A797-615516ED83A7}" dt="2024-06-18T03:06:02.760" v="13535" actId="692"/>
          <ac:spMkLst>
            <pc:docMk/>
            <pc:sldMk cId="703311032" sldId="1057"/>
            <ac:spMk id="5" creationId="{87424AC0-7C8B-7545-2C70-6D09380C3567}"/>
          </ac:spMkLst>
        </pc:spChg>
        <pc:spChg chg="add mod">
          <ac:chgData name="Phillip Kaufman" userId="c001b2a046940d7c" providerId="LiveId" clId="{9EF190FB-2075-4375-A797-615516ED83A7}" dt="2024-06-18T03:05:29.140" v="13533"/>
          <ac:spMkLst>
            <pc:docMk/>
            <pc:sldMk cId="703311032" sldId="1057"/>
            <ac:spMk id="6" creationId="{07669AD0-B18A-CEE7-AE3B-1D2C3D9FA1E6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7" creationId="{9537842F-DACA-6F2B-C8D3-5BAE1FF52B53}"/>
          </ac:spMkLst>
        </pc:spChg>
        <pc:spChg chg="mod">
          <ac:chgData name="Phillip Kaufman" userId="c001b2a046940d7c" providerId="LiveId" clId="{9EF190FB-2075-4375-A797-615516ED83A7}" dt="2024-06-18T03:04:30.965" v="13506" actId="20577"/>
          <ac:spMkLst>
            <pc:docMk/>
            <pc:sldMk cId="703311032" sldId="1057"/>
            <ac:spMk id="8" creationId="{D10F4F2F-2A37-85D0-36AA-ECA91E4C71D5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9" creationId="{32783634-8EB0-328F-4568-B8DBB7D2C28A}"/>
          </ac:spMkLst>
        </pc:spChg>
        <pc:spChg chg="add mod">
          <ac:chgData name="Phillip Kaufman" userId="c001b2a046940d7c" providerId="LiveId" clId="{9EF190FB-2075-4375-A797-615516ED83A7}" dt="2024-06-18T03:05:59.467" v="13534"/>
          <ac:spMkLst>
            <pc:docMk/>
            <pc:sldMk cId="703311032" sldId="1057"/>
            <ac:spMk id="10" creationId="{D5E9BCFF-F7D8-1CD7-B5C3-DCD47B1FD12F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11" creationId="{A6AF2573-B042-FD64-F6DE-C6933C24CAAD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12" creationId="{BC99DDFC-6ABA-329A-B007-584B26F4A721}"/>
          </ac:spMkLst>
        </pc:spChg>
        <pc:spChg chg="add mod">
          <ac:chgData name="Phillip Kaufman" userId="c001b2a046940d7c" providerId="LiveId" clId="{9EF190FB-2075-4375-A797-615516ED83A7}" dt="2024-06-18T03:06:14.503" v="13557" actId="1076"/>
          <ac:spMkLst>
            <pc:docMk/>
            <pc:sldMk cId="703311032" sldId="1057"/>
            <ac:spMk id="13" creationId="{F7D1E494-B4DA-9CF2-6315-95D9EFE950BD}"/>
          </ac:spMkLst>
        </pc:spChg>
        <pc:spChg chg="del">
          <ac:chgData name="Phillip Kaufman" userId="c001b2a046940d7c" providerId="LiveId" clId="{9EF190FB-2075-4375-A797-615516ED83A7}" dt="2024-06-18T03:03:33.968" v="13369" actId="478"/>
          <ac:spMkLst>
            <pc:docMk/>
            <pc:sldMk cId="703311032" sldId="1057"/>
            <ac:spMk id="17" creationId="{DA7AB31C-3DA7-B65A-9858-3D22D1DE54CA}"/>
          </ac:spMkLst>
        </pc:spChg>
        <pc:cxnChg chg="del">
          <ac:chgData name="Phillip Kaufman" userId="c001b2a046940d7c" providerId="LiveId" clId="{9EF190FB-2075-4375-A797-615516ED83A7}" dt="2024-06-18T03:03:32.252" v="13368" actId="478"/>
          <ac:cxnSpMkLst>
            <pc:docMk/>
            <pc:sldMk cId="703311032" sldId="1057"/>
            <ac:cxnSpMk id="14" creationId="{A4C45FF8-8F28-8D3E-B091-774D23CB776B}"/>
          </ac:cxnSpMkLst>
        </pc:cxnChg>
      </pc:sldChg>
      <pc:sldChg chg="addSp delSp modSp add mod">
        <pc:chgData name="Phillip Kaufman" userId="c001b2a046940d7c" providerId="LiveId" clId="{9EF190FB-2075-4375-A797-615516ED83A7}" dt="2024-06-18T03:10:19.903" v="13665"/>
        <pc:sldMkLst>
          <pc:docMk/>
          <pc:sldMk cId="4164378785" sldId="1058"/>
        </pc:sldMkLst>
        <pc:spChg chg="add mod">
          <ac:chgData name="Phillip Kaufman" userId="c001b2a046940d7c" providerId="LiveId" clId="{9EF190FB-2075-4375-A797-615516ED83A7}" dt="2024-06-18T03:07:30.595" v="13649"/>
          <ac:spMkLst>
            <pc:docMk/>
            <pc:sldMk cId="4164378785" sldId="1058"/>
            <ac:spMk id="7" creationId="{C9F55987-3650-CCA0-F4A9-19B06F30871E}"/>
          </ac:spMkLst>
        </pc:spChg>
        <pc:spChg chg="mod">
          <ac:chgData name="Phillip Kaufman" userId="c001b2a046940d7c" providerId="LiveId" clId="{9EF190FB-2075-4375-A797-615516ED83A7}" dt="2024-06-18T03:07:16.396" v="13645" actId="20577"/>
          <ac:spMkLst>
            <pc:docMk/>
            <pc:sldMk cId="4164378785" sldId="1058"/>
            <ac:spMk id="8" creationId="{D10F4F2F-2A37-85D0-36AA-ECA91E4C71D5}"/>
          </ac:spMkLst>
        </pc:spChg>
        <pc:spChg chg="add mod">
          <ac:chgData name="Phillip Kaufman" userId="c001b2a046940d7c" providerId="LiveId" clId="{9EF190FB-2075-4375-A797-615516ED83A7}" dt="2024-06-18T03:07:47.333" v="13657" actId="20577"/>
          <ac:spMkLst>
            <pc:docMk/>
            <pc:sldMk cId="4164378785" sldId="1058"/>
            <ac:spMk id="9" creationId="{ADE2476C-DA08-2DD0-95BC-F4BE11A2E272}"/>
          </ac:spMkLst>
        </pc:spChg>
        <pc:spChg chg="del">
          <ac:chgData name="Phillip Kaufman" userId="c001b2a046940d7c" providerId="LiveId" clId="{9EF190FB-2075-4375-A797-615516ED83A7}" dt="2024-06-18T03:07:30.421" v="13648" actId="478"/>
          <ac:spMkLst>
            <pc:docMk/>
            <pc:sldMk cId="4164378785" sldId="1058"/>
            <ac:spMk id="10" creationId="{D5E9BCFF-F7D8-1CD7-B5C3-DCD47B1FD12F}"/>
          </ac:spMkLst>
        </pc:spChg>
        <pc:spChg chg="add mod">
          <ac:chgData name="Phillip Kaufman" userId="c001b2a046940d7c" providerId="LiveId" clId="{9EF190FB-2075-4375-A797-615516ED83A7}" dt="2024-06-18T03:08:30.590" v="13663" actId="1076"/>
          <ac:spMkLst>
            <pc:docMk/>
            <pc:sldMk cId="4164378785" sldId="1058"/>
            <ac:spMk id="11" creationId="{C29D547B-06C7-38F0-B11B-B61FCA220422}"/>
          </ac:spMkLst>
        </pc:spChg>
        <pc:spChg chg="add mod">
          <ac:chgData name="Phillip Kaufman" userId="c001b2a046940d7c" providerId="LiveId" clId="{9EF190FB-2075-4375-A797-615516ED83A7}" dt="2024-06-18T03:10:19.903" v="13665"/>
          <ac:spMkLst>
            <pc:docMk/>
            <pc:sldMk cId="4164378785" sldId="1058"/>
            <ac:spMk id="12" creationId="{AB815DF3-6980-32BF-A2AF-E1C64D44591D}"/>
          </ac:spMkLst>
        </pc:spChg>
        <pc:spChg chg="del">
          <ac:chgData name="Phillip Kaufman" userId="c001b2a046940d7c" providerId="LiveId" clId="{9EF190FB-2075-4375-A797-615516ED83A7}" dt="2024-06-18T03:07:30.421" v="13648" actId="478"/>
          <ac:spMkLst>
            <pc:docMk/>
            <pc:sldMk cId="4164378785" sldId="1058"/>
            <ac:spMk id="13" creationId="{F7D1E494-B4DA-9CF2-6315-95D9EFE950BD}"/>
          </ac:spMkLst>
        </pc:spChg>
      </pc:sldChg>
      <pc:sldChg chg="addSp delSp modSp new mod">
        <pc:chgData name="Phillip Kaufman" userId="c001b2a046940d7c" providerId="LiveId" clId="{9EF190FB-2075-4375-A797-615516ED83A7}" dt="2024-06-18T05:29:30.969" v="14517" actId="1076"/>
        <pc:sldMkLst>
          <pc:docMk/>
          <pc:sldMk cId="310735458" sldId="1059"/>
        </pc:sldMkLst>
        <pc:spChg chg="add mod">
          <ac:chgData name="Phillip Kaufman" userId="c001b2a046940d7c" providerId="LiveId" clId="{9EF190FB-2075-4375-A797-615516ED83A7}" dt="2024-06-18T05:29:30.969" v="14517" actId="1076"/>
          <ac:spMkLst>
            <pc:docMk/>
            <pc:sldMk cId="310735458" sldId="1059"/>
            <ac:spMk id="4" creationId="{8948A6D8-43BF-6C7E-0CF0-C3E2550A7CFB}"/>
          </ac:spMkLst>
        </pc:spChg>
        <pc:spChg chg="add mod">
          <ac:chgData name="Phillip Kaufman" userId="c001b2a046940d7c" providerId="LiveId" clId="{9EF190FB-2075-4375-A797-615516ED83A7}" dt="2024-06-18T05:29:28.806" v="14516" actId="1076"/>
          <ac:spMkLst>
            <pc:docMk/>
            <pc:sldMk cId="310735458" sldId="1059"/>
            <ac:spMk id="5" creationId="{0CC25A6C-7DF9-58A9-35F5-158E789C8055}"/>
          </ac:spMkLst>
        </pc:spChg>
        <pc:spChg chg="add del mod">
          <ac:chgData name="Phillip Kaufman" userId="c001b2a046940d7c" providerId="LiveId" clId="{9EF190FB-2075-4375-A797-615516ED83A7}" dt="2024-06-18T05:29:25.834" v="14515" actId="478"/>
          <ac:spMkLst>
            <pc:docMk/>
            <pc:sldMk cId="310735458" sldId="1059"/>
            <ac:spMk id="6" creationId="{64023B97-C204-2235-CE33-4903BBFE87A7}"/>
          </ac:spMkLst>
        </pc:spChg>
      </pc:sldChg>
      <pc:sldChg chg="addSp modSp new mod">
        <pc:chgData name="Phillip Kaufman" userId="c001b2a046940d7c" providerId="LiveId" clId="{9EF190FB-2075-4375-A797-615516ED83A7}" dt="2024-06-18T22:58:13.235" v="15167" actId="20577"/>
        <pc:sldMkLst>
          <pc:docMk/>
          <pc:sldMk cId="769260339" sldId="1060"/>
        </pc:sldMkLst>
        <pc:spChg chg="add mod">
          <ac:chgData name="Phillip Kaufman" userId="c001b2a046940d7c" providerId="LiveId" clId="{9EF190FB-2075-4375-A797-615516ED83A7}" dt="2024-06-18T22:48:15.863" v="14596" actId="1076"/>
          <ac:spMkLst>
            <pc:docMk/>
            <pc:sldMk cId="769260339" sldId="1060"/>
            <ac:spMk id="4" creationId="{F60412A4-5848-B3E7-A1BE-D3C59C1149FA}"/>
          </ac:spMkLst>
        </pc:spChg>
        <pc:spChg chg="add mod">
          <ac:chgData name="Phillip Kaufman" userId="c001b2a046940d7c" providerId="LiveId" clId="{9EF190FB-2075-4375-A797-615516ED83A7}" dt="2024-06-18T22:49:53.846" v="14728" actId="20577"/>
          <ac:spMkLst>
            <pc:docMk/>
            <pc:sldMk cId="769260339" sldId="1060"/>
            <ac:spMk id="5" creationId="{DA5AB509-50A1-527B-1F88-F538217C0F84}"/>
          </ac:spMkLst>
        </pc:spChg>
        <pc:spChg chg="add mod">
          <ac:chgData name="Phillip Kaufman" userId="c001b2a046940d7c" providerId="LiveId" clId="{9EF190FB-2075-4375-A797-615516ED83A7}" dt="2024-06-18T22:56:32.530" v="15026" actId="1076"/>
          <ac:spMkLst>
            <pc:docMk/>
            <pc:sldMk cId="769260339" sldId="1060"/>
            <ac:spMk id="6" creationId="{B58CD0E9-85AD-4DA8-1333-7A184D544F4B}"/>
          </ac:spMkLst>
        </pc:spChg>
        <pc:spChg chg="add mod">
          <ac:chgData name="Phillip Kaufman" userId="c001b2a046940d7c" providerId="LiveId" clId="{9EF190FB-2075-4375-A797-615516ED83A7}" dt="2024-06-18T22:56:32.530" v="15026" actId="1076"/>
          <ac:spMkLst>
            <pc:docMk/>
            <pc:sldMk cId="769260339" sldId="1060"/>
            <ac:spMk id="7" creationId="{603781A3-A647-5D5E-C788-F4B8DDA8FCDD}"/>
          </ac:spMkLst>
        </pc:spChg>
        <pc:spChg chg="add mod">
          <ac:chgData name="Phillip Kaufman" userId="c001b2a046940d7c" providerId="LiveId" clId="{9EF190FB-2075-4375-A797-615516ED83A7}" dt="2024-06-18T22:58:13.235" v="15167" actId="20577"/>
          <ac:spMkLst>
            <pc:docMk/>
            <pc:sldMk cId="769260339" sldId="1060"/>
            <ac:spMk id="8" creationId="{7BC21565-9AFC-AE4A-809B-3D82E24FD3E6}"/>
          </ac:spMkLst>
        </pc:spChg>
      </pc:sldChg>
      <pc:sldChg chg="addSp modSp new mod">
        <pc:chgData name="Phillip Kaufman" userId="c001b2a046940d7c" providerId="LiveId" clId="{9EF190FB-2075-4375-A797-615516ED83A7}" dt="2024-06-18T23:03:34.357" v="15272" actId="465"/>
        <pc:sldMkLst>
          <pc:docMk/>
          <pc:sldMk cId="3490825985" sldId="1061"/>
        </pc:sldMkLst>
        <pc:spChg chg="add mod">
          <ac:chgData name="Phillip Kaufman" userId="c001b2a046940d7c" providerId="LiveId" clId="{9EF190FB-2075-4375-A797-615516ED83A7}" dt="2024-06-18T23:00:25.246" v="15226" actId="20577"/>
          <ac:spMkLst>
            <pc:docMk/>
            <pc:sldMk cId="3490825985" sldId="1061"/>
            <ac:spMk id="4" creationId="{E59F4223-FBB3-353D-89E0-37D461BBFDB9}"/>
          </ac:spMkLst>
        </pc:spChg>
        <pc:spChg chg="add mod">
          <ac:chgData name="Phillip Kaufman" userId="c001b2a046940d7c" providerId="LiveId" clId="{9EF190FB-2075-4375-A797-615516ED83A7}" dt="2024-06-18T23:03:27.691" v="15270" actId="1076"/>
          <ac:spMkLst>
            <pc:docMk/>
            <pc:sldMk cId="3490825985" sldId="1061"/>
            <ac:spMk id="5" creationId="{AD37DEC4-1046-6D96-81DC-FBD24FDCBD9B}"/>
          </ac:spMkLst>
        </pc:spChg>
        <pc:spChg chg="add mod">
          <ac:chgData name="Phillip Kaufman" userId="c001b2a046940d7c" providerId="LiveId" clId="{9EF190FB-2075-4375-A797-615516ED83A7}" dt="2024-06-18T23:03:34.357" v="15272" actId="465"/>
          <ac:spMkLst>
            <pc:docMk/>
            <pc:sldMk cId="3490825985" sldId="1061"/>
            <ac:spMk id="6" creationId="{08317DC3-2201-12AF-BA26-5D1626134A66}"/>
          </ac:spMkLst>
        </pc:spChg>
        <pc:spChg chg="add mod">
          <ac:chgData name="Phillip Kaufman" userId="c001b2a046940d7c" providerId="LiveId" clId="{9EF190FB-2075-4375-A797-615516ED83A7}" dt="2024-06-18T23:03:34.357" v="15272" actId="465"/>
          <ac:spMkLst>
            <pc:docMk/>
            <pc:sldMk cId="3490825985" sldId="1061"/>
            <ac:spMk id="7" creationId="{C539F994-F0CE-3CAC-4C11-A071BA0888D1}"/>
          </ac:spMkLst>
        </pc:spChg>
        <pc:spChg chg="add mod">
          <ac:chgData name="Phillip Kaufman" userId="c001b2a046940d7c" providerId="LiveId" clId="{9EF190FB-2075-4375-A797-615516ED83A7}" dt="2024-06-18T23:03:30.097" v="15271" actId="1076"/>
          <ac:spMkLst>
            <pc:docMk/>
            <pc:sldMk cId="3490825985" sldId="1061"/>
            <ac:spMk id="8" creationId="{53ABE571-E37F-70EE-CC06-B89BCA2F435D}"/>
          </ac:spMkLst>
        </pc:spChg>
        <pc:spChg chg="add mod">
          <ac:chgData name="Phillip Kaufman" userId="c001b2a046940d7c" providerId="LiveId" clId="{9EF190FB-2075-4375-A797-615516ED83A7}" dt="2024-06-18T23:03:07.928" v="15266" actId="20577"/>
          <ac:spMkLst>
            <pc:docMk/>
            <pc:sldMk cId="3490825985" sldId="1061"/>
            <ac:spMk id="9" creationId="{7C7F7F2C-A72B-647A-1657-AF883BCF1A90}"/>
          </ac:spMkLst>
        </pc:spChg>
      </pc:sldChg>
      <pc:sldChg chg="addSp modSp new mod">
        <pc:chgData name="Phillip Kaufman" userId="c001b2a046940d7c" providerId="LiveId" clId="{9EF190FB-2075-4375-A797-615516ED83A7}" dt="2024-06-19T23:08:07.228" v="15619" actId="20577"/>
        <pc:sldMkLst>
          <pc:docMk/>
          <pc:sldMk cId="3830441215" sldId="1062"/>
        </pc:sldMkLst>
        <pc:spChg chg="add mod">
          <ac:chgData name="Phillip Kaufman" userId="c001b2a046940d7c" providerId="LiveId" clId="{9EF190FB-2075-4375-A797-615516ED83A7}" dt="2024-06-19T23:08:04.210" v="15618" actId="1076"/>
          <ac:spMkLst>
            <pc:docMk/>
            <pc:sldMk cId="3830441215" sldId="1062"/>
            <ac:spMk id="4" creationId="{B4C53F84-3A02-049D-E179-371880FD35D6}"/>
          </ac:spMkLst>
        </pc:spChg>
        <pc:spChg chg="add mod">
          <ac:chgData name="Phillip Kaufman" userId="c001b2a046940d7c" providerId="LiveId" clId="{9EF190FB-2075-4375-A797-615516ED83A7}" dt="2024-06-19T23:08:07.228" v="15619" actId="20577"/>
          <ac:spMkLst>
            <pc:docMk/>
            <pc:sldMk cId="3830441215" sldId="1062"/>
            <ac:spMk id="5" creationId="{2FF7C25D-36B9-889A-F6AD-62D451524042}"/>
          </ac:spMkLst>
        </pc:spChg>
      </pc:sldChg>
      <pc:sldChg chg="addSp delSp modSp new mod">
        <pc:chgData name="Phillip Kaufman" userId="c001b2a046940d7c" providerId="LiveId" clId="{9EF190FB-2075-4375-A797-615516ED83A7}" dt="2024-06-20T19:40:56.359" v="16434" actId="1076"/>
        <pc:sldMkLst>
          <pc:docMk/>
          <pc:sldMk cId="104927618" sldId="1063"/>
        </pc:sldMkLst>
        <pc:spChg chg="add mod">
          <ac:chgData name="Phillip Kaufman" userId="c001b2a046940d7c" providerId="LiveId" clId="{9EF190FB-2075-4375-A797-615516ED83A7}" dt="2024-06-20T19:40:56.359" v="16434" actId="1076"/>
          <ac:spMkLst>
            <pc:docMk/>
            <pc:sldMk cId="104927618" sldId="1063"/>
            <ac:spMk id="4" creationId="{5545D905-0E2B-BC47-91EC-FFDDEE87E3BF}"/>
          </ac:spMkLst>
        </pc:spChg>
        <pc:spChg chg="add mod">
          <ac:chgData name="Phillip Kaufman" userId="c001b2a046940d7c" providerId="LiveId" clId="{9EF190FB-2075-4375-A797-615516ED83A7}" dt="2024-06-19T23:18:30.020" v="16192" actId="552"/>
          <ac:spMkLst>
            <pc:docMk/>
            <pc:sldMk cId="104927618" sldId="1063"/>
            <ac:spMk id="5" creationId="{588944E0-F6D2-F1EB-0038-71F38E376AFD}"/>
          </ac:spMkLst>
        </pc:spChg>
        <pc:spChg chg="add del mod">
          <ac:chgData name="Phillip Kaufman" userId="c001b2a046940d7c" providerId="LiveId" clId="{9EF190FB-2075-4375-A797-615516ED83A7}" dt="2024-06-19T23:18:30.020" v="16192" actId="552"/>
          <ac:spMkLst>
            <pc:docMk/>
            <pc:sldMk cId="104927618" sldId="1063"/>
            <ac:spMk id="6" creationId="{B25CB35C-8F3B-51EC-4836-248100BF1057}"/>
          </ac:spMkLst>
        </pc:spChg>
      </pc:sldChg>
      <pc:sldChg chg="addSp delSp modSp new mod">
        <pc:chgData name="Phillip Kaufman" userId="c001b2a046940d7c" providerId="LiveId" clId="{9EF190FB-2075-4375-A797-615516ED83A7}" dt="2024-06-20T19:42:06.337" v="16449" actId="552"/>
        <pc:sldMkLst>
          <pc:docMk/>
          <pc:sldMk cId="852657391" sldId="1064"/>
        </pc:sldMkLst>
        <pc:spChg chg="add mod">
          <ac:chgData name="Phillip Kaufman" userId="c001b2a046940d7c" providerId="LiveId" clId="{9EF190FB-2075-4375-A797-615516ED83A7}" dt="2024-06-20T19:42:06.337" v="16449" actId="552"/>
          <ac:spMkLst>
            <pc:docMk/>
            <pc:sldMk cId="852657391" sldId="1064"/>
            <ac:spMk id="4" creationId="{A42B6A7D-75B3-6884-6952-1EB536D5CB02}"/>
          </ac:spMkLst>
        </pc:spChg>
        <pc:spChg chg="add mod">
          <ac:chgData name="Phillip Kaufman" userId="c001b2a046940d7c" providerId="LiveId" clId="{9EF190FB-2075-4375-A797-615516ED83A7}" dt="2024-06-19T23:18:50.063" v="16221"/>
          <ac:spMkLst>
            <pc:docMk/>
            <pc:sldMk cId="852657391" sldId="1064"/>
            <ac:spMk id="5" creationId="{42D9E3F2-1F3D-87C5-CBDA-ECA22DBB0432}"/>
          </ac:spMkLst>
        </pc:spChg>
        <pc:spChg chg="add mod">
          <ac:chgData name="Phillip Kaufman" userId="c001b2a046940d7c" providerId="LiveId" clId="{9EF190FB-2075-4375-A797-615516ED83A7}" dt="2024-06-20T19:41:57.748" v="16446" actId="1076"/>
          <ac:spMkLst>
            <pc:docMk/>
            <pc:sldMk cId="852657391" sldId="1064"/>
            <ac:spMk id="6" creationId="{86B48550-D5DA-42B9-2F1E-C72A0F51B8F5}"/>
          </ac:spMkLst>
        </pc:spChg>
        <pc:spChg chg="add del mod">
          <ac:chgData name="Phillip Kaufman" userId="c001b2a046940d7c" providerId="LiveId" clId="{9EF190FB-2075-4375-A797-615516ED83A7}" dt="2024-06-19T23:21:52.714" v="16252"/>
          <ac:spMkLst>
            <pc:docMk/>
            <pc:sldMk cId="852657391" sldId="1064"/>
            <ac:spMk id="10" creationId="{D6A8F94A-B991-827A-F5CC-56B829322C05}"/>
          </ac:spMkLst>
        </pc:spChg>
        <pc:spChg chg="add mod">
          <ac:chgData name="Phillip Kaufman" userId="c001b2a046940d7c" providerId="LiveId" clId="{9EF190FB-2075-4375-A797-615516ED83A7}" dt="2024-06-20T19:42:06.337" v="16449" actId="552"/>
          <ac:spMkLst>
            <pc:docMk/>
            <pc:sldMk cId="852657391" sldId="1064"/>
            <ac:spMk id="11" creationId="{9F571F63-D3FA-F458-F3F1-19DD97905553}"/>
          </ac:spMkLst>
        </pc:spChg>
        <pc:spChg chg="add del mod">
          <ac:chgData name="Phillip Kaufman" userId="c001b2a046940d7c" providerId="LiveId" clId="{9EF190FB-2075-4375-A797-615516ED83A7}" dt="2024-06-19T23:23:09.293" v="16269" actId="478"/>
          <ac:spMkLst>
            <pc:docMk/>
            <pc:sldMk cId="852657391" sldId="1064"/>
            <ac:spMk id="12" creationId="{77564226-4D78-89BA-4AE4-A8A1E2BC7286}"/>
          </ac:spMkLst>
        </pc:spChg>
        <pc:spChg chg="add mod">
          <ac:chgData name="Phillip Kaufman" userId="c001b2a046940d7c" providerId="LiveId" clId="{9EF190FB-2075-4375-A797-615516ED83A7}" dt="2024-06-20T19:42:06.337" v="16449" actId="552"/>
          <ac:spMkLst>
            <pc:docMk/>
            <pc:sldMk cId="852657391" sldId="1064"/>
            <ac:spMk id="13" creationId="{D274F317-0131-8B9A-9847-5038F7C79CA6}"/>
          </ac:spMkLst>
        </pc:spChg>
        <pc:cxnChg chg="add del mod">
          <ac:chgData name="Phillip Kaufman" userId="c001b2a046940d7c" providerId="LiveId" clId="{9EF190FB-2075-4375-A797-615516ED83A7}" dt="2024-06-19T23:21:52.705" v="16250" actId="478"/>
          <ac:cxnSpMkLst>
            <pc:docMk/>
            <pc:sldMk cId="852657391" sldId="1064"/>
            <ac:cxnSpMk id="8" creationId="{82E026D9-229F-CC0A-84B6-2F2C2B28D650}"/>
          </ac:cxnSpMkLst>
        </pc:cxnChg>
      </pc:sldChg>
      <pc:sldChg chg="addSp delSp modSp new mod">
        <pc:chgData name="Phillip Kaufman" userId="c001b2a046940d7c" providerId="LiveId" clId="{9EF190FB-2075-4375-A797-615516ED83A7}" dt="2024-06-20T19:56:57.669" v="16712" actId="1076"/>
        <pc:sldMkLst>
          <pc:docMk/>
          <pc:sldMk cId="1977933856" sldId="1065"/>
        </pc:sldMkLst>
        <pc:spChg chg="add del">
          <ac:chgData name="Phillip Kaufman" userId="c001b2a046940d7c" providerId="LiveId" clId="{9EF190FB-2075-4375-A797-615516ED83A7}" dt="2024-06-20T19:55:24.991" v="16677" actId="22"/>
          <ac:spMkLst>
            <pc:docMk/>
            <pc:sldMk cId="1977933856" sldId="1065"/>
            <ac:spMk id="5" creationId="{BD87C8F0-EAB4-B4F7-C906-1352B8B4FBCF}"/>
          </ac:spMkLst>
        </pc:spChg>
        <pc:spChg chg="add mod">
          <ac:chgData name="Phillip Kaufman" userId="c001b2a046940d7c" providerId="LiveId" clId="{9EF190FB-2075-4375-A797-615516ED83A7}" dt="2024-06-20T19:56:57.669" v="16712" actId="1076"/>
          <ac:spMkLst>
            <pc:docMk/>
            <pc:sldMk cId="1977933856" sldId="1065"/>
            <ac:spMk id="6" creationId="{41BB1B73-2744-E563-7276-1225D5B880E6}"/>
          </ac:spMkLst>
        </pc:spChg>
        <pc:picChg chg="add mod">
          <ac:chgData name="Phillip Kaufman" userId="c001b2a046940d7c" providerId="LiveId" clId="{9EF190FB-2075-4375-A797-615516ED83A7}" dt="2024-06-20T19:56:51.227" v="16711" actId="12788"/>
          <ac:picMkLst>
            <pc:docMk/>
            <pc:sldMk cId="1977933856" sldId="1065"/>
            <ac:picMk id="8" creationId="{C2D46F5D-F7FB-8B5C-C647-515C28981F71}"/>
          </ac:picMkLst>
        </pc:picChg>
      </pc:sldChg>
      <pc:sldChg chg="addSp delSp modSp add mod ord">
        <pc:chgData name="Phillip Kaufman" userId="c001b2a046940d7c" providerId="LiveId" clId="{9EF190FB-2075-4375-A797-615516ED83A7}" dt="2024-06-20T19:29:43.718" v="16336"/>
        <pc:sldMkLst>
          <pc:docMk/>
          <pc:sldMk cId="3153943813" sldId="1066"/>
        </pc:sldMkLst>
        <pc:spChg chg="mod">
          <ac:chgData name="Phillip Kaufman" userId="c001b2a046940d7c" providerId="LiveId" clId="{9EF190FB-2075-4375-A797-615516ED83A7}" dt="2024-06-20T19:29:36.011" v="16333" actId="1076"/>
          <ac:spMkLst>
            <pc:docMk/>
            <pc:sldMk cId="3153943813" sldId="1066"/>
            <ac:spMk id="38" creationId="{8EF125C5-5498-7B62-353A-6246F50EE5A2}"/>
          </ac:spMkLst>
        </pc:spChg>
        <pc:spChg chg="mod">
          <ac:chgData name="Phillip Kaufman" userId="c001b2a046940d7c" providerId="LiveId" clId="{9EF190FB-2075-4375-A797-615516ED83A7}" dt="2024-06-20T19:29:40.253" v="16334" actId="1076"/>
          <ac:spMkLst>
            <pc:docMk/>
            <pc:sldMk cId="3153943813" sldId="1066"/>
            <ac:spMk id="39" creationId="{3C1C40CE-7700-8852-A55A-3F1371071F7F}"/>
          </ac:spMkLst>
        </pc:spChg>
        <pc:spChg chg="del">
          <ac:chgData name="Phillip Kaufman" userId="c001b2a046940d7c" providerId="LiveId" clId="{9EF190FB-2075-4375-A797-615516ED83A7}" dt="2024-06-20T19:29:03.194" v="16307" actId="478"/>
          <ac:spMkLst>
            <pc:docMk/>
            <pc:sldMk cId="3153943813" sldId="1066"/>
            <ac:spMk id="40" creationId="{5F36C76A-6B8B-3447-8221-FC27F5DA166B}"/>
          </ac:spMkLst>
        </pc:spChg>
        <pc:spChg chg="del">
          <ac:chgData name="Phillip Kaufman" userId="c001b2a046940d7c" providerId="LiveId" clId="{9EF190FB-2075-4375-A797-615516ED83A7}" dt="2024-06-20T19:29:03.194" v="16307" actId="478"/>
          <ac:spMkLst>
            <pc:docMk/>
            <pc:sldMk cId="3153943813" sldId="1066"/>
            <ac:spMk id="41" creationId="{C55AB911-19AE-7EE0-EDB1-F7A83BD733C8}"/>
          </ac:spMkLst>
        </pc:spChg>
        <pc:cxnChg chg="add">
          <ac:chgData name="Phillip Kaufman" userId="c001b2a046940d7c" providerId="LiveId" clId="{9EF190FB-2075-4375-A797-615516ED83A7}" dt="2024-06-20T19:29:16.234" v="16311" actId="11529"/>
          <ac:cxnSpMkLst>
            <pc:docMk/>
            <pc:sldMk cId="3153943813" sldId="1066"/>
            <ac:cxnSpMk id="35" creationId="{77257429-4A76-7585-3B7F-50A86B6FA650}"/>
          </ac:cxnSpMkLst>
        </pc:cxnChg>
      </pc:sldChg>
      <pc:sldChg chg="addSp modSp new mod">
        <pc:chgData name="Phillip Kaufman" userId="c001b2a046940d7c" providerId="LiveId" clId="{9EF190FB-2075-4375-A797-615516ED83A7}" dt="2024-06-20T19:51:11.501" v="16616" actId="20577"/>
        <pc:sldMkLst>
          <pc:docMk/>
          <pc:sldMk cId="3745021225" sldId="1067"/>
        </pc:sldMkLst>
        <pc:spChg chg="add mod">
          <ac:chgData name="Phillip Kaufman" userId="c001b2a046940d7c" providerId="LiveId" clId="{9EF190FB-2075-4375-A797-615516ED83A7}" dt="2024-06-20T19:44:57.409" v="16537" actId="1076"/>
          <ac:spMkLst>
            <pc:docMk/>
            <pc:sldMk cId="3745021225" sldId="1067"/>
            <ac:spMk id="4" creationId="{F29D7579-10FF-3E6C-1173-03DA00EE6D80}"/>
          </ac:spMkLst>
        </pc:spChg>
        <pc:spChg chg="add mod">
          <ac:chgData name="Phillip Kaufman" userId="c001b2a046940d7c" providerId="LiveId" clId="{9EF190FB-2075-4375-A797-615516ED83A7}" dt="2024-06-20T19:48:53.529" v="16570" actId="21"/>
          <ac:spMkLst>
            <pc:docMk/>
            <pc:sldMk cId="3745021225" sldId="1067"/>
            <ac:spMk id="5" creationId="{716A8AF0-BFA2-4467-5227-43915D813DE9}"/>
          </ac:spMkLst>
        </pc:spChg>
        <pc:spChg chg="add mod">
          <ac:chgData name="Phillip Kaufman" userId="c001b2a046940d7c" providerId="LiveId" clId="{9EF190FB-2075-4375-A797-615516ED83A7}" dt="2024-06-20T19:49:54.757" v="16590" actId="1076"/>
          <ac:spMkLst>
            <pc:docMk/>
            <pc:sldMk cId="3745021225" sldId="1067"/>
            <ac:spMk id="6" creationId="{545364FD-A380-A6AB-14B2-72AF955C3F40}"/>
          </ac:spMkLst>
        </pc:spChg>
        <pc:spChg chg="add mod">
          <ac:chgData name="Phillip Kaufman" userId="c001b2a046940d7c" providerId="LiveId" clId="{9EF190FB-2075-4375-A797-615516ED83A7}" dt="2024-06-20T19:51:11.501" v="16616" actId="20577"/>
          <ac:spMkLst>
            <pc:docMk/>
            <pc:sldMk cId="3745021225" sldId="1067"/>
            <ac:spMk id="7" creationId="{83834E9F-26AD-482B-9698-4990E1AEDB55}"/>
          </ac:spMkLst>
        </pc:spChg>
      </pc:sldChg>
      <pc:sldChg chg="addSp delSp modSp new mod">
        <pc:chgData name="Phillip Kaufman" userId="c001b2a046940d7c" providerId="LiveId" clId="{9EF190FB-2075-4375-A797-615516ED83A7}" dt="2024-06-20T19:55:18.737" v="16674" actId="478"/>
        <pc:sldMkLst>
          <pc:docMk/>
          <pc:sldMk cId="3548326336" sldId="1068"/>
        </pc:sldMkLst>
        <pc:spChg chg="add mod">
          <ac:chgData name="Phillip Kaufman" userId="c001b2a046940d7c" providerId="LiveId" clId="{9EF190FB-2075-4375-A797-615516ED83A7}" dt="2024-06-20T19:53:54.949" v="16650" actId="1076"/>
          <ac:spMkLst>
            <pc:docMk/>
            <pc:sldMk cId="3548326336" sldId="1068"/>
            <ac:spMk id="4" creationId="{AD9D51BA-9CE6-B4FC-81D8-2E9377BEDC82}"/>
          </ac:spMkLst>
        </pc:spChg>
        <pc:spChg chg="add mod">
          <ac:chgData name="Phillip Kaufman" userId="c001b2a046940d7c" providerId="LiveId" clId="{9EF190FB-2075-4375-A797-615516ED83A7}" dt="2024-06-20T19:54:32.061" v="16663" actId="1076"/>
          <ac:spMkLst>
            <pc:docMk/>
            <pc:sldMk cId="3548326336" sldId="1068"/>
            <ac:spMk id="5" creationId="{6BD10999-CF67-73DC-393A-BDCCBC2357B8}"/>
          </ac:spMkLst>
        </pc:spChg>
        <pc:spChg chg="add mod">
          <ac:chgData name="Phillip Kaufman" userId="c001b2a046940d7c" providerId="LiveId" clId="{9EF190FB-2075-4375-A797-615516ED83A7}" dt="2024-06-20T19:55:10.975" v="16671" actId="1076"/>
          <ac:spMkLst>
            <pc:docMk/>
            <pc:sldMk cId="3548326336" sldId="1068"/>
            <ac:spMk id="6" creationId="{D9BE44ED-D087-2FCC-7439-534CF18D6B1A}"/>
          </ac:spMkLst>
        </pc:spChg>
        <pc:spChg chg="add del mod">
          <ac:chgData name="Phillip Kaufman" userId="c001b2a046940d7c" providerId="LiveId" clId="{9EF190FB-2075-4375-A797-615516ED83A7}" dt="2024-06-20T19:55:18.737" v="16674" actId="478"/>
          <ac:spMkLst>
            <pc:docMk/>
            <pc:sldMk cId="3548326336" sldId="1068"/>
            <ac:spMk id="7" creationId="{4C67CED5-499D-2C6D-B95B-48F05822E13A}"/>
          </ac:spMkLst>
        </pc:spChg>
      </pc:sldChg>
      <pc:sldChg chg="new">
        <pc:chgData name="Phillip Kaufman" userId="c001b2a046940d7c" providerId="LiveId" clId="{9EF190FB-2075-4375-A797-615516ED83A7}" dt="2024-06-20T19:55:21.476" v="16675" actId="680"/>
        <pc:sldMkLst>
          <pc:docMk/>
          <pc:sldMk cId="3134034103" sldId="10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63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37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kind of awkward in the next slide or as its own slide, so maybe just say it over the slide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04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79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potato diagram is for divergencelessness; Line diagram is for </a:t>
            </a:r>
            <a:r>
              <a:rPr lang="en-US" dirty="0" err="1"/>
              <a:t>curllessness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6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foundations 2016 slides and others </a:t>
            </a:r>
            <a:r>
              <a:rPr lang="en-US"/>
              <a:t>for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18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00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97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29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Area is also the volume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70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in the 4d diagram, add projections on q1p1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29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add the typical scalar product with two vectors, and angles; move metric tensor on separate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0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add the typical scalar product with two vectors, and angles; move metric tensor on separate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52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add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33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picture where you stretch one DOF and compress the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32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93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TOTHINK: Show that scalar product is the area with one vector rotated?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53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1AE-5DAB-4E41-9E51-25C599575BB0}" type="datetime1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3D80-C2D7-44EB-9453-9205AD76814F}" type="datetime1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4566-B9D7-4BAE-91BA-A6126A23E47D}" type="datetime1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0EDE3E1-E2CD-4E00-ABD7-0F88148EC8AA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FD97-B171-4664-9387-6C1400880CCF}" type="datetime1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BC1-FC8E-441B-854A-73B6F6F43270}" type="datetime1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BD5-FA1A-404A-B962-DC2C3404E693}" type="datetime1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C9B1-38A7-4FCE-A708-FF38E3C03BD9}" type="datetime1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1A25-79A9-4D3C-A8ED-6D7D1BE54EAB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2462-D259-4B58-AEB3-225B8847BD20}" type="datetime1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5D2F-E7DD-4EDB-8F30-509996C69CA0}" type="datetime1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5C6A-251B-4510-9AD3-59281DC647FA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2.png"/><Relationship Id="rId4" Type="http://schemas.openxmlformats.org/officeDocument/2006/relationships/image" Target="../media/image500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36.png"/><Relationship Id="rId12" Type="http://schemas.openxmlformats.org/officeDocument/2006/relationships/image" Target="../media/image7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1.png"/><Relationship Id="rId11" Type="http://schemas.openxmlformats.org/officeDocument/2006/relationships/image" Target="../media/image74.png"/><Relationship Id="rId5" Type="http://schemas.openxmlformats.org/officeDocument/2006/relationships/image" Target="../media/image621.png"/><Relationship Id="rId10" Type="http://schemas.openxmlformats.org/officeDocument/2006/relationships/image" Target="../media/image73.png"/><Relationship Id="rId4" Type="http://schemas.openxmlformats.org/officeDocument/2006/relationships/image" Target="../media/image611.png"/><Relationship Id="rId9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44.png"/><Relationship Id="rId7" Type="http://schemas.openxmlformats.org/officeDocument/2006/relationships/image" Target="../media/image7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8.png"/><Relationship Id="rId4" Type="http://schemas.openxmlformats.org/officeDocument/2006/relationships/image" Target="../media/image68.png"/><Relationship Id="rId9" Type="http://schemas.openxmlformats.org/officeDocument/2006/relationships/image" Target="../media/image77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0.png"/><Relationship Id="rId18" Type="http://schemas.openxmlformats.org/officeDocument/2006/relationships/image" Target="../media/image80.png"/><Relationship Id="rId12" Type="http://schemas.openxmlformats.org/officeDocument/2006/relationships/image" Target="../media/image75.png"/><Relationship Id="rId17" Type="http://schemas.openxmlformats.org/officeDocument/2006/relationships/image" Target="../media/image79.png"/><Relationship Id="rId16" Type="http://schemas.openxmlformats.org/officeDocument/2006/relationships/image" Target="../media/image702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74.png"/><Relationship Id="rId15" Type="http://schemas.openxmlformats.org/officeDocument/2006/relationships/image" Target="../media/image692.png"/><Relationship Id="rId10" Type="http://schemas.openxmlformats.org/officeDocument/2006/relationships/image" Target="../media/image73.png"/><Relationship Id="rId19" Type="http://schemas.openxmlformats.org/officeDocument/2006/relationships/image" Target="../media/image81.png"/><Relationship Id="rId9" Type="http://schemas.openxmlformats.org/officeDocument/2006/relationships/image" Target="../media/image72.png"/><Relationship Id="rId14" Type="http://schemas.openxmlformats.org/officeDocument/2006/relationships/image" Target="../media/image68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1.png"/><Relationship Id="rId13" Type="http://schemas.openxmlformats.org/officeDocument/2006/relationships/image" Target="../media/image86.png"/><Relationship Id="rId3" Type="http://schemas.openxmlformats.org/officeDocument/2006/relationships/image" Target="../media/image762.png"/><Relationship Id="rId7" Type="http://schemas.openxmlformats.org/officeDocument/2006/relationships/image" Target="../media/image801.png"/><Relationship Id="rId12" Type="http://schemas.openxmlformats.org/officeDocument/2006/relationships/image" Target="../media/image85.png"/><Relationship Id="rId2" Type="http://schemas.openxmlformats.org/officeDocument/2006/relationships/image" Target="../media/image7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2.png"/><Relationship Id="rId11" Type="http://schemas.openxmlformats.org/officeDocument/2006/relationships/image" Target="../media/image84.png"/><Relationship Id="rId5" Type="http://schemas.openxmlformats.org/officeDocument/2006/relationships/image" Target="../media/image781.png"/><Relationship Id="rId15" Type="http://schemas.openxmlformats.org/officeDocument/2006/relationships/image" Target="../media/image1110.png"/><Relationship Id="rId10" Type="http://schemas.openxmlformats.org/officeDocument/2006/relationships/image" Target="../media/image83.png"/><Relationship Id="rId4" Type="http://schemas.openxmlformats.org/officeDocument/2006/relationships/image" Target="../media/image771.png"/><Relationship Id="rId9" Type="http://schemas.openxmlformats.org/officeDocument/2006/relationships/image" Target="../media/image82.png"/><Relationship Id="rId14" Type="http://schemas.openxmlformats.org/officeDocument/2006/relationships/image" Target="../media/image8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7" Type="http://schemas.openxmlformats.org/officeDocument/2006/relationships/image" Target="../media/image223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2.png"/><Relationship Id="rId5" Type="http://schemas.openxmlformats.org/officeDocument/2006/relationships/image" Target="../media/image203.png"/><Relationship Id="rId4" Type="http://schemas.openxmlformats.org/officeDocument/2006/relationships/image" Target="../media/image19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1.png"/><Relationship Id="rId3" Type="http://schemas.openxmlformats.org/officeDocument/2006/relationships/image" Target="../media/image671.png"/><Relationship Id="rId7" Type="http://schemas.openxmlformats.org/officeDocument/2006/relationships/image" Target="../media/image711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1.png"/><Relationship Id="rId5" Type="http://schemas.openxmlformats.org/officeDocument/2006/relationships/image" Target="../media/image691.png"/><Relationship Id="rId10" Type="http://schemas.openxmlformats.org/officeDocument/2006/relationships/image" Target="../media/image741.png"/><Relationship Id="rId4" Type="http://schemas.openxmlformats.org/officeDocument/2006/relationships/image" Target="../media/image681.png"/><Relationship Id="rId9" Type="http://schemas.openxmlformats.org/officeDocument/2006/relationships/image" Target="../media/image7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3.png"/><Relationship Id="rId18" Type="http://schemas.openxmlformats.org/officeDocument/2006/relationships/image" Target="../media/image860.png"/><Relationship Id="rId3" Type="http://schemas.openxmlformats.org/officeDocument/2006/relationships/image" Target="../media/image101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850.png"/><Relationship Id="rId2" Type="http://schemas.openxmlformats.org/officeDocument/2006/relationships/image" Target="../media/image100.png"/><Relationship Id="rId16" Type="http://schemas.openxmlformats.org/officeDocument/2006/relationships/image" Target="../media/image8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831.png"/><Relationship Id="rId10" Type="http://schemas.openxmlformats.org/officeDocument/2006/relationships/image" Target="../media/image109.png"/><Relationship Id="rId4" Type="http://schemas.openxmlformats.org/officeDocument/2006/relationships/image" Target="../media/image102.png"/><Relationship Id="rId9" Type="http://schemas.openxmlformats.org/officeDocument/2006/relationships/image" Target="../media/image108.png"/><Relationship Id="rId14" Type="http://schemas.openxmlformats.org/officeDocument/2006/relationships/image" Target="../media/image1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8" Type="http://schemas.openxmlformats.org/officeDocument/2006/relationships/image" Target="../media/image860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17" Type="http://schemas.openxmlformats.org/officeDocument/2006/relationships/image" Target="../media/image850.png"/><Relationship Id="rId2" Type="http://schemas.openxmlformats.org/officeDocument/2006/relationships/image" Target="../media/image115.png"/><Relationship Id="rId16" Type="http://schemas.openxmlformats.org/officeDocument/2006/relationships/image" Target="../media/image8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5" Type="http://schemas.openxmlformats.org/officeDocument/2006/relationships/image" Target="../media/image118.png"/><Relationship Id="rId15" Type="http://schemas.openxmlformats.org/officeDocument/2006/relationships/image" Target="../media/image831.png"/><Relationship Id="rId10" Type="http://schemas.openxmlformats.org/officeDocument/2006/relationships/image" Target="../media/image123.png"/><Relationship Id="rId4" Type="http://schemas.openxmlformats.org/officeDocument/2006/relationships/image" Target="../media/image117.png"/><Relationship Id="rId9" Type="http://schemas.openxmlformats.org/officeDocument/2006/relationships/image" Target="../media/image1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0.png"/><Relationship Id="rId3" Type="http://schemas.openxmlformats.org/officeDocument/2006/relationships/image" Target="../media/image880.png"/><Relationship Id="rId7" Type="http://schemas.openxmlformats.org/officeDocument/2006/relationships/image" Target="../media/image940.png"/><Relationship Id="rId12" Type="http://schemas.openxmlformats.org/officeDocument/2006/relationships/image" Target="../media/image990.png"/><Relationship Id="rId2" Type="http://schemas.openxmlformats.org/officeDocument/2006/relationships/image" Target="../media/image8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1.png"/><Relationship Id="rId11" Type="http://schemas.openxmlformats.org/officeDocument/2006/relationships/image" Target="../media/image980.png"/><Relationship Id="rId5" Type="http://schemas.openxmlformats.org/officeDocument/2006/relationships/image" Target="../media/image902.png"/><Relationship Id="rId10" Type="http://schemas.openxmlformats.org/officeDocument/2006/relationships/image" Target="../media/image970.png"/><Relationship Id="rId4" Type="http://schemas.openxmlformats.org/officeDocument/2006/relationships/image" Target="../media/image890.png"/><Relationship Id="rId9" Type="http://schemas.openxmlformats.org/officeDocument/2006/relationships/image" Target="../media/image96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0.png"/><Relationship Id="rId2" Type="http://schemas.openxmlformats.org/officeDocument/2006/relationships/image" Target="../media/image10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70.png"/><Relationship Id="rId4" Type="http://schemas.openxmlformats.org/officeDocument/2006/relationships/image" Target="../media/image10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1.png"/><Relationship Id="rId2" Type="http://schemas.openxmlformats.org/officeDocument/2006/relationships/image" Target="../media/image109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01.png"/><Relationship Id="rId3" Type="http://schemas.openxmlformats.org/officeDocument/2006/relationships/image" Target="../media/image1140.png"/><Relationship Id="rId17" Type="http://schemas.openxmlformats.org/officeDocument/2006/relationships/image" Target="../media/image76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51.png"/><Relationship Id="rId1" Type="http://schemas.openxmlformats.org/officeDocument/2006/relationships/slideLayout" Target="../slideLayouts/slideLayout7.xml"/><Relationship Id="rId28" Type="http://schemas.openxmlformats.org/officeDocument/2006/relationships/image" Target="../media/image360.png"/><Relationship Id="rId27" Type="http://schemas.openxmlformats.org/officeDocument/2006/relationships/image" Target="../media/image312.png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01.png"/><Relationship Id="rId18" Type="http://schemas.openxmlformats.org/officeDocument/2006/relationships/image" Target="../media/image530.png"/><Relationship Id="rId3" Type="http://schemas.openxmlformats.org/officeDocument/2006/relationships/image" Target="../media/image1080.png"/><Relationship Id="rId34" Type="http://schemas.openxmlformats.org/officeDocument/2006/relationships/image" Target="../media/image136.png"/><Relationship Id="rId7" Type="http://schemas.openxmlformats.org/officeDocument/2006/relationships/image" Target="../media/image129.png"/><Relationship Id="rId17" Type="http://schemas.openxmlformats.org/officeDocument/2006/relationships/image" Target="../media/image761.png"/><Relationship Id="rId33" Type="http://schemas.openxmlformats.org/officeDocument/2006/relationships/image" Target="../media/image13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51.png"/><Relationship Id="rId29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1.png"/><Relationship Id="rId32" Type="http://schemas.openxmlformats.org/officeDocument/2006/relationships/image" Target="../media/image134.png"/><Relationship Id="rId5" Type="http://schemas.openxmlformats.org/officeDocument/2006/relationships/image" Target="../media/image1161.png"/><Relationship Id="rId28" Type="http://schemas.openxmlformats.org/officeDocument/2006/relationships/image" Target="../media/image130.png"/><Relationship Id="rId36" Type="http://schemas.openxmlformats.org/officeDocument/2006/relationships/image" Target="../media/image138.png"/><Relationship Id="rId19" Type="http://schemas.openxmlformats.org/officeDocument/2006/relationships/image" Target="../media/image540.png"/><Relationship Id="rId31" Type="http://schemas.openxmlformats.org/officeDocument/2006/relationships/image" Target="../media/image133.png"/><Relationship Id="rId4" Type="http://schemas.openxmlformats.org/officeDocument/2006/relationships/image" Target="../media/image1151.png"/><Relationship Id="rId27" Type="http://schemas.openxmlformats.org/officeDocument/2006/relationships/image" Target="../media/image520.png"/><Relationship Id="rId30" Type="http://schemas.openxmlformats.org/officeDocument/2006/relationships/image" Target="../media/image132.png"/><Relationship Id="rId35" Type="http://schemas.openxmlformats.org/officeDocument/2006/relationships/image" Target="../media/image1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0.png"/><Relationship Id="rId2" Type="http://schemas.openxmlformats.org/officeDocument/2006/relationships/image" Target="../media/image11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7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0.png"/><Relationship Id="rId13" Type="http://schemas.openxmlformats.org/officeDocument/2006/relationships/image" Target="../media/image143.png"/><Relationship Id="rId3" Type="http://schemas.openxmlformats.org/officeDocument/2006/relationships/image" Target="../media/image1330.png"/><Relationship Id="rId7" Type="http://schemas.openxmlformats.org/officeDocument/2006/relationships/image" Target="../media/image1370.png"/><Relationship Id="rId12" Type="http://schemas.openxmlformats.org/officeDocument/2006/relationships/image" Target="../media/image1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60.png"/><Relationship Id="rId11" Type="http://schemas.openxmlformats.org/officeDocument/2006/relationships/image" Target="../media/image141.png"/><Relationship Id="rId5" Type="http://schemas.openxmlformats.org/officeDocument/2006/relationships/image" Target="../media/image1350.png"/><Relationship Id="rId10" Type="http://schemas.openxmlformats.org/officeDocument/2006/relationships/image" Target="../media/image140.png"/><Relationship Id="rId4" Type="http://schemas.openxmlformats.org/officeDocument/2006/relationships/image" Target="../media/image1341.png"/><Relationship Id="rId9" Type="http://schemas.openxmlformats.org/officeDocument/2006/relationships/image" Target="../media/image1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0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49.png"/><Relationship Id="rId7" Type="http://schemas.openxmlformats.org/officeDocument/2006/relationships/image" Target="../media/image15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5" Type="http://schemas.openxmlformats.org/officeDocument/2006/relationships/image" Target="../media/image151.png"/><Relationship Id="rId10" Type="http://schemas.openxmlformats.org/officeDocument/2006/relationships/image" Target="../media/image156.png"/><Relationship Id="rId4" Type="http://schemas.openxmlformats.org/officeDocument/2006/relationships/image" Target="../media/image150.png"/><Relationship Id="rId9" Type="http://schemas.openxmlformats.org/officeDocument/2006/relationships/image" Target="../media/image15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340.png"/><Relationship Id="rId7" Type="http://schemas.openxmlformats.org/officeDocument/2006/relationships/image" Target="../media/image1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10" Type="http://schemas.openxmlformats.org/officeDocument/2006/relationships/image" Target="../media/image157.png"/><Relationship Id="rId4" Type="http://schemas.openxmlformats.org/officeDocument/2006/relationships/image" Target="../media/image158.png"/><Relationship Id="rId9" Type="http://schemas.openxmlformats.org/officeDocument/2006/relationships/image" Target="../media/image15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74.png"/><Relationship Id="rId3" Type="http://schemas.openxmlformats.org/officeDocument/2006/relationships/image" Target="../media/image161.png"/><Relationship Id="rId7" Type="http://schemas.openxmlformats.org/officeDocument/2006/relationships/image" Target="../media/image166.png"/><Relationship Id="rId12" Type="http://schemas.openxmlformats.org/officeDocument/2006/relationships/image" Target="../media/image17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5.png"/><Relationship Id="rId11" Type="http://schemas.openxmlformats.org/officeDocument/2006/relationships/image" Target="../media/image170.png"/><Relationship Id="rId5" Type="http://schemas.openxmlformats.org/officeDocument/2006/relationships/image" Target="../media/image164.png"/><Relationship Id="rId10" Type="http://schemas.openxmlformats.org/officeDocument/2006/relationships/image" Target="../media/image169.png"/><Relationship Id="rId4" Type="http://schemas.openxmlformats.org/officeDocument/2006/relationships/image" Target="../media/image163.png"/><Relationship Id="rId9" Type="http://schemas.openxmlformats.org/officeDocument/2006/relationships/image" Target="../media/image168.png"/><Relationship Id="rId14" Type="http://schemas.openxmlformats.org/officeDocument/2006/relationships/image" Target="../media/image17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6.png"/><Relationship Id="rId4" Type="http://schemas.openxmlformats.org/officeDocument/2006/relationships/image" Target="../media/image18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9.png"/><Relationship Id="rId4" Type="http://schemas.openxmlformats.org/officeDocument/2006/relationships/image" Target="../media/image19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30.png"/><Relationship Id="rId5" Type="http://schemas.openxmlformats.org/officeDocument/2006/relationships/image" Target="../media/image15.png"/><Relationship Id="rId15" Type="http://schemas.openxmlformats.org/officeDocument/2006/relationships/image" Target="../media/image3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3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2.png"/><Relationship Id="rId5" Type="http://schemas.openxmlformats.org/officeDocument/2006/relationships/image" Target="../media/image183.png"/><Relationship Id="rId4" Type="http://schemas.openxmlformats.org/officeDocument/2006/relationships/image" Target="../media/image18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5.png"/><Relationship Id="rId4" Type="http://schemas.openxmlformats.org/officeDocument/2006/relationships/image" Target="../media/image20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0.png"/><Relationship Id="rId3" Type="http://schemas.openxmlformats.org/officeDocument/2006/relationships/image" Target="../media/image791.png"/><Relationship Id="rId7" Type="http://schemas.openxmlformats.org/officeDocument/2006/relationships/image" Target="../media/image8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0.png"/><Relationship Id="rId5" Type="http://schemas.openxmlformats.org/officeDocument/2006/relationships/image" Target="../media/image810.png"/><Relationship Id="rId10" Type="http://schemas.openxmlformats.org/officeDocument/2006/relationships/image" Target="../media/image860.png"/><Relationship Id="rId4" Type="http://schemas.openxmlformats.org/officeDocument/2006/relationships/image" Target="../media/image800.png"/><Relationship Id="rId9" Type="http://schemas.openxmlformats.org/officeDocument/2006/relationships/image" Target="../media/image85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0.png"/><Relationship Id="rId5" Type="http://schemas.openxmlformats.org/officeDocument/2006/relationships/image" Target="../media/image690.png"/><Relationship Id="rId4" Type="http://schemas.openxmlformats.org/officeDocument/2006/relationships/image" Target="../media/image68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7" Type="http://schemas.openxmlformats.org/officeDocument/2006/relationships/image" Target="../media/image76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0.png"/><Relationship Id="rId5" Type="http://schemas.openxmlformats.org/officeDocument/2006/relationships/image" Target="../media/image740.png"/><Relationship Id="rId4" Type="http://schemas.openxmlformats.org/officeDocument/2006/relationships/image" Target="../media/image7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0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10.png"/><Relationship Id="rId4" Type="http://schemas.openxmlformats.org/officeDocument/2006/relationships/image" Target="../media/image1111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0.png"/><Relationship Id="rId3" Type="http://schemas.openxmlformats.org/officeDocument/2006/relationships/image" Target="../media/image1900.png"/><Relationship Id="rId7" Type="http://schemas.openxmlformats.org/officeDocument/2006/relationships/image" Target="../media/image13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1.png"/><Relationship Id="rId4" Type="http://schemas.openxmlformats.org/officeDocument/2006/relationships/image" Target="../media/image200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0.png"/><Relationship Id="rId3" Type="http://schemas.openxmlformats.org/officeDocument/2006/relationships/image" Target="../media/image1900.png"/><Relationship Id="rId7" Type="http://schemas.openxmlformats.org/officeDocument/2006/relationships/image" Target="../media/image1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1.png"/><Relationship Id="rId4" Type="http://schemas.openxmlformats.org/officeDocument/2006/relationships/image" Target="../media/image200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0.png"/><Relationship Id="rId7" Type="http://schemas.openxmlformats.org/officeDocument/2006/relationships/image" Target="../media/image270.png"/><Relationship Id="rId2" Type="http://schemas.openxmlformats.org/officeDocument/2006/relationships/image" Target="../media/image17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0.png"/><Relationship Id="rId13" Type="http://schemas.openxmlformats.org/officeDocument/2006/relationships/image" Target="../media/image1910.png"/><Relationship Id="rId18" Type="http://schemas.openxmlformats.org/officeDocument/2006/relationships/image" Target="../media/image221.png"/><Relationship Id="rId3" Type="http://schemas.openxmlformats.org/officeDocument/2006/relationships/image" Target="../media/image900.png"/><Relationship Id="rId7" Type="http://schemas.openxmlformats.org/officeDocument/2006/relationships/image" Target="../media/image1300.png"/><Relationship Id="rId12" Type="http://schemas.openxmlformats.org/officeDocument/2006/relationships/image" Target="../media/image1800.png"/><Relationship Id="rId17" Type="http://schemas.openxmlformats.org/officeDocument/2006/relationships/image" Target="../media/image2100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0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0.png"/><Relationship Id="rId11" Type="http://schemas.openxmlformats.org/officeDocument/2006/relationships/image" Target="../media/image1700.png"/><Relationship Id="rId5" Type="http://schemas.openxmlformats.org/officeDocument/2006/relationships/image" Target="../media/image1100.png"/><Relationship Id="rId15" Type="http://schemas.openxmlformats.org/officeDocument/2006/relationships/image" Target="../media/image340.png"/><Relationship Id="rId10" Type="http://schemas.openxmlformats.org/officeDocument/2006/relationships/image" Target="../media/image1600.png"/><Relationship Id="rId4" Type="http://schemas.openxmlformats.org/officeDocument/2006/relationships/image" Target="../media/image1000.png"/><Relationship Id="rId9" Type="http://schemas.openxmlformats.org/officeDocument/2006/relationships/image" Target="../media/image1500.png"/><Relationship Id="rId14" Type="http://schemas.openxmlformats.org/officeDocument/2006/relationships/image" Target="../media/image330.png"/></Relationships>
</file>

<file path=ppt/slides/_rels/slide67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30.png"/><Relationship Id="rId21" Type="http://schemas.openxmlformats.org/officeDocument/2006/relationships/image" Target="../media/image560.png"/><Relationship Id="rId12" Type="http://schemas.openxmlformats.org/officeDocument/2006/relationships/image" Target="../media/image263.png"/><Relationship Id="rId17" Type="http://schemas.openxmlformats.org/officeDocument/2006/relationships/image" Target="../media/image520.png"/><Relationship Id="rId2" Type="http://schemas.openxmlformats.org/officeDocument/2006/relationships/notesSlide" Target="../notesSlides/notesSlide16.xml"/><Relationship Id="rId20" Type="http://schemas.openxmlformats.org/officeDocument/2006/relationships/image" Target="../media/image55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53.png"/><Relationship Id="rId10" Type="http://schemas.openxmlformats.org/officeDocument/2006/relationships/image" Target="../media/image242.png"/><Relationship Id="rId19" Type="http://schemas.openxmlformats.org/officeDocument/2006/relationships/image" Target="../media/image540.png"/><Relationship Id="rId22" Type="http://schemas.openxmlformats.org/officeDocument/2006/relationships/image" Target="../media/image570.png"/></Relationships>
</file>

<file path=ppt/slides/_rels/slide6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80.png"/><Relationship Id="rId8" Type="http://schemas.openxmlformats.org/officeDocument/2006/relationships/image" Target="../media/image1620.png"/><Relationship Id="rId17" Type="http://schemas.openxmlformats.org/officeDocument/2006/relationships/image" Target="../media/image271.png"/><Relationship Id="rId2" Type="http://schemas.openxmlformats.org/officeDocument/2006/relationships/image" Target="../media/image311.png"/><Relationship Id="rId16" Type="http://schemas.openxmlformats.org/officeDocument/2006/relationships/image" Target="../media/image262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252.png"/><Relationship Id="rId19" Type="http://schemas.openxmlformats.org/officeDocument/2006/relationships/image" Target="../media/image1030.png"/><Relationship Id="rId9" Type="http://schemas.openxmlformats.org/officeDocument/2006/relationships/image" Target="../media/image1720.png"/></Relationships>
</file>

<file path=ppt/slides/_rels/slide6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80.png"/><Relationship Id="rId17" Type="http://schemas.openxmlformats.org/officeDocument/2006/relationships/image" Target="../media/image271.png"/><Relationship Id="rId16" Type="http://schemas.openxmlformats.org/officeDocument/2006/relationships/image" Target="../media/image262.png"/><Relationship Id="rId20" Type="http://schemas.openxmlformats.org/officeDocument/2006/relationships/image" Target="../media/image103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020.png"/><Relationship Id="rId15" Type="http://schemas.openxmlformats.org/officeDocument/2006/relationships/image" Target="../media/image252.png"/><Relationship Id="rId10" Type="http://schemas.openxmlformats.org/officeDocument/2006/relationships/image" Target="../media/image310.png"/><Relationship Id="rId19" Type="http://schemas.openxmlformats.org/officeDocument/2006/relationships/image" Target="../media/image1120.png"/><Relationship Id="rId9" Type="http://schemas.openxmlformats.org/officeDocument/2006/relationships/image" Target="../media/image19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300.png"/></Relationships>
</file>

<file path=ppt/slides/_rels/slide70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80.png"/><Relationship Id="rId3" Type="http://schemas.openxmlformats.org/officeDocument/2006/relationships/image" Target="../media/image311.png"/><Relationship Id="rId17" Type="http://schemas.openxmlformats.org/officeDocument/2006/relationships/image" Target="../media/image271.png"/><Relationship Id="rId12" Type="http://schemas.openxmlformats.org/officeDocument/2006/relationships/image" Target="../media/image222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62.png"/><Relationship Id="rId20" Type="http://schemas.openxmlformats.org/officeDocument/2006/relationships/image" Target="../media/image29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001.png"/><Relationship Id="rId15" Type="http://schemas.openxmlformats.org/officeDocument/2006/relationships/image" Target="../media/image252.png"/><Relationship Id="rId19" Type="http://schemas.openxmlformats.org/officeDocument/2006/relationships/image" Target="../media/image2011.png"/><Relationship Id="rId4" Type="http://schemas.openxmlformats.org/officeDocument/2006/relationships/image" Target="../media/image10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9CB09A4-A438-3C2F-7385-A9C475B83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Multiple degrees of Freedom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7526EB5-6349-1B82-B5F3-D13CA153F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2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0FF13D-287F-29CB-2408-3BC577A2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22B767-64CD-84A3-C759-8976091A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B5BCB4-A0FB-20DB-566E-6614F1751938}"/>
              </a:ext>
            </a:extLst>
          </p:cNvPr>
          <p:cNvGrpSpPr>
            <a:grpSpLocks noChangeAspect="1"/>
          </p:cNvGrpSpPr>
          <p:nvPr/>
        </p:nvGrpSpPr>
        <p:grpSpPr>
          <a:xfrm>
            <a:off x="43141" y="931451"/>
            <a:ext cx="5746012" cy="3840480"/>
            <a:chOff x="282846" y="231931"/>
            <a:chExt cx="5834720" cy="389977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5C4C5FD-9116-6EDB-6960-CACF3046846C}"/>
                </a:ext>
              </a:extLst>
            </p:cNvPr>
            <p:cNvGrpSpPr/>
            <p:nvPr/>
          </p:nvGrpSpPr>
          <p:grpSpPr>
            <a:xfrm>
              <a:off x="282846" y="231931"/>
              <a:ext cx="5834720" cy="3899770"/>
              <a:chOff x="445273" y="1610481"/>
              <a:chExt cx="5834720" cy="3899770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7D02B8E-B6C0-5168-4BE5-B38B010CC2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B05CDFA-25DE-B28B-D7A4-5AE4380230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069F8CF-E3B9-A770-4E14-A10DE764AA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F652CB2-6A03-E009-B5AE-405A3C3469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33496" y="1717475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E6830C7-88AC-E11A-3CA6-8C699A9DB921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E6830C7-88AC-E11A-3CA6-8C699A9DB9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7146BDB3-AFEC-5377-7472-11DE90C1D84B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7146BDB3-AFEC-5377-7472-11DE90C1D8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0FA4066F-992E-44A1-E6E7-3821A737ACE4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0FA4066F-992E-44A1-E6E7-3821A737AC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0414326-3519-0BFE-1190-F3B461DED57E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0414326-3519-0BFE-1190-F3B461DED5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A1B7743-4AD0-5F4A-3C18-BBC01B5FCF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67936" y="1448395"/>
              <a:ext cx="504024" cy="785340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B90FED0-C329-430D-786C-12AB21DA9F4D}"/>
                </a:ext>
              </a:extLst>
            </p:cNvPr>
            <p:cNvCxnSpPr>
              <a:cxnSpLocks/>
            </p:cNvCxnSpPr>
            <p:nvPr/>
          </p:nvCxnSpPr>
          <p:spPr>
            <a:xfrm rot="4740000" flipH="1" flipV="1">
              <a:off x="3256746" y="1513753"/>
              <a:ext cx="504024" cy="78534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E0ECEA1-C81D-AF12-4586-139CBC7F1062}"/>
                </a:ext>
              </a:extLst>
            </p:cNvPr>
            <p:cNvCxnSpPr/>
            <p:nvPr/>
          </p:nvCxnSpPr>
          <p:spPr>
            <a:xfrm flipV="1">
              <a:off x="3169618" y="1768315"/>
              <a:ext cx="0" cy="464258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3720201-B016-2A66-6972-81A35D5055AF}"/>
                </a:ext>
              </a:extLst>
            </p:cNvPr>
            <p:cNvCxnSpPr>
              <a:cxnSpLocks/>
            </p:cNvCxnSpPr>
            <p:nvPr/>
          </p:nvCxnSpPr>
          <p:spPr>
            <a:xfrm>
              <a:off x="3165191" y="2237663"/>
              <a:ext cx="464258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CB09BDD-BC8F-6657-5FBE-EF30B49DDDDB}"/>
              </a:ext>
            </a:extLst>
          </p:cNvPr>
          <p:cNvGrpSpPr>
            <a:grpSpLocks noChangeAspect="1"/>
          </p:cNvGrpSpPr>
          <p:nvPr/>
        </p:nvGrpSpPr>
        <p:grpSpPr>
          <a:xfrm>
            <a:off x="5960949" y="931451"/>
            <a:ext cx="5746012" cy="3840480"/>
            <a:chOff x="282846" y="231931"/>
            <a:chExt cx="5834720" cy="389977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3F46DFE-497B-EF7E-0EA0-970ED277B9A9}"/>
                </a:ext>
              </a:extLst>
            </p:cNvPr>
            <p:cNvGrpSpPr/>
            <p:nvPr/>
          </p:nvGrpSpPr>
          <p:grpSpPr>
            <a:xfrm>
              <a:off x="282846" y="231931"/>
              <a:ext cx="5834720" cy="3899770"/>
              <a:chOff x="445273" y="1610481"/>
              <a:chExt cx="5834720" cy="3899770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89951E75-9FAB-A1E5-B249-BA8DC15A4D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D706CD9-C3FD-65DA-D4A6-5C78DA36F7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F264C4C-0A92-E3E3-0215-5ED354D454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FA035C4E-4A86-FECC-81D5-6CAE5FDDB6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33496" y="1717475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613B8365-1C0B-4964-72D4-803D2F592BB9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E6830C7-88AC-E11A-3CA6-8C699A9DB9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784918FF-621E-75BA-1F13-F8EEBAAB959F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7146BDB3-AFEC-5377-7472-11DE90C1D8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3FD7B942-A253-6205-8A6C-B75D1B22C777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0FA4066F-992E-44A1-E6E7-3821A737AC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9EAFFD4E-4035-5D4E-1D37-36EDD29FF905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0414326-3519-0BFE-1190-F3B461DED5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5C0DB71-6B7D-97D4-83BB-14623F5ACF70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150940" y="2228603"/>
              <a:ext cx="504024" cy="78534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18630BA-59EB-A190-0B1B-D864F4AC5B79}"/>
                </a:ext>
              </a:extLst>
            </p:cNvPr>
            <p:cNvCxnSpPr>
              <a:cxnSpLocks/>
            </p:cNvCxnSpPr>
            <p:nvPr/>
          </p:nvCxnSpPr>
          <p:spPr>
            <a:xfrm rot="4740000" flipH="1" flipV="1">
              <a:off x="3256746" y="1513753"/>
              <a:ext cx="504024" cy="785340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D33A839-D804-ACDA-4FBC-47E15D561181}"/>
                </a:ext>
              </a:extLst>
            </p:cNvPr>
            <p:cNvCxnSpPr>
              <a:cxnSpLocks/>
            </p:cNvCxnSpPr>
            <p:nvPr/>
          </p:nvCxnSpPr>
          <p:spPr>
            <a:xfrm>
              <a:off x="3165191" y="2237663"/>
              <a:ext cx="464258" cy="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4027913-2B64-6501-298E-CC14FD8449C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167243" y="2240876"/>
              <a:ext cx="0" cy="464258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0341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F41C9D4-F562-D2F7-8306-B1CCB2EE2953}"/>
                  </a:ext>
                </a:extLst>
              </p:cNvPr>
              <p:cNvSpPr txBox="1"/>
              <p:nvPr/>
            </p:nvSpPr>
            <p:spPr>
              <a:xfrm>
                <a:off x="59863" y="549748"/>
                <a:ext cx="8834149" cy="777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F41C9D4-F562-D2F7-8306-B1CCB2EE2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3" y="549748"/>
                <a:ext cx="8834149" cy="7771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94B1AA0-8ABB-E55C-C293-33B7BE2AC581}"/>
              </a:ext>
            </a:extLst>
          </p:cNvPr>
          <p:cNvSpPr txBox="1"/>
          <p:nvPr/>
        </p:nvSpPr>
        <p:spPr>
          <a:xfrm>
            <a:off x="9836643" y="371624"/>
            <a:ext cx="1754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Single DOF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73088C6-0C27-1324-A9F7-CFF64685283A}"/>
                  </a:ext>
                </a:extLst>
              </p:cNvPr>
              <p:cNvSpPr/>
              <p:nvPr/>
            </p:nvSpPr>
            <p:spPr>
              <a:xfrm>
                <a:off x="9235293" y="1133690"/>
                <a:ext cx="2956707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73088C6-0C27-1324-A9F7-CFF6468528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293" y="1133690"/>
                <a:ext cx="2956707" cy="490199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9">
                <a:extLst>
                  <a:ext uri="{FF2B5EF4-FFF2-40B4-BE49-F238E27FC236}">
                    <a16:creationId xmlns:a16="http://schemas.microsoft.com/office/drawing/2014/main" id="{10362E86-6F33-EBD3-B973-96592F046160}"/>
                  </a:ext>
                </a:extLst>
              </p:cNvPr>
              <p:cNvSpPr txBox="1"/>
              <p:nvPr/>
            </p:nvSpPr>
            <p:spPr>
              <a:xfrm>
                <a:off x="9281492" y="1685972"/>
                <a:ext cx="2636876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9">
                <a:extLst>
                  <a:ext uri="{FF2B5EF4-FFF2-40B4-BE49-F238E27FC236}">
                    <a16:creationId xmlns:a16="http://schemas.microsoft.com/office/drawing/2014/main" id="{10362E86-6F33-EBD3-B973-96592F046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492" y="1685972"/>
                <a:ext cx="2636876" cy="490199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9">
                <a:extLst>
                  <a:ext uri="{FF2B5EF4-FFF2-40B4-BE49-F238E27FC236}">
                    <a16:creationId xmlns:a16="http://schemas.microsoft.com/office/drawing/2014/main" id="{3F55A87B-9CAA-1F46-8284-E8563EEE184A}"/>
                  </a:ext>
                </a:extLst>
              </p:cNvPr>
              <p:cNvSpPr txBox="1"/>
              <p:nvPr/>
            </p:nvSpPr>
            <p:spPr>
              <a:xfrm>
                <a:off x="9281492" y="2124345"/>
                <a:ext cx="7382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9">
                <a:extLst>
                  <a:ext uri="{FF2B5EF4-FFF2-40B4-BE49-F238E27FC236}">
                    <a16:creationId xmlns:a16="http://schemas.microsoft.com/office/drawing/2014/main" id="{3F55A87B-9CAA-1F46-8284-E8563EEE1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492" y="2124345"/>
                <a:ext cx="73821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19">
                <a:extLst>
                  <a:ext uri="{FF2B5EF4-FFF2-40B4-BE49-F238E27FC236}">
                    <a16:creationId xmlns:a16="http://schemas.microsoft.com/office/drawing/2014/main" id="{EF96D6BB-F589-4F16-73E3-3F8C457B2B24}"/>
                  </a:ext>
                </a:extLst>
              </p:cNvPr>
              <p:cNvSpPr txBox="1"/>
              <p:nvPr/>
            </p:nvSpPr>
            <p:spPr>
              <a:xfrm>
                <a:off x="71132" y="4733523"/>
                <a:ext cx="919264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 The displacement field is </a:t>
                </a:r>
              </a:p>
              <a:p>
                <a:pPr algn="ctr"/>
                <a:r>
                  <a:rPr lang="en-US" sz="4800" dirty="0" err="1">
                    <a:solidFill>
                      <a:schemeClr val="accent6">
                        <a:lumMod val="75000"/>
                      </a:schemeClr>
                    </a:solidFill>
                  </a:rPr>
                  <a:t>divergenceless</a:t>
                </a:r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4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 (DR-DIV)</a:t>
                </a:r>
              </a:p>
            </p:txBody>
          </p:sp>
        </mc:Choice>
        <mc:Fallback xmlns="">
          <p:sp>
            <p:nvSpPr>
              <p:cNvPr id="4" name="TextBox 19">
                <a:extLst>
                  <a:ext uri="{FF2B5EF4-FFF2-40B4-BE49-F238E27FC236}">
                    <a16:creationId xmlns:a16="http://schemas.microsoft.com/office/drawing/2014/main" id="{EF96D6BB-F589-4F16-73E3-3F8C457B2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2" y="4733523"/>
                <a:ext cx="9192645" cy="1569660"/>
              </a:xfrm>
              <a:prstGeom prst="rect">
                <a:avLst/>
              </a:prstGeom>
              <a:blipFill>
                <a:blip r:embed="rId7"/>
                <a:stretch>
                  <a:fillRect l="-3050" t="-8527" r="-1989" b="-19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046BCDC4-9A43-FE0A-F146-70AAD75CE65B}"/>
              </a:ext>
            </a:extLst>
          </p:cNvPr>
          <p:cNvGrpSpPr>
            <a:grpSpLocks noChangeAspect="1"/>
          </p:cNvGrpSpPr>
          <p:nvPr/>
        </p:nvGrpSpPr>
        <p:grpSpPr>
          <a:xfrm>
            <a:off x="3024581" y="1705977"/>
            <a:ext cx="4529725" cy="3027546"/>
            <a:chOff x="282846" y="231931"/>
            <a:chExt cx="5834720" cy="389977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917F987-D18A-0F41-9EBA-1D5A43EC66CD}"/>
                </a:ext>
              </a:extLst>
            </p:cNvPr>
            <p:cNvGrpSpPr/>
            <p:nvPr/>
          </p:nvGrpSpPr>
          <p:grpSpPr>
            <a:xfrm>
              <a:off x="282846" y="231931"/>
              <a:ext cx="5834720" cy="3899770"/>
              <a:chOff x="445273" y="1610481"/>
              <a:chExt cx="5834720" cy="389977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B325553-473E-5D89-4F1A-CF164F4F6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DE480D9-60FA-7C87-4D86-E1C226EA7C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448B58D-18E5-3B59-6262-64455F9163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30EE7C1-F1EC-9711-7CA2-6A7730B98B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AD942DE0-B948-31DC-D8ED-E3F480B045B6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AD942DE0-B948-31DC-D8ED-E3F480B045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0909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5D6FCDAC-2B1A-189E-EFBB-1FE52AD06054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5D6FCDAC-2B1A-189E-EFBB-1FE52AD060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74E8C4C0-6D37-AFEC-80D5-5A66A9DD9B7E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74E8C4C0-6D37-AFEC-80D5-5A66A9DD9B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12963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0A5F62F-FBDA-B8E7-3518-F46F34F0CD4F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0A5F62F-FBDA-B8E7-3518-F46F34F0CD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851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8AF38C5-4B33-DC84-3BCA-3D897A8BB500}"/>
                </a:ext>
              </a:extLst>
            </p:cNvPr>
            <p:cNvGrpSpPr/>
            <p:nvPr/>
          </p:nvGrpSpPr>
          <p:grpSpPr>
            <a:xfrm>
              <a:off x="2225361" y="1018567"/>
              <a:ext cx="2098423" cy="2245143"/>
              <a:chOff x="2225361" y="1018567"/>
              <a:chExt cx="2098423" cy="2245143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6E3E927-9954-611B-60B1-27FA87F0F408}"/>
                  </a:ext>
                </a:extLst>
              </p:cNvPr>
              <p:cNvSpPr/>
              <p:nvPr/>
            </p:nvSpPr>
            <p:spPr>
              <a:xfrm>
                <a:off x="2464006" y="1201402"/>
                <a:ext cx="1526088" cy="1873696"/>
              </a:xfrm>
              <a:custGeom>
                <a:avLst/>
                <a:gdLst>
                  <a:gd name="connsiteX0" fmla="*/ 53193 w 1588317"/>
                  <a:gd name="connsiteY0" fmla="*/ 0 h 1870124"/>
                  <a:gd name="connsiteX1" fmla="*/ 19821 w 1588317"/>
                  <a:gd name="connsiteY1" fmla="*/ 660771 h 1870124"/>
                  <a:gd name="connsiteX2" fmla="*/ 320171 w 1588317"/>
                  <a:gd name="connsiteY2" fmla="*/ 1174704 h 1870124"/>
                  <a:gd name="connsiteX3" fmla="*/ 967593 w 1588317"/>
                  <a:gd name="connsiteY3" fmla="*/ 1855498 h 1870124"/>
                  <a:gd name="connsiteX4" fmla="*/ 1588317 w 1588317"/>
                  <a:gd name="connsiteY4" fmla="*/ 1575171 h 1870124"/>
                  <a:gd name="connsiteX0" fmla="*/ 53193 w 1547042"/>
                  <a:gd name="connsiteY0" fmla="*/ 0 h 1870727"/>
                  <a:gd name="connsiteX1" fmla="*/ 19821 w 1547042"/>
                  <a:gd name="connsiteY1" fmla="*/ 660771 h 1870727"/>
                  <a:gd name="connsiteX2" fmla="*/ 320171 w 1547042"/>
                  <a:gd name="connsiteY2" fmla="*/ 1174704 h 1870727"/>
                  <a:gd name="connsiteX3" fmla="*/ 967593 w 1547042"/>
                  <a:gd name="connsiteY3" fmla="*/ 1855498 h 1870727"/>
                  <a:gd name="connsiteX4" fmla="*/ 1547042 w 1547042"/>
                  <a:gd name="connsiteY4" fmla="*/ 1584696 h 1870727"/>
                  <a:gd name="connsiteX0" fmla="*/ 33941 w 1527790"/>
                  <a:gd name="connsiteY0" fmla="*/ 0 h 1870727"/>
                  <a:gd name="connsiteX1" fmla="*/ 29144 w 1527790"/>
                  <a:gd name="connsiteY1" fmla="*/ 708396 h 1870727"/>
                  <a:gd name="connsiteX2" fmla="*/ 300919 w 1527790"/>
                  <a:gd name="connsiteY2" fmla="*/ 1174704 h 1870727"/>
                  <a:gd name="connsiteX3" fmla="*/ 948341 w 1527790"/>
                  <a:gd name="connsiteY3" fmla="*/ 1855498 h 1870727"/>
                  <a:gd name="connsiteX4" fmla="*/ 1527790 w 1527790"/>
                  <a:gd name="connsiteY4" fmla="*/ 1584696 h 1870727"/>
                  <a:gd name="connsiteX0" fmla="*/ 35668 w 1529517"/>
                  <a:gd name="connsiteY0" fmla="*/ 0 h 1870727"/>
                  <a:gd name="connsiteX1" fmla="*/ 30871 w 1529517"/>
                  <a:gd name="connsiteY1" fmla="*/ 708396 h 1870727"/>
                  <a:gd name="connsiteX2" fmla="*/ 328046 w 1529517"/>
                  <a:gd name="connsiteY2" fmla="*/ 1225504 h 1870727"/>
                  <a:gd name="connsiteX3" fmla="*/ 950068 w 1529517"/>
                  <a:gd name="connsiteY3" fmla="*/ 1855498 h 1870727"/>
                  <a:gd name="connsiteX4" fmla="*/ 1529517 w 1529517"/>
                  <a:gd name="connsiteY4" fmla="*/ 1584696 h 1870727"/>
                  <a:gd name="connsiteX0" fmla="*/ 35668 w 1529517"/>
                  <a:gd name="connsiteY0" fmla="*/ 0 h 1873696"/>
                  <a:gd name="connsiteX1" fmla="*/ 30871 w 1529517"/>
                  <a:gd name="connsiteY1" fmla="*/ 708396 h 1873696"/>
                  <a:gd name="connsiteX2" fmla="*/ 328046 w 1529517"/>
                  <a:gd name="connsiteY2" fmla="*/ 1225504 h 1873696"/>
                  <a:gd name="connsiteX3" fmla="*/ 911968 w 1529517"/>
                  <a:gd name="connsiteY3" fmla="*/ 1858673 h 1873696"/>
                  <a:gd name="connsiteX4" fmla="*/ 1529517 w 1529517"/>
                  <a:gd name="connsiteY4" fmla="*/ 1584696 h 1873696"/>
                  <a:gd name="connsiteX0" fmla="*/ 32239 w 1526088"/>
                  <a:gd name="connsiteY0" fmla="*/ 0 h 1873696"/>
                  <a:gd name="connsiteX1" fmla="*/ 27442 w 1526088"/>
                  <a:gd name="connsiteY1" fmla="*/ 708396 h 1873696"/>
                  <a:gd name="connsiteX2" fmla="*/ 273817 w 1526088"/>
                  <a:gd name="connsiteY2" fmla="*/ 1257254 h 1873696"/>
                  <a:gd name="connsiteX3" fmla="*/ 908539 w 1526088"/>
                  <a:gd name="connsiteY3" fmla="*/ 1858673 h 1873696"/>
                  <a:gd name="connsiteX4" fmla="*/ 1526088 w 1526088"/>
                  <a:gd name="connsiteY4" fmla="*/ 1584696 h 1873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088" h="1873696">
                    <a:moveTo>
                      <a:pt x="32239" y="0"/>
                    </a:moveTo>
                    <a:cubicBezTo>
                      <a:pt x="-6695" y="232493"/>
                      <a:pt x="-12821" y="498854"/>
                      <a:pt x="27442" y="708396"/>
                    </a:cubicBezTo>
                    <a:cubicBezTo>
                      <a:pt x="67705" y="917938"/>
                      <a:pt x="126968" y="1065541"/>
                      <a:pt x="273817" y="1257254"/>
                    </a:cubicBezTo>
                    <a:cubicBezTo>
                      <a:pt x="420666" y="1448967"/>
                      <a:pt x="697181" y="1791929"/>
                      <a:pt x="908539" y="1858673"/>
                    </a:cubicBezTo>
                    <a:cubicBezTo>
                      <a:pt x="1119897" y="1925417"/>
                      <a:pt x="1321405" y="1758231"/>
                      <a:pt x="1526088" y="1584696"/>
                    </a:cubicBezTo>
                  </a:path>
                </a:pathLst>
              </a:custGeom>
              <a:noFill/>
              <a:ln w="3810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0DD833E-7C88-EF17-9D83-ED0B94CF95F5}"/>
                  </a:ext>
                </a:extLst>
              </p:cNvPr>
              <p:cNvSpPr/>
              <p:nvPr/>
            </p:nvSpPr>
            <p:spPr>
              <a:xfrm>
                <a:off x="2225361" y="1018567"/>
                <a:ext cx="2098423" cy="2245143"/>
              </a:xfrm>
              <a:custGeom>
                <a:avLst/>
                <a:gdLst>
                  <a:gd name="connsiteX0" fmla="*/ 559926 w 2058460"/>
                  <a:gd name="connsiteY0" fmla="*/ 31190 h 2368446"/>
                  <a:gd name="connsiteX1" fmla="*/ 32645 w 2058460"/>
                  <a:gd name="connsiteY1" fmla="*/ 471703 h 2368446"/>
                  <a:gd name="connsiteX2" fmla="*/ 179483 w 2058460"/>
                  <a:gd name="connsiteY2" fmla="*/ 1446173 h 2368446"/>
                  <a:gd name="connsiteX3" fmla="*/ 1180651 w 2058460"/>
                  <a:gd name="connsiteY3" fmla="*/ 2367248 h 2368446"/>
                  <a:gd name="connsiteX4" fmla="*/ 1821398 w 2058460"/>
                  <a:gd name="connsiteY4" fmla="*/ 1619709 h 2368446"/>
                  <a:gd name="connsiteX5" fmla="*/ 2028306 w 2058460"/>
                  <a:gd name="connsiteY5" fmla="*/ 718658 h 2368446"/>
                  <a:gd name="connsiteX6" fmla="*/ 1227372 w 2058460"/>
                  <a:gd name="connsiteY6" fmla="*/ 111283 h 2368446"/>
                  <a:gd name="connsiteX7" fmla="*/ 559926 w 2058460"/>
                  <a:gd name="connsiteY7" fmla="*/ 31190 h 2368446"/>
                  <a:gd name="connsiteX0" fmla="*/ 556389 w 2056880"/>
                  <a:gd name="connsiteY0" fmla="*/ 31190 h 2241748"/>
                  <a:gd name="connsiteX1" fmla="*/ 29108 w 2056880"/>
                  <a:gd name="connsiteY1" fmla="*/ 471703 h 2241748"/>
                  <a:gd name="connsiteX2" fmla="*/ 175946 w 2056880"/>
                  <a:gd name="connsiteY2" fmla="*/ 1446173 h 2241748"/>
                  <a:gd name="connsiteX3" fmla="*/ 1072339 w 2056880"/>
                  <a:gd name="connsiteY3" fmla="*/ 2240248 h 2241748"/>
                  <a:gd name="connsiteX4" fmla="*/ 1817861 w 2056880"/>
                  <a:gd name="connsiteY4" fmla="*/ 1619709 h 2241748"/>
                  <a:gd name="connsiteX5" fmla="*/ 2024769 w 2056880"/>
                  <a:gd name="connsiteY5" fmla="*/ 718658 h 2241748"/>
                  <a:gd name="connsiteX6" fmla="*/ 1223835 w 2056880"/>
                  <a:gd name="connsiteY6" fmla="*/ 111283 h 2241748"/>
                  <a:gd name="connsiteX7" fmla="*/ 556389 w 2056880"/>
                  <a:gd name="connsiteY7" fmla="*/ 31190 h 2241748"/>
                  <a:gd name="connsiteX0" fmla="*/ 537640 w 2038131"/>
                  <a:gd name="connsiteY0" fmla="*/ 31190 h 2240260"/>
                  <a:gd name="connsiteX1" fmla="*/ 10359 w 2038131"/>
                  <a:gd name="connsiteY1" fmla="*/ 471703 h 2240260"/>
                  <a:gd name="connsiteX2" fmla="*/ 255622 w 2038131"/>
                  <a:gd name="connsiteY2" fmla="*/ 1633498 h 2240260"/>
                  <a:gd name="connsiteX3" fmla="*/ 1053590 w 2038131"/>
                  <a:gd name="connsiteY3" fmla="*/ 2240248 h 2240260"/>
                  <a:gd name="connsiteX4" fmla="*/ 1799112 w 2038131"/>
                  <a:gd name="connsiteY4" fmla="*/ 1619709 h 2240260"/>
                  <a:gd name="connsiteX5" fmla="*/ 2006020 w 2038131"/>
                  <a:gd name="connsiteY5" fmla="*/ 718658 h 2240260"/>
                  <a:gd name="connsiteX6" fmla="*/ 1205086 w 2038131"/>
                  <a:gd name="connsiteY6" fmla="*/ 111283 h 2240260"/>
                  <a:gd name="connsiteX7" fmla="*/ 537640 w 2038131"/>
                  <a:gd name="connsiteY7" fmla="*/ 31190 h 2240260"/>
                  <a:gd name="connsiteX0" fmla="*/ 580215 w 2080706"/>
                  <a:gd name="connsiteY0" fmla="*/ 43409 h 2252478"/>
                  <a:gd name="connsiteX1" fmla="*/ 8484 w 2080706"/>
                  <a:gd name="connsiteY1" fmla="*/ 649022 h 2252478"/>
                  <a:gd name="connsiteX2" fmla="*/ 298197 w 2080706"/>
                  <a:gd name="connsiteY2" fmla="*/ 1645717 h 2252478"/>
                  <a:gd name="connsiteX3" fmla="*/ 1096165 w 2080706"/>
                  <a:gd name="connsiteY3" fmla="*/ 2252467 h 2252478"/>
                  <a:gd name="connsiteX4" fmla="*/ 1841687 w 2080706"/>
                  <a:gd name="connsiteY4" fmla="*/ 1631928 h 2252478"/>
                  <a:gd name="connsiteX5" fmla="*/ 2048595 w 2080706"/>
                  <a:gd name="connsiteY5" fmla="*/ 730877 h 2252478"/>
                  <a:gd name="connsiteX6" fmla="*/ 1247661 w 2080706"/>
                  <a:gd name="connsiteY6" fmla="*/ 123502 h 2252478"/>
                  <a:gd name="connsiteX7" fmla="*/ 580215 w 2080706"/>
                  <a:gd name="connsiteY7" fmla="*/ 43409 h 2252478"/>
                  <a:gd name="connsiteX0" fmla="*/ 580215 w 2080706"/>
                  <a:gd name="connsiteY0" fmla="*/ 102192 h 2174736"/>
                  <a:gd name="connsiteX1" fmla="*/ 8484 w 2080706"/>
                  <a:gd name="connsiteY1" fmla="*/ 571280 h 2174736"/>
                  <a:gd name="connsiteX2" fmla="*/ 298197 w 2080706"/>
                  <a:gd name="connsiteY2" fmla="*/ 1567975 h 2174736"/>
                  <a:gd name="connsiteX3" fmla="*/ 1096165 w 2080706"/>
                  <a:gd name="connsiteY3" fmla="*/ 2174725 h 2174736"/>
                  <a:gd name="connsiteX4" fmla="*/ 1841687 w 2080706"/>
                  <a:gd name="connsiteY4" fmla="*/ 1554186 h 2174736"/>
                  <a:gd name="connsiteX5" fmla="*/ 2048595 w 2080706"/>
                  <a:gd name="connsiteY5" fmla="*/ 653135 h 2174736"/>
                  <a:gd name="connsiteX6" fmla="*/ 1247661 w 2080706"/>
                  <a:gd name="connsiteY6" fmla="*/ 45760 h 2174736"/>
                  <a:gd name="connsiteX7" fmla="*/ 580215 w 2080706"/>
                  <a:gd name="connsiteY7" fmla="*/ 102192 h 2174736"/>
                  <a:gd name="connsiteX0" fmla="*/ 580215 w 2080706"/>
                  <a:gd name="connsiteY0" fmla="*/ 42930 h 2255174"/>
                  <a:gd name="connsiteX1" fmla="*/ 8484 w 2080706"/>
                  <a:gd name="connsiteY1" fmla="*/ 651718 h 2255174"/>
                  <a:gd name="connsiteX2" fmla="*/ 298197 w 2080706"/>
                  <a:gd name="connsiteY2" fmla="*/ 1648413 h 2255174"/>
                  <a:gd name="connsiteX3" fmla="*/ 1096165 w 2080706"/>
                  <a:gd name="connsiteY3" fmla="*/ 2255163 h 2255174"/>
                  <a:gd name="connsiteX4" fmla="*/ 1841687 w 2080706"/>
                  <a:gd name="connsiteY4" fmla="*/ 1634624 h 2255174"/>
                  <a:gd name="connsiteX5" fmla="*/ 2048595 w 2080706"/>
                  <a:gd name="connsiteY5" fmla="*/ 733573 h 2255174"/>
                  <a:gd name="connsiteX6" fmla="*/ 1247661 w 2080706"/>
                  <a:gd name="connsiteY6" fmla="*/ 126198 h 2255174"/>
                  <a:gd name="connsiteX7" fmla="*/ 580215 w 2080706"/>
                  <a:gd name="connsiteY7" fmla="*/ 42930 h 2255174"/>
                  <a:gd name="connsiteX0" fmla="*/ 583281 w 2083772"/>
                  <a:gd name="connsiteY0" fmla="*/ 32821 h 2245066"/>
                  <a:gd name="connsiteX1" fmla="*/ 8375 w 2083772"/>
                  <a:gd name="connsiteY1" fmla="*/ 505084 h 2245066"/>
                  <a:gd name="connsiteX2" fmla="*/ 301263 w 2083772"/>
                  <a:gd name="connsiteY2" fmla="*/ 1638304 h 2245066"/>
                  <a:gd name="connsiteX3" fmla="*/ 1099231 w 2083772"/>
                  <a:gd name="connsiteY3" fmla="*/ 2245054 h 2245066"/>
                  <a:gd name="connsiteX4" fmla="*/ 1844753 w 2083772"/>
                  <a:gd name="connsiteY4" fmla="*/ 1624515 h 2245066"/>
                  <a:gd name="connsiteX5" fmla="*/ 2051661 w 2083772"/>
                  <a:gd name="connsiteY5" fmla="*/ 723464 h 2245066"/>
                  <a:gd name="connsiteX6" fmla="*/ 1250727 w 2083772"/>
                  <a:gd name="connsiteY6" fmla="*/ 116089 h 2245066"/>
                  <a:gd name="connsiteX7" fmla="*/ 583281 w 2083772"/>
                  <a:gd name="connsiteY7" fmla="*/ 32821 h 2245066"/>
                  <a:gd name="connsiteX0" fmla="*/ 593866 w 2094357"/>
                  <a:gd name="connsiteY0" fmla="*/ 32821 h 2245326"/>
                  <a:gd name="connsiteX1" fmla="*/ 18960 w 2094357"/>
                  <a:gd name="connsiteY1" fmla="*/ 505084 h 2245326"/>
                  <a:gd name="connsiteX2" fmla="*/ 229298 w 2094357"/>
                  <a:gd name="connsiteY2" fmla="*/ 1685929 h 2245326"/>
                  <a:gd name="connsiteX3" fmla="*/ 1109816 w 2094357"/>
                  <a:gd name="connsiteY3" fmla="*/ 2245054 h 2245326"/>
                  <a:gd name="connsiteX4" fmla="*/ 1855338 w 2094357"/>
                  <a:gd name="connsiteY4" fmla="*/ 1624515 h 2245326"/>
                  <a:gd name="connsiteX5" fmla="*/ 2062246 w 2094357"/>
                  <a:gd name="connsiteY5" fmla="*/ 723464 h 2245326"/>
                  <a:gd name="connsiteX6" fmla="*/ 1261312 w 2094357"/>
                  <a:gd name="connsiteY6" fmla="*/ 116089 h 2245326"/>
                  <a:gd name="connsiteX7" fmla="*/ 593866 w 2094357"/>
                  <a:gd name="connsiteY7" fmla="*/ 32821 h 2245326"/>
                  <a:gd name="connsiteX0" fmla="*/ 583009 w 2083500"/>
                  <a:gd name="connsiteY0" fmla="*/ 32821 h 2251044"/>
                  <a:gd name="connsiteX1" fmla="*/ 8103 w 2083500"/>
                  <a:gd name="connsiteY1" fmla="*/ 505084 h 2251044"/>
                  <a:gd name="connsiteX2" fmla="*/ 304166 w 2083500"/>
                  <a:gd name="connsiteY2" fmla="*/ 1851029 h 2251044"/>
                  <a:gd name="connsiteX3" fmla="*/ 1098959 w 2083500"/>
                  <a:gd name="connsiteY3" fmla="*/ 2245054 h 2251044"/>
                  <a:gd name="connsiteX4" fmla="*/ 1844481 w 2083500"/>
                  <a:gd name="connsiteY4" fmla="*/ 1624515 h 2251044"/>
                  <a:gd name="connsiteX5" fmla="*/ 2051389 w 2083500"/>
                  <a:gd name="connsiteY5" fmla="*/ 723464 h 2251044"/>
                  <a:gd name="connsiteX6" fmla="*/ 1250455 w 2083500"/>
                  <a:gd name="connsiteY6" fmla="*/ 116089 h 2251044"/>
                  <a:gd name="connsiteX7" fmla="*/ 583009 w 2083500"/>
                  <a:gd name="connsiteY7" fmla="*/ 32821 h 2251044"/>
                  <a:gd name="connsiteX0" fmla="*/ 608118 w 2108609"/>
                  <a:gd name="connsiteY0" fmla="*/ 32821 h 2245159"/>
                  <a:gd name="connsiteX1" fmla="*/ 33212 w 2108609"/>
                  <a:gd name="connsiteY1" fmla="*/ 505084 h 2245159"/>
                  <a:gd name="connsiteX2" fmla="*/ 183225 w 2108609"/>
                  <a:gd name="connsiteY2" fmla="*/ 1663704 h 2245159"/>
                  <a:gd name="connsiteX3" fmla="*/ 1124068 w 2108609"/>
                  <a:gd name="connsiteY3" fmla="*/ 2245054 h 2245159"/>
                  <a:gd name="connsiteX4" fmla="*/ 1869590 w 2108609"/>
                  <a:gd name="connsiteY4" fmla="*/ 1624515 h 2245159"/>
                  <a:gd name="connsiteX5" fmla="*/ 2076498 w 2108609"/>
                  <a:gd name="connsiteY5" fmla="*/ 723464 h 2245159"/>
                  <a:gd name="connsiteX6" fmla="*/ 1275564 w 2108609"/>
                  <a:gd name="connsiteY6" fmla="*/ 116089 h 2245159"/>
                  <a:gd name="connsiteX7" fmla="*/ 608118 w 2108609"/>
                  <a:gd name="connsiteY7" fmla="*/ 32821 h 2245159"/>
                  <a:gd name="connsiteX0" fmla="*/ 597932 w 2098423"/>
                  <a:gd name="connsiteY0" fmla="*/ 32821 h 2245143"/>
                  <a:gd name="connsiteX1" fmla="*/ 23026 w 2098423"/>
                  <a:gd name="connsiteY1" fmla="*/ 505084 h 2245143"/>
                  <a:gd name="connsiteX2" fmla="*/ 212796 w 2098423"/>
                  <a:gd name="connsiteY2" fmla="*/ 1584191 h 2245143"/>
                  <a:gd name="connsiteX3" fmla="*/ 1113882 w 2098423"/>
                  <a:gd name="connsiteY3" fmla="*/ 2245054 h 2245143"/>
                  <a:gd name="connsiteX4" fmla="*/ 1859404 w 2098423"/>
                  <a:gd name="connsiteY4" fmla="*/ 1624515 h 2245143"/>
                  <a:gd name="connsiteX5" fmla="*/ 2066312 w 2098423"/>
                  <a:gd name="connsiteY5" fmla="*/ 723464 h 2245143"/>
                  <a:gd name="connsiteX6" fmla="*/ 1265378 w 2098423"/>
                  <a:gd name="connsiteY6" fmla="*/ 116089 h 2245143"/>
                  <a:gd name="connsiteX7" fmla="*/ 597932 w 2098423"/>
                  <a:gd name="connsiteY7" fmla="*/ 32821 h 2245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8423" h="2245143">
                    <a:moveTo>
                      <a:pt x="597932" y="32821"/>
                    </a:moveTo>
                    <a:cubicBezTo>
                      <a:pt x="390873" y="97653"/>
                      <a:pt x="87215" y="246522"/>
                      <a:pt x="23026" y="505084"/>
                    </a:cubicBezTo>
                    <a:cubicBezTo>
                      <a:pt x="-41163" y="763646"/>
                      <a:pt x="30987" y="1294196"/>
                      <a:pt x="212796" y="1584191"/>
                    </a:cubicBezTo>
                    <a:cubicBezTo>
                      <a:pt x="394605" y="1874186"/>
                      <a:pt x="839447" y="2238333"/>
                      <a:pt x="1113882" y="2245054"/>
                    </a:cubicBezTo>
                    <a:cubicBezTo>
                      <a:pt x="1388317" y="2251775"/>
                      <a:pt x="1700666" y="1878113"/>
                      <a:pt x="1859404" y="1624515"/>
                    </a:cubicBezTo>
                    <a:cubicBezTo>
                      <a:pt x="2018142" y="1370917"/>
                      <a:pt x="2165316" y="974868"/>
                      <a:pt x="2066312" y="723464"/>
                    </a:cubicBezTo>
                    <a:cubicBezTo>
                      <a:pt x="1967308" y="472060"/>
                      <a:pt x="1510108" y="231196"/>
                      <a:pt x="1265378" y="116089"/>
                    </a:cubicBezTo>
                    <a:cubicBezTo>
                      <a:pt x="1020648" y="982"/>
                      <a:pt x="804991" y="-32011"/>
                      <a:pt x="597932" y="32821"/>
                    </a:cubicBezTo>
                    <a:close/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C34B975-C396-79E3-DF03-C1A13C305285}"/>
                  </a:ext>
                </a:extLst>
              </p:cNvPr>
              <p:cNvSpPr/>
              <p:nvPr/>
            </p:nvSpPr>
            <p:spPr>
              <a:xfrm>
                <a:off x="2500068" y="1163608"/>
                <a:ext cx="1519364" cy="1603354"/>
              </a:xfrm>
              <a:custGeom>
                <a:avLst/>
                <a:gdLst>
                  <a:gd name="connsiteX0" fmla="*/ 0 w 1529480"/>
                  <a:gd name="connsiteY0" fmla="*/ 27534 h 1602704"/>
                  <a:gd name="connsiteX1" fmla="*/ 747539 w 1529480"/>
                  <a:gd name="connsiteY1" fmla="*/ 74255 h 1602704"/>
                  <a:gd name="connsiteX2" fmla="*/ 1248123 w 1529480"/>
                  <a:gd name="connsiteY2" fmla="*/ 661607 h 1602704"/>
                  <a:gd name="connsiteX3" fmla="*/ 1508426 w 1529480"/>
                  <a:gd name="connsiteY3" fmla="*/ 1255633 h 1602704"/>
                  <a:gd name="connsiteX4" fmla="*/ 1495078 w 1529480"/>
                  <a:gd name="connsiteY4" fmla="*/ 1602704 h 1602704"/>
                  <a:gd name="connsiteX0" fmla="*/ 0 w 1521809"/>
                  <a:gd name="connsiteY0" fmla="*/ 27534 h 1580663"/>
                  <a:gd name="connsiteX1" fmla="*/ 747539 w 1521809"/>
                  <a:gd name="connsiteY1" fmla="*/ 74255 h 1580663"/>
                  <a:gd name="connsiteX2" fmla="*/ 1248123 w 1521809"/>
                  <a:gd name="connsiteY2" fmla="*/ 661607 h 1580663"/>
                  <a:gd name="connsiteX3" fmla="*/ 1508426 w 1521809"/>
                  <a:gd name="connsiteY3" fmla="*/ 1255633 h 1580663"/>
                  <a:gd name="connsiteX4" fmla="*/ 1457925 w 1521809"/>
                  <a:gd name="connsiteY4" fmla="*/ 1580663 h 1580663"/>
                  <a:gd name="connsiteX0" fmla="*/ 0 w 1521809"/>
                  <a:gd name="connsiteY0" fmla="*/ 77344 h 1630473"/>
                  <a:gd name="connsiteX1" fmla="*/ 679427 w 1521809"/>
                  <a:gd name="connsiteY1" fmla="*/ 45345 h 1630473"/>
                  <a:gd name="connsiteX2" fmla="*/ 1248123 w 1521809"/>
                  <a:gd name="connsiteY2" fmla="*/ 711417 h 1630473"/>
                  <a:gd name="connsiteX3" fmla="*/ 1508426 w 1521809"/>
                  <a:gd name="connsiteY3" fmla="*/ 1305443 h 1630473"/>
                  <a:gd name="connsiteX4" fmla="*/ 1457925 w 1521809"/>
                  <a:gd name="connsiteY4" fmla="*/ 1630473 h 1630473"/>
                  <a:gd name="connsiteX0" fmla="*/ 0 w 1521809"/>
                  <a:gd name="connsiteY0" fmla="*/ 59218 h 1612347"/>
                  <a:gd name="connsiteX1" fmla="*/ 679427 w 1521809"/>
                  <a:gd name="connsiteY1" fmla="*/ 27219 h 1612347"/>
                  <a:gd name="connsiteX2" fmla="*/ 1248123 w 1521809"/>
                  <a:gd name="connsiteY2" fmla="*/ 693291 h 1612347"/>
                  <a:gd name="connsiteX3" fmla="*/ 1508426 w 1521809"/>
                  <a:gd name="connsiteY3" fmla="*/ 1287317 h 1612347"/>
                  <a:gd name="connsiteX4" fmla="*/ 1457925 w 1521809"/>
                  <a:gd name="connsiteY4" fmla="*/ 1612347 h 1612347"/>
                  <a:gd name="connsiteX0" fmla="*/ 0 w 1521809"/>
                  <a:gd name="connsiteY0" fmla="*/ 63859 h 1616988"/>
                  <a:gd name="connsiteX1" fmla="*/ 679427 w 1521809"/>
                  <a:gd name="connsiteY1" fmla="*/ 31860 h 1616988"/>
                  <a:gd name="connsiteX2" fmla="*/ 1189298 w 1521809"/>
                  <a:gd name="connsiteY2" fmla="*/ 515303 h 1616988"/>
                  <a:gd name="connsiteX3" fmla="*/ 1508426 w 1521809"/>
                  <a:gd name="connsiteY3" fmla="*/ 1291958 h 1616988"/>
                  <a:gd name="connsiteX4" fmla="*/ 1457925 w 1521809"/>
                  <a:gd name="connsiteY4" fmla="*/ 1616988 h 1616988"/>
                  <a:gd name="connsiteX0" fmla="*/ 0 w 1492328"/>
                  <a:gd name="connsiteY0" fmla="*/ 63859 h 1616988"/>
                  <a:gd name="connsiteX1" fmla="*/ 679427 w 1492328"/>
                  <a:gd name="connsiteY1" fmla="*/ 31860 h 1616988"/>
                  <a:gd name="connsiteX2" fmla="*/ 1189298 w 1492328"/>
                  <a:gd name="connsiteY2" fmla="*/ 515303 h 1616988"/>
                  <a:gd name="connsiteX3" fmla="*/ 1471274 w 1492328"/>
                  <a:gd name="connsiteY3" fmla="*/ 1288809 h 1616988"/>
                  <a:gd name="connsiteX4" fmla="*/ 1457925 w 1492328"/>
                  <a:gd name="connsiteY4" fmla="*/ 1616988 h 1616988"/>
                  <a:gd name="connsiteX0" fmla="*/ 0 w 1495539"/>
                  <a:gd name="connsiteY0" fmla="*/ 63859 h 1623286"/>
                  <a:gd name="connsiteX1" fmla="*/ 679427 w 1495539"/>
                  <a:gd name="connsiteY1" fmla="*/ 31860 h 1623286"/>
                  <a:gd name="connsiteX2" fmla="*/ 1189298 w 1495539"/>
                  <a:gd name="connsiteY2" fmla="*/ 515303 h 1623286"/>
                  <a:gd name="connsiteX3" fmla="*/ 1471274 w 1495539"/>
                  <a:gd name="connsiteY3" fmla="*/ 1288809 h 1623286"/>
                  <a:gd name="connsiteX4" fmla="*/ 1467213 w 1495539"/>
                  <a:gd name="connsiteY4" fmla="*/ 1623286 h 1623286"/>
                  <a:gd name="connsiteX0" fmla="*/ 0 w 1495539"/>
                  <a:gd name="connsiteY0" fmla="*/ 8775 h 1568202"/>
                  <a:gd name="connsiteX1" fmla="*/ 812556 w 1495539"/>
                  <a:gd name="connsiteY1" fmla="*/ 102727 h 1568202"/>
                  <a:gd name="connsiteX2" fmla="*/ 1189298 w 1495539"/>
                  <a:gd name="connsiteY2" fmla="*/ 460219 h 1568202"/>
                  <a:gd name="connsiteX3" fmla="*/ 1471274 w 1495539"/>
                  <a:gd name="connsiteY3" fmla="*/ 1233725 h 1568202"/>
                  <a:gd name="connsiteX4" fmla="*/ 1467213 w 1495539"/>
                  <a:gd name="connsiteY4" fmla="*/ 1568202 h 1568202"/>
                  <a:gd name="connsiteX0" fmla="*/ 0 w 1495539"/>
                  <a:gd name="connsiteY0" fmla="*/ 25444 h 1584871"/>
                  <a:gd name="connsiteX1" fmla="*/ 763019 w 1495539"/>
                  <a:gd name="connsiteY1" fmla="*/ 53272 h 1584871"/>
                  <a:gd name="connsiteX2" fmla="*/ 1189298 w 1495539"/>
                  <a:gd name="connsiteY2" fmla="*/ 476888 h 1584871"/>
                  <a:gd name="connsiteX3" fmla="*/ 1471274 w 1495539"/>
                  <a:gd name="connsiteY3" fmla="*/ 1250394 h 1584871"/>
                  <a:gd name="connsiteX4" fmla="*/ 1467213 w 1495539"/>
                  <a:gd name="connsiteY4" fmla="*/ 1584871 h 1584871"/>
                  <a:gd name="connsiteX0" fmla="*/ 0 w 1495539"/>
                  <a:gd name="connsiteY0" fmla="*/ 30683 h 1590110"/>
                  <a:gd name="connsiteX1" fmla="*/ 763019 w 1495539"/>
                  <a:gd name="connsiteY1" fmla="*/ 58511 h 1590110"/>
                  <a:gd name="connsiteX2" fmla="*/ 1297659 w 1495539"/>
                  <a:gd name="connsiteY2" fmla="*/ 567144 h 1590110"/>
                  <a:gd name="connsiteX3" fmla="*/ 1471274 w 1495539"/>
                  <a:gd name="connsiteY3" fmla="*/ 1255633 h 1590110"/>
                  <a:gd name="connsiteX4" fmla="*/ 1467213 w 1495539"/>
                  <a:gd name="connsiteY4" fmla="*/ 1590110 h 1590110"/>
                  <a:gd name="connsiteX0" fmla="*/ 0 w 1481569"/>
                  <a:gd name="connsiteY0" fmla="*/ 30683 h 1590110"/>
                  <a:gd name="connsiteX1" fmla="*/ 763019 w 1481569"/>
                  <a:gd name="connsiteY1" fmla="*/ 58511 h 1590110"/>
                  <a:gd name="connsiteX2" fmla="*/ 1297659 w 1481569"/>
                  <a:gd name="connsiteY2" fmla="*/ 567144 h 1590110"/>
                  <a:gd name="connsiteX3" fmla="*/ 1471274 w 1481569"/>
                  <a:gd name="connsiteY3" fmla="*/ 1255633 h 1590110"/>
                  <a:gd name="connsiteX4" fmla="*/ 1467213 w 1481569"/>
                  <a:gd name="connsiteY4" fmla="*/ 1590110 h 1590110"/>
                  <a:gd name="connsiteX0" fmla="*/ 0 w 1481569"/>
                  <a:gd name="connsiteY0" fmla="*/ 30683 h 1590110"/>
                  <a:gd name="connsiteX1" fmla="*/ 763019 w 1481569"/>
                  <a:gd name="connsiteY1" fmla="*/ 58511 h 1590110"/>
                  <a:gd name="connsiteX2" fmla="*/ 1297659 w 1481569"/>
                  <a:gd name="connsiteY2" fmla="*/ 567144 h 1590110"/>
                  <a:gd name="connsiteX3" fmla="*/ 1471274 w 1481569"/>
                  <a:gd name="connsiteY3" fmla="*/ 1255633 h 1590110"/>
                  <a:gd name="connsiteX4" fmla="*/ 1467213 w 1481569"/>
                  <a:gd name="connsiteY4" fmla="*/ 1590110 h 1590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1569" h="1590110">
                    <a:moveTo>
                      <a:pt x="0" y="30683"/>
                    </a:moveTo>
                    <a:cubicBezTo>
                      <a:pt x="269759" y="1204"/>
                      <a:pt x="546743" y="-30899"/>
                      <a:pt x="763019" y="58511"/>
                    </a:cubicBezTo>
                    <a:cubicBezTo>
                      <a:pt x="979296" y="147921"/>
                      <a:pt x="1179617" y="367624"/>
                      <a:pt x="1297659" y="567144"/>
                    </a:cubicBezTo>
                    <a:cubicBezTo>
                      <a:pt x="1415701" y="766664"/>
                      <a:pt x="1467267" y="1098784"/>
                      <a:pt x="1471274" y="1255633"/>
                    </a:cubicBezTo>
                    <a:cubicBezTo>
                      <a:pt x="1475281" y="1412482"/>
                      <a:pt x="1494466" y="1494999"/>
                      <a:pt x="1467213" y="1590110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68F5F67-3290-41E4-BE6B-31DAEA105FEF}"/>
                </a:ext>
              </a:extLst>
            </p:cNvPr>
            <p:cNvGrpSpPr/>
            <p:nvPr/>
          </p:nvGrpSpPr>
          <p:grpSpPr>
            <a:xfrm>
              <a:off x="2015011" y="788387"/>
              <a:ext cx="2632089" cy="2684089"/>
              <a:chOff x="2015011" y="788387"/>
              <a:chExt cx="2632089" cy="2684089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68F2094-4526-9C52-97CF-82C0BE78F2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2897" y="788387"/>
                <a:ext cx="380502" cy="46231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5389FC3-075A-BE40-B8D0-D7726CD5E8AC}"/>
                  </a:ext>
                </a:extLst>
              </p:cNvPr>
              <p:cNvCxnSpPr/>
              <p:nvPr/>
            </p:nvCxnSpPr>
            <p:spPr>
              <a:xfrm flipV="1">
                <a:off x="3951287" y="1380112"/>
                <a:ext cx="342245" cy="28360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E33DC04-07BD-BB55-5F23-CFF6F0E7A5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47400" y="1543348"/>
                <a:ext cx="489078" cy="19965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36496BF-F9E1-0C75-BB66-EC38E6C576C9}"/>
                  </a:ext>
                </a:extLst>
              </p:cNvPr>
              <p:cNvCxnSpPr/>
              <p:nvPr/>
            </p:nvCxnSpPr>
            <p:spPr>
              <a:xfrm flipV="1">
                <a:off x="3344880" y="2430717"/>
                <a:ext cx="315949" cy="38673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068096D-171A-9B2E-E35B-F0DACA7D0C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84212" y="3007450"/>
                <a:ext cx="249719" cy="341408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85F142D-84F4-AB83-D715-D2B4A0C583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9037" y="1861652"/>
                <a:ext cx="408063" cy="18617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9F345E1-92F5-0F70-5939-D02F07305C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6551" y="2520122"/>
                <a:ext cx="274784" cy="26271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F03FAF7-9728-2F53-07F9-EA3D29F3F4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5011" y="1550383"/>
                <a:ext cx="356341" cy="47087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2306091-CF6C-367D-9C71-BC9E5CACC4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26087" y="1155371"/>
                <a:ext cx="165225" cy="309236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70FD7FF-15B1-E9DF-FAA8-993D81E93C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83838" y="3143481"/>
                <a:ext cx="125782" cy="32899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44A8239-91F2-AD5E-1A3F-308B1006EA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98305" y="2068118"/>
                <a:ext cx="660007" cy="110152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38990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9">
                <a:extLst>
                  <a:ext uri="{FF2B5EF4-FFF2-40B4-BE49-F238E27FC236}">
                    <a16:creationId xmlns:a16="http://schemas.microsoft.com/office/drawing/2014/main" id="{76B99A21-FD3F-75BA-B4A8-FC4B8450FFD9}"/>
                  </a:ext>
                </a:extLst>
              </p:cNvPr>
              <p:cNvSpPr txBox="1"/>
              <p:nvPr/>
            </p:nvSpPr>
            <p:spPr>
              <a:xfrm>
                <a:off x="271022" y="4152589"/>
                <a:ext cx="888563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The displacement field is </a:t>
                </a:r>
              </a:p>
              <a:p>
                <a:pPr algn="ctr"/>
                <a:r>
                  <a:rPr lang="en-US" sz="4800" dirty="0" err="1">
                    <a:solidFill>
                      <a:schemeClr val="accent6">
                        <a:lumMod val="75000"/>
                      </a:schemeClr>
                    </a:solidFill>
                  </a:rPr>
                  <a:t>divergenceless</a:t>
                </a:r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4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 (DR-DIV)</a:t>
                </a:r>
              </a:p>
            </p:txBody>
          </p:sp>
        </mc:Choice>
        <mc:Fallback xmlns="">
          <p:sp>
            <p:nvSpPr>
              <p:cNvPr id="16" name="TextBox 19">
                <a:extLst>
                  <a:ext uri="{FF2B5EF4-FFF2-40B4-BE49-F238E27FC236}">
                    <a16:creationId xmlns:a16="http://schemas.microsoft.com/office/drawing/2014/main" id="{76B99A21-FD3F-75BA-B4A8-FC4B8450F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22" y="4152589"/>
                <a:ext cx="8885638" cy="1569660"/>
              </a:xfrm>
              <a:prstGeom prst="rect">
                <a:avLst/>
              </a:prstGeom>
              <a:blipFill>
                <a:blip r:embed="rId2"/>
                <a:stretch>
                  <a:fillRect l="-2675" t="-8527" r="-2675" b="-19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F41C9D4-F562-D2F7-8306-B1CCB2EE2953}"/>
                  </a:ext>
                </a:extLst>
              </p:cNvPr>
              <p:cNvSpPr txBox="1"/>
              <p:nvPr/>
            </p:nvSpPr>
            <p:spPr>
              <a:xfrm>
                <a:off x="1351945" y="428662"/>
                <a:ext cx="6386557" cy="1119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sSup>
                        <m:s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F41C9D4-F562-D2F7-8306-B1CCB2EE2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945" y="428662"/>
                <a:ext cx="6386557" cy="11191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20">
                <a:extLst>
                  <a:ext uri="{FF2B5EF4-FFF2-40B4-BE49-F238E27FC236}">
                    <a16:creationId xmlns:a16="http://schemas.microsoft.com/office/drawing/2014/main" id="{96DA9E65-A398-7997-B151-3D01D7656CDB}"/>
                  </a:ext>
                </a:extLst>
              </p:cNvPr>
              <p:cNvSpPr txBox="1"/>
              <p:nvPr/>
            </p:nvSpPr>
            <p:spPr>
              <a:xfrm>
                <a:off x="3468229" y="3393198"/>
                <a:ext cx="27302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en-US" sz="4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20">
                <a:extLst>
                  <a:ext uri="{FF2B5EF4-FFF2-40B4-BE49-F238E27FC236}">
                    <a16:creationId xmlns:a16="http://schemas.microsoft.com/office/drawing/2014/main" id="{96DA9E65-A398-7997-B151-3D01D7656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229" y="3393198"/>
                <a:ext cx="2730235" cy="830997"/>
              </a:xfrm>
              <a:prstGeom prst="rect">
                <a:avLst/>
              </a:prstGeom>
              <a:blipFill>
                <a:blip r:embed="rId4"/>
                <a:stretch>
                  <a:fillRect l="-10268" t="-16176" b="-38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9">
                <a:extLst>
                  <a:ext uri="{FF2B5EF4-FFF2-40B4-BE49-F238E27FC236}">
                    <a16:creationId xmlns:a16="http://schemas.microsoft.com/office/drawing/2014/main" id="{BCD3D045-2606-8B45-DF24-FB15E3332EFA}"/>
                  </a:ext>
                </a:extLst>
              </p:cNvPr>
              <p:cNvSpPr txBox="1"/>
              <p:nvPr/>
            </p:nvSpPr>
            <p:spPr>
              <a:xfrm>
                <a:off x="1351945" y="1931071"/>
                <a:ext cx="6930743" cy="9611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8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8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8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8" name="TextBox 19">
                <a:extLst>
                  <a:ext uri="{FF2B5EF4-FFF2-40B4-BE49-F238E27FC236}">
                    <a16:creationId xmlns:a16="http://schemas.microsoft.com/office/drawing/2014/main" id="{BCD3D045-2606-8B45-DF24-FB15E3332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945" y="1931071"/>
                <a:ext cx="6930743" cy="9611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5ACDCD8-B285-B446-884B-3380397B91DF}"/>
              </a:ext>
            </a:extLst>
          </p:cNvPr>
          <p:cNvSpPr txBox="1"/>
          <p:nvPr/>
        </p:nvSpPr>
        <p:spPr>
          <a:xfrm>
            <a:off x="9836643" y="371624"/>
            <a:ext cx="1754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Single DOF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8D8D7E5-B0FE-5C76-B525-98317A84B7B2}"/>
                  </a:ext>
                </a:extLst>
              </p:cNvPr>
              <p:cNvSpPr/>
              <p:nvPr/>
            </p:nvSpPr>
            <p:spPr>
              <a:xfrm>
                <a:off x="9235293" y="1133690"/>
                <a:ext cx="2956707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8D8D7E5-B0FE-5C76-B525-98317A84B7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293" y="1133690"/>
                <a:ext cx="2956707" cy="490199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9">
                <a:extLst>
                  <a:ext uri="{FF2B5EF4-FFF2-40B4-BE49-F238E27FC236}">
                    <a16:creationId xmlns:a16="http://schemas.microsoft.com/office/drawing/2014/main" id="{4317D2D4-E7EB-0B20-4B34-EB4AE5B72A48}"/>
                  </a:ext>
                </a:extLst>
              </p:cNvPr>
              <p:cNvSpPr txBox="1"/>
              <p:nvPr/>
            </p:nvSpPr>
            <p:spPr>
              <a:xfrm>
                <a:off x="9281492" y="1685972"/>
                <a:ext cx="2636876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19">
                <a:extLst>
                  <a:ext uri="{FF2B5EF4-FFF2-40B4-BE49-F238E27FC236}">
                    <a16:creationId xmlns:a16="http://schemas.microsoft.com/office/drawing/2014/main" id="{4317D2D4-E7EB-0B20-4B34-EB4AE5B72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492" y="1685972"/>
                <a:ext cx="2636876" cy="490199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9">
                <a:extLst>
                  <a:ext uri="{FF2B5EF4-FFF2-40B4-BE49-F238E27FC236}">
                    <a16:creationId xmlns:a16="http://schemas.microsoft.com/office/drawing/2014/main" id="{2D0DD7F5-2559-5FE1-C4F1-FFB612B75223}"/>
                  </a:ext>
                </a:extLst>
              </p:cNvPr>
              <p:cNvSpPr txBox="1"/>
              <p:nvPr/>
            </p:nvSpPr>
            <p:spPr>
              <a:xfrm>
                <a:off x="9281492" y="2124345"/>
                <a:ext cx="7382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19">
                <a:extLst>
                  <a:ext uri="{FF2B5EF4-FFF2-40B4-BE49-F238E27FC236}">
                    <a16:creationId xmlns:a16="http://schemas.microsoft.com/office/drawing/2014/main" id="{2D0DD7F5-2559-5FE1-C4F1-FFB612B75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492" y="2124345"/>
                <a:ext cx="73821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562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6020A0-8C19-22DD-8A98-0EDFA4867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51E14C-3F64-D63C-8F9D-A892582A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13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94EC09-FA9C-A4E8-2EAC-E8249B79131E}"/>
              </a:ext>
            </a:extLst>
          </p:cNvPr>
          <p:cNvGrpSpPr>
            <a:grpSpLocks noChangeAspect="1"/>
          </p:cNvGrpSpPr>
          <p:nvPr/>
        </p:nvGrpSpPr>
        <p:grpSpPr>
          <a:xfrm>
            <a:off x="119730" y="81626"/>
            <a:ext cx="6593186" cy="4406707"/>
            <a:chOff x="282846" y="231931"/>
            <a:chExt cx="5834720" cy="389977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C996687-88BE-E900-C593-A8E9B4053CF3}"/>
                </a:ext>
              </a:extLst>
            </p:cNvPr>
            <p:cNvGrpSpPr/>
            <p:nvPr/>
          </p:nvGrpSpPr>
          <p:grpSpPr>
            <a:xfrm>
              <a:off x="282846" y="231931"/>
              <a:ext cx="5834720" cy="3899770"/>
              <a:chOff x="445273" y="1610481"/>
              <a:chExt cx="5834720" cy="389977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BD90355-9065-22A5-CBBC-DE0714A632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67D43BC-4691-584B-FF14-B7C68B7559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E12A7ED-65DC-3CFA-4B3B-7E1DA5B396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DC9C1F7-9ACB-2F78-EB00-18ECF74B2F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5EB837B9-C148-CEAE-84BA-A649E7C03CCF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5EB837B9-C148-CEAE-84BA-A649E7C03C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BD12390B-F4C6-0184-17F5-82434858C999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BD12390B-F4C6-0184-17F5-82434858C9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353D56C-C887-EB69-1182-532B9B9FDCC1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353D56C-C887-EB69-1182-532B9B9FDC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2E99A0E8-8579-A37C-1C66-482FD5F26541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2E99A0E8-8579-A37C-1C66-482FD5F265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6B760C8-038D-C656-F87D-2F0773EA62A5}"/>
                </a:ext>
              </a:extLst>
            </p:cNvPr>
            <p:cNvGrpSpPr/>
            <p:nvPr/>
          </p:nvGrpSpPr>
          <p:grpSpPr>
            <a:xfrm>
              <a:off x="2225361" y="1018567"/>
              <a:ext cx="2098423" cy="2245143"/>
              <a:chOff x="2225361" y="1018567"/>
              <a:chExt cx="2098423" cy="224514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CD35CC8-0D0A-E1D9-8222-215F231A2880}"/>
                  </a:ext>
                </a:extLst>
              </p:cNvPr>
              <p:cNvSpPr/>
              <p:nvPr/>
            </p:nvSpPr>
            <p:spPr>
              <a:xfrm>
                <a:off x="2464006" y="1201402"/>
                <a:ext cx="1526088" cy="1873696"/>
              </a:xfrm>
              <a:custGeom>
                <a:avLst/>
                <a:gdLst>
                  <a:gd name="connsiteX0" fmla="*/ 53193 w 1588317"/>
                  <a:gd name="connsiteY0" fmla="*/ 0 h 1870124"/>
                  <a:gd name="connsiteX1" fmla="*/ 19821 w 1588317"/>
                  <a:gd name="connsiteY1" fmla="*/ 660771 h 1870124"/>
                  <a:gd name="connsiteX2" fmla="*/ 320171 w 1588317"/>
                  <a:gd name="connsiteY2" fmla="*/ 1174704 h 1870124"/>
                  <a:gd name="connsiteX3" fmla="*/ 967593 w 1588317"/>
                  <a:gd name="connsiteY3" fmla="*/ 1855498 h 1870124"/>
                  <a:gd name="connsiteX4" fmla="*/ 1588317 w 1588317"/>
                  <a:gd name="connsiteY4" fmla="*/ 1575171 h 1870124"/>
                  <a:gd name="connsiteX0" fmla="*/ 53193 w 1547042"/>
                  <a:gd name="connsiteY0" fmla="*/ 0 h 1870727"/>
                  <a:gd name="connsiteX1" fmla="*/ 19821 w 1547042"/>
                  <a:gd name="connsiteY1" fmla="*/ 660771 h 1870727"/>
                  <a:gd name="connsiteX2" fmla="*/ 320171 w 1547042"/>
                  <a:gd name="connsiteY2" fmla="*/ 1174704 h 1870727"/>
                  <a:gd name="connsiteX3" fmla="*/ 967593 w 1547042"/>
                  <a:gd name="connsiteY3" fmla="*/ 1855498 h 1870727"/>
                  <a:gd name="connsiteX4" fmla="*/ 1547042 w 1547042"/>
                  <a:gd name="connsiteY4" fmla="*/ 1584696 h 1870727"/>
                  <a:gd name="connsiteX0" fmla="*/ 33941 w 1527790"/>
                  <a:gd name="connsiteY0" fmla="*/ 0 h 1870727"/>
                  <a:gd name="connsiteX1" fmla="*/ 29144 w 1527790"/>
                  <a:gd name="connsiteY1" fmla="*/ 708396 h 1870727"/>
                  <a:gd name="connsiteX2" fmla="*/ 300919 w 1527790"/>
                  <a:gd name="connsiteY2" fmla="*/ 1174704 h 1870727"/>
                  <a:gd name="connsiteX3" fmla="*/ 948341 w 1527790"/>
                  <a:gd name="connsiteY3" fmla="*/ 1855498 h 1870727"/>
                  <a:gd name="connsiteX4" fmla="*/ 1527790 w 1527790"/>
                  <a:gd name="connsiteY4" fmla="*/ 1584696 h 1870727"/>
                  <a:gd name="connsiteX0" fmla="*/ 35668 w 1529517"/>
                  <a:gd name="connsiteY0" fmla="*/ 0 h 1870727"/>
                  <a:gd name="connsiteX1" fmla="*/ 30871 w 1529517"/>
                  <a:gd name="connsiteY1" fmla="*/ 708396 h 1870727"/>
                  <a:gd name="connsiteX2" fmla="*/ 328046 w 1529517"/>
                  <a:gd name="connsiteY2" fmla="*/ 1225504 h 1870727"/>
                  <a:gd name="connsiteX3" fmla="*/ 950068 w 1529517"/>
                  <a:gd name="connsiteY3" fmla="*/ 1855498 h 1870727"/>
                  <a:gd name="connsiteX4" fmla="*/ 1529517 w 1529517"/>
                  <a:gd name="connsiteY4" fmla="*/ 1584696 h 1870727"/>
                  <a:gd name="connsiteX0" fmla="*/ 35668 w 1529517"/>
                  <a:gd name="connsiteY0" fmla="*/ 0 h 1873696"/>
                  <a:gd name="connsiteX1" fmla="*/ 30871 w 1529517"/>
                  <a:gd name="connsiteY1" fmla="*/ 708396 h 1873696"/>
                  <a:gd name="connsiteX2" fmla="*/ 328046 w 1529517"/>
                  <a:gd name="connsiteY2" fmla="*/ 1225504 h 1873696"/>
                  <a:gd name="connsiteX3" fmla="*/ 911968 w 1529517"/>
                  <a:gd name="connsiteY3" fmla="*/ 1858673 h 1873696"/>
                  <a:gd name="connsiteX4" fmla="*/ 1529517 w 1529517"/>
                  <a:gd name="connsiteY4" fmla="*/ 1584696 h 1873696"/>
                  <a:gd name="connsiteX0" fmla="*/ 32239 w 1526088"/>
                  <a:gd name="connsiteY0" fmla="*/ 0 h 1873696"/>
                  <a:gd name="connsiteX1" fmla="*/ 27442 w 1526088"/>
                  <a:gd name="connsiteY1" fmla="*/ 708396 h 1873696"/>
                  <a:gd name="connsiteX2" fmla="*/ 273817 w 1526088"/>
                  <a:gd name="connsiteY2" fmla="*/ 1257254 h 1873696"/>
                  <a:gd name="connsiteX3" fmla="*/ 908539 w 1526088"/>
                  <a:gd name="connsiteY3" fmla="*/ 1858673 h 1873696"/>
                  <a:gd name="connsiteX4" fmla="*/ 1526088 w 1526088"/>
                  <a:gd name="connsiteY4" fmla="*/ 1584696 h 1873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088" h="1873696">
                    <a:moveTo>
                      <a:pt x="32239" y="0"/>
                    </a:moveTo>
                    <a:cubicBezTo>
                      <a:pt x="-6695" y="232493"/>
                      <a:pt x="-12821" y="498854"/>
                      <a:pt x="27442" y="708396"/>
                    </a:cubicBezTo>
                    <a:cubicBezTo>
                      <a:pt x="67705" y="917938"/>
                      <a:pt x="126968" y="1065541"/>
                      <a:pt x="273817" y="1257254"/>
                    </a:cubicBezTo>
                    <a:cubicBezTo>
                      <a:pt x="420666" y="1448967"/>
                      <a:pt x="697181" y="1791929"/>
                      <a:pt x="908539" y="1858673"/>
                    </a:cubicBezTo>
                    <a:cubicBezTo>
                      <a:pt x="1119897" y="1925417"/>
                      <a:pt x="1321405" y="1758231"/>
                      <a:pt x="1526088" y="1584696"/>
                    </a:cubicBezTo>
                  </a:path>
                </a:pathLst>
              </a:custGeom>
              <a:noFill/>
              <a:ln w="3810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452AAAC-66F3-07D1-F7C2-6E7239A2E3CB}"/>
                  </a:ext>
                </a:extLst>
              </p:cNvPr>
              <p:cNvSpPr/>
              <p:nvPr/>
            </p:nvSpPr>
            <p:spPr>
              <a:xfrm>
                <a:off x="2225361" y="1018567"/>
                <a:ext cx="2098423" cy="2245143"/>
              </a:xfrm>
              <a:custGeom>
                <a:avLst/>
                <a:gdLst>
                  <a:gd name="connsiteX0" fmla="*/ 559926 w 2058460"/>
                  <a:gd name="connsiteY0" fmla="*/ 31190 h 2368446"/>
                  <a:gd name="connsiteX1" fmla="*/ 32645 w 2058460"/>
                  <a:gd name="connsiteY1" fmla="*/ 471703 h 2368446"/>
                  <a:gd name="connsiteX2" fmla="*/ 179483 w 2058460"/>
                  <a:gd name="connsiteY2" fmla="*/ 1446173 h 2368446"/>
                  <a:gd name="connsiteX3" fmla="*/ 1180651 w 2058460"/>
                  <a:gd name="connsiteY3" fmla="*/ 2367248 h 2368446"/>
                  <a:gd name="connsiteX4" fmla="*/ 1821398 w 2058460"/>
                  <a:gd name="connsiteY4" fmla="*/ 1619709 h 2368446"/>
                  <a:gd name="connsiteX5" fmla="*/ 2028306 w 2058460"/>
                  <a:gd name="connsiteY5" fmla="*/ 718658 h 2368446"/>
                  <a:gd name="connsiteX6" fmla="*/ 1227372 w 2058460"/>
                  <a:gd name="connsiteY6" fmla="*/ 111283 h 2368446"/>
                  <a:gd name="connsiteX7" fmla="*/ 559926 w 2058460"/>
                  <a:gd name="connsiteY7" fmla="*/ 31190 h 2368446"/>
                  <a:gd name="connsiteX0" fmla="*/ 556389 w 2056880"/>
                  <a:gd name="connsiteY0" fmla="*/ 31190 h 2241748"/>
                  <a:gd name="connsiteX1" fmla="*/ 29108 w 2056880"/>
                  <a:gd name="connsiteY1" fmla="*/ 471703 h 2241748"/>
                  <a:gd name="connsiteX2" fmla="*/ 175946 w 2056880"/>
                  <a:gd name="connsiteY2" fmla="*/ 1446173 h 2241748"/>
                  <a:gd name="connsiteX3" fmla="*/ 1072339 w 2056880"/>
                  <a:gd name="connsiteY3" fmla="*/ 2240248 h 2241748"/>
                  <a:gd name="connsiteX4" fmla="*/ 1817861 w 2056880"/>
                  <a:gd name="connsiteY4" fmla="*/ 1619709 h 2241748"/>
                  <a:gd name="connsiteX5" fmla="*/ 2024769 w 2056880"/>
                  <a:gd name="connsiteY5" fmla="*/ 718658 h 2241748"/>
                  <a:gd name="connsiteX6" fmla="*/ 1223835 w 2056880"/>
                  <a:gd name="connsiteY6" fmla="*/ 111283 h 2241748"/>
                  <a:gd name="connsiteX7" fmla="*/ 556389 w 2056880"/>
                  <a:gd name="connsiteY7" fmla="*/ 31190 h 2241748"/>
                  <a:gd name="connsiteX0" fmla="*/ 537640 w 2038131"/>
                  <a:gd name="connsiteY0" fmla="*/ 31190 h 2240260"/>
                  <a:gd name="connsiteX1" fmla="*/ 10359 w 2038131"/>
                  <a:gd name="connsiteY1" fmla="*/ 471703 h 2240260"/>
                  <a:gd name="connsiteX2" fmla="*/ 255622 w 2038131"/>
                  <a:gd name="connsiteY2" fmla="*/ 1633498 h 2240260"/>
                  <a:gd name="connsiteX3" fmla="*/ 1053590 w 2038131"/>
                  <a:gd name="connsiteY3" fmla="*/ 2240248 h 2240260"/>
                  <a:gd name="connsiteX4" fmla="*/ 1799112 w 2038131"/>
                  <a:gd name="connsiteY4" fmla="*/ 1619709 h 2240260"/>
                  <a:gd name="connsiteX5" fmla="*/ 2006020 w 2038131"/>
                  <a:gd name="connsiteY5" fmla="*/ 718658 h 2240260"/>
                  <a:gd name="connsiteX6" fmla="*/ 1205086 w 2038131"/>
                  <a:gd name="connsiteY6" fmla="*/ 111283 h 2240260"/>
                  <a:gd name="connsiteX7" fmla="*/ 537640 w 2038131"/>
                  <a:gd name="connsiteY7" fmla="*/ 31190 h 2240260"/>
                  <a:gd name="connsiteX0" fmla="*/ 580215 w 2080706"/>
                  <a:gd name="connsiteY0" fmla="*/ 43409 h 2252478"/>
                  <a:gd name="connsiteX1" fmla="*/ 8484 w 2080706"/>
                  <a:gd name="connsiteY1" fmla="*/ 649022 h 2252478"/>
                  <a:gd name="connsiteX2" fmla="*/ 298197 w 2080706"/>
                  <a:gd name="connsiteY2" fmla="*/ 1645717 h 2252478"/>
                  <a:gd name="connsiteX3" fmla="*/ 1096165 w 2080706"/>
                  <a:gd name="connsiteY3" fmla="*/ 2252467 h 2252478"/>
                  <a:gd name="connsiteX4" fmla="*/ 1841687 w 2080706"/>
                  <a:gd name="connsiteY4" fmla="*/ 1631928 h 2252478"/>
                  <a:gd name="connsiteX5" fmla="*/ 2048595 w 2080706"/>
                  <a:gd name="connsiteY5" fmla="*/ 730877 h 2252478"/>
                  <a:gd name="connsiteX6" fmla="*/ 1247661 w 2080706"/>
                  <a:gd name="connsiteY6" fmla="*/ 123502 h 2252478"/>
                  <a:gd name="connsiteX7" fmla="*/ 580215 w 2080706"/>
                  <a:gd name="connsiteY7" fmla="*/ 43409 h 2252478"/>
                  <a:gd name="connsiteX0" fmla="*/ 580215 w 2080706"/>
                  <a:gd name="connsiteY0" fmla="*/ 102192 h 2174736"/>
                  <a:gd name="connsiteX1" fmla="*/ 8484 w 2080706"/>
                  <a:gd name="connsiteY1" fmla="*/ 571280 h 2174736"/>
                  <a:gd name="connsiteX2" fmla="*/ 298197 w 2080706"/>
                  <a:gd name="connsiteY2" fmla="*/ 1567975 h 2174736"/>
                  <a:gd name="connsiteX3" fmla="*/ 1096165 w 2080706"/>
                  <a:gd name="connsiteY3" fmla="*/ 2174725 h 2174736"/>
                  <a:gd name="connsiteX4" fmla="*/ 1841687 w 2080706"/>
                  <a:gd name="connsiteY4" fmla="*/ 1554186 h 2174736"/>
                  <a:gd name="connsiteX5" fmla="*/ 2048595 w 2080706"/>
                  <a:gd name="connsiteY5" fmla="*/ 653135 h 2174736"/>
                  <a:gd name="connsiteX6" fmla="*/ 1247661 w 2080706"/>
                  <a:gd name="connsiteY6" fmla="*/ 45760 h 2174736"/>
                  <a:gd name="connsiteX7" fmla="*/ 580215 w 2080706"/>
                  <a:gd name="connsiteY7" fmla="*/ 102192 h 2174736"/>
                  <a:gd name="connsiteX0" fmla="*/ 580215 w 2080706"/>
                  <a:gd name="connsiteY0" fmla="*/ 42930 h 2255174"/>
                  <a:gd name="connsiteX1" fmla="*/ 8484 w 2080706"/>
                  <a:gd name="connsiteY1" fmla="*/ 651718 h 2255174"/>
                  <a:gd name="connsiteX2" fmla="*/ 298197 w 2080706"/>
                  <a:gd name="connsiteY2" fmla="*/ 1648413 h 2255174"/>
                  <a:gd name="connsiteX3" fmla="*/ 1096165 w 2080706"/>
                  <a:gd name="connsiteY3" fmla="*/ 2255163 h 2255174"/>
                  <a:gd name="connsiteX4" fmla="*/ 1841687 w 2080706"/>
                  <a:gd name="connsiteY4" fmla="*/ 1634624 h 2255174"/>
                  <a:gd name="connsiteX5" fmla="*/ 2048595 w 2080706"/>
                  <a:gd name="connsiteY5" fmla="*/ 733573 h 2255174"/>
                  <a:gd name="connsiteX6" fmla="*/ 1247661 w 2080706"/>
                  <a:gd name="connsiteY6" fmla="*/ 126198 h 2255174"/>
                  <a:gd name="connsiteX7" fmla="*/ 580215 w 2080706"/>
                  <a:gd name="connsiteY7" fmla="*/ 42930 h 2255174"/>
                  <a:gd name="connsiteX0" fmla="*/ 583281 w 2083772"/>
                  <a:gd name="connsiteY0" fmla="*/ 32821 h 2245066"/>
                  <a:gd name="connsiteX1" fmla="*/ 8375 w 2083772"/>
                  <a:gd name="connsiteY1" fmla="*/ 505084 h 2245066"/>
                  <a:gd name="connsiteX2" fmla="*/ 301263 w 2083772"/>
                  <a:gd name="connsiteY2" fmla="*/ 1638304 h 2245066"/>
                  <a:gd name="connsiteX3" fmla="*/ 1099231 w 2083772"/>
                  <a:gd name="connsiteY3" fmla="*/ 2245054 h 2245066"/>
                  <a:gd name="connsiteX4" fmla="*/ 1844753 w 2083772"/>
                  <a:gd name="connsiteY4" fmla="*/ 1624515 h 2245066"/>
                  <a:gd name="connsiteX5" fmla="*/ 2051661 w 2083772"/>
                  <a:gd name="connsiteY5" fmla="*/ 723464 h 2245066"/>
                  <a:gd name="connsiteX6" fmla="*/ 1250727 w 2083772"/>
                  <a:gd name="connsiteY6" fmla="*/ 116089 h 2245066"/>
                  <a:gd name="connsiteX7" fmla="*/ 583281 w 2083772"/>
                  <a:gd name="connsiteY7" fmla="*/ 32821 h 2245066"/>
                  <a:gd name="connsiteX0" fmla="*/ 593866 w 2094357"/>
                  <a:gd name="connsiteY0" fmla="*/ 32821 h 2245326"/>
                  <a:gd name="connsiteX1" fmla="*/ 18960 w 2094357"/>
                  <a:gd name="connsiteY1" fmla="*/ 505084 h 2245326"/>
                  <a:gd name="connsiteX2" fmla="*/ 229298 w 2094357"/>
                  <a:gd name="connsiteY2" fmla="*/ 1685929 h 2245326"/>
                  <a:gd name="connsiteX3" fmla="*/ 1109816 w 2094357"/>
                  <a:gd name="connsiteY3" fmla="*/ 2245054 h 2245326"/>
                  <a:gd name="connsiteX4" fmla="*/ 1855338 w 2094357"/>
                  <a:gd name="connsiteY4" fmla="*/ 1624515 h 2245326"/>
                  <a:gd name="connsiteX5" fmla="*/ 2062246 w 2094357"/>
                  <a:gd name="connsiteY5" fmla="*/ 723464 h 2245326"/>
                  <a:gd name="connsiteX6" fmla="*/ 1261312 w 2094357"/>
                  <a:gd name="connsiteY6" fmla="*/ 116089 h 2245326"/>
                  <a:gd name="connsiteX7" fmla="*/ 593866 w 2094357"/>
                  <a:gd name="connsiteY7" fmla="*/ 32821 h 2245326"/>
                  <a:gd name="connsiteX0" fmla="*/ 583009 w 2083500"/>
                  <a:gd name="connsiteY0" fmla="*/ 32821 h 2251044"/>
                  <a:gd name="connsiteX1" fmla="*/ 8103 w 2083500"/>
                  <a:gd name="connsiteY1" fmla="*/ 505084 h 2251044"/>
                  <a:gd name="connsiteX2" fmla="*/ 304166 w 2083500"/>
                  <a:gd name="connsiteY2" fmla="*/ 1851029 h 2251044"/>
                  <a:gd name="connsiteX3" fmla="*/ 1098959 w 2083500"/>
                  <a:gd name="connsiteY3" fmla="*/ 2245054 h 2251044"/>
                  <a:gd name="connsiteX4" fmla="*/ 1844481 w 2083500"/>
                  <a:gd name="connsiteY4" fmla="*/ 1624515 h 2251044"/>
                  <a:gd name="connsiteX5" fmla="*/ 2051389 w 2083500"/>
                  <a:gd name="connsiteY5" fmla="*/ 723464 h 2251044"/>
                  <a:gd name="connsiteX6" fmla="*/ 1250455 w 2083500"/>
                  <a:gd name="connsiteY6" fmla="*/ 116089 h 2251044"/>
                  <a:gd name="connsiteX7" fmla="*/ 583009 w 2083500"/>
                  <a:gd name="connsiteY7" fmla="*/ 32821 h 2251044"/>
                  <a:gd name="connsiteX0" fmla="*/ 608118 w 2108609"/>
                  <a:gd name="connsiteY0" fmla="*/ 32821 h 2245159"/>
                  <a:gd name="connsiteX1" fmla="*/ 33212 w 2108609"/>
                  <a:gd name="connsiteY1" fmla="*/ 505084 h 2245159"/>
                  <a:gd name="connsiteX2" fmla="*/ 183225 w 2108609"/>
                  <a:gd name="connsiteY2" fmla="*/ 1663704 h 2245159"/>
                  <a:gd name="connsiteX3" fmla="*/ 1124068 w 2108609"/>
                  <a:gd name="connsiteY3" fmla="*/ 2245054 h 2245159"/>
                  <a:gd name="connsiteX4" fmla="*/ 1869590 w 2108609"/>
                  <a:gd name="connsiteY4" fmla="*/ 1624515 h 2245159"/>
                  <a:gd name="connsiteX5" fmla="*/ 2076498 w 2108609"/>
                  <a:gd name="connsiteY5" fmla="*/ 723464 h 2245159"/>
                  <a:gd name="connsiteX6" fmla="*/ 1275564 w 2108609"/>
                  <a:gd name="connsiteY6" fmla="*/ 116089 h 2245159"/>
                  <a:gd name="connsiteX7" fmla="*/ 608118 w 2108609"/>
                  <a:gd name="connsiteY7" fmla="*/ 32821 h 2245159"/>
                  <a:gd name="connsiteX0" fmla="*/ 597932 w 2098423"/>
                  <a:gd name="connsiteY0" fmla="*/ 32821 h 2245143"/>
                  <a:gd name="connsiteX1" fmla="*/ 23026 w 2098423"/>
                  <a:gd name="connsiteY1" fmla="*/ 505084 h 2245143"/>
                  <a:gd name="connsiteX2" fmla="*/ 212796 w 2098423"/>
                  <a:gd name="connsiteY2" fmla="*/ 1584191 h 2245143"/>
                  <a:gd name="connsiteX3" fmla="*/ 1113882 w 2098423"/>
                  <a:gd name="connsiteY3" fmla="*/ 2245054 h 2245143"/>
                  <a:gd name="connsiteX4" fmla="*/ 1859404 w 2098423"/>
                  <a:gd name="connsiteY4" fmla="*/ 1624515 h 2245143"/>
                  <a:gd name="connsiteX5" fmla="*/ 2066312 w 2098423"/>
                  <a:gd name="connsiteY5" fmla="*/ 723464 h 2245143"/>
                  <a:gd name="connsiteX6" fmla="*/ 1265378 w 2098423"/>
                  <a:gd name="connsiteY6" fmla="*/ 116089 h 2245143"/>
                  <a:gd name="connsiteX7" fmla="*/ 597932 w 2098423"/>
                  <a:gd name="connsiteY7" fmla="*/ 32821 h 2245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8423" h="2245143">
                    <a:moveTo>
                      <a:pt x="597932" y="32821"/>
                    </a:moveTo>
                    <a:cubicBezTo>
                      <a:pt x="390873" y="97653"/>
                      <a:pt x="87215" y="246522"/>
                      <a:pt x="23026" y="505084"/>
                    </a:cubicBezTo>
                    <a:cubicBezTo>
                      <a:pt x="-41163" y="763646"/>
                      <a:pt x="30987" y="1294196"/>
                      <a:pt x="212796" y="1584191"/>
                    </a:cubicBezTo>
                    <a:cubicBezTo>
                      <a:pt x="394605" y="1874186"/>
                      <a:pt x="839447" y="2238333"/>
                      <a:pt x="1113882" y="2245054"/>
                    </a:cubicBezTo>
                    <a:cubicBezTo>
                      <a:pt x="1388317" y="2251775"/>
                      <a:pt x="1700666" y="1878113"/>
                      <a:pt x="1859404" y="1624515"/>
                    </a:cubicBezTo>
                    <a:cubicBezTo>
                      <a:pt x="2018142" y="1370917"/>
                      <a:pt x="2165316" y="974868"/>
                      <a:pt x="2066312" y="723464"/>
                    </a:cubicBezTo>
                    <a:cubicBezTo>
                      <a:pt x="1967308" y="472060"/>
                      <a:pt x="1510108" y="231196"/>
                      <a:pt x="1265378" y="116089"/>
                    </a:cubicBezTo>
                    <a:cubicBezTo>
                      <a:pt x="1020648" y="982"/>
                      <a:pt x="804991" y="-32011"/>
                      <a:pt x="597932" y="32821"/>
                    </a:cubicBezTo>
                    <a:close/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62162BF-1A5A-16FB-DDDF-38ECEF8FB089}"/>
                  </a:ext>
                </a:extLst>
              </p:cNvPr>
              <p:cNvSpPr/>
              <p:nvPr/>
            </p:nvSpPr>
            <p:spPr>
              <a:xfrm>
                <a:off x="2500068" y="1163608"/>
                <a:ext cx="1519364" cy="1603354"/>
              </a:xfrm>
              <a:custGeom>
                <a:avLst/>
                <a:gdLst>
                  <a:gd name="connsiteX0" fmla="*/ 0 w 1529480"/>
                  <a:gd name="connsiteY0" fmla="*/ 27534 h 1602704"/>
                  <a:gd name="connsiteX1" fmla="*/ 747539 w 1529480"/>
                  <a:gd name="connsiteY1" fmla="*/ 74255 h 1602704"/>
                  <a:gd name="connsiteX2" fmla="*/ 1248123 w 1529480"/>
                  <a:gd name="connsiteY2" fmla="*/ 661607 h 1602704"/>
                  <a:gd name="connsiteX3" fmla="*/ 1508426 w 1529480"/>
                  <a:gd name="connsiteY3" fmla="*/ 1255633 h 1602704"/>
                  <a:gd name="connsiteX4" fmla="*/ 1495078 w 1529480"/>
                  <a:gd name="connsiteY4" fmla="*/ 1602704 h 1602704"/>
                  <a:gd name="connsiteX0" fmla="*/ 0 w 1521809"/>
                  <a:gd name="connsiteY0" fmla="*/ 27534 h 1580663"/>
                  <a:gd name="connsiteX1" fmla="*/ 747539 w 1521809"/>
                  <a:gd name="connsiteY1" fmla="*/ 74255 h 1580663"/>
                  <a:gd name="connsiteX2" fmla="*/ 1248123 w 1521809"/>
                  <a:gd name="connsiteY2" fmla="*/ 661607 h 1580663"/>
                  <a:gd name="connsiteX3" fmla="*/ 1508426 w 1521809"/>
                  <a:gd name="connsiteY3" fmla="*/ 1255633 h 1580663"/>
                  <a:gd name="connsiteX4" fmla="*/ 1457925 w 1521809"/>
                  <a:gd name="connsiteY4" fmla="*/ 1580663 h 1580663"/>
                  <a:gd name="connsiteX0" fmla="*/ 0 w 1521809"/>
                  <a:gd name="connsiteY0" fmla="*/ 77344 h 1630473"/>
                  <a:gd name="connsiteX1" fmla="*/ 679427 w 1521809"/>
                  <a:gd name="connsiteY1" fmla="*/ 45345 h 1630473"/>
                  <a:gd name="connsiteX2" fmla="*/ 1248123 w 1521809"/>
                  <a:gd name="connsiteY2" fmla="*/ 711417 h 1630473"/>
                  <a:gd name="connsiteX3" fmla="*/ 1508426 w 1521809"/>
                  <a:gd name="connsiteY3" fmla="*/ 1305443 h 1630473"/>
                  <a:gd name="connsiteX4" fmla="*/ 1457925 w 1521809"/>
                  <a:gd name="connsiteY4" fmla="*/ 1630473 h 1630473"/>
                  <a:gd name="connsiteX0" fmla="*/ 0 w 1521809"/>
                  <a:gd name="connsiteY0" fmla="*/ 59218 h 1612347"/>
                  <a:gd name="connsiteX1" fmla="*/ 679427 w 1521809"/>
                  <a:gd name="connsiteY1" fmla="*/ 27219 h 1612347"/>
                  <a:gd name="connsiteX2" fmla="*/ 1248123 w 1521809"/>
                  <a:gd name="connsiteY2" fmla="*/ 693291 h 1612347"/>
                  <a:gd name="connsiteX3" fmla="*/ 1508426 w 1521809"/>
                  <a:gd name="connsiteY3" fmla="*/ 1287317 h 1612347"/>
                  <a:gd name="connsiteX4" fmla="*/ 1457925 w 1521809"/>
                  <a:gd name="connsiteY4" fmla="*/ 1612347 h 1612347"/>
                  <a:gd name="connsiteX0" fmla="*/ 0 w 1521809"/>
                  <a:gd name="connsiteY0" fmla="*/ 63859 h 1616988"/>
                  <a:gd name="connsiteX1" fmla="*/ 679427 w 1521809"/>
                  <a:gd name="connsiteY1" fmla="*/ 31860 h 1616988"/>
                  <a:gd name="connsiteX2" fmla="*/ 1189298 w 1521809"/>
                  <a:gd name="connsiteY2" fmla="*/ 515303 h 1616988"/>
                  <a:gd name="connsiteX3" fmla="*/ 1508426 w 1521809"/>
                  <a:gd name="connsiteY3" fmla="*/ 1291958 h 1616988"/>
                  <a:gd name="connsiteX4" fmla="*/ 1457925 w 1521809"/>
                  <a:gd name="connsiteY4" fmla="*/ 1616988 h 1616988"/>
                  <a:gd name="connsiteX0" fmla="*/ 0 w 1492328"/>
                  <a:gd name="connsiteY0" fmla="*/ 63859 h 1616988"/>
                  <a:gd name="connsiteX1" fmla="*/ 679427 w 1492328"/>
                  <a:gd name="connsiteY1" fmla="*/ 31860 h 1616988"/>
                  <a:gd name="connsiteX2" fmla="*/ 1189298 w 1492328"/>
                  <a:gd name="connsiteY2" fmla="*/ 515303 h 1616988"/>
                  <a:gd name="connsiteX3" fmla="*/ 1471274 w 1492328"/>
                  <a:gd name="connsiteY3" fmla="*/ 1288809 h 1616988"/>
                  <a:gd name="connsiteX4" fmla="*/ 1457925 w 1492328"/>
                  <a:gd name="connsiteY4" fmla="*/ 1616988 h 1616988"/>
                  <a:gd name="connsiteX0" fmla="*/ 0 w 1495539"/>
                  <a:gd name="connsiteY0" fmla="*/ 63859 h 1623286"/>
                  <a:gd name="connsiteX1" fmla="*/ 679427 w 1495539"/>
                  <a:gd name="connsiteY1" fmla="*/ 31860 h 1623286"/>
                  <a:gd name="connsiteX2" fmla="*/ 1189298 w 1495539"/>
                  <a:gd name="connsiteY2" fmla="*/ 515303 h 1623286"/>
                  <a:gd name="connsiteX3" fmla="*/ 1471274 w 1495539"/>
                  <a:gd name="connsiteY3" fmla="*/ 1288809 h 1623286"/>
                  <a:gd name="connsiteX4" fmla="*/ 1467213 w 1495539"/>
                  <a:gd name="connsiteY4" fmla="*/ 1623286 h 1623286"/>
                  <a:gd name="connsiteX0" fmla="*/ 0 w 1495539"/>
                  <a:gd name="connsiteY0" fmla="*/ 8775 h 1568202"/>
                  <a:gd name="connsiteX1" fmla="*/ 812556 w 1495539"/>
                  <a:gd name="connsiteY1" fmla="*/ 102727 h 1568202"/>
                  <a:gd name="connsiteX2" fmla="*/ 1189298 w 1495539"/>
                  <a:gd name="connsiteY2" fmla="*/ 460219 h 1568202"/>
                  <a:gd name="connsiteX3" fmla="*/ 1471274 w 1495539"/>
                  <a:gd name="connsiteY3" fmla="*/ 1233725 h 1568202"/>
                  <a:gd name="connsiteX4" fmla="*/ 1467213 w 1495539"/>
                  <a:gd name="connsiteY4" fmla="*/ 1568202 h 1568202"/>
                  <a:gd name="connsiteX0" fmla="*/ 0 w 1495539"/>
                  <a:gd name="connsiteY0" fmla="*/ 25444 h 1584871"/>
                  <a:gd name="connsiteX1" fmla="*/ 763019 w 1495539"/>
                  <a:gd name="connsiteY1" fmla="*/ 53272 h 1584871"/>
                  <a:gd name="connsiteX2" fmla="*/ 1189298 w 1495539"/>
                  <a:gd name="connsiteY2" fmla="*/ 476888 h 1584871"/>
                  <a:gd name="connsiteX3" fmla="*/ 1471274 w 1495539"/>
                  <a:gd name="connsiteY3" fmla="*/ 1250394 h 1584871"/>
                  <a:gd name="connsiteX4" fmla="*/ 1467213 w 1495539"/>
                  <a:gd name="connsiteY4" fmla="*/ 1584871 h 1584871"/>
                  <a:gd name="connsiteX0" fmla="*/ 0 w 1495539"/>
                  <a:gd name="connsiteY0" fmla="*/ 30683 h 1590110"/>
                  <a:gd name="connsiteX1" fmla="*/ 763019 w 1495539"/>
                  <a:gd name="connsiteY1" fmla="*/ 58511 h 1590110"/>
                  <a:gd name="connsiteX2" fmla="*/ 1297659 w 1495539"/>
                  <a:gd name="connsiteY2" fmla="*/ 567144 h 1590110"/>
                  <a:gd name="connsiteX3" fmla="*/ 1471274 w 1495539"/>
                  <a:gd name="connsiteY3" fmla="*/ 1255633 h 1590110"/>
                  <a:gd name="connsiteX4" fmla="*/ 1467213 w 1495539"/>
                  <a:gd name="connsiteY4" fmla="*/ 1590110 h 1590110"/>
                  <a:gd name="connsiteX0" fmla="*/ 0 w 1481569"/>
                  <a:gd name="connsiteY0" fmla="*/ 30683 h 1590110"/>
                  <a:gd name="connsiteX1" fmla="*/ 763019 w 1481569"/>
                  <a:gd name="connsiteY1" fmla="*/ 58511 h 1590110"/>
                  <a:gd name="connsiteX2" fmla="*/ 1297659 w 1481569"/>
                  <a:gd name="connsiteY2" fmla="*/ 567144 h 1590110"/>
                  <a:gd name="connsiteX3" fmla="*/ 1471274 w 1481569"/>
                  <a:gd name="connsiteY3" fmla="*/ 1255633 h 1590110"/>
                  <a:gd name="connsiteX4" fmla="*/ 1467213 w 1481569"/>
                  <a:gd name="connsiteY4" fmla="*/ 1590110 h 1590110"/>
                  <a:gd name="connsiteX0" fmla="*/ 0 w 1481569"/>
                  <a:gd name="connsiteY0" fmla="*/ 30683 h 1590110"/>
                  <a:gd name="connsiteX1" fmla="*/ 763019 w 1481569"/>
                  <a:gd name="connsiteY1" fmla="*/ 58511 h 1590110"/>
                  <a:gd name="connsiteX2" fmla="*/ 1297659 w 1481569"/>
                  <a:gd name="connsiteY2" fmla="*/ 567144 h 1590110"/>
                  <a:gd name="connsiteX3" fmla="*/ 1471274 w 1481569"/>
                  <a:gd name="connsiteY3" fmla="*/ 1255633 h 1590110"/>
                  <a:gd name="connsiteX4" fmla="*/ 1467213 w 1481569"/>
                  <a:gd name="connsiteY4" fmla="*/ 1590110 h 1590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1569" h="1590110">
                    <a:moveTo>
                      <a:pt x="0" y="30683"/>
                    </a:moveTo>
                    <a:cubicBezTo>
                      <a:pt x="269759" y="1204"/>
                      <a:pt x="546743" y="-30899"/>
                      <a:pt x="763019" y="58511"/>
                    </a:cubicBezTo>
                    <a:cubicBezTo>
                      <a:pt x="979296" y="147921"/>
                      <a:pt x="1179617" y="367624"/>
                      <a:pt x="1297659" y="567144"/>
                    </a:cubicBezTo>
                    <a:cubicBezTo>
                      <a:pt x="1415701" y="766664"/>
                      <a:pt x="1467267" y="1098784"/>
                      <a:pt x="1471274" y="1255633"/>
                    </a:cubicBezTo>
                    <a:cubicBezTo>
                      <a:pt x="1475281" y="1412482"/>
                      <a:pt x="1494466" y="1494999"/>
                      <a:pt x="1467213" y="1590110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466EB7F-14F3-BF33-CECD-7DA25E4EFBE4}"/>
                </a:ext>
              </a:extLst>
            </p:cNvPr>
            <p:cNvGrpSpPr/>
            <p:nvPr/>
          </p:nvGrpSpPr>
          <p:grpSpPr>
            <a:xfrm>
              <a:off x="2015011" y="788387"/>
              <a:ext cx="2632089" cy="2684089"/>
              <a:chOff x="2015011" y="788387"/>
              <a:chExt cx="2632089" cy="2684089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2B290E0B-7AD4-A2A6-DD9F-8E92D4104A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2897" y="788387"/>
                <a:ext cx="380502" cy="46231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0502BBE-3259-F4F9-4799-4EA382EF74AB}"/>
                  </a:ext>
                </a:extLst>
              </p:cNvPr>
              <p:cNvCxnSpPr/>
              <p:nvPr/>
            </p:nvCxnSpPr>
            <p:spPr>
              <a:xfrm flipV="1">
                <a:off x="3951287" y="1380112"/>
                <a:ext cx="342245" cy="28360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789313F-776B-30D7-C055-D2466834A3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47400" y="1543348"/>
                <a:ext cx="489078" cy="19965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FAE07B4-7982-609B-BD0E-6D7296B5192A}"/>
                  </a:ext>
                </a:extLst>
              </p:cNvPr>
              <p:cNvCxnSpPr/>
              <p:nvPr/>
            </p:nvCxnSpPr>
            <p:spPr>
              <a:xfrm flipV="1">
                <a:off x="3344880" y="2430717"/>
                <a:ext cx="315949" cy="38673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944DC59-BB6E-DF85-FF0B-F45B4B243D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84212" y="3007450"/>
                <a:ext cx="249719" cy="341408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399A5E8-6345-CF7D-A3B8-C9F8390DD6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9037" y="1861652"/>
                <a:ext cx="408063" cy="18617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9FA53D8-AA6D-236D-9DFF-6F17E92B9F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6551" y="2520122"/>
                <a:ext cx="274784" cy="26271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092CBD0-7553-9BDB-750A-F2969D99A7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5011" y="1550383"/>
                <a:ext cx="356341" cy="47087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BDF9A6D-EE5F-FF1C-82E6-C96FC22B48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26087" y="1155371"/>
                <a:ext cx="165225" cy="309236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BF66153-EC44-95F6-4D03-7AEDEA5F11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83838" y="3143481"/>
                <a:ext cx="125782" cy="32899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A29F00F8-01E5-093F-98D2-8546EEB35B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98305" y="2068118"/>
                <a:ext cx="660007" cy="110152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19">
                <a:extLst>
                  <a:ext uri="{FF2B5EF4-FFF2-40B4-BE49-F238E27FC236}">
                    <a16:creationId xmlns:a16="http://schemas.microsoft.com/office/drawing/2014/main" id="{F494B565-C2A0-626D-6D20-EA3DB499D886}"/>
                  </a:ext>
                </a:extLst>
              </p:cNvPr>
              <p:cNvSpPr txBox="1"/>
              <p:nvPr/>
            </p:nvSpPr>
            <p:spPr>
              <a:xfrm>
                <a:off x="1328786" y="4464694"/>
                <a:ext cx="8165248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The displacement field is </a:t>
                </a:r>
              </a:p>
              <a:p>
                <a:pPr algn="ctr"/>
                <a:r>
                  <a:rPr lang="en-US" sz="4400" dirty="0" err="1">
                    <a:solidFill>
                      <a:schemeClr val="accent6">
                        <a:lumMod val="75000"/>
                      </a:schemeClr>
                    </a:solidFill>
                  </a:rPr>
                  <a:t>divergenceless</a:t>
                </a:r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(DR-DIV)</a:t>
                </a:r>
              </a:p>
            </p:txBody>
          </p:sp>
        </mc:Choice>
        <mc:Fallback>
          <p:sp>
            <p:nvSpPr>
              <p:cNvPr id="30" name="TextBox 19">
                <a:extLst>
                  <a:ext uri="{FF2B5EF4-FFF2-40B4-BE49-F238E27FC236}">
                    <a16:creationId xmlns:a16="http://schemas.microsoft.com/office/drawing/2014/main" id="{F494B565-C2A0-626D-6D20-EA3DB499D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786" y="4464694"/>
                <a:ext cx="8165248" cy="1446550"/>
              </a:xfrm>
              <a:prstGeom prst="rect">
                <a:avLst/>
              </a:prstGeom>
              <a:blipFill>
                <a:blip r:embed="rId6"/>
                <a:stretch>
                  <a:fillRect l="-2614" t="-8403" r="-2614" b="-18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19">
                <a:extLst>
                  <a:ext uri="{FF2B5EF4-FFF2-40B4-BE49-F238E27FC236}">
                    <a16:creationId xmlns:a16="http://schemas.microsoft.com/office/drawing/2014/main" id="{A8E42480-4578-0E6A-5889-DD21EDB1FD25}"/>
                  </a:ext>
                </a:extLst>
              </p:cNvPr>
              <p:cNvSpPr txBox="1"/>
              <p:nvPr/>
            </p:nvSpPr>
            <p:spPr>
              <a:xfrm>
                <a:off x="6289527" y="15199"/>
                <a:ext cx="5864233" cy="1033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31" name="TextBox 19">
                <a:extLst>
                  <a:ext uri="{FF2B5EF4-FFF2-40B4-BE49-F238E27FC236}">
                    <a16:creationId xmlns:a16="http://schemas.microsoft.com/office/drawing/2014/main" id="{A8E42480-4578-0E6A-5889-DD21EDB1F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527" y="15199"/>
                <a:ext cx="5864233" cy="10338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20">
                <a:extLst>
                  <a:ext uri="{FF2B5EF4-FFF2-40B4-BE49-F238E27FC236}">
                    <a16:creationId xmlns:a16="http://schemas.microsoft.com/office/drawing/2014/main" id="{5D3E2CC6-948B-7C7A-BDEF-6307F7E656D0}"/>
                  </a:ext>
                </a:extLst>
              </p:cNvPr>
              <p:cNvSpPr txBox="1"/>
              <p:nvPr/>
            </p:nvSpPr>
            <p:spPr>
              <a:xfrm>
                <a:off x="4667015" y="3718892"/>
                <a:ext cx="252024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" name="TextBox 20">
                <a:extLst>
                  <a:ext uri="{FF2B5EF4-FFF2-40B4-BE49-F238E27FC236}">
                    <a16:creationId xmlns:a16="http://schemas.microsoft.com/office/drawing/2014/main" id="{5D3E2CC6-948B-7C7A-BDEF-6307F7E65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015" y="3718892"/>
                <a:ext cx="2520242" cy="769441"/>
              </a:xfrm>
              <a:prstGeom prst="rect">
                <a:avLst/>
              </a:prstGeom>
              <a:blipFill>
                <a:blip r:embed="rId8"/>
                <a:stretch>
                  <a:fillRect l="-9927" t="-15873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19">
                <a:extLst>
                  <a:ext uri="{FF2B5EF4-FFF2-40B4-BE49-F238E27FC236}">
                    <a16:creationId xmlns:a16="http://schemas.microsoft.com/office/drawing/2014/main" id="{DC99275C-7CDA-0EA3-9F77-FE134BD7B16B}"/>
                  </a:ext>
                </a:extLst>
              </p:cNvPr>
              <p:cNvSpPr txBox="1"/>
              <p:nvPr/>
            </p:nvSpPr>
            <p:spPr>
              <a:xfrm>
                <a:off x="5946213" y="1103232"/>
                <a:ext cx="6361998" cy="888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4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33" name="TextBox 19">
                <a:extLst>
                  <a:ext uri="{FF2B5EF4-FFF2-40B4-BE49-F238E27FC236}">
                    <a16:creationId xmlns:a16="http://schemas.microsoft.com/office/drawing/2014/main" id="{DC99275C-7CDA-0EA3-9F77-FE134BD7B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213" y="1103232"/>
                <a:ext cx="6361998" cy="888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8EF125C5-5498-7B62-353A-6246F50EE5A2}"/>
              </a:ext>
            </a:extLst>
          </p:cNvPr>
          <p:cNvSpPr txBox="1"/>
          <p:nvPr/>
        </p:nvSpPr>
        <p:spPr>
          <a:xfrm>
            <a:off x="8326127" y="2737932"/>
            <a:ext cx="1850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Single DOF: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C1C40CE-7700-8852-A55A-3F1371071F7F}"/>
                  </a:ext>
                </a:extLst>
              </p:cNvPr>
              <p:cNvSpPr/>
              <p:nvPr/>
            </p:nvSpPr>
            <p:spPr>
              <a:xfrm>
                <a:off x="10176313" y="2784741"/>
                <a:ext cx="14734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C1C40CE-7700-8852-A55A-3F1371071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6313" y="2784741"/>
                <a:ext cx="147341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257429-4A76-7585-3B7F-50A86B6FA650}"/>
              </a:ext>
            </a:extLst>
          </p:cNvPr>
          <p:cNvCxnSpPr/>
          <p:nvPr/>
        </p:nvCxnSpPr>
        <p:spPr>
          <a:xfrm flipH="1">
            <a:off x="10098646" y="1837509"/>
            <a:ext cx="1160873" cy="728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94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6020A0-8C19-22DD-8A98-0EDFA4867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51E14C-3F64-D63C-8F9D-A892582A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14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94EC09-FA9C-A4E8-2EAC-E8249B79131E}"/>
              </a:ext>
            </a:extLst>
          </p:cNvPr>
          <p:cNvGrpSpPr>
            <a:grpSpLocks noChangeAspect="1"/>
          </p:cNvGrpSpPr>
          <p:nvPr/>
        </p:nvGrpSpPr>
        <p:grpSpPr>
          <a:xfrm>
            <a:off x="119730" y="81626"/>
            <a:ext cx="6593186" cy="4406707"/>
            <a:chOff x="282846" y="231931"/>
            <a:chExt cx="5834720" cy="389977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C996687-88BE-E900-C593-A8E9B4053CF3}"/>
                </a:ext>
              </a:extLst>
            </p:cNvPr>
            <p:cNvGrpSpPr/>
            <p:nvPr/>
          </p:nvGrpSpPr>
          <p:grpSpPr>
            <a:xfrm>
              <a:off x="282846" y="231931"/>
              <a:ext cx="5834720" cy="3899770"/>
              <a:chOff x="445273" y="1610481"/>
              <a:chExt cx="5834720" cy="389977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BD90355-9065-22A5-CBBC-DE0714A632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67D43BC-4691-584B-FF14-B7C68B7559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E12A7ED-65DC-3CFA-4B3B-7E1DA5B396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DC9C1F7-9ACB-2F78-EB00-18ECF74B2F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5EB837B9-C148-CEAE-84BA-A649E7C03CCF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AD942DE0-B948-31DC-D8ED-E3F480B045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0909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BD12390B-F4C6-0184-17F5-82434858C999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5D6FCDAC-2B1A-189E-EFBB-1FE52AD060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353D56C-C887-EB69-1182-532B9B9FDCC1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74E8C4C0-6D37-AFEC-80D5-5A66A9DD9B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12963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2E99A0E8-8579-A37C-1C66-482FD5F26541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0A5F62F-FBDA-B8E7-3518-F46F34F0CD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851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6B760C8-038D-C656-F87D-2F0773EA62A5}"/>
                </a:ext>
              </a:extLst>
            </p:cNvPr>
            <p:cNvGrpSpPr/>
            <p:nvPr/>
          </p:nvGrpSpPr>
          <p:grpSpPr>
            <a:xfrm>
              <a:off x="2225361" y="1018567"/>
              <a:ext cx="2098423" cy="2245143"/>
              <a:chOff x="2225361" y="1018567"/>
              <a:chExt cx="2098423" cy="224514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CD35CC8-0D0A-E1D9-8222-215F231A2880}"/>
                  </a:ext>
                </a:extLst>
              </p:cNvPr>
              <p:cNvSpPr/>
              <p:nvPr/>
            </p:nvSpPr>
            <p:spPr>
              <a:xfrm>
                <a:off x="2464006" y="1201402"/>
                <a:ext cx="1526088" cy="1873696"/>
              </a:xfrm>
              <a:custGeom>
                <a:avLst/>
                <a:gdLst>
                  <a:gd name="connsiteX0" fmla="*/ 53193 w 1588317"/>
                  <a:gd name="connsiteY0" fmla="*/ 0 h 1870124"/>
                  <a:gd name="connsiteX1" fmla="*/ 19821 w 1588317"/>
                  <a:gd name="connsiteY1" fmla="*/ 660771 h 1870124"/>
                  <a:gd name="connsiteX2" fmla="*/ 320171 w 1588317"/>
                  <a:gd name="connsiteY2" fmla="*/ 1174704 h 1870124"/>
                  <a:gd name="connsiteX3" fmla="*/ 967593 w 1588317"/>
                  <a:gd name="connsiteY3" fmla="*/ 1855498 h 1870124"/>
                  <a:gd name="connsiteX4" fmla="*/ 1588317 w 1588317"/>
                  <a:gd name="connsiteY4" fmla="*/ 1575171 h 1870124"/>
                  <a:gd name="connsiteX0" fmla="*/ 53193 w 1547042"/>
                  <a:gd name="connsiteY0" fmla="*/ 0 h 1870727"/>
                  <a:gd name="connsiteX1" fmla="*/ 19821 w 1547042"/>
                  <a:gd name="connsiteY1" fmla="*/ 660771 h 1870727"/>
                  <a:gd name="connsiteX2" fmla="*/ 320171 w 1547042"/>
                  <a:gd name="connsiteY2" fmla="*/ 1174704 h 1870727"/>
                  <a:gd name="connsiteX3" fmla="*/ 967593 w 1547042"/>
                  <a:gd name="connsiteY3" fmla="*/ 1855498 h 1870727"/>
                  <a:gd name="connsiteX4" fmla="*/ 1547042 w 1547042"/>
                  <a:gd name="connsiteY4" fmla="*/ 1584696 h 1870727"/>
                  <a:gd name="connsiteX0" fmla="*/ 33941 w 1527790"/>
                  <a:gd name="connsiteY0" fmla="*/ 0 h 1870727"/>
                  <a:gd name="connsiteX1" fmla="*/ 29144 w 1527790"/>
                  <a:gd name="connsiteY1" fmla="*/ 708396 h 1870727"/>
                  <a:gd name="connsiteX2" fmla="*/ 300919 w 1527790"/>
                  <a:gd name="connsiteY2" fmla="*/ 1174704 h 1870727"/>
                  <a:gd name="connsiteX3" fmla="*/ 948341 w 1527790"/>
                  <a:gd name="connsiteY3" fmla="*/ 1855498 h 1870727"/>
                  <a:gd name="connsiteX4" fmla="*/ 1527790 w 1527790"/>
                  <a:gd name="connsiteY4" fmla="*/ 1584696 h 1870727"/>
                  <a:gd name="connsiteX0" fmla="*/ 35668 w 1529517"/>
                  <a:gd name="connsiteY0" fmla="*/ 0 h 1870727"/>
                  <a:gd name="connsiteX1" fmla="*/ 30871 w 1529517"/>
                  <a:gd name="connsiteY1" fmla="*/ 708396 h 1870727"/>
                  <a:gd name="connsiteX2" fmla="*/ 328046 w 1529517"/>
                  <a:gd name="connsiteY2" fmla="*/ 1225504 h 1870727"/>
                  <a:gd name="connsiteX3" fmla="*/ 950068 w 1529517"/>
                  <a:gd name="connsiteY3" fmla="*/ 1855498 h 1870727"/>
                  <a:gd name="connsiteX4" fmla="*/ 1529517 w 1529517"/>
                  <a:gd name="connsiteY4" fmla="*/ 1584696 h 1870727"/>
                  <a:gd name="connsiteX0" fmla="*/ 35668 w 1529517"/>
                  <a:gd name="connsiteY0" fmla="*/ 0 h 1873696"/>
                  <a:gd name="connsiteX1" fmla="*/ 30871 w 1529517"/>
                  <a:gd name="connsiteY1" fmla="*/ 708396 h 1873696"/>
                  <a:gd name="connsiteX2" fmla="*/ 328046 w 1529517"/>
                  <a:gd name="connsiteY2" fmla="*/ 1225504 h 1873696"/>
                  <a:gd name="connsiteX3" fmla="*/ 911968 w 1529517"/>
                  <a:gd name="connsiteY3" fmla="*/ 1858673 h 1873696"/>
                  <a:gd name="connsiteX4" fmla="*/ 1529517 w 1529517"/>
                  <a:gd name="connsiteY4" fmla="*/ 1584696 h 1873696"/>
                  <a:gd name="connsiteX0" fmla="*/ 32239 w 1526088"/>
                  <a:gd name="connsiteY0" fmla="*/ 0 h 1873696"/>
                  <a:gd name="connsiteX1" fmla="*/ 27442 w 1526088"/>
                  <a:gd name="connsiteY1" fmla="*/ 708396 h 1873696"/>
                  <a:gd name="connsiteX2" fmla="*/ 273817 w 1526088"/>
                  <a:gd name="connsiteY2" fmla="*/ 1257254 h 1873696"/>
                  <a:gd name="connsiteX3" fmla="*/ 908539 w 1526088"/>
                  <a:gd name="connsiteY3" fmla="*/ 1858673 h 1873696"/>
                  <a:gd name="connsiteX4" fmla="*/ 1526088 w 1526088"/>
                  <a:gd name="connsiteY4" fmla="*/ 1584696 h 1873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088" h="1873696">
                    <a:moveTo>
                      <a:pt x="32239" y="0"/>
                    </a:moveTo>
                    <a:cubicBezTo>
                      <a:pt x="-6695" y="232493"/>
                      <a:pt x="-12821" y="498854"/>
                      <a:pt x="27442" y="708396"/>
                    </a:cubicBezTo>
                    <a:cubicBezTo>
                      <a:pt x="67705" y="917938"/>
                      <a:pt x="126968" y="1065541"/>
                      <a:pt x="273817" y="1257254"/>
                    </a:cubicBezTo>
                    <a:cubicBezTo>
                      <a:pt x="420666" y="1448967"/>
                      <a:pt x="697181" y="1791929"/>
                      <a:pt x="908539" y="1858673"/>
                    </a:cubicBezTo>
                    <a:cubicBezTo>
                      <a:pt x="1119897" y="1925417"/>
                      <a:pt x="1321405" y="1758231"/>
                      <a:pt x="1526088" y="1584696"/>
                    </a:cubicBezTo>
                  </a:path>
                </a:pathLst>
              </a:custGeom>
              <a:noFill/>
              <a:ln w="3810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452AAAC-66F3-07D1-F7C2-6E7239A2E3CB}"/>
                  </a:ext>
                </a:extLst>
              </p:cNvPr>
              <p:cNvSpPr/>
              <p:nvPr/>
            </p:nvSpPr>
            <p:spPr>
              <a:xfrm>
                <a:off x="2225361" y="1018567"/>
                <a:ext cx="2098423" cy="2245143"/>
              </a:xfrm>
              <a:custGeom>
                <a:avLst/>
                <a:gdLst>
                  <a:gd name="connsiteX0" fmla="*/ 559926 w 2058460"/>
                  <a:gd name="connsiteY0" fmla="*/ 31190 h 2368446"/>
                  <a:gd name="connsiteX1" fmla="*/ 32645 w 2058460"/>
                  <a:gd name="connsiteY1" fmla="*/ 471703 h 2368446"/>
                  <a:gd name="connsiteX2" fmla="*/ 179483 w 2058460"/>
                  <a:gd name="connsiteY2" fmla="*/ 1446173 h 2368446"/>
                  <a:gd name="connsiteX3" fmla="*/ 1180651 w 2058460"/>
                  <a:gd name="connsiteY3" fmla="*/ 2367248 h 2368446"/>
                  <a:gd name="connsiteX4" fmla="*/ 1821398 w 2058460"/>
                  <a:gd name="connsiteY4" fmla="*/ 1619709 h 2368446"/>
                  <a:gd name="connsiteX5" fmla="*/ 2028306 w 2058460"/>
                  <a:gd name="connsiteY5" fmla="*/ 718658 h 2368446"/>
                  <a:gd name="connsiteX6" fmla="*/ 1227372 w 2058460"/>
                  <a:gd name="connsiteY6" fmla="*/ 111283 h 2368446"/>
                  <a:gd name="connsiteX7" fmla="*/ 559926 w 2058460"/>
                  <a:gd name="connsiteY7" fmla="*/ 31190 h 2368446"/>
                  <a:gd name="connsiteX0" fmla="*/ 556389 w 2056880"/>
                  <a:gd name="connsiteY0" fmla="*/ 31190 h 2241748"/>
                  <a:gd name="connsiteX1" fmla="*/ 29108 w 2056880"/>
                  <a:gd name="connsiteY1" fmla="*/ 471703 h 2241748"/>
                  <a:gd name="connsiteX2" fmla="*/ 175946 w 2056880"/>
                  <a:gd name="connsiteY2" fmla="*/ 1446173 h 2241748"/>
                  <a:gd name="connsiteX3" fmla="*/ 1072339 w 2056880"/>
                  <a:gd name="connsiteY3" fmla="*/ 2240248 h 2241748"/>
                  <a:gd name="connsiteX4" fmla="*/ 1817861 w 2056880"/>
                  <a:gd name="connsiteY4" fmla="*/ 1619709 h 2241748"/>
                  <a:gd name="connsiteX5" fmla="*/ 2024769 w 2056880"/>
                  <a:gd name="connsiteY5" fmla="*/ 718658 h 2241748"/>
                  <a:gd name="connsiteX6" fmla="*/ 1223835 w 2056880"/>
                  <a:gd name="connsiteY6" fmla="*/ 111283 h 2241748"/>
                  <a:gd name="connsiteX7" fmla="*/ 556389 w 2056880"/>
                  <a:gd name="connsiteY7" fmla="*/ 31190 h 2241748"/>
                  <a:gd name="connsiteX0" fmla="*/ 537640 w 2038131"/>
                  <a:gd name="connsiteY0" fmla="*/ 31190 h 2240260"/>
                  <a:gd name="connsiteX1" fmla="*/ 10359 w 2038131"/>
                  <a:gd name="connsiteY1" fmla="*/ 471703 h 2240260"/>
                  <a:gd name="connsiteX2" fmla="*/ 255622 w 2038131"/>
                  <a:gd name="connsiteY2" fmla="*/ 1633498 h 2240260"/>
                  <a:gd name="connsiteX3" fmla="*/ 1053590 w 2038131"/>
                  <a:gd name="connsiteY3" fmla="*/ 2240248 h 2240260"/>
                  <a:gd name="connsiteX4" fmla="*/ 1799112 w 2038131"/>
                  <a:gd name="connsiteY4" fmla="*/ 1619709 h 2240260"/>
                  <a:gd name="connsiteX5" fmla="*/ 2006020 w 2038131"/>
                  <a:gd name="connsiteY5" fmla="*/ 718658 h 2240260"/>
                  <a:gd name="connsiteX6" fmla="*/ 1205086 w 2038131"/>
                  <a:gd name="connsiteY6" fmla="*/ 111283 h 2240260"/>
                  <a:gd name="connsiteX7" fmla="*/ 537640 w 2038131"/>
                  <a:gd name="connsiteY7" fmla="*/ 31190 h 2240260"/>
                  <a:gd name="connsiteX0" fmla="*/ 580215 w 2080706"/>
                  <a:gd name="connsiteY0" fmla="*/ 43409 h 2252478"/>
                  <a:gd name="connsiteX1" fmla="*/ 8484 w 2080706"/>
                  <a:gd name="connsiteY1" fmla="*/ 649022 h 2252478"/>
                  <a:gd name="connsiteX2" fmla="*/ 298197 w 2080706"/>
                  <a:gd name="connsiteY2" fmla="*/ 1645717 h 2252478"/>
                  <a:gd name="connsiteX3" fmla="*/ 1096165 w 2080706"/>
                  <a:gd name="connsiteY3" fmla="*/ 2252467 h 2252478"/>
                  <a:gd name="connsiteX4" fmla="*/ 1841687 w 2080706"/>
                  <a:gd name="connsiteY4" fmla="*/ 1631928 h 2252478"/>
                  <a:gd name="connsiteX5" fmla="*/ 2048595 w 2080706"/>
                  <a:gd name="connsiteY5" fmla="*/ 730877 h 2252478"/>
                  <a:gd name="connsiteX6" fmla="*/ 1247661 w 2080706"/>
                  <a:gd name="connsiteY6" fmla="*/ 123502 h 2252478"/>
                  <a:gd name="connsiteX7" fmla="*/ 580215 w 2080706"/>
                  <a:gd name="connsiteY7" fmla="*/ 43409 h 2252478"/>
                  <a:gd name="connsiteX0" fmla="*/ 580215 w 2080706"/>
                  <a:gd name="connsiteY0" fmla="*/ 102192 h 2174736"/>
                  <a:gd name="connsiteX1" fmla="*/ 8484 w 2080706"/>
                  <a:gd name="connsiteY1" fmla="*/ 571280 h 2174736"/>
                  <a:gd name="connsiteX2" fmla="*/ 298197 w 2080706"/>
                  <a:gd name="connsiteY2" fmla="*/ 1567975 h 2174736"/>
                  <a:gd name="connsiteX3" fmla="*/ 1096165 w 2080706"/>
                  <a:gd name="connsiteY3" fmla="*/ 2174725 h 2174736"/>
                  <a:gd name="connsiteX4" fmla="*/ 1841687 w 2080706"/>
                  <a:gd name="connsiteY4" fmla="*/ 1554186 h 2174736"/>
                  <a:gd name="connsiteX5" fmla="*/ 2048595 w 2080706"/>
                  <a:gd name="connsiteY5" fmla="*/ 653135 h 2174736"/>
                  <a:gd name="connsiteX6" fmla="*/ 1247661 w 2080706"/>
                  <a:gd name="connsiteY6" fmla="*/ 45760 h 2174736"/>
                  <a:gd name="connsiteX7" fmla="*/ 580215 w 2080706"/>
                  <a:gd name="connsiteY7" fmla="*/ 102192 h 2174736"/>
                  <a:gd name="connsiteX0" fmla="*/ 580215 w 2080706"/>
                  <a:gd name="connsiteY0" fmla="*/ 42930 h 2255174"/>
                  <a:gd name="connsiteX1" fmla="*/ 8484 w 2080706"/>
                  <a:gd name="connsiteY1" fmla="*/ 651718 h 2255174"/>
                  <a:gd name="connsiteX2" fmla="*/ 298197 w 2080706"/>
                  <a:gd name="connsiteY2" fmla="*/ 1648413 h 2255174"/>
                  <a:gd name="connsiteX3" fmla="*/ 1096165 w 2080706"/>
                  <a:gd name="connsiteY3" fmla="*/ 2255163 h 2255174"/>
                  <a:gd name="connsiteX4" fmla="*/ 1841687 w 2080706"/>
                  <a:gd name="connsiteY4" fmla="*/ 1634624 h 2255174"/>
                  <a:gd name="connsiteX5" fmla="*/ 2048595 w 2080706"/>
                  <a:gd name="connsiteY5" fmla="*/ 733573 h 2255174"/>
                  <a:gd name="connsiteX6" fmla="*/ 1247661 w 2080706"/>
                  <a:gd name="connsiteY6" fmla="*/ 126198 h 2255174"/>
                  <a:gd name="connsiteX7" fmla="*/ 580215 w 2080706"/>
                  <a:gd name="connsiteY7" fmla="*/ 42930 h 2255174"/>
                  <a:gd name="connsiteX0" fmla="*/ 583281 w 2083772"/>
                  <a:gd name="connsiteY0" fmla="*/ 32821 h 2245066"/>
                  <a:gd name="connsiteX1" fmla="*/ 8375 w 2083772"/>
                  <a:gd name="connsiteY1" fmla="*/ 505084 h 2245066"/>
                  <a:gd name="connsiteX2" fmla="*/ 301263 w 2083772"/>
                  <a:gd name="connsiteY2" fmla="*/ 1638304 h 2245066"/>
                  <a:gd name="connsiteX3" fmla="*/ 1099231 w 2083772"/>
                  <a:gd name="connsiteY3" fmla="*/ 2245054 h 2245066"/>
                  <a:gd name="connsiteX4" fmla="*/ 1844753 w 2083772"/>
                  <a:gd name="connsiteY4" fmla="*/ 1624515 h 2245066"/>
                  <a:gd name="connsiteX5" fmla="*/ 2051661 w 2083772"/>
                  <a:gd name="connsiteY5" fmla="*/ 723464 h 2245066"/>
                  <a:gd name="connsiteX6" fmla="*/ 1250727 w 2083772"/>
                  <a:gd name="connsiteY6" fmla="*/ 116089 h 2245066"/>
                  <a:gd name="connsiteX7" fmla="*/ 583281 w 2083772"/>
                  <a:gd name="connsiteY7" fmla="*/ 32821 h 2245066"/>
                  <a:gd name="connsiteX0" fmla="*/ 593866 w 2094357"/>
                  <a:gd name="connsiteY0" fmla="*/ 32821 h 2245326"/>
                  <a:gd name="connsiteX1" fmla="*/ 18960 w 2094357"/>
                  <a:gd name="connsiteY1" fmla="*/ 505084 h 2245326"/>
                  <a:gd name="connsiteX2" fmla="*/ 229298 w 2094357"/>
                  <a:gd name="connsiteY2" fmla="*/ 1685929 h 2245326"/>
                  <a:gd name="connsiteX3" fmla="*/ 1109816 w 2094357"/>
                  <a:gd name="connsiteY3" fmla="*/ 2245054 h 2245326"/>
                  <a:gd name="connsiteX4" fmla="*/ 1855338 w 2094357"/>
                  <a:gd name="connsiteY4" fmla="*/ 1624515 h 2245326"/>
                  <a:gd name="connsiteX5" fmla="*/ 2062246 w 2094357"/>
                  <a:gd name="connsiteY5" fmla="*/ 723464 h 2245326"/>
                  <a:gd name="connsiteX6" fmla="*/ 1261312 w 2094357"/>
                  <a:gd name="connsiteY6" fmla="*/ 116089 h 2245326"/>
                  <a:gd name="connsiteX7" fmla="*/ 593866 w 2094357"/>
                  <a:gd name="connsiteY7" fmla="*/ 32821 h 2245326"/>
                  <a:gd name="connsiteX0" fmla="*/ 583009 w 2083500"/>
                  <a:gd name="connsiteY0" fmla="*/ 32821 h 2251044"/>
                  <a:gd name="connsiteX1" fmla="*/ 8103 w 2083500"/>
                  <a:gd name="connsiteY1" fmla="*/ 505084 h 2251044"/>
                  <a:gd name="connsiteX2" fmla="*/ 304166 w 2083500"/>
                  <a:gd name="connsiteY2" fmla="*/ 1851029 h 2251044"/>
                  <a:gd name="connsiteX3" fmla="*/ 1098959 w 2083500"/>
                  <a:gd name="connsiteY3" fmla="*/ 2245054 h 2251044"/>
                  <a:gd name="connsiteX4" fmla="*/ 1844481 w 2083500"/>
                  <a:gd name="connsiteY4" fmla="*/ 1624515 h 2251044"/>
                  <a:gd name="connsiteX5" fmla="*/ 2051389 w 2083500"/>
                  <a:gd name="connsiteY5" fmla="*/ 723464 h 2251044"/>
                  <a:gd name="connsiteX6" fmla="*/ 1250455 w 2083500"/>
                  <a:gd name="connsiteY6" fmla="*/ 116089 h 2251044"/>
                  <a:gd name="connsiteX7" fmla="*/ 583009 w 2083500"/>
                  <a:gd name="connsiteY7" fmla="*/ 32821 h 2251044"/>
                  <a:gd name="connsiteX0" fmla="*/ 608118 w 2108609"/>
                  <a:gd name="connsiteY0" fmla="*/ 32821 h 2245159"/>
                  <a:gd name="connsiteX1" fmla="*/ 33212 w 2108609"/>
                  <a:gd name="connsiteY1" fmla="*/ 505084 h 2245159"/>
                  <a:gd name="connsiteX2" fmla="*/ 183225 w 2108609"/>
                  <a:gd name="connsiteY2" fmla="*/ 1663704 h 2245159"/>
                  <a:gd name="connsiteX3" fmla="*/ 1124068 w 2108609"/>
                  <a:gd name="connsiteY3" fmla="*/ 2245054 h 2245159"/>
                  <a:gd name="connsiteX4" fmla="*/ 1869590 w 2108609"/>
                  <a:gd name="connsiteY4" fmla="*/ 1624515 h 2245159"/>
                  <a:gd name="connsiteX5" fmla="*/ 2076498 w 2108609"/>
                  <a:gd name="connsiteY5" fmla="*/ 723464 h 2245159"/>
                  <a:gd name="connsiteX6" fmla="*/ 1275564 w 2108609"/>
                  <a:gd name="connsiteY6" fmla="*/ 116089 h 2245159"/>
                  <a:gd name="connsiteX7" fmla="*/ 608118 w 2108609"/>
                  <a:gd name="connsiteY7" fmla="*/ 32821 h 2245159"/>
                  <a:gd name="connsiteX0" fmla="*/ 597932 w 2098423"/>
                  <a:gd name="connsiteY0" fmla="*/ 32821 h 2245143"/>
                  <a:gd name="connsiteX1" fmla="*/ 23026 w 2098423"/>
                  <a:gd name="connsiteY1" fmla="*/ 505084 h 2245143"/>
                  <a:gd name="connsiteX2" fmla="*/ 212796 w 2098423"/>
                  <a:gd name="connsiteY2" fmla="*/ 1584191 h 2245143"/>
                  <a:gd name="connsiteX3" fmla="*/ 1113882 w 2098423"/>
                  <a:gd name="connsiteY3" fmla="*/ 2245054 h 2245143"/>
                  <a:gd name="connsiteX4" fmla="*/ 1859404 w 2098423"/>
                  <a:gd name="connsiteY4" fmla="*/ 1624515 h 2245143"/>
                  <a:gd name="connsiteX5" fmla="*/ 2066312 w 2098423"/>
                  <a:gd name="connsiteY5" fmla="*/ 723464 h 2245143"/>
                  <a:gd name="connsiteX6" fmla="*/ 1265378 w 2098423"/>
                  <a:gd name="connsiteY6" fmla="*/ 116089 h 2245143"/>
                  <a:gd name="connsiteX7" fmla="*/ 597932 w 2098423"/>
                  <a:gd name="connsiteY7" fmla="*/ 32821 h 2245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8423" h="2245143">
                    <a:moveTo>
                      <a:pt x="597932" y="32821"/>
                    </a:moveTo>
                    <a:cubicBezTo>
                      <a:pt x="390873" y="97653"/>
                      <a:pt x="87215" y="246522"/>
                      <a:pt x="23026" y="505084"/>
                    </a:cubicBezTo>
                    <a:cubicBezTo>
                      <a:pt x="-41163" y="763646"/>
                      <a:pt x="30987" y="1294196"/>
                      <a:pt x="212796" y="1584191"/>
                    </a:cubicBezTo>
                    <a:cubicBezTo>
                      <a:pt x="394605" y="1874186"/>
                      <a:pt x="839447" y="2238333"/>
                      <a:pt x="1113882" y="2245054"/>
                    </a:cubicBezTo>
                    <a:cubicBezTo>
                      <a:pt x="1388317" y="2251775"/>
                      <a:pt x="1700666" y="1878113"/>
                      <a:pt x="1859404" y="1624515"/>
                    </a:cubicBezTo>
                    <a:cubicBezTo>
                      <a:pt x="2018142" y="1370917"/>
                      <a:pt x="2165316" y="974868"/>
                      <a:pt x="2066312" y="723464"/>
                    </a:cubicBezTo>
                    <a:cubicBezTo>
                      <a:pt x="1967308" y="472060"/>
                      <a:pt x="1510108" y="231196"/>
                      <a:pt x="1265378" y="116089"/>
                    </a:cubicBezTo>
                    <a:cubicBezTo>
                      <a:pt x="1020648" y="982"/>
                      <a:pt x="804991" y="-32011"/>
                      <a:pt x="597932" y="32821"/>
                    </a:cubicBezTo>
                    <a:close/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62162BF-1A5A-16FB-DDDF-38ECEF8FB089}"/>
                  </a:ext>
                </a:extLst>
              </p:cNvPr>
              <p:cNvSpPr/>
              <p:nvPr/>
            </p:nvSpPr>
            <p:spPr>
              <a:xfrm>
                <a:off x="2500068" y="1163608"/>
                <a:ext cx="1519364" cy="1603354"/>
              </a:xfrm>
              <a:custGeom>
                <a:avLst/>
                <a:gdLst>
                  <a:gd name="connsiteX0" fmla="*/ 0 w 1529480"/>
                  <a:gd name="connsiteY0" fmla="*/ 27534 h 1602704"/>
                  <a:gd name="connsiteX1" fmla="*/ 747539 w 1529480"/>
                  <a:gd name="connsiteY1" fmla="*/ 74255 h 1602704"/>
                  <a:gd name="connsiteX2" fmla="*/ 1248123 w 1529480"/>
                  <a:gd name="connsiteY2" fmla="*/ 661607 h 1602704"/>
                  <a:gd name="connsiteX3" fmla="*/ 1508426 w 1529480"/>
                  <a:gd name="connsiteY3" fmla="*/ 1255633 h 1602704"/>
                  <a:gd name="connsiteX4" fmla="*/ 1495078 w 1529480"/>
                  <a:gd name="connsiteY4" fmla="*/ 1602704 h 1602704"/>
                  <a:gd name="connsiteX0" fmla="*/ 0 w 1521809"/>
                  <a:gd name="connsiteY0" fmla="*/ 27534 h 1580663"/>
                  <a:gd name="connsiteX1" fmla="*/ 747539 w 1521809"/>
                  <a:gd name="connsiteY1" fmla="*/ 74255 h 1580663"/>
                  <a:gd name="connsiteX2" fmla="*/ 1248123 w 1521809"/>
                  <a:gd name="connsiteY2" fmla="*/ 661607 h 1580663"/>
                  <a:gd name="connsiteX3" fmla="*/ 1508426 w 1521809"/>
                  <a:gd name="connsiteY3" fmla="*/ 1255633 h 1580663"/>
                  <a:gd name="connsiteX4" fmla="*/ 1457925 w 1521809"/>
                  <a:gd name="connsiteY4" fmla="*/ 1580663 h 1580663"/>
                  <a:gd name="connsiteX0" fmla="*/ 0 w 1521809"/>
                  <a:gd name="connsiteY0" fmla="*/ 77344 h 1630473"/>
                  <a:gd name="connsiteX1" fmla="*/ 679427 w 1521809"/>
                  <a:gd name="connsiteY1" fmla="*/ 45345 h 1630473"/>
                  <a:gd name="connsiteX2" fmla="*/ 1248123 w 1521809"/>
                  <a:gd name="connsiteY2" fmla="*/ 711417 h 1630473"/>
                  <a:gd name="connsiteX3" fmla="*/ 1508426 w 1521809"/>
                  <a:gd name="connsiteY3" fmla="*/ 1305443 h 1630473"/>
                  <a:gd name="connsiteX4" fmla="*/ 1457925 w 1521809"/>
                  <a:gd name="connsiteY4" fmla="*/ 1630473 h 1630473"/>
                  <a:gd name="connsiteX0" fmla="*/ 0 w 1521809"/>
                  <a:gd name="connsiteY0" fmla="*/ 59218 h 1612347"/>
                  <a:gd name="connsiteX1" fmla="*/ 679427 w 1521809"/>
                  <a:gd name="connsiteY1" fmla="*/ 27219 h 1612347"/>
                  <a:gd name="connsiteX2" fmla="*/ 1248123 w 1521809"/>
                  <a:gd name="connsiteY2" fmla="*/ 693291 h 1612347"/>
                  <a:gd name="connsiteX3" fmla="*/ 1508426 w 1521809"/>
                  <a:gd name="connsiteY3" fmla="*/ 1287317 h 1612347"/>
                  <a:gd name="connsiteX4" fmla="*/ 1457925 w 1521809"/>
                  <a:gd name="connsiteY4" fmla="*/ 1612347 h 1612347"/>
                  <a:gd name="connsiteX0" fmla="*/ 0 w 1521809"/>
                  <a:gd name="connsiteY0" fmla="*/ 63859 h 1616988"/>
                  <a:gd name="connsiteX1" fmla="*/ 679427 w 1521809"/>
                  <a:gd name="connsiteY1" fmla="*/ 31860 h 1616988"/>
                  <a:gd name="connsiteX2" fmla="*/ 1189298 w 1521809"/>
                  <a:gd name="connsiteY2" fmla="*/ 515303 h 1616988"/>
                  <a:gd name="connsiteX3" fmla="*/ 1508426 w 1521809"/>
                  <a:gd name="connsiteY3" fmla="*/ 1291958 h 1616988"/>
                  <a:gd name="connsiteX4" fmla="*/ 1457925 w 1521809"/>
                  <a:gd name="connsiteY4" fmla="*/ 1616988 h 1616988"/>
                  <a:gd name="connsiteX0" fmla="*/ 0 w 1492328"/>
                  <a:gd name="connsiteY0" fmla="*/ 63859 h 1616988"/>
                  <a:gd name="connsiteX1" fmla="*/ 679427 w 1492328"/>
                  <a:gd name="connsiteY1" fmla="*/ 31860 h 1616988"/>
                  <a:gd name="connsiteX2" fmla="*/ 1189298 w 1492328"/>
                  <a:gd name="connsiteY2" fmla="*/ 515303 h 1616988"/>
                  <a:gd name="connsiteX3" fmla="*/ 1471274 w 1492328"/>
                  <a:gd name="connsiteY3" fmla="*/ 1288809 h 1616988"/>
                  <a:gd name="connsiteX4" fmla="*/ 1457925 w 1492328"/>
                  <a:gd name="connsiteY4" fmla="*/ 1616988 h 1616988"/>
                  <a:gd name="connsiteX0" fmla="*/ 0 w 1495539"/>
                  <a:gd name="connsiteY0" fmla="*/ 63859 h 1623286"/>
                  <a:gd name="connsiteX1" fmla="*/ 679427 w 1495539"/>
                  <a:gd name="connsiteY1" fmla="*/ 31860 h 1623286"/>
                  <a:gd name="connsiteX2" fmla="*/ 1189298 w 1495539"/>
                  <a:gd name="connsiteY2" fmla="*/ 515303 h 1623286"/>
                  <a:gd name="connsiteX3" fmla="*/ 1471274 w 1495539"/>
                  <a:gd name="connsiteY3" fmla="*/ 1288809 h 1623286"/>
                  <a:gd name="connsiteX4" fmla="*/ 1467213 w 1495539"/>
                  <a:gd name="connsiteY4" fmla="*/ 1623286 h 1623286"/>
                  <a:gd name="connsiteX0" fmla="*/ 0 w 1495539"/>
                  <a:gd name="connsiteY0" fmla="*/ 8775 h 1568202"/>
                  <a:gd name="connsiteX1" fmla="*/ 812556 w 1495539"/>
                  <a:gd name="connsiteY1" fmla="*/ 102727 h 1568202"/>
                  <a:gd name="connsiteX2" fmla="*/ 1189298 w 1495539"/>
                  <a:gd name="connsiteY2" fmla="*/ 460219 h 1568202"/>
                  <a:gd name="connsiteX3" fmla="*/ 1471274 w 1495539"/>
                  <a:gd name="connsiteY3" fmla="*/ 1233725 h 1568202"/>
                  <a:gd name="connsiteX4" fmla="*/ 1467213 w 1495539"/>
                  <a:gd name="connsiteY4" fmla="*/ 1568202 h 1568202"/>
                  <a:gd name="connsiteX0" fmla="*/ 0 w 1495539"/>
                  <a:gd name="connsiteY0" fmla="*/ 25444 h 1584871"/>
                  <a:gd name="connsiteX1" fmla="*/ 763019 w 1495539"/>
                  <a:gd name="connsiteY1" fmla="*/ 53272 h 1584871"/>
                  <a:gd name="connsiteX2" fmla="*/ 1189298 w 1495539"/>
                  <a:gd name="connsiteY2" fmla="*/ 476888 h 1584871"/>
                  <a:gd name="connsiteX3" fmla="*/ 1471274 w 1495539"/>
                  <a:gd name="connsiteY3" fmla="*/ 1250394 h 1584871"/>
                  <a:gd name="connsiteX4" fmla="*/ 1467213 w 1495539"/>
                  <a:gd name="connsiteY4" fmla="*/ 1584871 h 1584871"/>
                  <a:gd name="connsiteX0" fmla="*/ 0 w 1495539"/>
                  <a:gd name="connsiteY0" fmla="*/ 30683 h 1590110"/>
                  <a:gd name="connsiteX1" fmla="*/ 763019 w 1495539"/>
                  <a:gd name="connsiteY1" fmla="*/ 58511 h 1590110"/>
                  <a:gd name="connsiteX2" fmla="*/ 1297659 w 1495539"/>
                  <a:gd name="connsiteY2" fmla="*/ 567144 h 1590110"/>
                  <a:gd name="connsiteX3" fmla="*/ 1471274 w 1495539"/>
                  <a:gd name="connsiteY3" fmla="*/ 1255633 h 1590110"/>
                  <a:gd name="connsiteX4" fmla="*/ 1467213 w 1495539"/>
                  <a:gd name="connsiteY4" fmla="*/ 1590110 h 1590110"/>
                  <a:gd name="connsiteX0" fmla="*/ 0 w 1481569"/>
                  <a:gd name="connsiteY0" fmla="*/ 30683 h 1590110"/>
                  <a:gd name="connsiteX1" fmla="*/ 763019 w 1481569"/>
                  <a:gd name="connsiteY1" fmla="*/ 58511 h 1590110"/>
                  <a:gd name="connsiteX2" fmla="*/ 1297659 w 1481569"/>
                  <a:gd name="connsiteY2" fmla="*/ 567144 h 1590110"/>
                  <a:gd name="connsiteX3" fmla="*/ 1471274 w 1481569"/>
                  <a:gd name="connsiteY3" fmla="*/ 1255633 h 1590110"/>
                  <a:gd name="connsiteX4" fmla="*/ 1467213 w 1481569"/>
                  <a:gd name="connsiteY4" fmla="*/ 1590110 h 1590110"/>
                  <a:gd name="connsiteX0" fmla="*/ 0 w 1481569"/>
                  <a:gd name="connsiteY0" fmla="*/ 30683 h 1590110"/>
                  <a:gd name="connsiteX1" fmla="*/ 763019 w 1481569"/>
                  <a:gd name="connsiteY1" fmla="*/ 58511 h 1590110"/>
                  <a:gd name="connsiteX2" fmla="*/ 1297659 w 1481569"/>
                  <a:gd name="connsiteY2" fmla="*/ 567144 h 1590110"/>
                  <a:gd name="connsiteX3" fmla="*/ 1471274 w 1481569"/>
                  <a:gd name="connsiteY3" fmla="*/ 1255633 h 1590110"/>
                  <a:gd name="connsiteX4" fmla="*/ 1467213 w 1481569"/>
                  <a:gd name="connsiteY4" fmla="*/ 1590110 h 1590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1569" h="1590110">
                    <a:moveTo>
                      <a:pt x="0" y="30683"/>
                    </a:moveTo>
                    <a:cubicBezTo>
                      <a:pt x="269759" y="1204"/>
                      <a:pt x="546743" y="-30899"/>
                      <a:pt x="763019" y="58511"/>
                    </a:cubicBezTo>
                    <a:cubicBezTo>
                      <a:pt x="979296" y="147921"/>
                      <a:pt x="1179617" y="367624"/>
                      <a:pt x="1297659" y="567144"/>
                    </a:cubicBezTo>
                    <a:cubicBezTo>
                      <a:pt x="1415701" y="766664"/>
                      <a:pt x="1467267" y="1098784"/>
                      <a:pt x="1471274" y="1255633"/>
                    </a:cubicBezTo>
                    <a:cubicBezTo>
                      <a:pt x="1475281" y="1412482"/>
                      <a:pt x="1494466" y="1494999"/>
                      <a:pt x="1467213" y="1590110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466EB7F-14F3-BF33-CECD-7DA25E4EFBE4}"/>
                </a:ext>
              </a:extLst>
            </p:cNvPr>
            <p:cNvGrpSpPr/>
            <p:nvPr/>
          </p:nvGrpSpPr>
          <p:grpSpPr>
            <a:xfrm>
              <a:off x="2015011" y="788387"/>
              <a:ext cx="2632089" cy="2684089"/>
              <a:chOff x="2015011" y="788387"/>
              <a:chExt cx="2632089" cy="2684089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2B290E0B-7AD4-A2A6-DD9F-8E92D4104A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2897" y="788387"/>
                <a:ext cx="380502" cy="46231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0502BBE-3259-F4F9-4799-4EA382EF74AB}"/>
                  </a:ext>
                </a:extLst>
              </p:cNvPr>
              <p:cNvCxnSpPr/>
              <p:nvPr/>
            </p:nvCxnSpPr>
            <p:spPr>
              <a:xfrm flipV="1">
                <a:off x="3951287" y="1380112"/>
                <a:ext cx="342245" cy="28360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789313F-776B-30D7-C055-D2466834A3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47400" y="1543348"/>
                <a:ext cx="489078" cy="19965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FAE07B4-7982-609B-BD0E-6D7296B5192A}"/>
                  </a:ext>
                </a:extLst>
              </p:cNvPr>
              <p:cNvCxnSpPr/>
              <p:nvPr/>
            </p:nvCxnSpPr>
            <p:spPr>
              <a:xfrm flipV="1">
                <a:off x="3344880" y="2430717"/>
                <a:ext cx="315949" cy="38673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944DC59-BB6E-DF85-FF0B-F45B4B243D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84212" y="3007450"/>
                <a:ext cx="249719" cy="341408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399A5E8-6345-CF7D-A3B8-C9F8390DD6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9037" y="1861652"/>
                <a:ext cx="408063" cy="18617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9FA53D8-AA6D-236D-9DFF-6F17E92B9F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6551" y="2520122"/>
                <a:ext cx="274784" cy="26271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092CBD0-7553-9BDB-750A-F2969D99A7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5011" y="1550383"/>
                <a:ext cx="356341" cy="47087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BDF9A6D-EE5F-FF1C-82E6-C96FC22B48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26087" y="1155371"/>
                <a:ext cx="165225" cy="309236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BF66153-EC44-95F6-4D03-7AEDEA5F11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83838" y="3143481"/>
                <a:ext cx="125782" cy="32899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A29F00F8-01E5-093F-98D2-8546EEB35B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98305" y="2068118"/>
                <a:ext cx="660007" cy="110152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19">
                <a:extLst>
                  <a:ext uri="{FF2B5EF4-FFF2-40B4-BE49-F238E27FC236}">
                    <a16:creationId xmlns:a16="http://schemas.microsoft.com/office/drawing/2014/main" id="{F494B565-C2A0-626D-6D20-EA3DB499D886}"/>
                  </a:ext>
                </a:extLst>
              </p:cNvPr>
              <p:cNvSpPr txBox="1"/>
              <p:nvPr/>
            </p:nvSpPr>
            <p:spPr>
              <a:xfrm>
                <a:off x="1328786" y="4464694"/>
                <a:ext cx="8165248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The displacement field is </a:t>
                </a:r>
              </a:p>
              <a:p>
                <a:pPr algn="ctr"/>
                <a:r>
                  <a:rPr lang="en-US" sz="4400" dirty="0" err="1">
                    <a:solidFill>
                      <a:schemeClr val="accent6">
                        <a:lumMod val="75000"/>
                      </a:schemeClr>
                    </a:solidFill>
                  </a:rPr>
                  <a:t>divergenceless</a:t>
                </a:r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(DR-DIV)</a:t>
                </a:r>
              </a:p>
            </p:txBody>
          </p:sp>
        </mc:Choice>
        <mc:Fallback xmlns="">
          <p:sp>
            <p:nvSpPr>
              <p:cNvPr id="30" name="TextBox 19">
                <a:extLst>
                  <a:ext uri="{FF2B5EF4-FFF2-40B4-BE49-F238E27FC236}">
                    <a16:creationId xmlns:a16="http://schemas.microsoft.com/office/drawing/2014/main" id="{F494B565-C2A0-626D-6D20-EA3DB499D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786" y="4464694"/>
                <a:ext cx="8165248" cy="1446550"/>
              </a:xfrm>
              <a:prstGeom prst="rect">
                <a:avLst/>
              </a:prstGeom>
              <a:blipFill>
                <a:blip r:embed="rId13"/>
                <a:stretch>
                  <a:fillRect l="-2614" t="-8403" r="-2614" b="-18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19">
                <a:extLst>
                  <a:ext uri="{FF2B5EF4-FFF2-40B4-BE49-F238E27FC236}">
                    <a16:creationId xmlns:a16="http://schemas.microsoft.com/office/drawing/2014/main" id="{A8E42480-4578-0E6A-5889-DD21EDB1FD25}"/>
                  </a:ext>
                </a:extLst>
              </p:cNvPr>
              <p:cNvSpPr txBox="1"/>
              <p:nvPr/>
            </p:nvSpPr>
            <p:spPr>
              <a:xfrm>
                <a:off x="6289527" y="15199"/>
                <a:ext cx="5864233" cy="1033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1" name="TextBox 19">
                <a:extLst>
                  <a:ext uri="{FF2B5EF4-FFF2-40B4-BE49-F238E27FC236}">
                    <a16:creationId xmlns:a16="http://schemas.microsoft.com/office/drawing/2014/main" id="{A8E42480-4578-0E6A-5889-DD21EDB1F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527" y="15199"/>
                <a:ext cx="5864233" cy="103380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20">
                <a:extLst>
                  <a:ext uri="{FF2B5EF4-FFF2-40B4-BE49-F238E27FC236}">
                    <a16:creationId xmlns:a16="http://schemas.microsoft.com/office/drawing/2014/main" id="{5D3E2CC6-948B-7C7A-BDEF-6307F7E656D0}"/>
                  </a:ext>
                </a:extLst>
              </p:cNvPr>
              <p:cNvSpPr txBox="1"/>
              <p:nvPr/>
            </p:nvSpPr>
            <p:spPr>
              <a:xfrm>
                <a:off x="4667015" y="3718892"/>
                <a:ext cx="252024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20">
                <a:extLst>
                  <a:ext uri="{FF2B5EF4-FFF2-40B4-BE49-F238E27FC236}">
                    <a16:creationId xmlns:a16="http://schemas.microsoft.com/office/drawing/2014/main" id="{5D3E2CC6-948B-7C7A-BDEF-6307F7E65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015" y="3718892"/>
                <a:ext cx="2520242" cy="769441"/>
              </a:xfrm>
              <a:prstGeom prst="rect">
                <a:avLst/>
              </a:prstGeom>
              <a:blipFill>
                <a:blip r:embed="rId15"/>
                <a:stretch>
                  <a:fillRect l="-9927" t="-15873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19">
                <a:extLst>
                  <a:ext uri="{FF2B5EF4-FFF2-40B4-BE49-F238E27FC236}">
                    <a16:creationId xmlns:a16="http://schemas.microsoft.com/office/drawing/2014/main" id="{DC99275C-7CDA-0EA3-9F77-FE134BD7B16B}"/>
                  </a:ext>
                </a:extLst>
              </p:cNvPr>
              <p:cNvSpPr txBox="1"/>
              <p:nvPr/>
            </p:nvSpPr>
            <p:spPr>
              <a:xfrm>
                <a:off x="5946213" y="1103232"/>
                <a:ext cx="6361998" cy="888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4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3" name="TextBox 19">
                <a:extLst>
                  <a:ext uri="{FF2B5EF4-FFF2-40B4-BE49-F238E27FC236}">
                    <a16:creationId xmlns:a16="http://schemas.microsoft.com/office/drawing/2014/main" id="{DC99275C-7CDA-0EA3-9F77-FE134BD7B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213" y="1103232"/>
                <a:ext cx="6361998" cy="8888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8EF125C5-5498-7B62-353A-6246F50EE5A2}"/>
              </a:ext>
            </a:extLst>
          </p:cNvPr>
          <p:cNvSpPr txBox="1"/>
          <p:nvPr/>
        </p:nvSpPr>
        <p:spPr>
          <a:xfrm>
            <a:off x="9786172" y="2214712"/>
            <a:ext cx="1754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Single DOF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C1C40CE-7700-8852-A55A-3F1371071F7F}"/>
                  </a:ext>
                </a:extLst>
              </p:cNvPr>
              <p:cNvSpPr/>
              <p:nvPr/>
            </p:nvSpPr>
            <p:spPr>
              <a:xfrm>
                <a:off x="9184822" y="2737932"/>
                <a:ext cx="2956707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C1C40CE-7700-8852-A55A-3F1371071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822" y="2737932"/>
                <a:ext cx="2956707" cy="490199"/>
              </a:xfrm>
              <a:prstGeom prst="rect">
                <a:avLst/>
              </a:prstGeom>
              <a:blipFill>
                <a:blip r:embed="rId17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19">
                <a:extLst>
                  <a:ext uri="{FF2B5EF4-FFF2-40B4-BE49-F238E27FC236}">
                    <a16:creationId xmlns:a16="http://schemas.microsoft.com/office/drawing/2014/main" id="{5F36C76A-6B8B-3447-8221-FC27F5DA166B}"/>
                  </a:ext>
                </a:extLst>
              </p:cNvPr>
              <p:cNvSpPr txBox="1"/>
              <p:nvPr/>
            </p:nvSpPr>
            <p:spPr>
              <a:xfrm>
                <a:off x="9231021" y="3290214"/>
                <a:ext cx="2636876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0" name="TextBox 19">
                <a:extLst>
                  <a:ext uri="{FF2B5EF4-FFF2-40B4-BE49-F238E27FC236}">
                    <a16:creationId xmlns:a16="http://schemas.microsoft.com/office/drawing/2014/main" id="{5F36C76A-6B8B-3447-8221-FC27F5DA1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021" y="3290214"/>
                <a:ext cx="2636876" cy="490199"/>
              </a:xfrm>
              <a:prstGeom prst="rect">
                <a:avLst/>
              </a:prstGeom>
              <a:blipFill>
                <a:blip r:embed="rId1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19">
                <a:extLst>
                  <a:ext uri="{FF2B5EF4-FFF2-40B4-BE49-F238E27FC236}">
                    <a16:creationId xmlns:a16="http://schemas.microsoft.com/office/drawing/2014/main" id="{C55AB911-19AE-7EE0-EDB1-F7A83BD733C8}"/>
                  </a:ext>
                </a:extLst>
              </p:cNvPr>
              <p:cNvSpPr txBox="1"/>
              <p:nvPr/>
            </p:nvSpPr>
            <p:spPr>
              <a:xfrm>
                <a:off x="9231021" y="3728587"/>
                <a:ext cx="7382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1" name="TextBox 19">
                <a:extLst>
                  <a:ext uri="{FF2B5EF4-FFF2-40B4-BE49-F238E27FC236}">
                    <a16:creationId xmlns:a16="http://schemas.microsoft.com/office/drawing/2014/main" id="{C55AB911-19AE-7EE0-EDB1-F7A83BD73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021" y="3728587"/>
                <a:ext cx="738215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255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9B4B1B-E28B-6C15-2694-9F0FF826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135F0F-C238-BDBC-4A3F-1C3D8F0B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39EBA-79EE-5942-61FF-F2311EEE3546}"/>
                  </a:ext>
                </a:extLst>
              </p:cNvPr>
              <p:cNvSpPr txBox="1"/>
              <p:nvPr/>
            </p:nvSpPr>
            <p:spPr>
              <a:xfrm>
                <a:off x="4241364" y="790888"/>
                <a:ext cx="2977097" cy="678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39EBA-79EE-5942-61FF-F2311EEE3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364" y="790888"/>
                <a:ext cx="2977097" cy="6789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6A6F6A-5ACC-1A6F-F085-E694E66BF313}"/>
                  </a:ext>
                </a:extLst>
              </p:cNvPr>
              <p:cNvSpPr txBox="1"/>
              <p:nvPr/>
            </p:nvSpPr>
            <p:spPr>
              <a:xfrm>
                <a:off x="700226" y="826122"/>
                <a:ext cx="29427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6A6F6A-5ACC-1A6F-F085-E694E66BF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6" y="826122"/>
                <a:ext cx="294279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D0E181-F3DE-7114-6008-1B2F96DA687B}"/>
                  </a:ext>
                </a:extLst>
              </p:cNvPr>
              <p:cNvSpPr txBox="1"/>
              <p:nvPr/>
            </p:nvSpPr>
            <p:spPr>
              <a:xfrm>
                <a:off x="272522" y="1616066"/>
                <a:ext cx="5424305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D0E181-F3DE-7114-6008-1B2F96DA6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22" y="1616066"/>
                <a:ext cx="5424305" cy="12661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B0F248-E991-A3AC-1600-3C2A049C8ED8}"/>
                  </a:ext>
                </a:extLst>
              </p:cNvPr>
              <p:cNvSpPr txBox="1"/>
              <p:nvPr/>
            </p:nvSpPr>
            <p:spPr>
              <a:xfrm>
                <a:off x="669169" y="4369948"/>
                <a:ext cx="5027658" cy="645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B0F248-E991-A3AC-1600-3C2A049C8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69" y="4369948"/>
                <a:ext cx="5027658" cy="645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389A90-58DC-744D-2EEB-C58EBD10079E}"/>
              </a:ext>
            </a:extLst>
          </p:cNvPr>
          <p:cNvCxnSpPr>
            <a:cxnSpLocks/>
          </p:cNvCxnSpPr>
          <p:nvPr/>
        </p:nvCxnSpPr>
        <p:spPr>
          <a:xfrm flipH="1" flipV="1">
            <a:off x="2627914" y="4932605"/>
            <a:ext cx="435795" cy="54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4C27B4-FF3D-0BC6-F9C3-2295272CEAB3}"/>
                  </a:ext>
                </a:extLst>
              </p:cNvPr>
              <p:cNvSpPr txBox="1"/>
              <p:nvPr/>
            </p:nvSpPr>
            <p:spPr>
              <a:xfrm>
                <a:off x="2627914" y="5492305"/>
                <a:ext cx="14502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3200" dirty="0"/>
                  <a:t>!!!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4C27B4-FF3D-0BC6-F9C3-2295272CE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14" y="5492305"/>
                <a:ext cx="1450269" cy="584775"/>
              </a:xfrm>
              <a:prstGeom prst="rect">
                <a:avLst/>
              </a:prstGeom>
              <a:blipFill>
                <a:blip r:embed="rId6"/>
                <a:stretch>
                  <a:fillRect t="-12500" r="-1050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0AAF43-37EA-A6E7-34AC-24E930019D66}"/>
                  </a:ext>
                </a:extLst>
              </p:cNvPr>
              <p:cNvSpPr txBox="1"/>
              <p:nvPr/>
            </p:nvSpPr>
            <p:spPr>
              <a:xfrm>
                <a:off x="10489120" y="1375596"/>
                <a:ext cx="1548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0AAF43-37EA-A6E7-34AC-24E930019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9120" y="1375596"/>
                <a:ext cx="1548373" cy="369332"/>
              </a:xfrm>
              <a:prstGeom prst="rect">
                <a:avLst/>
              </a:prstGeom>
              <a:blipFill>
                <a:blip r:embed="rId7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69ECE3-CB81-4965-70EA-6B669AE04CC2}"/>
                  </a:ext>
                </a:extLst>
              </p:cNvPr>
              <p:cNvSpPr txBox="1"/>
              <p:nvPr/>
            </p:nvSpPr>
            <p:spPr>
              <a:xfrm>
                <a:off x="8871658" y="1375596"/>
                <a:ext cx="1548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69ECE3-CB81-4965-70EA-6B669AE04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658" y="1375596"/>
                <a:ext cx="1548244" cy="369332"/>
              </a:xfrm>
              <a:prstGeom prst="rect">
                <a:avLst/>
              </a:prstGeom>
              <a:blipFill>
                <a:blip r:embed="rId8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71507F-433E-A14A-1564-9324F7F36920}"/>
                  </a:ext>
                </a:extLst>
              </p:cNvPr>
              <p:cNvSpPr txBox="1"/>
              <p:nvPr/>
            </p:nvSpPr>
            <p:spPr>
              <a:xfrm>
                <a:off x="8204548" y="1894399"/>
                <a:ext cx="4022768" cy="777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71507F-433E-A14A-1564-9324F7F36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548" y="1894399"/>
                <a:ext cx="4022768" cy="7772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A703B77-A269-84BE-3D7F-48FEFC3F49A4}"/>
                  </a:ext>
                </a:extLst>
              </p:cNvPr>
              <p:cNvSpPr txBox="1"/>
              <p:nvPr/>
            </p:nvSpPr>
            <p:spPr>
              <a:xfrm>
                <a:off x="7978624" y="2779860"/>
                <a:ext cx="4204997" cy="412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A703B77-A269-84BE-3D7F-48FEFC3F4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624" y="2779860"/>
                <a:ext cx="4204997" cy="412036"/>
              </a:xfrm>
              <a:prstGeom prst="rect">
                <a:avLst/>
              </a:prstGeom>
              <a:blipFill>
                <a:blip r:embed="rId10"/>
                <a:stretch>
                  <a:fillRect t="-5882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CC1B21-F408-B1C9-8C54-59EC5116E59C}"/>
                  </a:ext>
                </a:extLst>
              </p:cNvPr>
              <p:cNvSpPr txBox="1"/>
              <p:nvPr/>
            </p:nvSpPr>
            <p:spPr>
              <a:xfrm>
                <a:off x="877003" y="56504"/>
                <a:ext cx="10199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/>
                  <a:t>Let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m:rPr>
                        <m:nor/>
                      </m:rPr>
                      <a:rPr lang="en-US" sz="2400" dirty="0"/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400" dirty="0"/>
                  <a:t> represent the evolution of q and p after an infinitesimal time step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CC1B21-F408-B1C9-8C54-59EC5116E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03" y="56504"/>
                <a:ext cx="10199587" cy="461665"/>
              </a:xfrm>
              <a:prstGeom prst="rect">
                <a:avLst/>
              </a:prstGeom>
              <a:blipFill>
                <a:blip r:embed="rId11"/>
                <a:stretch>
                  <a:fillRect l="-47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81FB20-8345-34BB-7790-FB01A6AE1DB6}"/>
              </a:ext>
            </a:extLst>
          </p:cNvPr>
          <p:cNvCxnSpPr>
            <a:cxnSpLocks/>
          </p:cNvCxnSpPr>
          <p:nvPr/>
        </p:nvCxnSpPr>
        <p:spPr>
          <a:xfrm flipH="1" flipV="1">
            <a:off x="10305510" y="3261988"/>
            <a:ext cx="367219" cy="24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10A092-EFD6-F2AF-9214-D8D0AAFF4B87}"/>
                  </a:ext>
                </a:extLst>
              </p:cNvPr>
              <p:cNvSpPr txBox="1"/>
              <p:nvPr/>
            </p:nvSpPr>
            <p:spPr>
              <a:xfrm>
                <a:off x="10415429" y="3470924"/>
                <a:ext cx="11389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400" dirty="0"/>
                  <a:t>!!!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10A092-EFD6-F2AF-9214-D8D0AAFF4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429" y="3470924"/>
                <a:ext cx="1138966" cy="461665"/>
              </a:xfrm>
              <a:prstGeom prst="rect">
                <a:avLst/>
              </a:prstGeom>
              <a:blipFill>
                <a:blip r:embed="rId12"/>
                <a:stretch>
                  <a:fillRect l="-1613" t="-10526" r="-698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1218CCC6-82F1-05F9-02B5-888DEF4F17D4}"/>
              </a:ext>
            </a:extLst>
          </p:cNvPr>
          <p:cNvSpPr txBox="1"/>
          <p:nvPr/>
        </p:nvSpPr>
        <p:spPr>
          <a:xfrm>
            <a:off x="10199587" y="671317"/>
            <a:ext cx="1754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Single DOF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D5A4552-D961-8E5F-B79B-31322CEF1508}"/>
                  </a:ext>
                </a:extLst>
              </p:cNvPr>
              <p:cNvSpPr txBox="1"/>
              <p:nvPr/>
            </p:nvSpPr>
            <p:spPr>
              <a:xfrm>
                <a:off x="119730" y="2979402"/>
                <a:ext cx="5504777" cy="12840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D5A4552-D961-8E5F-B79B-31322CEF1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2979402"/>
                <a:ext cx="5504777" cy="128406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203C5CC6-966A-3143-D03B-67B21E29C23A}"/>
              </a:ext>
            </a:extLst>
          </p:cNvPr>
          <p:cNvGrpSpPr/>
          <p:nvPr/>
        </p:nvGrpSpPr>
        <p:grpSpPr>
          <a:xfrm>
            <a:off x="5729912" y="2834598"/>
            <a:ext cx="3412500" cy="3439788"/>
            <a:chOff x="8639026" y="456959"/>
            <a:chExt cx="3412500" cy="343978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49EF963-AB57-5FF7-86A8-42F711391639}"/>
                </a:ext>
              </a:extLst>
            </p:cNvPr>
            <p:cNvGrpSpPr/>
            <p:nvPr/>
          </p:nvGrpSpPr>
          <p:grpSpPr>
            <a:xfrm>
              <a:off x="8639026" y="456959"/>
              <a:ext cx="3412500" cy="3439788"/>
              <a:chOff x="565964" y="763198"/>
              <a:chExt cx="5530036" cy="56062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A992275B-24A0-CF08-390B-44309697CD97}"/>
                      </a:ext>
                    </a:extLst>
                  </p:cNvPr>
                  <p:cNvSpPr txBox="1"/>
                  <p:nvPr/>
                </p:nvSpPr>
                <p:spPr>
                  <a:xfrm>
                    <a:off x="2924223" y="763198"/>
                    <a:ext cx="250103" cy="36929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89" name="TextBox 188">
                    <a:extLst>
                      <a:ext uri="{FF2B5EF4-FFF2-40B4-BE49-F238E27FC236}">
                        <a16:creationId xmlns:a16="http://schemas.microsoft.com/office/drawing/2014/main" id="{B4CB6A0F-F95B-EDEB-9476-0906D744AA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4223" y="763198"/>
                    <a:ext cx="250103" cy="3692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72000" r="-84000" b="-1054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9001409D-FE06-8BC0-C722-0C84A9971E2E}"/>
                      </a:ext>
                    </a:extLst>
                  </p:cNvPr>
                  <p:cNvSpPr txBox="1"/>
                  <p:nvPr/>
                </p:nvSpPr>
                <p:spPr>
                  <a:xfrm>
                    <a:off x="5845897" y="3592944"/>
                    <a:ext cx="250103" cy="3030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50B6A683-992B-D0B3-D488-5C3C438172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5897" y="3592944"/>
                    <a:ext cx="250103" cy="30308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9268" r="-24390" b="-5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BCBBD8D4-AD14-343A-5BEF-A1B054CC27EB}"/>
                  </a:ext>
                </a:extLst>
              </p:cNvPr>
              <p:cNvGrpSpPr/>
              <p:nvPr/>
            </p:nvGrpSpPr>
            <p:grpSpPr>
              <a:xfrm>
                <a:off x="565964" y="883621"/>
                <a:ext cx="5486400" cy="5485835"/>
                <a:chOff x="3878442" y="1338439"/>
                <a:chExt cx="3840480" cy="3840480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63FB2FAA-ADD3-1F32-1BAC-0E1EB5ECE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8682" y="1338439"/>
                  <a:ext cx="0" cy="38404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F9774FC5-0776-ACF4-B8BD-3A96C8EFD6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798682" y="1338439"/>
                  <a:ext cx="0" cy="38404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4190871-B3BC-72F7-77A5-5662E334DC2F}"/>
                </a:ext>
              </a:extLst>
            </p:cNvPr>
            <p:cNvGrpSpPr/>
            <p:nvPr/>
          </p:nvGrpSpPr>
          <p:grpSpPr>
            <a:xfrm>
              <a:off x="9006828" y="883030"/>
              <a:ext cx="2672680" cy="2664760"/>
              <a:chOff x="4320934" y="1945939"/>
              <a:chExt cx="3533584" cy="3523111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5F95419E-DCD9-41D4-2707-DFE113AABE68}"/>
                  </a:ext>
                </a:extLst>
              </p:cNvPr>
              <p:cNvGrpSpPr/>
              <p:nvPr/>
            </p:nvGrpSpPr>
            <p:grpSpPr>
              <a:xfrm>
                <a:off x="4481077" y="2121268"/>
                <a:ext cx="3183077" cy="3187720"/>
                <a:chOff x="4481077" y="2121268"/>
                <a:chExt cx="3183077" cy="3187720"/>
              </a:xfrm>
            </p:grpSpPr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93D4B3E2-50AF-6D71-E4F3-6184FBA143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6115197" y="2859106"/>
                  <a:ext cx="0" cy="2247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1CAEF244-E4B2-43A1-D840-2DBB374D0D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701408" y="3743961"/>
                  <a:ext cx="223686" cy="410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D9A597ED-4013-BE1B-0E32-6D0A938A2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065283" y="4334876"/>
                  <a:ext cx="0" cy="2247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48B996DE-8213-ECB7-28BE-DB3946AA59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5223267" y="3695135"/>
                  <a:ext cx="228901" cy="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29ACF74D-BC12-6930-A657-6D3E89E183F2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6506140" y="4154069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B9E26161-3A93-EC6D-0196-498A263102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5422060" y="4101830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24402481-65E1-5530-C4D2-B174C8C79C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5481865" y="3105632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FCE73147-DC27-FEA2-F3D2-D4A5093E7F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6555910" y="3139229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B294C46A-F454-9BEE-A2EC-5206CEFF33D1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 flipV="1">
                  <a:off x="4481077" y="3415021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7A8A1648-5548-63F3-7D80-0F8334E93D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720000" flipV="1">
                  <a:off x="6615704" y="2438495"/>
                  <a:ext cx="0" cy="33706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27881A4A-B4A5-4B2D-D502-DD202C1F4F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994059" y="4268393"/>
                  <a:ext cx="312930" cy="13103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FBA286DC-FA53-E1D3-00ED-BF3E9A852A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5477623" y="4670650"/>
                  <a:ext cx="124007" cy="30693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E3726756-E307-E14D-816A-4B0A6A8EB7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720000" flipH="1">
                  <a:off x="4785877" y="3211150"/>
                  <a:ext cx="335529" cy="138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A2765C41-B611-59C7-CA73-2939C4CE3C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534948" y="4673832"/>
                  <a:ext cx="129782" cy="30575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1C96FA6A-04B6-2446-3B39-4F22E50CF4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4788961" y="4126503"/>
                  <a:ext cx="305753" cy="12978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7FB44D8D-B235-F118-C042-C56E1E4DA2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5554086" y="2428311"/>
                  <a:ext cx="129855" cy="30557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76EAE89B-4C2A-1119-561F-4E3E52F12B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720000" flipV="1">
                  <a:off x="7125310" y="3178374"/>
                  <a:ext cx="234871" cy="234871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6710FD92-AD77-D580-196C-FC3C86FDA180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5870552" y="2121268"/>
                  <a:ext cx="492109" cy="1397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4A3554F2-CAE3-90A7-A59E-C44A6189C648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2700000" flipH="1" flipV="1">
                  <a:off x="4972658" y="2320111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8F8CFD87-A2D0-6ABE-7174-4E9BE4954F9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8100000" flipH="1" flipV="1">
                  <a:off x="7183780" y="2329632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B57152F3-5C8C-0DFA-6ABD-F511F23E3A9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0800000" flipH="1" flipV="1">
                  <a:off x="7662113" y="3484473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9871D941-00A7-EB85-5B28-7A42C8EA707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3500000" flipH="1" flipV="1">
                  <a:off x="7184367" y="4606447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210CE78B-17CC-2A3D-1F0A-679C954C04A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6200000" flipH="1" flipV="1">
                  <a:off x="6064263" y="5061913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E92081C4-8A17-92F9-442D-264EE147AF34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8900000" flipH="1" flipV="1">
                  <a:off x="4904146" y="4566597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1D91FDF0-0EDC-984A-A7FF-C627D951C2D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840000" flipV="1">
                <a:off x="6854250" y="1649716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6266AF16-692B-9725-7AEE-B27F87392D1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9540000" flipV="1">
                <a:off x="7854518" y="2691730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CADAFFC7-0CBD-5469-C0D0-647D7545E1F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2240000" flipV="1">
                <a:off x="7771157" y="4235910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9485FC4B-016F-28EA-2555-C9AEB1B2A06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940000" flipV="1">
                <a:off x="6911162" y="5110993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60A0349B-0B25-508C-F3E0-AE826DA66FE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640000" flipV="1">
                <a:off x="5331923" y="5142478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4D862433-2254-0F0A-B5A3-561CDE2E0EA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0340000" flipV="1">
                <a:off x="4333665" y="4132376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F87A86DE-21E2-3CD1-165F-A890D6801CC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40000" flipV="1">
                <a:off x="4320934" y="2622868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26589620-75A5-CAFB-DE92-3DB0C5747E5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4140000" flipV="1">
                <a:off x="5362210" y="1619367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BD4C498-61B2-41B3-5C7A-577B1EE28B68}"/>
                </a:ext>
              </a:extLst>
            </p:cNvPr>
            <p:cNvGrpSpPr>
              <a:grpSpLocks noChangeAspect="1"/>
            </p:cNvGrpSpPr>
            <p:nvPr/>
          </p:nvGrpSpPr>
          <p:grpSpPr>
            <a:xfrm rot="19800000">
              <a:off x="10214046" y="1131120"/>
              <a:ext cx="852468" cy="614570"/>
              <a:chOff x="8500759" y="3280789"/>
              <a:chExt cx="747971" cy="539234"/>
            </a:xfrm>
          </p:grpSpPr>
          <p:sp>
            <p:nvSpPr>
              <p:cNvPr id="52" name="Parallelogram 51">
                <a:extLst>
                  <a:ext uri="{FF2B5EF4-FFF2-40B4-BE49-F238E27FC236}">
                    <a16:creationId xmlns:a16="http://schemas.microsoft.com/office/drawing/2014/main" id="{E78767F0-B9A5-9FAC-01C6-74FEEA0C49FE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40000"/>
                </a:srgbClr>
              </a:solidFill>
              <a:ln>
                <a:solidFill>
                  <a:srgbClr val="9C5BCD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761A1111-CC18-D165-E324-2C2B974AAC5A}"/>
                  </a:ext>
                </a:extLst>
              </p:cNvPr>
              <p:cNvCxnSpPr>
                <a:cxnSpLocks/>
                <a:stCxn id="55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rgbClr val="7030A0">
                  <a:alpha val="40000"/>
                </a:s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28DE1EEB-C43C-3115-00F2-543E67BE98B5}"/>
                  </a:ext>
                </a:extLst>
              </p:cNvPr>
              <p:cNvCxnSpPr>
                <a:cxnSpLocks/>
                <a:stCxn id="55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rgbClr val="7030A0">
                  <a:alpha val="40000"/>
                </a:s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B88CAB9-CFC8-E9FD-3BEF-8D18266F7B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40000"/>
                </a:srgbClr>
              </a:solidFill>
              <a:ln>
                <a:solidFill>
                  <a:srgbClr val="7030A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580F400-7A4E-3E3B-0831-9415A0DAAB1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575092" y="1399732"/>
              <a:ext cx="852468" cy="614570"/>
              <a:chOff x="8500759" y="3280789"/>
              <a:chExt cx="747971" cy="539234"/>
            </a:xfrm>
          </p:grpSpPr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293DC4E7-A975-CCC4-64B8-F8437866F66F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70000"/>
                </a:srgbClr>
              </a:solidFill>
              <a:ln>
                <a:solidFill>
                  <a:srgbClr val="9C5BCD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4F125DF-01E7-16D5-7B21-449CF9C494AF}"/>
                  </a:ext>
                </a:extLst>
              </p:cNvPr>
              <p:cNvCxnSpPr>
                <a:cxnSpLocks/>
                <a:stCxn id="51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7030A0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7FBE30F-A976-EAB0-024D-9DBE1426D9A9}"/>
                  </a:ext>
                </a:extLst>
              </p:cNvPr>
              <p:cNvCxnSpPr>
                <a:cxnSpLocks/>
                <a:stCxn id="51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7030A0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7BED8FF-D7DF-1742-DAAE-F0B3EE4A33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70000"/>
                </a:srgbClr>
              </a:solidFill>
              <a:ln>
                <a:solidFill>
                  <a:srgbClr val="7030A0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CA003A5-4204-D0C7-A4C8-E6F9C84F0B1E}"/>
                </a:ext>
              </a:extLst>
            </p:cNvPr>
            <p:cNvGrpSpPr>
              <a:grpSpLocks noChangeAspect="1"/>
            </p:cNvGrpSpPr>
            <p:nvPr/>
          </p:nvGrpSpPr>
          <p:grpSpPr>
            <a:xfrm rot="1808578">
              <a:off x="10762027" y="1798812"/>
              <a:ext cx="852468" cy="614570"/>
              <a:chOff x="8500759" y="3280789"/>
              <a:chExt cx="747971" cy="539234"/>
            </a:xfrm>
          </p:grpSpPr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0418188C-3659-716C-316C-E9918D3EEE52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E55933F0-16A9-06B3-B658-33B1A7961D51}"/>
                  </a:ext>
                </a:extLst>
              </p:cNvPr>
              <p:cNvCxnSpPr>
                <a:cxnSpLocks/>
                <a:stCxn id="47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6B30BAD4-A20C-33C6-0DE9-E1CFDD71D264}"/>
                  </a:ext>
                </a:extLst>
              </p:cNvPr>
              <p:cNvCxnSpPr>
                <a:cxnSpLocks/>
                <a:stCxn id="47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0CA19A8-68C9-8427-33E0-04197DD250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237BBD3-96CB-3B15-7A9F-75F181283D3B}"/>
                </a:ext>
              </a:extLst>
            </p:cNvPr>
            <p:cNvGrpSpPr>
              <a:grpSpLocks noChangeAspect="1"/>
            </p:cNvGrpSpPr>
            <p:nvPr/>
          </p:nvGrpSpPr>
          <p:grpSpPr>
            <a:xfrm rot="3600000">
              <a:off x="10754926" y="2258193"/>
              <a:ext cx="852468" cy="614570"/>
              <a:chOff x="8500759" y="3280789"/>
              <a:chExt cx="747971" cy="539234"/>
            </a:xfrm>
          </p:grpSpPr>
          <p:sp>
            <p:nvSpPr>
              <p:cNvPr id="40" name="Parallelogram 39">
                <a:extLst>
                  <a:ext uri="{FF2B5EF4-FFF2-40B4-BE49-F238E27FC236}">
                    <a16:creationId xmlns:a16="http://schemas.microsoft.com/office/drawing/2014/main" id="{8C04D93A-4819-80ED-8F3B-695EE1AD68CC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70000"/>
                </a:srgbClr>
              </a:solidFill>
              <a:ln>
                <a:solidFill>
                  <a:srgbClr val="9C5BCD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C02D677-F473-6C97-4BDA-C2D0E5F54E0B}"/>
                  </a:ext>
                </a:extLst>
              </p:cNvPr>
              <p:cNvCxnSpPr>
                <a:cxnSpLocks/>
                <a:stCxn id="43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9C5BCD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2FEC527A-7575-6DC3-24AD-57BB0E592DFE}"/>
                  </a:ext>
                </a:extLst>
              </p:cNvPr>
              <p:cNvCxnSpPr>
                <a:cxnSpLocks/>
                <a:stCxn id="43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9C5BCD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3495159-FC01-4784-BBA1-0F28F09C91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70000"/>
                </a:srgbClr>
              </a:solidFill>
              <a:ln>
                <a:solidFill>
                  <a:srgbClr val="9C5BCD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50B45D0-4D1D-19CE-22CA-321CDF2D7B0D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0501020" y="2654737"/>
              <a:ext cx="852468" cy="614570"/>
              <a:chOff x="8500759" y="3280789"/>
              <a:chExt cx="747971" cy="539234"/>
            </a:xfrm>
          </p:grpSpPr>
          <p:sp>
            <p:nvSpPr>
              <p:cNvPr id="36" name="Parallelogram 35">
                <a:extLst>
                  <a:ext uri="{FF2B5EF4-FFF2-40B4-BE49-F238E27FC236}">
                    <a16:creationId xmlns:a16="http://schemas.microsoft.com/office/drawing/2014/main" id="{B857EC14-63A7-2638-34B2-2CAD35AE15E6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40000"/>
                </a:srgbClr>
              </a:solidFill>
              <a:ln>
                <a:solidFill>
                  <a:srgbClr val="7030A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36E6FDCD-C375-F180-D451-FAFCE97967BC}"/>
                  </a:ext>
                </a:extLst>
              </p:cNvPr>
              <p:cNvCxnSpPr>
                <a:cxnSpLocks/>
                <a:stCxn id="39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crgbClr r="0" g="0" b="0">
                  <a:alpha val="40000"/>
                </a:sc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7B9A743E-EA2F-8293-614B-CA83F0920BC1}"/>
                  </a:ext>
                </a:extLst>
              </p:cNvPr>
              <p:cNvCxnSpPr>
                <a:cxnSpLocks/>
                <a:stCxn id="39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crgbClr r="0" g="0" b="0">
                  <a:alpha val="40000"/>
                </a:sc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E234426-2AFB-6E08-3146-B89B6B48F5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40000"/>
                </a:srgbClr>
              </a:solidFill>
              <a:ln>
                <a:solidFill>
                  <a:srgbClr val="7030A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681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E34A33-6F2D-034F-41AB-EA55A028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6BDEB0-6C31-7116-DC0F-E5AD1CA1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A4088-FEFD-AB1D-E567-C7F3DF0A7A66}"/>
              </a:ext>
            </a:extLst>
          </p:cNvPr>
          <p:cNvSpPr txBox="1"/>
          <p:nvPr/>
        </p:nvSpPr>
        <p:spPr>
          <a:xfrm>
            <a:off x="311784" y="2722213"/>
            <a:ext cx="11228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The Jacobian is still the multiplicative factor between past and future areas and densities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A00E26-560F-FACA-F5B0-4F9A4C580D86}"/>
              </a:ext>
            </a:extLst>
          </p:cNvPr>
          <p:cNvSpPr txBox="1"/>
          <p:nvPr/>
        </p:nvSpPr>
        <p:spPr>
          <a:xfrm>
            <a:off x="768166" y="890626"/>
            <a:ext cx="3129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9">
                <a:extLst>
                  <a:ext uri="{FF2B5EF4-FFF2-40B4-BE49-F238E27FC236}">
                    <a16:creationId xmlns:a16="http://schemas.microsoft.com/office/drawing/2014/main" id="{42A183D1-4961-BC26-005D-13BD61908B72}"/>
                  </a:ext>
                </a:extLst>
              </p:cNvPr>
              <p:cNvSpPr txBox="1"/>
              <p:nvPr/>
            </p:nvSpPr>
            <p:spPr>
              <a:xfrm>
                <a:off x="54829" y="3429000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19">
                <a:extLst>
                  <a:ext uri="{FF2B5EF4-FFF2-40B4-BE49-F238E27FC236}">
                    <a16:creationId xmlns:a16="http://schemas.microsoft.com/office/drawing/2014/main" id="{42A183D1-4961-BC26-005D-13BD61908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9" y="3429000"/>
                <a:ext cx="1026243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726804-036B-F9ED-6A28-3A1C6995B988}"/>
                  </a:ext>
                </a:extLst>
              </p:cNvPr>
              <p:cNvSpPr txBox="1"/>
              <p:nvPr/>
            </p:nvSpPr>
            <p:spPr>
              <a:xfrm>
                <a:off x="924619" y="1399614"/>
                <a:ext cx="9650399" cy="1143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DR-DIV </a:t>
                </a:r>
              </a:p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The Jacobian of the time evolution is unitary: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p>
                          <m:sSupPr>
                            <m:ctrlP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726804-036B-F9ED-6A28-3A1C6995B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19" y="1399614"/>
                <a:ext cx="9650399" cy="1143326"/>
              </a:xfrm>
              <a:prstGeom prst="rect">
                <a:avLst/>
              </a:prstGeom>
              <a:blipFill>
                <a:blip r:embed="rId3"/>
                <a:stretch>
                  <a:fillRect l="-1642" t="-6417" b="-1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8CFD30-7E95-3410-383B-C49B673F88FC}"/>
                  </a:ext>
                </a:extLst>
              </p:cNvPr>
              <p:cNvSpPr txBox="1"/>
              <p:nvPr/>
            </p:nvSpPr>
            <p:spPr>
              <a:xfrm>
                <a:off x="892204" y="3880630"/>
                <a:ext cx="9371796" cy="51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Densities are conserved through the evolution: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(DR-DEN)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8CFD30-7E95-3410-383B-C49B673F8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04" y="3880630"/>
                <a:ext cx="9371796" cy="511166"/>
              </a:xfrm>
              <a:prstGeom prst="rect">
                <a:avLst/>
              </a:prstGeom>
              <a:blipFill>
                <a:blip r:embed="rId4"/>
                <a:stretch>
                  <a:fillRect l="-975" t="-3614" b="-24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7F2D67-7F50-A76B-56D9-872F979C4D39}"/>
                  </a:ext>
                </a:extLst>
              </p:cNvPr>
              <p:cNvSpPr txBox="1"/>
              <p:nvPr/>
            </p:nvSpPr>
            <p:spPr>
              <a:xfrm>
                <a:off x="892204" y="3457579"/>
                <a:ext cx="10569432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Volumes are conserved through the evolution: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^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(DR-VOL)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7F2D67-7F50-A76B-56D9-872F979C4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04" y="3457579"/>
                <a:ext cx="10569432" cy="481542"/>
              </a:xfrm>
              <a:prstGeom prst="rect">
                <a:avLst/>
              </a:prstGeom>
              <a:blipFill>
                <a:blip r:embed="rId5"/>
                <a:stretch>
                  <a:fillRect l="-865" t="-6329" b="-27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23AE61-4F49-AC9E-AF1B-49D5E2B624B4}"/>
                  </a:ext>
                </a:extLst>
              </p:cNvPr>
              <p:cNvSpPr txBox="1"/>
              <p:nvPr/>
            </p:nvSpPr>
            <p:spPr>
              <a:xfrm>
                <a:off x="2633420" y="335019"/>
                <a:ext cx="5850641" cy="790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p>
                          <m:sSup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23AE61-4F49-AC9E-AF1B-49D5E2B62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420" y="335019"/>
                <a:ext cx="5850641" cy="7904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969252-3709-639B-D73B-2DBCD1AE1D1F}"/>
                  </a:ext>
                </a:extLst>
              </p:cNvPr>
              <p:cNvSpPr txBox="1"/>
              <p:nvPr/>
            </p:nvSpPr>
            <p:spPr>
              <a:xfrm>
                <a:off x="1081072" y="4646273"/>
                <a:ext cx="70653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DR-DEN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969252-3709-639B-D73B-2DBCD1AE1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072" y="4646273"/>
                <a:ext cx="7065397" cy="584775"/>
              </a:xfrm>
              <a:prstGeom prst="rect">
                <a:avLst/>
              </a:prstGeom>
              <a:blipFill>
                <a:blip r:embed="rId7"/>
                <a:stretch>
                  <a:fillRect l="-1812" t="-12500" r="-181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243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02B72E-E237-DCCE-F4EB-6FC4CA89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E266C2-5BD8-E70D-A16F-7F45B03E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/>
              <p:nvPr/>
            </p:nvSpPr>
            <p:spPr>
              <a:xfrm>
                <a:off x="2367509" y="56504"/>
                <a:ext cx="69374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The displacement field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800" dirty="0"/>
                  <a:t> has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components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509" y="56504"/>
                <a:ext cx="6937477" cy="523220"/>
              </a:xfrm>
              <a:prstGeom prst="rect">
                <a:avLst/>
              </a:prstGeom>
              <a:blipFill>
                <a:blip r:embed="rId2"/>
                <a:stretch>
                  <a:fillRect l="-1230" t="-10465" r="-123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F797A0-37F4-0DD1-7117-F2AC883B051E}"/>
                  </a:ext>
                </a:extLst>
              </p:cNvPr>
              <p:cNvSpPr txBox="1"/>
              <p:nvPr/>
            </p:nvSpPr>
            <p:spPr>
              <a:xfrm>
                <a:off x="136895" y="5341543"/>
                <a:ext cx="88607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DR-DEN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HM-ND</a:t>
                </a:r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F797A0-37F4-0DD1-7117-F2AC883B0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5" y="5341543"/>
                <a:ext cx="8860759" cy="584775"/>
              </a:xfrm>
              <a:prstGeom prst="rect">
                <a:avLst/>
              </a:prstGeom>
              <a:blipFill>
                <a:blip r:embed="rId3"/>
                <a:stretch>
                  <a:fillRect l="-1307" t="-12500" r="-1307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A143A2-F88C-34ED-C794-18ACF87D139E}"/>
                  </a:ext>
                </a:extLst>
              </p:cNvPr>
              <p:cNvSpPr txBox="1"/>
              <p:nvPr/>
            </p:nvSpPr>
            <p:spPr>
              <a:xfrm>
                <a:off x="-16539" y="678340"/>
                <a:ext cx="1222507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Conditions 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DR-DIV</a:t>
                </a:r>
                <a:r>
                  <a:rPr lang="en-US" sz="2800" dirty="0"/>
                  <a:t>,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DR-JAC</a:t>
                </a:r>
                <a:r>
                  <a:rPr lang="en-US" sz="2800" dirty="0"/>
                  <a:t>,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2800" dirty="0"/>
                  <a:t>, and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DR-DEN </a:t>
                </a:r>
                <a:r>
                  <a:rPr lang="en-US" sz="2800" dirty="0"/>
                  <a:t>all specify a single restraint giving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 components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A143A2-F88C-34ED-C794-18ACF87D1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539" y="678340"/>
                <a:ext cx="12225077" cy="954107"/>
              </a:xfrm>
              <a:prstGeom prst="rect">
                <a:avLst/>
              </a:prstGeom>
              <a:blipFill>
                <a:blip r:embed="rId4"/>
                <a:stretch>
                  <a:fillRect l="-499" t="-5732" r="-449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D0E9F0-233F-C19E-8B92-F6C4D68CC2BE}"/>
                  </a:ext>
                </a:extLst>
              </p:cNvPr>
              <p:cNvSpPr txBox="1"/>
              <p:nvPr/>
            </p:nvSpPr>
            <p:spPr>
              <a:xfrm>
                <a:off x="406448" y="1822279"/>
                <a:ext cx="115961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The choice of Hamiltonian provides another constraint, leaving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2800" dirty="0"/>
                  <a:t> choices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D0E9F0-233F-C19E-8B92-F6C4D68CC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48" y="1822279"/>
                <a:ext cx="11596123" cy="523220"/>
              </a:xfrm>
              <a:prstGeom prst="rect">
                <a:avLst/>
              </a:prstGeom>
              <a:blipFill>
                <a:blip r:embed="rId5"/>
                <a:stretch>
                  <a:fillRect l="-631" t="-11628" r="-57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666DF51-AA74-8AF6-975F-A4EB0E8E9589}"/>
              </a:ext>
            </a:extLst>
          </p:cNvPr>
          <p:cNvSpPr txBox="1"/>
          <p:nvPr/>
        </p:nvSpPr>
        <p:spPr>
          <a:xfrm>
            <a:off x="0" y="2613392"/>
            <a:ext cx="4038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Single Degree of Freedom: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8A56BF-82C1-237D-0FEA-F28660E020F8}"/>
                  </a:ext>
                </a:extLst>
              </p:cNvPr>
              <p:cNvSpPr txBox="1"/>
              <p:nvPr/>
            </p:nvSpPr>
            <p:spPr>
              <a:xfrm>
                <a:off x="4480453" y="2613392"/>
                <a:ext cx="11453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8A56BF-82C1-237D-0FEA-F28660E02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453" y="2613392"/>
                <a:ext cx="11453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D83829-DC4D-06D1-C45C-6028A02AB1BA}"/>
                  </a:ext>
                </a:extLst>
              </p:cNvPr>
              <p:cNvSpPr txBox="1"/>
              <p:nvPr/>
            </p:nvSpPr>
            <p:spPr>
              <a:xfrm>
                <a:off x="6029139" y="2599475"/>
                <a:ext cx="1970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−2=0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D83829-DC4D-06D1-C45C-6028A02AB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139" y="2599475"/>
                <a:ext cx="197015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7E360E0-E07D-B2DC-AEFA-28D7290E4711}"/>
              </a:ext>
            </a:extLst>
          </p:cNvPr>
          <p:cNvSpPr txBox="1"/>
          <p:nvPr/>
        </p:nvSpPr>
        <p:spPr>
          <a:xfrm>
            <a:off x="8600549" y="2560415"/>
            <a:ext cx="2837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no choices remain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342C0-84D4-6B82-5864-D50B8F8468CC}"/>
              </a:ext>
            </a:extLst>
          </p:cNvPr>
          <p:cNvSpPr txBox="1"/>
          <p:nvPr/>
        </p:nvSpPr>
        <p:spPr>
          <a:xfrm>
            <a:off x="-16539" y="3579447"/>
            <a:ext cx="4544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Multiple Degrees of Freedom: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95C7C2-83F9-80F1-818D-FA19634CBA89}"/>
                  </a:ext>
                </a:extLst>
              </p:cNvPr>
              <p:cNvSpPr txBox="1"/>
              <p:nvPr/>
            </p:nvSpPr>
            <p:spPr>
              <a:xfrm>
                <a:off x="4528423" y="3544990"/>
                <a:ext cx="11469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95C7C2-83F9-80F1-818D-FA19634CB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423" y="3544990"/>
                <a:ext cx="114698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DC567D-54E1-5862-0352-313522CE3E39}"/>
                  </a:ext>
                </a:extLst>
              </p:cNvPr>
              <p:cNvSpPr txBox="1"/>
              <p:nvPr/>
            </p:nvSpPr>
            <p:spPr>
              <a:xfrm>
                <a:off x="6095999" y="3584305"/>
                <a:ext cx="1970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−2≠0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DC567D-54E1-5862-0352-313522CE3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3584305"/>
                <a:ext cx="197015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A9436FF-5472-4803-784E-DA65CED600D2}"/>
              </a:ext>
            </a:extLst>
          </p:cNvPr>
          <p:cNvSpPr txBox="1"/>
          <p:nvPr/>
        </p:nvSpPr>
        <p:spPr>
          <a:xfrm>
            <a:off x="8830580" y="3544990"/>
            <a:ext cx="2377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choices remain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28BB94-9F78-8FB2-A8C1-799FBDB99D0C}"/>
                  </a:ext>
                </a:extLst>
              </p:cNvPr>
              <p:cNvSpPr txBox="1"/>
              <p:nvPr/>
            </p:nvSpPr>
            <p:spPr>
              <a:xfrm>
                <a:off x="140100" y="4545502"/>
                <a:ext cx="88575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DR-DIV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DR-DEN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28BB94-9F78-8FB2-A8C1-799FBDB99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00" y="4545502"/>
                <a:ext cx="8857554" cy="584775"/>
              </a:xfrm>
              <a:prstGeom prst="rect">
                <a:avLst/>
              </a:prstGeom>
              <a:blipFill>
                <a:blip r:embed="rId10"/>
                <a:stretch>
                  <a:fillRect l="-1308" t="-12500" r="-1376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64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7738F7-8B09-4613-A083-C0865D96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986541-6854-1D83-CDB3-66232773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2FF794-C233-1E88-C6F2-9212E72E1D29}"/>
                  </a:ext>
                </a:extLst>
              </p:cNvPr>
              <p:cNvSpPr txBox="1"/>
              <p:nvPr/>
            </p:nvSpPr>
            <p:spPr>
              <a:xfrm>
                <a:off x="203960" y="450202"/>
                <a:ext cx="2786597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acc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2FF794-C233-1E88-C6F2-9212E72E1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60" y="450202"/>
                <a:ext cx="2786597" cy="4815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F4D46C-A7A6-855E-4950-8DF8E069C397}"/>
                  </a:ext>
                </a:extLst>
              </p:cNvPr>
              <p:cNvSpPr txBox="1"/>
              <p:nvPr/>
            </p:nvSpPr>
            <p:spPr>
              <a:xfrm>
                <a:off x="1365956" y="2855576"/>
                <a:ext cx="33195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Invariance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b="0" dirty="0">
                    <a:latin typeface="Cambria Math" panose="02040503050406030204" pitchFamily="18" charset="0"/>
                  </a:rPr>
                  <a:t>:</a:t>
                </a:r>
                <a:r>
                  <a:rPr lang="en-US" sz="32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F4D46C-A7A6-855E-4950-8DF8E069C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956" y="2855576"/>
                <a:ext cx="3319563" cy="584775"/>
              </a:xfrm>
              <a:prstGeom prst="rect">
                <a:avLst/>
              </a:prstGeom>
              <a:blipFill>
                <a:blip r:embed="rId3"/>
                <a:stretch>
                  <a:fillRect l="-4587" t="-15625" r="-110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CD489B-7E92-42CE-1B26-6D7AB89F3CFA}"/>
                  </a:ext>
                </a:extLst>
              </p:cNvPr>
              <p:cNvSpPr txBox="1"/>
              <p:nvPr/>
            </p:nvSpPr>
            <p:spPr>
              <a:xfrm>
                <a:off x="279634" y="977247"/>
                <a:ext cx="6497676" cy="1759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CD489B-7E92-42CE-1B26-6D7AB89F3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34" y="977247"/>
                <a:ext cx="6497676" cy="17597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EDF6B75-48DB-0E0B-D2CD-C86A9B500067}"/>
                  </a:ext>
                </a:extLst>
              </p:cNvPr>
              <p:cNvSpPr txBox="1"/>
              <p:nvPr/>
            </p:nvSpPr>
            <p:spPr>
              <a:xfrm>
                <a:off x="7281425" y="567741"/>
                <a:ext cx="4910575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0" dirty="0"/>
                  <a:t>Area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EDF6B75-48DB-0E0B-D2CD-C86A9B500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425" y="567741"/>
                <a:ext cx="4910575" cy="405624"/>
              </a:xfrm>
              <a:prstGeom prst="rect">
                <a:avLst/>
              </a:prstGeom>
              <a:blipFill>
                <a:blip r:embed="rId5"/>
                <a:stretch>
                  <a:fillRect l="-744" t="-5970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E0F927C-7168-8058-BC73-C9291865E3F0}"/>
                  </a:ext>
                </a:extLst>
              </p:cNvPr>
              <p:cNvSpPr txBox="1"/>
              <p:nvPr/>
            </p:nvSpPr>
            <p:spPr>
              <a:xfrm>
                <a:off x="7265178" y="1007959"/>
                <a:ext cx="1675843" cy="416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E0F927C-7168-8058-BC73-C9291865E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178" y="1007959"/>
                <a:ext cx="1675843" cy="416717"/>
              </a:xfrm>
              <a:prstGeom prst="rect">
                <a:avLst/>
              </a:prstGeom>
              <a:blipFill>
                <a:blip r:embed="rId6"/>
                <a:stretch>
                  <a:fillRect t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9325BF5-CAE3-74A1-ACAF-D41525E49EB7}"/>
                  </a:ext>
                </a:extLst>
              </p:cNvPr>
              <p:cNvSpPr txBox="1"/>
              <p:nvPr/>
            </p:nvSpPr>
            <p:spPr>
              <a:xfrm>
                <a:off x="7265178" y="1613644"/>
                <a:ext cx="2096856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9325BF5-CAE3-74A1-ACAF-D41525E49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178" y="1613644"/>
                <a:ext cx="2096856" cy="4815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0A55ECD-7F70-9DF8-C73F-478D07129BBA}"/>
                  </a:ext>
                </a:extLst>
              </p:cNvPr>
              <p:cNvSpPr txBox="1"/>
              <p:nvPr/>
            </p:nvSpPr>
            <p:spPr>
              <a:xfrm>
                <a:off x="7043859" y="2190025"/>
                <a:ext cx="5148141" cy="416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𝑐𝑑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0A55ECD-7F70-9DF8-C73F-478D07129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859" y="2190025"/>
                <a:ext cx="5148141" cy="416717"/>
              </a:xfrm>
              <a:prstGeom prst="rect">
                <a:avLst/>
              </a:prstGeom>
              <a:blipFill>
                <a:blip r:embed="rId8"/>
                <a:stretch>
                  <a:fillRect t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0CB62C8-9004-9ED6-60A4-1E53DE6D77A3}"/>
              </a:ext>
            </a:extLst>
          </p:cNvPr>
          <p:cNvCxnSpPr>
            <a:cxnSpLocks/>
          </p:cNvCxnSpPr>
          <p:nvPr/>
        </p:nvCxnSpPr>
        <p:spPr>
          <a:xfrm>
            <a:off x="10429300" y="1835555"/>
            <a:ext cx="434473" cy="39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96C6584-EBC8-E937-45F9-D5EA0721141A}"/>
              </a:ext>
            </a:extLst>
          </p:cNvPr>
          <p:cNvCxnSpPr>
            <a:cxnSpLocks/>
          </p:cNvCxnSpPr>
          <p:nvPr/>
        </p:nvCxnSpPr>
        <p:spPr>
          <a:xfrm flipV="1">
            <a:off x="11245183" y="1007959"/>
            <a:ext cx="99576" cy="510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203C4CF-8244-47C6-DCC6-A7880D56F99E}"/>
                  </a:ext>
                </a:extLst>
              </p:cNvPr>
              <p:cNvSpPr txBox="1"/>
              <p:nvPr/>
            </p:nvSpPr>
            <p:spPr>
              <a:xfrm>
                <a:off x="9203993" y="2732465"/>
                <a:ext cx="288508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DR-VOL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 The evolution </a:t>
                </a:r>
              </a:p>
              <a:p>
                <a:pPr algn="ctr"/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leaves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 invariant: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203C4CF-8244-47C6-DCC6-A7880D56F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3993" y="2732465"/>
                <a:ext cx="2885085" cy="707886"/>
              </a:xfrm>
              <a:prstGeom prst="rect">
                <a:avLst/>
              </a:prstGeom>
              <a:blipFill>
                <a:blip r:embed="rId9"/>
                <a:stretch>
                  <a:fillRect l="-1903" t="-4310" r="-148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2CF4921-C9F1-DB45-F94C-A490694B0FBB}"/>
                  </a:ext>
                </a:extLst>
              </p:cNvPr>
              <p:cNvSpPr txBox="1"/>
              <p:nvPr/>
            </p:nvSpPr>
            <p:spPr>
              <a:xfrm>
                <a:off x="9936385" y="3379789"/>
                <a:ext cx="143885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</a:p>
              <a:p>
                <a:pPr algn="ctr"/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(DI-SYMP)</a:t>
                </a: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2CF4921-C9F1-DB45-F94C-A490694B0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385" y="3379789"/>
                <a:ext cx="1438855" cy="707886"/>
              </a:xfrm>
              <a:prstGeom prst="rect">
                <a:avLst/>
              </a:prstGeom>
              <a:blipFill>
                <a:blip r:embed="rId10"/>
                <a:stretch>
                  <a:fillRect t="-3419" b="-1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8A61C21-F102-CBFC-4762-3674ABFCEA40}"/>
                  </a:ext>
                </a:extLst>
              </p:cNvPr>
              <p:cNvSpPr txBox="1"/>
              <p:nvPr/>
            </p:nvSpPr>
            <p:spPr>
              <a:xfrm>
                <a:off x="79913" y="3544124"/>
                <a:ext cx="5296706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𝑐𝑏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8A61C21-F102-CBFC-4762-3674ABFCE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3" y="3544124"/>
                <a:ext cx="5296706" cy="6481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12CCFC-D554-178A-95CE-735C44F853E9}"/>
                  </a:ext>
                </a:extLst>
              </p:cNvPr>
              <p:cNvSpPr txBox="1"/>
              <p:nvPr/>
            </p:nvSpPr>
            <p:spPr>
              <a:xfrm>
                <a:off x="244081" y="5276813"/>
                <a:ext cx="462318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DI-SYMP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DI-CURL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12CCFC-D554-178A-95CE-735C44F85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81" y="5276813"/>
                <a:ext cx="4623189" cy="707886"/>
              </a:xfrm>
              <a:prstGeom prst="rect">
                <a:avLst/>
              </a:prstGeom>
              <a:blipFill>
                <a:blip r:embed="rId12"/>
                <a:stretch>
                  <a:fillRect l="-4617" t="-15517" r="-3826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51B710-2992-A321-1853-B8C70382E741}"/>
                  </a:ext>
                </a:extLst>
              </p:cNvPr>
              <p:cNvSpPr txBox="1"/>
              <p:nvPr/>
            </p:nvSpPr>
            <p:spPr>
              <a:xfrm>
                <a:off x="136415" y="4444500"/>
                <a:ext cx="31777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51B710-2992-A321-1853-B8C70382E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15" y="4444500"/>
                <a:ext cx="3177793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355E65F-5393-1CEF-2FE9-575D4DD0F06E}"/>
              </a:ext>
            </a:extLst>
          </p:cNvPr>
          <p:cNvSpPr txBox="1"/>
          <p:nvPr/>
        </p:nvSpPr>
        <p:spPr>
          <a:xfrm>
            <a:off x="8822528" y="6726"/>
            <a:ext cx="1754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Single DOF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2D1BA2E-7C92-99D9-561D-77058509D4BF}"/>
                  </a:ext>
                </a:extLst>
              </p:cNvPr>
              <p:cNvSpPr txBox="1"/>
              <p:nvPr/>
            </p:nvSpPr>
            <p:spPr>
              <a:xfrm>
                <a:off x="9755553" y="1059456"/>
                <a:ext cx="221644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Area is conserved if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2D1BA2E-7C92-99D9-561D-77058509D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553" y="1059456"/>
                <a:ext cx="2216441" cy="707886"/>
              </a:xfrm>
              <a:prstGeom prst="rect">
                <a:avLst/>
              </a:prstGeom>
              <a:blipFill>
                <a:blip r:embed="rId14"/>
                <a:stretch>
                  <a:fillRect l="-2747" t="-5172" r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4B418050-1C0B-C832-3B71-056264D6B6AB}"/>
              </a:ext>
            </a:extLst>
          </p:cNvPr>
          <p:cNvGrpSpPr/>
          <p:nvPr/>
        </p:nvGrpSpPr>
        <p:grpSpPr>
          <a:xfrm>
            <a:off x="3757863" y="2757356"/>
            <a:ext cx="5708685" cy="3815532"/>
            <a:chOff x="3757863" y="2757356"/>
            <a:chExt cx="5708685" cy="381553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A45BC56-D887-8E54-4673-0E6EA1C01019}"/>
                </a:ext>
              </a:extLst>
            </p:cNvPr>
            <p:cNvGrpSpPr/>
            <p:nvPr/>
          </p:nvGrpSpPr>
          <p:grpSpPr>
            <a:xfrm>
              <a:off x="3757863" y="2757356"/>
              <a:ext cx="5708685" cy="3815532"/>
              <a:chOff x="445273" y="1610481"/>
              <a:chExt cx="5834720" cy="3899770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2259FF1-A03F-3226-1DFC-3E39B0437E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B16FD74-18B3-83C0-7407-0D212392E9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E1BB70C-1485-0404-248C-850EE4AC4D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D38E746-DAD1-604A-A7EB-AE659515A2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FA7C819-150A-6B38-13D6-D1236BC6862F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5E314A07-C575-01A0-F0A6-6839DEFB36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2AB7987-1027-1480-F58F-CE44C9CA86EE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0C92974B-4ACC-B480-60B8-C6B04ACDCF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29D1A66B-614B-F6F3-A292-5384E7F2BC54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5B782A31-E149-8D4B-2D4F-404745B587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1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BD443A15-3193-8C53-F66A-7B357AB4208A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1A2121FD-2B0D-511F-43EA-C410E9111A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7C374C0-486B-A512-20EB-C93BC320FD07}"/>
                </a:ext>
              </a:extLst>
            </p:cNvPr>
            <p:cNvGrpSpPr/>
            <p:nvPr/>
          </p:nvGrpSpPr>
          <p:grpSpPr>
            <a:xfrm>
              <a:off x="5287155" y="3856118"/>
              <a:ext cx="2546809" cy="1471680"/>
              <a:chOff x="5287155" y="3856118"/>
              <a:chExt cx="2546809" cy="1471680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40BC15A-7BF1-3CFA-DD45-9EFCBB1F012E}"/>
                  </a:ext>
                </a:extLst>
              </p:cNvPr>
              <p:cNvSpPr/>
              <p:nvPr/>
            </p:nvSpPr>
            <p:spPr>
              <a:xfrm>
                <a:off x="5287155" y="4145710"/>
                <a:ext cx="2546809" cy="1179669"/>
              </a:xfrm>
              <a:custGeom>
                <a:avLst/>
                <a:gdLst>
                  <a:gd name="connsiteX0" fmla="*/ 0 w 2603037"/>
                  <a:gd name="connsiteY0" fmla="*/ 1107959 h 1205713"/>
                  <a:gd name="connsiteX1" fmla="*/ 1127983 w 2603037"/>
                  <a:gd name="connsiteY1" fmla="*/ 1141331 h 1205713"/>
                  <a:gd name="connsiteX2" fmla="*/ 1808777 w 2603037"/>
                  <a:gd name="connsiteY2" fmla="*/ 367095 h 1205713"/>
                  <a:gd name="connsiteX3" fmla="*/ 2603037 w 2603037"/>
                  <a:gd name="connsiteY3" fmla="*/ 0 h 1205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3037" h="1205713">
                    <a:moveTo>
                      <a:pt x="0" y="1107959"/>
                    </a:moveTo>
                    <a:cubicBezTo>
                      <a:pt x="413260" y="1186383"/>
                      <a:pt x="826520" y="1264808"/>
                      <a:pt x="1127983" y="1141331"/>
                    </a:cubicBezTo>
                    <a:cubicBezTo>
                      <a:pt x="1429446" y="1017854"/>
                      <a:pt x="1562935" y="557317"/>
                      <a:pt x="1808777" y="367095"/>
                    </a:cubicBezTo>
                    <a:cubicBezTo>
                      <a:pt x="2054619" y="176873"/>
                      <a:pt x="2328828" y="88436"/>
                      <a:pt x="2603037" y="0"/>
                    </a:cubicBezTo>
                  </a:path>
                </a:pathLst>
              </a:cu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8B5C9D8-0197-4375-BC69-A0B4DF9392B8}"/>
                  </a:ext>
                </a:extLst>
              </p:cNvPr>
              <p:cNvGrpSpPr/>
              <p:nvPr/>
            </p:nvGrpSpPr>
            <p:grpSpPr>
              <a:xfrm rot="20400996">
                <a:off x="7421706" y="3856118"/>
                <a:ext cx="357859" cy="357859"/>
                <a:chOff x="7299489" y="3838327"/>
                <a:chExt cx="365760" cy="365760"/>
              </a:xfrm>
            </p:grpSpPr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4743C111-D2D1-0D48-4449-084AE8365F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06050" y="383832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81DB31C8-7D19-4B59-F2AD-3D8E5B8865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9489" y="4202408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422C015-E7AC-2341-D65E-258B5A9876CC}"/>
                  </a:ext>
                </a:extLst>
              </p:cNvPr>
              <p:cNvGrpSpPr/>
              <p:nvPr/>
            </p:nvGrpSpPr>
            <p:grpSpPr>
              <a:xfrm rot="19156911">
                <a:off x="6851394" y="4114150"/>
                <a:ext cx="357859" cy="357859"/>
                <a:chOff x="7295177" y="3844987"/>
                <a:chExt cx="365760" cy="365760"/>
              </a:xfrm>
            </p:grpSpPr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AE4C7ACC-AFFB-DAC7-EFCD-CB88CE67D7D7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6ABE6B7-1C0B-25EF-CFF5-62B8C97B9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177" y="4209057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86BD182-F016-F0F7-1E78-6A926E6E6DE8}"/>
                  </a:ext>
                </a:extLst>
              </p:cNvPr>
              <p:cNvGrpSpPr/>
              <p:nvPr/>
            </p:nvGrpSpPr>
            <p:grpSpPr>
              <a:xfrm rot="18140398">
                <a:off x="6520941" y="4471015"/>
                <a:ext cx="357859" cy="357859"/>
                <a:chOff x="7296776" y="3844987"/>
                <a:chExt cx="365760" cy="365760"/>
              </a:xfrm>
            </p:grpSpPr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D5116172-3D92-FA3F-601B-53B6EC452D31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E9EC0EB3-5E5A-ED7F-4BFA-7780B8C4F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776" y="420804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37CBC760-5761-8F46-5279-F31D8FECA867}"/>
                  </a:ext>
                </a:extLst>
              </p:cNvPr>
              <p:cNvGrpSpPr/>
              <p:nvPr/>
            </p:nvGrpSpPr>
            <p:grpSpPr>
              <a:xfrm rot="19931289">
                <a:off x="6299030" y="4840703"/>
                <a:ext cx="357859" cy="357859"/>
                <a:chOff x="7296851" y="3844987"/>
                <a:chExt cx="365760" cy="365760"/>
              </a:xfrm>
            </p:grpSpPr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F5D0CE60-C68C-E319-202E-D943477010E3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12A66BC8-A119-56E8-F713-B4962B996F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851" y="4209941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5540512-9E5C-F1A9-0623-C2863EADC32C}"/>
                  </a:ext>
                </a:extLst>
              </p:cNvPr>
              <p:cNvGrpSpPr/>
              <p:nvPr/>
            </p:nvGrpSpPr>
            <p:grpSpPr>
              <a:xfrm rot="402182">
                <a:off x="5718479" y="4969939"/>
                <a:ext cx="357859" cy="357859"/>
                <a:chOff x="7298903" y="3844987"/>
                <a:chExt cx="365760" cy="365760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8057AA68-E696-BBD9-C4CA-CA49670A18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 flipV="1">
                  <a:off x="7303628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182936BD-C2F6-1A14-A284-88F00BC865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>
                  <a:off x="7298903" y="420838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497681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3F33E9-1392-E049-4A61-D69AE911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2A99EB-6343-7FA2-527C-1C3F743C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4D9491-BA45-7633-0A06-6C6EB619B0D5}"/>
                  </a:ext>
                </a:extLst>
              </p:cNvPr>
              <p:cNvSpPr txBox="1"/>
              <p:nvPr/>
            </p:nvSpPr>
            <p:spPr>
              <a:xfrm>
                <a:off x="180351" y="399233"/>
                <a:ext cx="79369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𝑐𝑎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4D9491-BA45-7633-0A06-6C6EB619B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51" y="399233"/>
                <a:ext cx="7936981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2DC1B9-FECC-E4F4-431D-A301903D96E4}"/>
                  </a:ext>
                </a:extLst>
              </p:cNvPr>
              <p:cNvSpPr txBox="1"/>
              <p:nvPr/>
            </p:nvSpPr>
            <p:spPr>
              <a:xfrm>
                <a:off x="8117332" y="980058"/>
                <a:ext cx="3698000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nary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𝑑𝑝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𝑑𝑞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2DC1B9-FECC-E4F4-431D-A301903D9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332" y="980058"/>
                <a:ext cx="3698000" cy="8996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EFBC37-8445-3943-1C46-7C84FB51730D}"/>
                  </a:ext>
                </a:extLst>
              </p:cNvPr>
              <p:cNvSpPr txBox="1"/>
              <p:nvPr/>
            </p:nvSpPr>
            <p:spPr>
              <a:xfrm>
                <a:off x="7950762" y="1954235"/>
                <a:ext cx="3070007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nary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EFBC37-8445-3943-1C46-7C84FB517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762" y="1954235"/>
                <a:ext cx="3070007" cy="8996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67005A-47A2-0952-ACF5-1C173E759301}"/>
              </a:ext>
            </a:extLst>
          </p:cNvPr>
          <p:cNvCxnSpPr>
            <a:cxnSpLocks/>
          </p:cNvCxnSpPr>
          <p:nvPr/>
        </p:nvCxnSpPr>
        <p:spPr>
          <a:xfrm flipH="1">
            <a:off x="8933546" y="977510"/>
            <a:ext cx="187207" cy="26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F3B06D-367C-F9B9-2246-9A912ED22BC1}"/>
              </a:ext>
            </a:extLst>
          </p:cNvPr>
          <p:cNvSpPr txBox="1"/>
          <p:nvPr/>
        </p:nvSpPr>
        <p:spPr>
          <a:xfrm>
            <a:off x="8442909" y="663243"/>
            <a:ext cx="2056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 THROUGH the curve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78AFC5-E00D-C5EA-A96C-74D8853282FD}"/>
              </a:ext>
            </a:extLst>
          </p:cNvPr>
          <p:cNvSpPr txBox="1"/>
          <p:nvPr/>
        </p:nvSpPr>
        <p:spPr>
          <a:xfrm>
            <a:off x="9909212" y="1725839"/>
            <a:ext cx="1823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 ALONG the curve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02B19F-41B9-3C7F-B249-EFE5730A6B5D}"/>
              </a:ext>
            </a:extLst>
          </p:cNvPr>
          <p:cNvCxnSpPr>
            <a:cxnSpLocks/>
          </p:cNvCxnSpPr>
          <p:nvPr/>
        </p:nvCxnSpPr>
        <p:spPr>
          <a:xfrm flipH="1">
            <a:off x="8604635" y="2041180"/>
            <a:ext cx="248894" cy="159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819F8C-2216-5463-84A6-0A1F72E10304}"/>
                  </a:ext>
                </a:extLst>
              </p:cNvPr>
              <p:cNvSpPr txBox="1"/>
              <p:nvPr/>
            </p:nvSpPr>
            <p:spPr>
              <a:xfrm>
                <a:off x="8518526" y="1699820"/>
                <a:ext cx="1078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1400" dirty="0"/>
                  <a:t> rotation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819F8C-2216-5463-84A6-0A1F72E10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526" y="1699820"/>
                <a:ext cx="1078244" cy="307777"/>
              </a:xfrm>
              <a:prstGeom prst="rect">
                <a:avLst/>
              </a:prstGeom>
              <a:blipFill>
                <a:blip r:embed="rId5"/>
                <a:stretch>
                  <a:fillRect t="-4000" r="-113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68FB98-540A-224C-9A8F-753FB5D24C4F}"/>
              </a:ext>
            </a:extLst>
          </p:cNvPr>
          <p:cNvCxnSpPr>
            <a:cxnSpLocks/>
          </p:cNvCxnSpPr>
          <p:nvPr/>
        </p:nvCxnSpPr>
        <p:spPr>
          <a:xfrm flipH="1">
            <a:off x="10336751" y="2032690"/>
            <a:ext cx="216526" cy="24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2B403E0-3161-AD59-B31A-48FEAE64C761}"/>
                  </a:ext>
                </a:extLst>
              </p:cNvPr>
              <p:cNvSpPr txBox="1"/>
              <p:nvPr/>
            </p:nvSpPr>
            <p:spPr>
              <a:xfrm>
                <a:off x="9519355" y="3376291"/>
                <a:ext cx="205761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 (DI-CURL)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2B403E0-3161-AD59-B31A-48FEAE64C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355" y="3376291"/>
                <a:ext cx="2057615" cy="707886"/>
              </a:xfrm>
              <a:prstGeom prst="rect">
                <a:avLst/>
              </a:prstGeom>
              <a:blipFill>
                <a:blip r:embed="rId6"/>
                <a:stretch>
                  <a:fillRect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16FE60-E21A-8331-5AE1-A079F6F11266}"/>
                  </a:ext>
                </a:extLst>
              </p:cNvPr>
              <p:cNvSpPr txBox="1"/>
              <p:nvPr/>
            </p:nvSpPr>
            <p:spPr>
              <a:xfrm>
                <a:off x="8799325" y="2685335"/>
                <a:ext cx="337848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 The rotated </a:t>
                </a:r>
              </a:p>
              <a:p>
                <a:pPr algn="ctr"/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displacement field is curl free: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16FE60-E21A-8331-5AE1-A079F6F11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9325" y="2685335"/>
                <a:ext cx="3378489" cy="707886"/>
              </a:xfrm>
              <a:prstGeom prst="rect">
                <a:avLst/>
              </a:prstGeom>
              <a:blipFill>
                <a:blip r:embed="rId7"/>
                <a:stretch>
                  <a:fillRect l="-1441" t="-5172" r="-1261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FCA4D5-E26C-24E7-DA00-475F5BE8FD7D}"/>
                  </a:ext>
                </a:extLst>
              </p:cNvPr>
              <p:cNvSpPr txBox="1"/>
              <p:nvPr/>
            </p:nvSpPr>
            <p:spPr>
              <a:xfrm>
                <a:off x="683571" y="1210702"/>
                <a:ext cx="47391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FCA4D5-E26C-24E7-DA00-475F5BE8F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1" y="1210702"/>
                <a:ext cx="4739182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FF7BA7E-AF90-20C8-C749-D68955490713}"/>
                  </a:ext>
                </a:extLst>
              </p:cNvPr>
              <p:cNvSpPr txBox="1"/>
              <p:nvPr/>
            </p:nvSpPr>
            <p:spPr>
              <a:xfrm>
                <a:off x="712201" y="2022171"/>
                <a:ext cx="464742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DI-CURL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FF7BA7E-AF90-20C8-C749-D68955490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01" y="2022171"/>
                <a:ext cx="4647426" cy="769441"/>
              </a:xfrm>
              <a:prstGeom prst="rect">
                <a:avLst/>
              </a:prstGeom>
              <a:blipFill>
                <a:blip r:embed="rId9"/>
                <a:stretch>
                  <a:fillRect l="-5381" t="-16667" r="-4331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256E62E-94CE-90E7-2EEA-896CE30E94B8}"/>
                  </a:ext>
                </a:extLst>
              </p:cNvPr>
              <p:cNvSpPr txBox="1"/>
              <p:nvPr/>
            </p:nvSpPr>
            <p:spPr>
              <a:xfrm>
                <a:off x="-32286" y="4079280"/>
                <a:ext cx="4040785" cy="656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256E62E-94CE-90E7-2EEA-896CE30E9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286" y="4079280"/>
                <a:ext cx="4040785" cy="6562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C2ABAA-8418-49FF-D201-A89C02F5C5C6}"/>
                  </a:ext>
                </a:extLst>
              </p:cNvPr>
              <p:cNvSpPr txBox="1"/>
              <p:nvPr/>
            </p:nvSpPr>
            <p:spPr>
              <a:xfrm>
                <a:off x="56593" y="3326431"/>
                <a:ext cx="56857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Conversely: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32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is curl free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C2ABAA-8418-49FF-D201-A89C02F5C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3" y="3326431"/>
                <a:ext cx="5685724" cy="584775"/>
              </a:xfrm>
              <a:prstGeom prst="rect">
                <a:avLst/>
              </a:prstGeom>
              <a:blipFill>
                <a:blip r:embed="rId11"/>
                <a:stretch>
                  <a:fillRect l="-2680" t="-13542" r="-192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BD96626-C251-8666-B668-AA88E9EC0442}"/>
                  </a:ext>
                </a:extLst>
              </p:cNvPr>
              <p:cNvSpPr txBox="1"/>
              <p:nvPr/>
            </p:nvSpPr>
            <p:spPr>
              <a:xfrm>
                <a:off x="92031" y="5155628"/>
                <a:ext cx="451918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DI-CURL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HM-ND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BD96626-C251-8666-B668-AA88E9EC0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31" y="5155628"/>
                <a:ext cx="4519186" cy="769441"/>
              </a:xfrm>
              <a:prstGeom prst="rect">
                <a:avLst/>
              </a:prstGeom>
              <a:blipFill>
                <a:blip r:embed="rId12"/>
                <a:stretch>
                  <a:fillRect l="-5398" t="-16667" r="-4723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6AA73F1-D095-3BA3-61F9-DE42BF0FB427}"/>
              </a:ext>
            </a:extLst>
          </p:cNvPr>
          <p:cNvSpPr txBox="1"/>
          <p:nvPr/>
        </p:nvSpPr>
        <p:spPr>
          <a:xfrm>
            <a:off x="9244790" y="49260"/>
            <a:ext cx="1754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Single DOF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1D9196E-6F75-1C55-B0C8-2566A26F2FB0}"/>
              </a:ext>
            </a:extLst>
          </p:cNvPr>
          <p:cNvGrpSpPr/>
          <p:nvPr/>
        </p:nvGrpSpPr>
        <p:grpSpPr>
          <a:xfrm>
            <a:off x="3757863" y="2757356"/>
            <a:ext cx="5708685" cy="3815532"/>
            <a:chOff x="3757863" y="2757356"/>
            <a:chExt cx="5708685" cy="381553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AAE4B2B-D483-A064-75D6-DECFDFC5B812}"/>
                </a:ext>
              </a:extLst>
            </p:cNvPr>
            <p:cNvGrpSpPr/>
            <p:nvPr/>
          </p:nvGrpSpPr>
          <p:grpSpPr>
            <a:xfrm>
              <a:off x="3757863" y="2757356"/>
              <a:ext cx="5708685" cy="3815532"/>
              <a:chOff x="445273" y="1610481"/>
              <a:chExt cx="5834720" cy="3899770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CF9FB31-CE76-28B8-DEF7-29179FB68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4440B9A-5C1F-86A6-918E-7627D7139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57D8B03-D456-76CB-91A9-2800604323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F94CBB77-05A0-95FE-F835-8C7CECA127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812849AC-DB1E-965C-7B7F-9076A4857760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5E314A07-C575-01A0-F0A6-6839DEFB36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D0EBD8D5-9B7D-E8FC-58D1-D49AD825D483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0C92974B-4ACC-B480-60B8-C6B04ACDCF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227672A5-B7B8-28F9-71B7-D3F92FC218D4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5B782A31-E149-8D4B-2D4F-404745B587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1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DC311E15-51F9-E32B-289B-25860AE2B83F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1A2121FD-2B0D-511F-43EA-C410E9111A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F999816-278E-AF91-D6A4-3D958DAD2329}"/>
                </a:ext>
              </a:extLst>
            </p:cNvPr>
            <p:cNvGrpSpPr/>
            <p:nvPr/>
          </p:nvGrpSpPr>
          <p:grpSpPr>
            <a:xfrm>
              <a:off x="5287155" y="3856118"/>
              <a:ext cx="2546809" cy="1471680"/>
              <a:chOff x="5287155" y="3856118"/>
              <a:chExt cx="2546809" cy="1471680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7DD3B31-FF7E-F548-D421-DB75D12CC2D8}"/>
                  </a:ext>
                </a:extLst>
              </p:cNvPr>
              <p:cNvSpPr/>
              <p:nvPr/>
            </p:nvSpPr>
            <p:spPr>
              <a:xfrm>
                <a:off x="5287155" y="4145710"/>
                <a:ext cx="2546809" cy="1179669"/>
              </a:xfrm>
              <a:custGeom>
                <a:avLst/>
                <a:gdLst>
                  <a:gd name="connsiteX0" fmla="*/ 0 w 2603037"/>
                  <a:gd name="connsiteY0" fmla="*/ 1107959 h 1205713"/>
                  <a:gd name="connsiteX1" fmla="*/ 1127983 w 2603037"/>
                  <a:gd name="connsiteY1" fmla="*/ 1141331 h 1205713"/>
                  <a:gd name="connsiteX2" fmla="*/ 1808777 w 2603037"/>
                  <a:gd name="connsiteY2" fmla="*/ 367095 h 1205713"/>
                  <a:gd name="connsiteX3" fmla="*/ 2603037 w 2603037"/>
                  <a:gd name="connsiteY3" fmla="*/ 0 h 1205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3037" h="1205713">
                    <a:moveTo>
                      <a:pt x="0" y="1107959"/>
                    </a:moveTo>
                    <a:cubicBezTo>
                      <a:pt x="413260" y="1186383"/>
                      <a:pt x="826520" y="1264808"/>
                      <a:pt x="1127983" y="1141331"/>
                    </a:cubicBezTo>
                    <a:cubicBezTo>
                      <a:pt x="1429446" y="1017854"/>
                      <a:pt x="1562935" y="557317"/>
                      <a:pt x="1808777" y="367095"/>
                    </a:cubicBezTo>
                    <a:cubicBezTo>
                      <a:pt x="2054619" y="176873"/>
                      <a:pt x="2328828" y="88436"/>
                      <a:pt x="2603037" y="0"/>
                    </a:cubicBezTo>
                  </a:path>
                </a:pathLst>
              </a:cu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8E9D47A2-0CEC-4CCC-CACB-C5B045CD1142}"/>
                  </a:ext>
                </a:extLst>
              </p:cNvPr>
              <p:cNvGrpSpPr/>
              <p:nvPr/>
            </p:nvGrpSpPr>
            <p:grpSpPr>
              <a:xfrm rot="20400996">
                <a:off x="7421706" y="3856118"/>
                <a:ext cx="357859" cy="357859"/>
                <a:chOff x="7299489" y="3838327"/>
                <a:chExt cx="365760" cy="365760"/>
              </a:xfrm>
            </p:grpSpPr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4E1E61C9-F691-679F-813F-385C8D00A3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06050" y="383832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4532CBA7-2A02-64B3-3051-A98312A5AE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9489" y="4202408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545C069-56F1-8A79-5B36-3D580495474B}"/>
                  </a:ext>
                </a:extLst>
              </p:cNvPr>
              <p:cNvGrpSpPr/>
              <p:nvPr/>
            </p:nvGrpSpPr>
            <p:grpSpPr>
              <a:xfrm rot="19156911">
                <a:off x="6851394" y="4114150"/>
                <a:ext cx="357859" cy="357859"/>
                <a:chOff x="7295177" y="3844987"/>
                <a:chExt cx="365760" cy="365760"/>
              </a:xfrm>
            </p:grpSpPr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2946F68D-7B8C-4405-BBC2-77D5D1FEF959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CB9589F5-C7E9-2B19-4914-7EDCBCAEEE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177" y="4209057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0DB735F-B00E-2128-15CA-45D125040193}"/>
                  </a:ext>
                </a:extLst>
              </p:cNvPr>
              <p:cNvGrpSpPr/>
              <p:nvPr/>
            </p:nvGrpSpPr>
            <p:grpSpPr>
              <a:xfrm rot="18140398">
                <a:off x="6520941" y="4471015"/>
                <a:ext cx="357859" cy="357859"/>
                <a:chOff x="7296776" y="3844987"/>
                <a:chExt cx="365760" cy="365760"/>
              </a:xfrm>
            </p:grpSpPr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40D4EE14-6436-548F-ADB5-EFADF0EE89CB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955A39F4-CCF2-A90F-4D52-6136B3493D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776" y="420804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46A2B56F-82E9-A752-176B-FD376D15A6B7}"/>
                  </a:ext>
                </a:extLst>
              </p:cNvPr>
              <p:cNvGrpSpPr/>
              <p:nvPr/>
            </p:nvGrpSpPr>
            <p:grpSpPr>
              <a:xfrm rot="19931289">
                <a:off x="6299030" y="4840703"/>
                <a:ext cx="357859" cy="357859"/>
                <a:chOff x="7296851" y="3844987"/>
                <a:chExt cx="365760" cy="365760"/>
              </a:xfrm>
            </p:grpSpPr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C11577D0-CA9B-547A-7080-734758013343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BC4D0517-685A-7B9A-B1B0-9C45E6420F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851" y="4209941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FC900D67-90B1-53E8-2C56-CCF4A79CC0BC}"/>
                  </a:ext>
                </a:extLst>
              </p:cNvPr>
              <p:cNvGrpSpPr/>
              <p:nvPr/>
            </p:nvGrpSpPr>
            <p:grpSpPr>
              <a:xfrm rot="402182">
                <a:off x="5718479" y="4969939"/>
                <a:ext cx="357859" cy="357859"/>
                <a:chOff x="7298903" y="3844987"/>
                <a:chExt cx="365760" cy="365760"/>
              </a:xfrm>
            </p:grpSpPr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9DFEAA81-A09B-F2BF-3302-7D66518F55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 flipV="1">
                  <a:off x="7303628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FBF3405D-BF24-856B-BD8C-8EBB3C5358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>
                  <a:off x="7298903" y="420838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048894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A90C-E814-3A20-2FDA-3E9C3E53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0112A-EDA4-53B4-109D-A66EC856E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show the relationships that stay the same</a:t>
            </a:r>
          </a:p>
          <a:p>
            <a:r>
              <a:rPr lang="en-US" dirty="0"/>
              <a:t>Then show the relationships that change/generalize (are different arguments, difficult to make a parallel)</a:t>
            </a:r>
          </a:p>
          <a:p>
            <a:r>
              <a:rPr lang="en-US" dirty="0"/>
              <a:t>Recap that the one that changes is “complete” and implies the lesser (one about surfaces/lines, other about volumes)</a:t>
            </a:r>
          </a:p>
          <a:p>
            <a:r>
              <a:rPr lang="en-US" dirty="0"/>
              <a:t>Orthogonality of DOF = independence</a:t>
            </a:r>
          </a:p>
          <a:p>
            <a:r>
              <a:rPr lang="en-US" dirty="0"/>
              <a:t>Area cons + ortho =&gt; volumes (to explain previous finding)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D2E3B-88C3-B472-7CCF-3A18693B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AB180-CA18-138B-55C7-CE14794172C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11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7738F7-8B09-4613-A083-C0865D96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986541-6854-1D83-CDB3-66232773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01B03B-9273-77DB-49C8-124BB5A70114}"/>
              </a:ext>
            </a:extLst>
          </p:cNvPr>
          <p:cNvGrpSpPr/>
          <p:nvPr/>
        </p:nvGrpSpPr>
        <p:grpSpPr>
          <a:xfrm>
            <a:off x="518935" y="-186913"/>
            <a:ext cx="10680444" cy="7315200"/>
            <a:chOff x="518935" y="-186913"/>
            <a:chExt cx="10680444" cy="73152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77D81B-56AF-219F-E177-E9E2F7AE58FD}"/>
                </a:ext>
              </a:extLst>
            </p:cNvPr>
            <p:cNvSpPr txBox="1"/>
            <p:nvPr/>
          </p:nvSpPr>
          <p:spPr>
            <a:xfrm>
              <a:off x="518935" y="21193"/>
              <a:ext cx="44487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Multiple Degrees of Freedom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EE2CB60-6DC9-90CC-0388-8483B8D05D3E}"/>
                </a:ext>
              </a:extLst>
            </p:cNvPr>
            <p:cNvSpPr txBox="1"/>
            <p:nvPr/>
          </p:nvSpPr>
          <p:spPr>
            <a:xfrm>
              <a:off x="7116082" y="21193"/>
              <a:ext cx="4083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Single Degree of Freedom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AD3F3B7-EEFA-ED0A-4A09-4A93640C2D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-186913"/>
              <a:ext cx="0" cy="7315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2FF794-C233-1E88-C6F2-9212E72E1D29}"/>
                  </a:ext>
                </a:extLst>
              </p:cNvPr>
              <p:cNvSpPr txBox="1"/>
              <p:nvPr/>
            </p:nvSpPr>
            <p:spPr>
              <a:xfrm>
                <a:off x="146055" y="854061"/>
                <a:ext cx="2351349" cy="416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acc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2FF794-C233-1E88-C6F2-9212E72E1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55" y="854061"/>
                <a:ext cx="2351349" cy="416717"/>
              </a:xfrm>
              <a:prstGeom prst="rect">
                <a:avLst/>
              </a:prstGeom>
              <a:blipFill>
                <a:blip r:embed="rId2"/>
                <a:stretch>
                  <a:fillRect t="-2941" r="-259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F4D46C-A7A6-855E-4950-8DF8E069C397}"/>
                  </a:ext>
                </a:extLst>
              </p:cNvPr>
              <p:cNvSpPr txBox="1"/>
              <p:nvPr/>
            </p:nvSpPr>
            <p:spPr>
              <a:xfrm>
                <a:off x="1365956" y="3042696"/>
                <a:ext cx="33195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Invariance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b="0" dirty="0">
                    <a:latin typeface="Cambria Math" panose="02040503050406030204" pitchFamily="18" charset="0"/>
                  </a:rPr>
                  <a:t>:</a:t>
                </a:r>
                <a:r>
                  <a:rPr lang="en-US" sz="32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F4D46C-A7A6-855E-4950-8DF8E069C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956" y="3042696"/>
                <a:ext cx="3319563" cy="584775"/>
              </a:xfrm>
              <a:prstGeom prst="rect">
                <a:avLst/>
              </a:prstGeom>
              <a:blipFill>
                <a:blip r:embed="rId3"/>
                <a:stretch>
                  <a:fillRect l="-4587" t="-15625" r="-110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CD489B-7E92-42CE-1B26-6D7AB89F3CFA}"/>
                  </a:ext>
                </a:extLst>
              </p:cNvPr>
              <p:cNvSpPr txBox="1"/>
              <p:nvPr/>
            </p:nvSpPr>
            <p:spPr>
              <a:xfrm>
                <a:off x="651368" y="1265075"/>
                <a:ext cx="5444632" cy="1481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CD489B-7E92-42CE-1B26-6D7AB89F3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68" y="1265075"/>
                <a:ext cx="5444632" cy="1481944"/>
              </a:xfrm>
              <a:prstGeom prst="rect">
                <a:avLst/>
              </a:prstGeom>
              <a:blipFill>
                <a:blip r:embed="rId4"/>
                <a:stretch>
                  <a:fillRect b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EDF6B75-48DB-0E0B-D2CD-C86A9B500067}"/>
                  </a:ext>
                </a:extLst>
              </p:cNvPr>
              <p:cNvSpPr txBox="1"/>
              <p:nvPr/>
            </p:nvSpPr>
            <p:spPr>
              <a:xfrm>
                <a:off x="6190213" y="892329"/>
                <a:ext cx="5847690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/>
                  <a:t>Area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EDF6B75-48DB-0E0B-D2CD-C86A9B500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213" y="892329"/>
                <a:ext cx="5847690" cy="468205"/>
              </a:xfrm>
              <a:prstGeom prst="rect">
                <a:avLst/>
              </a:prstGeom>
              <a:blipFill>
                <a:blip r:embed="rId5"/>
                <a:stretch>
                  <a:fillRect l="-1042"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E0F927C-7168-8058-BC73-C9291865E3F0}"/>
                  </a:ext>
                </a:extLst>
              </p:cNvPr>
              <p:cNvSpPr txBox="1"/>
              <p:nvPr/>
            </p:nvSpPr>
            <p:spPr>
              <a:xfrm>
                <a:off x="6485478" y="1489811"/>
                <a:ext cx="1973617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E0F927C-7168-8058-BC73-C9291865E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478" y="1489811"/>
                <a:ext cx="1973617" cy="4815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9325BF5-CAE3-74A1-ACAF-D41525E49EB7}"/>
                  </a:ext>
                </a:extLst>
              </p:cNvPr>
              <p:cNvSpPr txBox="1"/>
              <p:nvPr/>
            </p:nvSpPr>
            <p:spPr>
              <a:xfrm>
                <a:off x="6469329" y="2095496"/>
                <a:ext cx="2096856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9325BF5-CAE3-74A1-ACAF-D41525E49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329" y="2095496"/>
                <a:ext cx="2096856" cy="4815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0A55ECD-7F70-9DF8-C73F-478D07129BBA}"/>
                  </a:ext>
                </a:extLst>
              </p:cNvPr>
              <p:cNvSpPr txBox="1"/>
              <p:nvPr/>
            </p:nvSpPr>
            <p:spPr>
              <a:xfrm>
                <a:off x="6137179" y="2856544"/>
                <a:ext cx="6142131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𝑐𝑑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0A55ECD-7F70-9DF8-C73F-478D07129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179" y="2856544"/>
                <a:ext cx="6142131" cy="4815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0CB62C8-9004-9ED6-60A4-1E53DE6D77A3}"/>
              </a:ext>
            </a:extLst>
          </p:cNvPr>
          <p:cNvCxnSpPr>
            <a:cxnSpLocks/>
          </p:cNvCxnSpPr>
          <p:nvPr/>
        </p:nvCxnSpPr>
        <p:spPr>
          <a:xfrm>
            <a:off x="10220755" y="2454813"/>
            <a:ext cx="813005" cy="378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96C6584-EBC8-E937-45F9-D5EA0721141A}"/>
              </a:ext>
            </a:extLst>
          </p:cNvPr>
          <p:cNvCxnSpPr>
            <a:cxnSpLocks/>
          </p:cNvCxnSpPr>
          <p:nvPr/>
        </p:nvCxnSpPr>
        <p:spPr>
          <a:xfrm flipV="1">
            <a:off x="10698275" y="1401693"/>
            <a:ext cx="422847" cy="629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2D1BA2E-7C92-99D9-561D-77058509D4BF}"/>
                  </a:ext>
                </a:extLst>
              </p:cNvPr>
              <p:cNvSpPr txBox="1"/>
              <p:nvPr/>
            </p:nvSpPr>
            <p:spPr>
              <a:xfrm>
                <a:off x="9114058" y="1618185"/>
                <a:ext cx="261770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Area is conserved if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2D1BA2E-7C92-99D9-561D-77058509D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058" y="1618185"/>
                <a:ext cx="2617704" cy="830997"/>
              </a:xfrm>
              <a:prstGeom prst="rect">
                <a:avLst/>
              </a:prstGeom>
              <a:blipFill>
                <a:blip r:embed="rId9"/>
                <a:stretch>
                  <a:fillRect l="-3488" t="-5839" r="-2326" b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203C4CF-8244-47C6-DCC6-A7880D56F99E}"/>
                  </a:ext>
                </a:extLst>
              </p:cNvPr>
              <p:cNvSpPr txBox="1"/>
              <p:nvPr/>
            </p:nvSpPr>
            <p:spPr>
              <a:xfrm>
                <a:off x="6550529" y="3462229"/>
                <a:ext cx="5545557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DR-VOL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The evolution leaves</a:t>
                </a:r>
              </a:p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invariant: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203C4CF-8244-47C6-DCC6-A7880D56F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529" y="3462229"/>
                <a:ext cx="5545557" cy="1077218"/>
              </a:xfrm>
              <a:prstGeom prst="rect">
                <a:avLst/>
              </a:prstGeom>
              <a:blipFill>
                <a:blip r:embed="rId10"/>
                <a:stretch>
                  <a:fillRect l="-2310" t="-6780" r="-231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2CF4921-C9F1-DB45-F94C-A490694B0FBB}"/>
                  </a:ext>
                </a:extLst>
              </p:cNvPr>
              <p:cNvSpPr txBox="1"/>
              <p:nvPr/>
            </p:nvSpPr>
            <p:spPr>
              <a:xfrm>
                <a:off x="6882894" y="4686561"/>
                <a:ext cx="244041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3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</a:p>
              <a:p>
                <a:pPr algn="ctr"/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(DI-SYMP)</a:t>
                </a: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2CF4921-C9F1-DB45-F94C-A490694B0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894" y="4686561"/>
                <a:ext cx="2440413" cy="1200329"/>
              </a:xfrm>
              <a:prstGeom prst="rect">
                <a:avLst/>
              </a:prstGeom>
              <a:blipFill>
                <a:blip r:embed="rId11"/>
                <a:stretch>
                  <a:fillRect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8A61C21-F102-CBFC-4762-3674ABFCEA40}"/>
                  </a:ext>
                </a:extLst>
              </p:cNvPr>
              <p:cNvSpPr txBox="1"/>
              <p:nvPr/>
            </p:nvSpPr>
            <p:spPr>
              <a:xfrm>
                <a:off x="374040" y="3796983"/>
                <a:ext cx="5296706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𝑐𝑏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8A61C21-F102-CBFC-4762-3674ABFCE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40" y="3796983"/>
                <a:ext cx="5296706" cy="6481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12CCFC-D554-178A-95CE-735C44F853E9}"/>
                  </a:ext>
                </a:extLst>
              </p:cNvPr>
              <p:cNvSpPr txBox="1"/>
              <p:nvPr/>
            </p:nvSpPr>
            <p:spPr>
              <a:xfrm>
                <a:off x="1120911" y="5661122"/>
                <a:ext cx="37392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DI-SYMP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DI-CURL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12CCFC-D554-178A-95CE-735C44F85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911" y="5661122"/>
                <a:ext cx="3739293" cy="584775"/>
              </a:xfrm>
              <a:prstGeom prst="rect">
                <a:avLst/>
              </a:prstGeom>
              <a:blipFill>
                <a:blip r:embed="rId13"/>
                <a:stretch>
                  <a:fillRect l="-4241" t="-12500" r="-326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51B710-2992-A321-1853-B8C70382E741}"/>
                  </a:ext>
                </a:extLst>
              </p:cNvPr>
              <p:cNvSpPr txBox="1"/>
              <p:nvPr/>
            </p:nvSpPr>
            <p:spPr>
              <a:xfrm>
                <a:off x="1433496" y="4756715"/>
                <a:ext cx="31777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51B710-2992-A321-1853-B8C70382E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496" y="4756715"/>
                <a:ext cx="3177793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661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3F33E9-1392-E049-4A61-D69AE911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2A99EB-6343-7FA2-527C-1C3F743C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21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2444E6C-B884-039D-8B3B-8DBE7595A8C4}"/>
              </a:ext>
            </a:extLst>
          </p:cNvPr>
          <p:cNvGrpSpPr/>
          <p:nvPr/>
        </p:nvGrpSpPr>
        <p:grpSpPr>
          <a:xfrm>
            <a:off x="518935" y="-186913"/>
            <a:ext cx="10680444" cy="7315200"/>
            <a:chOff x="518935" y="-186913"/>
            <a:chExt cx="10680444" cy="73152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14F3B-7D12-A39B-6400-8B2B30ABB54A}"/>
                </a:ext>
              </a:extLst>
            </p:cNvPr>
            <p:cNvSpPr txBox="1"/>
            <p:nvPr/>
          </p:nvSpPr>
          <p:spPr>
            <a:xfrm>
              <a:off x="518935" y="21193"/>
              <a:ext cx="44487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Multiple Degrees of Freedom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B19E6F-C3A1-26D3-B437-3A512083937B}"/>
                </a:ext>
              </a:extLst>
            </p:cNvPr>
            <p:cNvSpPr txBox="1"/>
            <p:nvPr/>
          </p:nvSpPr>
          <p:spPr>
            <a:xfrm>
              <a:off x="7116082" y="21193"/>
              <a:ext cx="4083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Single Degree of Freedom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9C47700-4B74-4C41-C673-A068065ADA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-186913"/>
              <a:ext cx="0" cy="7315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4D9491-BA45-7633-0A06-6C6EB619B0D5}"/>
                  </a:ext>
                </a:extLst>
              </p:cNvPr>
              <p:cNvSpPr txBox="1"/>
              <p:nvPr/>
            </p:nvSpPr>
            <p:spPr>
              <a:xfrm>
                <a:off x="271158" y="1776619"/>
                <a:ext cx="53626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𝑐𝑎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4D9491-BA45-7633-0A06-6C6EB619B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58" y="1776619"/>
                <a:ext cx="5362622" cy="461665"/>
              </a:xfrm>
              <a:prstGeom prst="rect">
                <a:avLst/>
              </a:prstGeom>
              <a:blipFill>
                <a:blip r:embed="rId2"/>
                <a:stretch>
                  <a:fillRect l="-341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2DC1B9-FECC-E4F4-431D-A301903D96E4}"/>
                  </a:ext>
                </a:extLst>
              </p:cNvPr>
              <p:cNvSpPr txBox="1"/>
              <p:nvPr/>
            </p:nvSpPr>
            <p:spPr>
              <a:xfrm>
                <a:off x="6360898" y="1226829"/>
                <a:ext cx="5102230" cy="1222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nary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𝑑𝑝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𝑑𝑞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2DC1B9-FECC-E4F4-431D-A301903D9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898" y="1226829"/>
                <a:ext cx="5102230" cy="1222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EFBC37-8445-3943-1C46-7C84FB51730D}"/>
                  </a:ext>
                </a:extLst>
              </p:cNvPr>
              <p:cNvSpPr txBox="1"/>
              <p:nvPr/>
            </p:nvSpPr>
            <p:spPr>
              <a:xfrm>
                <a:off x="6688209" y="2284758"/>
                <a:ext cx="4223912" cy="1222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nary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EFBC37-8445-3943-1C46-7C84FB517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09" y="2284758"/>
                <a:ext cx="4223912" cy="1222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67005A-47A2-0952-ACF5-1C173E759301}"/>
              </a:ext>
            </a:extLst>
          </p:cNvPr>
          <p:cNvCxnSpPr>
            <a:cxnSpLocks/>
          </p:cNvCxnSpPr>
          <p:nvPr/>
        </p:nvCxnSpPr>
        <p:spPr>
          <a:xfrm flipH="1">
            <a:off x="7051352" y="1126467"/>
            <a:ext cx="324808" cy="43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F3B06D-367C-F9B9-2246-9A912ED22BC1}"/>
              </a:ext>
            </a:extLst>
          </p:cNvPr>
          <p:cNvSpPr txBox="1"/>
          <p:nvPr/>
        </p:nvSpPr>
        <p:spPr>
          <a:xfrm>
            <a:off x="6227380" y="839385"/>
            <a:ext cx="2590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THROUGH the curve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78AFC5-E00D-C5EA-A96C-74D8853282FD}"/>
              </a:ext>
            </a:extLst>
          </p:cNvPr>
          <p:cNvSpPr txBox="1"/>
          <p:nvPr/>
        </p:nvSpPr>
        <p:spPr>
          <a:xfrm>
            <a:off x="9587485" y="2057637"/>
            <a:ext cx="2294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ALONG the curve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02B19F-41B9-3C7F-B249-EFE5730A6B5D}"/>
              </a:ext>
            </a:extLst>
          </p:cNvPr>
          <p:cNvCxnSpPr>
            <a:cxnSpLocks/>
          </p:cNvCxnSpPr>
          <p:nvPr/>
        </p:nvCxnSpPr>
        <p:spPr>
          <a:xfrm flipH="1">
            <a:off x="7664808" y="2535860"/>
            <a:ext cx="248894" cy="159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819F8C-2216-5463-84A6-0A1F72E10304}"/>
                  </a:ext>
                </a:extLst>
              </p:cNvPr>
              <p:cNvSpPr txBox="1"/>
              <p:nvPr/>
            </p:nvSpPr>
            <p:spPr>
              <a:xfrm>
                <a:off x="7578699" y="2194500"/>
                <a:ext cx="13333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dirty="0"/>
                  <a:t> rotation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819F8C-2216-5463-84A6-0A1F72E10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699" y="2194500"/>
                <a:ext cx="1333314" cy="369332"/>
              </a:xfrm>
              <a:prstGeom prst="rect">
                <a:avLst/>
              </a:prstGeom>
              <a:blipFill>
                <a:blip r:embed="rId5"/>
                <a:stretch>
                  <a:fillRect t="-9836" r="-41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68FB98-540A-224C-9A8F-753FB5D24C4F}"/>
              </a:ext>
            </a:extLst>
          </p:cNvPr>
          <p:cNvCxnSpPr>
            <a:cxnSpLocks/>
          </p:cNvCxnSpPr>
          <p:nvPr/>
        </p:nvCxnSpPr>
        <p:spPr>
          <a:xfrm flipH="1">
            <a:off x="9749806" y="2409540"/>
            <a:ext cx="216526" cy="24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2B403E0-3161-AD59-B31A-48FEAE64C761}"/>
                  </a:ext>
                </a:extLst>
              </p:cNvPr>
              <p:cNvSpPr txBox="1"/>
              <p:nvPr/>
            </p:nvSpPr>
            <p:spPr>
              <a:xfrm>
                <a:off x="6131593" y="4620849"/>
                <a:ext cx="35462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6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(DI-CURL)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2B403E0-3161-AD59-B31A-48FEAE64C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93" y="4620849"/>
                <a:ext cx="3546291" cy="1200329"/>
              </a:xfrm>
              <a:prstGeom prst="rect">
                <a:avLst/>
              </a:prstGeom>
              <a:blipFill>
                <a:blip r:embed="rId6"/>
                <a:stretch>
                  <a:fillRect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16FE60-E21A-8331-5AE1-A079F6F11266}"/>
                  </a:ext>
                </a:extLst>
              </p:cNvPr>
              <p:cNvSpPr txBox="1"/>
              <p:nvPr/>
            </p:nvSpPr>
            <p:spPr>
              <a:xfrm>
                <a:off x="6036797" y="3514423"/>
                <a:ext cx="6415987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The rotated displacement </a:t>
                </a:r>
              </a:p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field is curl free: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16FE60-E21A-8331-5AE1-A079F6F11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797" y="3514423"/>
                <a:ext cx="6415987" cy="1077218"/>
              </a:xfrm>
              <a:prstGeom prst="rect">
                <a:avLst/>
              </a:prstGeom>
              <a:blipFill>
                <a:blip r:embed="rId7"/>
                <a:stretch>
                  <a:fillRect l="-2374" t="-6818" r="-57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FCA4D5-E26C-24E7-DA00-475F5BE8FD7D}"/>
                  </a:ext>
                </a:extLst>
              </p:cNvPr>
              <p:cNvSpPr txBox="1"/>
              <p:nvPr/>
            </p:nvSpPr>
            <p:spPr>
              <a:xfrm>
                <a:off x="1223200" y="2310451"/>
                <a:ext cx="32235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FCA4D5-E26C-24E7-DA00-475F5BE8F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200" y="2310451"/>
                <a:ext cx="3223575" cy="461665"/>
              </a:xfrm>
              <a:prstGeom prst="rect">
                <a:avLst/>
              </a:prstGeom>
              <a:blipFill>
                <a:blip r:embed="rId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FF7BA7E-AF90-20C8-C749-D68955490713}"/>
                  </a:ext>
                </a:extLst>
              </p:cNvPr>
              <p:cNvSpPr txBox="1"/>
              <p:nvPr/>
            </p:nvSpPr>
            <p:spPr>
              <a:xfrm>
                <a:off x="1245985" y="2900332"/>
                <a:ext cx="34307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DI-CURL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FF7BA7E-AF90-20C8-C749-D68955490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985" y="2900332"/>
                <a:ext cx="3430747" cy="584775"/>
              </a:xfrm>
              <a:prstGeom prst="rect">
                <a:avLst/>
              </a:prstGeom>
              <a:blipFill>
                <a:blip r:embed="rId9"/>
                <a:stretch>
                  <a:fillRect l="-4440" t="-12500" r="-1066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256E62E-94CE-90E7-2EEA-896CE30E94B8}"/>
                  </a:ext>
                </a:extLst>
              </p:cNvPr>
              <p:cNvSpPr txBox="1"/>
              <p:nvPr/>
            </p:nvSpPr>
            <p:spPr>
              <a:xfrm>
                <a:off x="981297" y="4081781"/>
                <a:ext cx="3616888" cy="593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256E62E-94CE-90E7-2EEA-896CE30E9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297" y="4081781"/>
                <a:ext cx="3616888" cy="5936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C2ABAA-8418-49FF-D201-A89C02F5C5C6}"/>
                  </a:ext>
                </a:extLst>
              </p:cNvPr>
              <p:cNvSpPr txBox="1"/>
              <p:nvPr/>
            </p:nvSpPr>
            <p:spPr>
              <a:xfrm>
                <a:off x="651823" y="3521317"/>
                <a:ext cx="43095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Conversely: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is curl free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C2ABAA-8418-49FF-D201-A89C02F5C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23" y="3521317"/>
                <a:ext cx="4309578" cy="461665"/>
              </a:xfrm>
              <a:prstGeom prst="rect">
                <a:avLst/>
              </a:prstGeom>
              <a:blipFill>
                <a:blip r:embed="rId11"/>
                <a:stretch>
                  <a:fillRect l="-2263" t="-10667" r="-990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BD96626-C251-8666-B668-AA88E9EC0442}"/>
                  </a:ext>
                </a:extLst>
              </p:cNvPr>
              <p:cNvSpPr txBox="1"/>
              <p:nvPr/>
            </p:nvSpPr>
            <p:spPr>
              <a:xfrm>
                <a:off x="1237095" y="4800282"/>
                <a:ext cx="333777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DI-CURL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HM-ND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BD96626-C251-8666-B668-AA88E9EC0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095" y="4800282"/>
                <a:ext cx="3337773" cy="584775"/>
              </a:xfrm>
              <a:prstGeom prst="rect">
                <a:avLst/>
              </a:prstGeom>
              <a:blipFill>
                <a:blip r:embed="rId12"/>
                <a:stretch>
                  <a:fillRect l="-4753" t="-12500" r="-3839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847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2172F1-711A-6A78-8D95-8F5AC8B3E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9D4A40-97DA-9542-896D-7BC9F5DF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46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AA492F-D81E-6916-5E9E-77E6F7CA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7A57EF-C426-9358-36FD-83ECEAA8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0B8B8A-CDF5-747C-96FF-3FE196271029}"/>
                  </a:ext>
                </a:extLst>
              </p:cNvPr>
              <p:cNvSpPr txBox="1"/>
              <p:nvPr/>
            </p:nvSpPr>
            <p:spPr>
              <a:xfrm>
                <a:off x="304102" y="292373"/>
                <a:ext cx="1072588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Insight: 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HM-ND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DI-SYMP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DI-CURL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DI-POI</a:t>
                </a:r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0B8B8A-CDF5-747C-96FF-3FE196271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02" y="292373"/>
                <a:ext cx="10725885" cy="707886"/>
              </a:xfrm>
              <a:prstGeom prst="rect">
                <a:avLst/>
              </a:prstGeom>
              <a:blipFill>
                <a:blip r:embed="rId2"/>
                <a:stretch>
                  <a:fillRect l="-1535" t="-15517" r="-1478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85D0B4-A80B-35E5-90C8-4C04AB5FBF60}"/>
                  </a:ext>
                </a:extLst>
              </p:cNvPr>
              <p:cNvSpPr txBox="1"/>
              <p:nvPr/>
            </p:nvSpPr>
            <p:spPr>
              <a:xfrm>
                <a:off x="246775" y="4510347"/>
                <a:ext cx="907793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HM-ND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DI-SYMP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DI-CURL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DI-POI</a:t>
                </a:r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85D0B4-A80B-35E5-90C8-4C04AB5FB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75" y="4510347"/>
                <a:ext cx="9077934" cy="707886"/>
              </a:xfrm>
              <a:prstGeom prst="rect">
                <a:avLst/>
              </a:prstGeom>
              <a:blipFill>
                <a:blip r:embed="rId3"/>
                <a:stretch>
                  <a:fillRect l="-1812" t="-15517" r="-1812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D3AF95-3550-3F59-D363-30D5683599C9}"/>
                  </a:ext>
                </a:extLst>
              </p:cNvPr>
              <p:cNvSpPr txBox="1"/>
              <p:nvPr/>
            </p:nvSpPr>
            <p:spPr>
              <a:xfrm>
                <a:off x="628060" y="1539832"/>
                <a:ext cx="10935879" cy="13344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The relationship between Poisson brackets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</m:oMath>
                </a14:m>
                <a:endParaRPr lang="en-US" sz="4000" dirty="0"/>
              </a:p>
              <a:p>
                <a:pPr algn="ctr"/>
                <a:r>
                  <a:rPr lang="en-US" sz="4000" dirty="0"/>
                  <a:t>is the same in the general case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D3AF95-3550-3F59-D363-30D568359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60" y="1539832"/>
                <a:ext cx="10935879" cy="1334404"/>
              </a:xfrm>
              <a:prstGeom prst="rect">
                <a:avLst/>
              </a:prstGeom>
              <a:blipFill>
                <a:blip r:embed="rId4"/>
                <a:stretch>
                  <a:fillRect l="-1505" t="-6881" b="-19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E314D9-4260-5C20-F8A5-996960DDD7EB}"/>
                  </a:ext>
                </a:extLst>
              </p:cNvPr>
              <p:cNvSpPr txBox="1"/>
              <p:nvPr/>
            </p:nvSpPr>
            <p:spPr>
              <a:xfrm>
                <a:off x="3814730" y="3307571"/>
                <a:ext cx="454573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DI-SYMP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DI-POI</a:t>
                </a:r>
                <a:endParaRPr 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E314D9-4260-5C20-F8A5-996960DD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730" y="3307571"/>
                <a:ext cx="4545733" cy="769441"/>
              </a:xfrm>
              <a:prstGeom prst="rect">
                <a:avLst/>
              </a:prstGeom>
              <a:blipFill>
                <a:blip r:embed="rId5"/>
                <a:stretch>
                  <a:fillRect l="-5101" t="-16667" r="-5101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672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8F0DDB-D5DF-6459-F557-CC49BD5A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A521C5-BDCE-754E-CE40-DB27E332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24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EEA7828-84C7-3901-61ED-453666D005A5}"/>
              </a:ext>
            </a:extLst>
          </p:cNvPr>
          <p:cNvSpPr/>
          <p:nvPr/>
        </p:nvSpPr>
        <p:spPr>
          <a:xfrm>
            <a:off x="1348074" y="1081261"/>
            <a:ext cx="4084765" cy="364425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84F0FD-6994-1A75-6EB8-4CC9593E411D}"/>
              </a:ext>
            </a:extLst>
          </p:cNvPr>
          <p:cNvSpPr txBox="1"/>
          <p:nvPr/>
        </p:nvSpPr>
        <p:spPr>
          <a:xfrm>
            <a:off x="1541799" y="3001103"/>
            <a:ext cx="16562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DI-POI</a:t>
            </a:r>
            <a:endParaRPr 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DBD8E-09AA-45BD-7C41-D6A4125474CD}"/>
              </a:ext>
            </a:extLst>
          </p:cNvPr>
          <p:cNvSpPr txBox="1"/>
          <p:nvPr/>
        </p:nvSpPr>
        <p:spPr>
          <a:xfrm>
            <a:off x="3198022" y="1905804"/>
            <a:ext cx="20553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DI-CURL</a:t>
            </a:r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E816D1-74ED-216A-EA79-80DFA89B949C}"/>
              </a:ext>
            </a:extLst>
          </p:cNvPr>
          <p:cNvSpPr txBox="1"/>
          <p:nvPr/>
        </p:nvSpPr>
        <p:spPr>
          <a:xfrm>
            <a:off x="2941691" y="3411715"/>
            <a:ext cx="2152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DI-SYMP</a:t>
            </a:r>
            <a:endParaRPr 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49819-6C9D-8A19-94F6-EDE83ED41122}"/>
              </a:ext>
            </a:extLst>
          </p:cNvPr>
          <p:cNvSpPr txBox="1"/>
          <p:nvPr/>
        </p:nvSpPr>
        <p:spPr>
          <a:xfrm>
            <a:off x="2152120" y="1417018"/>
            <a:ext cx="19030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HM-ND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25716F-5D2F-3E1C-1669-25F1FA1825E6}"/>
                  </a:ext>
                </a:extLst>
              </p:cNvPr>
              <p:cNvSpPr txBox="1"/>
              <p:nvPr/>
            </p:nvSpPr>
            <p:spPr>
              <a:xfrm>
                <a:off x="2703409" y="2349388"/>
                <a:ext cx="1374094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25716F-5D2F-3E1C-1669-25F1FA182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409" y="2349388"/>
                <a:ext cx="1374094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0063CA-1BA0-8425-87DB-9151EE99F151}"/>
                  </a:ext>
                </a:extLst>
              </p:cNvPr>
              <p:cNvSpPr txBox="1"/>
              <p:nvPr/>
            </p:nvSpPr>
            <p:spPr>
              <a:xfrm>
                <a:off x="5513856" y="2282405"/>
                <a:ext cx="110799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0063CA-1BA0-8425-87DB-9151EE99F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56" y="2282405"/>
                <a:ext cx="1107996" cy="1107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89CC27-27C4-A580-7462-9E770DF2A4F0}"/>
                  </a:ext>
                </a:extLst>
              </p:cNvPr>
              <p:cNvSpPr txBox="1"/>
              <p:nvPr/>
            </p:nvSpPr>
            <p:spPr>
              <a:xfrm>
                <a:off x="7864480" y="2266212"/>
                <a:ext cx="1374094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89CC27-27C4-A580-7462-9E770DF2A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4480" y="2266212"/>
                <a:ext cx="1374094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5344746-700D-0373-062B-CEC1D0A9C781}"/>
              </a:ext>
            </a:extLst>
          </p:cNvPr>
          <p:cNvSpPr txBox="1"/>
          <p:nvPr/>
        </p:nvSpPr>
        <p:spPr>
          <a:xfrm>
            <a:off x="8197722" y="1389662"/>
            <a:ext cx="18229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DR-DIV</a:t>
            </a:r>
            <a:endParaRPr lang="en-US" sz="44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CF5685-927E-1304-26E1-F0A023C3D836}"/>
              </a:ext>
            </a:extLst>
          </p:cNvPr>
          <p:cNvSpPr/>
          <p:nvPr/>
        </p:nvSpPr>
        <p:spPr>
          <a:xfrm>
            <a:off x="6509145" y="998085"/>
            <a:ext cx="4084765" cy="364425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CE8081-044F-4B52-2E89-4491CCDC11CA}"/>
              </a:ext>
            </a:extLst>
          </p:cNvPr>
          <p:cNvSpPr txBox="1"/>
          <p:nvPr/>
        </p:nvSpPr>
        <p:spPr>
          <a:xfrm>
            <a:off x="7074184" y="1930617"/>
            <a:ext cx="18060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DR-JAC</a:t>
            </a:r>
            <a:endParaRPr lang="en-US" sz="4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EE97AE-CACD-05CE-FD23-AFEF160A0D6C}"/>
              </a:ext>
            </a:extLst>
          </p:cNvPr>
          <p:cNvSpPr txBox="1"/>
          <p:nvPr/>
        </p:nvSpPr>
        <p:spPr>
          <a:xfrm>
            <a:off x="7249491" y="3473730"/>
            <a:ext cx="19992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DR-DEN</a:t>
            </a:r>
            <a:endParaRPr lang="en-US" sz="4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72DF7D-0F5B-6892-9E15-25F0534C935C}"/>
              </a:ext>
            </a:extLst>
          </p:cNvPr>
          <p:cNvSpPr txBox="1"/>
          <p:nvPr/>
        </p:nvSpPr>
        <p:spPr>
          <a:xfrm>
            <a:off x="8520729" y="2932775"/>
            <a:ext cx="1935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DR-VOL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44294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62B434-CF71-925F-CB75-16DA01A7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CB96B7-53A7-AAA7-BF9A-E97B6808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1259B6-ED6D-453E-8C85-B29366627DCE}"/>
              </a:ext>
            </a:extLst>
          </p:cNvPr>
          <p:cNvSpPr txBox="1"/>
          <p:nvPr/>
        </p:nvSpPr>
        <p:spPr>
          <a:xfrm>
            <a:off x="2674258" y="56504"/>
            <a:ext cx="6826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So far for the general case we have: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EE125B-9DED-E16A-DA95-918DA7AE8589}"/>
                  </a:ext>
                </a:extLst>
              </p:cNvPr>
              <p:cNvSpPr txBox="1"/>
              <p:nvPr/>
            </p:nvSpPr>
            <p:spPr>
              <a:xfrm>
                <a:off x="1098441" y="726230"/>
                <a:ext cx="99783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HM-ND</a:t>
                </a:r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DI-SYMP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DI-CURL</a:t>
                </a:r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DI-POI</a:t>
                </a:r>
                <a:endParaRPr lang="en-US" sz="4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EE125B-9DED-E16A-DA95-918DA7AE8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441" y="726230"/>
                <a:ext cx="9978309" cy="769441"/>
              </a:xfrm>
              <a:prstGeom prst="rect">
                <a:avLst/>
              </a:prstGeom>
              <a:blipFill>
                <a:blip r:embed="rId2"/>
                <a:stretch>
                  <a:fillRect l="-2016" t="-15873" r="-2016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A566AA9-A670-C8DD-88E3-9BAF59BCE97F}"/>
              </a:ext>
            </a:extLst>
          </p:cNvPr>
          <p:cNvSpPr txBox="1"/>
          <p:nvPr/>
        </p:nvSpPr>
        <p:spPr>
          <a:xfrm>
            <a:off x="1312767" y="1432550"/>
            <a:ext cx="9566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fully characterize Hamiltonian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5ECBBC-8782-5CF0-F8DA-C5D7E6A79A70}"/>
                  </a:ext>
                </a:extLst>
              </p:cNvPr>
              <p:cNvSpPr txBox="1"/>
              <p:nvPr/>
            </p:nvSpPr>
            <p:spPr>
              <a:xfrm>
                <a:off x="38252" y="3116250"/>
                <a:ext cx="1211549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DR-DEN </a:t>
                </a:r>
                <a14:m>
                  <m:oMath xmlns:m="http://schemas.openxmlformats.org/officeDocument/2006/math">
                    <m:r>
                      <a:rPr lang="en-US" sz="4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sz="4400" dirty="0">
                    <a:solidFill>
                      <a:srgbClr val="FF0000"/>
                    </a:solidFill>
                  </a:rPr>
                  <a:t> HM-ND</a:t>
                </a:r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5ECBBC-8782-5CF0-F8DA-C5D7E6A79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2" y="3116250"/>
                <a:ext cx="12115497" cy="769441"/>
              </a:xfrm>
              <a:prstGeom prst="rect">
                <a:avLst/>
              </a:prstGeom>
              <a:blipFill>
                <a:blip r:embed="rId3"/>
                <a:stretch>
                  <a:fillRect l="-1559" t="-15873" r="-1559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838F36-8581-79DF-F731-5FD7D00EBD58}"/>
                  </a:ext>
                </a:extLst>
              </p:cNvPr>
              <p:cNvSpPr txBox="1"/>
              <p:nvPr/>
            </p:nvSpPr>
            <p:spPr>
              <a:xfrm>
                <a:off x="40656" y="2323414"/>
                <a:ext cx="1211068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DR-DIV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DR-DEN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838F36-8581-79DF-F731-5FD7D00EB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6" y="2323414"/>
                <a:ext cx="12110688" cy="769441"/>
              </a:xfrm>
              <a:prstGeom prst="rect">
                <a:avLst/>
              </a:prstGeom>
              <a:blipFill>
                <a:blip r:embed="rId4"/>
                <a:stretch>
                  <a:fillRect l="-1611" t="-15873" r="-1561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E2B2344-738A-4EB9-C413-E437FAA44869}"/>
              </a:ext>
            </a:extLst>
          </p:cNvPr>
          <p:cNvSpPr txBox="1"/>
          <p:nvPr/>
        </p:nvSpPr>
        <p:spPr>
          <a:xfrm>
            <a:off x="119730" y="4175509"/>
            <a:ext cx="93040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Conditions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DR-DIV</a:t>
            </a:r>
            <a:r>
              <a:rPr lang="en-US" sz="3600" dirty="0">
                <a:solidFill>
                  <a:schemeClr val="tx2"/>
                </a:solidFill>
              </a:rPr>
              <a:t>,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 DR-JAC</a:t>
            </a:r>
            <a:r>
              <a:rPr lang="en-US" sz="3600" dirty="0">
                <a:solidFill>
                  <a:schemeClr val="tx2"/>
                </a:solidFill>
              </a:rPr>
              <a:t>,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 DR-VOL</a:t>
            </a:r>
            <a:r>
              <a:rPr lang="en-US" sz="3600" dirty="0">
                <a:solidFill>
                  <a:schemeClr val="tx2"/>
                </a:solidFill>
              </a:rPr>
              <a:t>, and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DR-DEN</a:t>
            </a:r>
          </a:p>
          <a:p>
            <a:r>
              <a:rPr lang="en-US" sz="3600" dirty="0">
                <a:solidFill>
                  <a:schemeClr val="tx2"/>
                </a:solidFill>
              </a:rPr>
              <a:t>are weaker and don’t fully recover Hamiltonian </a:t>
            </a:r>
          </a:p>
          <a:p>
            <a:r>
              <a:rPr lang="en-US" sz="3600" dirty="0">
                <a:solidFill>
                  <a:schemeClr val="tx2"/>
                </a:solidFill>
              </a:rPr>
              <a:t>mechanics.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82325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554C6D-9B6F-F94D-D263-7E48B55C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AF77B-EA4D-84FB-1288-47F37C4F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206D3-3D4D-08F7-8358-D56A7B948A47}"/>
              </a:ext>
            </a:extLst>
          </p:cNvPr>
          <p:cNvSpPr txBox="1"/>
          <p:nvPr/>
        </p:nvSpPr>
        <p:spPr>
          <a:xfrm>
            <a:off x="459617" y="800425"/>
            <a:ext cx="1127276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We need to build a stronger geometrical intuition for </a:t>
            </a:r>
          </a:p>
          <a:p>
            <a:pPr algn="ctr"/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DI-SYMP</a:t>
            </a:r>
            <a:r>
              <a:rPr lang="en-US" sz="4000" dirty="0"/>
              <a:t>,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 DI-CURL</a:t>
            </a:r>
            <a:r>
              <a:rPr lang="en-US" sz="4000" dirty="0"/>
              <a:t>, and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 DI-POI </a:t>
            </a:r>
          </a:p>
          <a:p>
            <a:pPr algn="ctr"/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4000" dirty="0"/>
              <a:t>which are the more fundamental set of assumptions </a:t>
            </a:r>
          </a:p>
        </p:txBody>
      </p:sp>
    </p:spTree>
    <p:extLst>
      <p:ext uri="{BB962C8B-B14F-4D97-AF65-F5344CB8AC3E}">
        <p14:creationId xmlns:p14="http://schemas.microsoft.com/office/powerpoint/2010/main" val="2679165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EC2D14-878E-945A-0520-2ADE9743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E7C7B-C062-AD14-F73A-5CD246EB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F03EE6-4E38-5710-8336-E1B46C3C7813}"/>
                  </a:ext>
                </a:extLst>
              </p:cNvPr>
              <p:cNvSpPr txBox="1"/>
              <p:nvPr/>
            </p:nvSpPr>
            <p:spPr>
              <a:xfrm>
                <a:off x="119730" y="109528"/>
                <a:ext cx="11801308" cy="1378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DI-SYMP</a:t>
                </a:r>
                <a:r>
                  <a:rPr lang="en-US" sz="4000" dirty="0"/>
                  <a:t> tells us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4000" dirty="0"/>
                  <a:t> is a conserved quantity, </a:t>
                </a:r>
              </a:p>
              <a:p>
                <a:r>
                  <a:rPr lang="en-US" sz="4000" dirty="0"/>
                  <a:t>no matter what vectors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4000" dirty="0"/>
                  <a:t> we choose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F03EE6-4E38-5710-8336-E1B46C3C7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109528"/>
                <a:ext cx="11801308" cy="1378391"/>
              </a:xfrm>
              <a:prstGeom prst="rect">
                <a:avLst/>
              </a:prstGeom>
              <a:blipFill>
                <a:blip r:embed="rId3"/>
                <a:stretch>
                  <a:fillRect l="-1860" t="-6637" r="-826" b="-15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EF64281-92F8-2FC5-C82C-A9162D53EA30}"/>
              </a:ext>
            </a:extLst>
          </p:cNvPr>
          <p:cNvSpPr txBox="1"/>
          <p:nvPr/>
        </p:nvSpPr>
        <p:spPr>
          <a:xfrm>
            <a:off x="195736" y="2033410"/>
            <a:ext cx="679743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 a single degree of freedom, </a:t>
            </a:r>
          </a:p>
          <a:p>
            <a:r>
              <a:rPr lang="en-US" sz="4000" dirty="0"/>
              <a:t>this represented the area </a:t>
            </a:r>
          </a:p>
          <a:p>
            <a:r>
              <a:rPr lang="en-US" sz="4000" dirty="0"/>
              <a:t>of the parallelogram formed</a:t>
            </a:r>
          </a:p>
          <a:p>
            <a:r>
              <a:rPr lang="en-US" sz="4000" dirty="0"/>
              <a:t>by the two vectors 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11E7358-8114-0942-4FA7-2B01CB913C53}"/>
              </a:ext>
            </a:extLst>
          </p:cNvPr>
          <p:cNvGrpSpPr/>
          <p:nvPr/>
        </p:nvGrpSpPr>
        <p:grpSpPr>
          <a:xfrm>
            <a:off x="6887615" y="1483054"/>
            <a:ext cx="3333866" cy="3655255"/>
            <a:chOff x="6887615" y="1483054"/>
            <a:chExt cx="3333866" cy="365525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EB099E4-ABF1-582B-5862-9E6B9CC57108}"/>
                </a:ext>
              </a:extLst>
            </p:cNvPr>
            <p:cNvGrpSpPr/>
            <p:nvPr/>
          </p:nvGrpSpPr>
          <p:grpSpPr>
            <a:xfrm>
              <a:off x="7121549" y="2069092"/>
              <a:ext cx="2825673" cy="2779278"/>
              <a:chOff x="1177839" y="1302957"/>
              <a:chExt cx="3775999" cy="3714006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4519D927-70FA-0D9F-2AE6-E8CCB8320F8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157478" y="2332279"/>
                <a:ext cx="0" cy="22699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4D43FFA-0049-658B-01FD-AB98A0119EE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673617" y="3276981"/>
                <a:ext cx="225983" cy="4141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4512394-9E14-60D5-35B8-833F5BDF686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46001" y="3810265"/>
                <a:ext cx="0" cy="22699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24057409-F07E-2691-DD00-5CA0DE8F5D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197046" y="3065514"/>
                <a:ext cx="231251" cy="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C3D94B9-EA56-0FF5-CD9A-7060FC3853C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43185" y="3682979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02FD29A3-6247-36F6-DEC9-E00700F4FE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350347" y="3530107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63A7EE58-6187-0B03-D37E-54285CC5EFD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504139" y="2528835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B9CDB24A-0072-DC6C-4A2B-4CC586BACD6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566866" y="2656705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9B1D242-6770-EB26-2E8D-117D2518785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402775" y="3414253"/>
                <a:ext cx="497163" cy="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7C0F767-9816-13AC-5CA8-77211CD4D2A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195955" y="2925036"/>
                <a:ext cx="508461" cy="210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2F4FC92B-E8F4-9B47-1DE1-EDC44495EEA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567228" y="3968123"/>
                <a:ext cx="375561" cy="361534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3C2A1A73-DFA0-D223-268E-F2A9B0A2949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926901" y="1705815"/>
                <a:ext cx="336003" cy="36578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27D8A17-8205-BBF8-89C3-D6172C4DB69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4170205" y="2014672"/>
                <a:ext cx="337337" cy="36153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E2D6AFF-D55E-B199-DAC6-56161DDCD24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3703734" y="1949189"/>
                <a:ext cx="0" cy="34048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CB8B615-5469-47E1-2E38-BCB54D9A280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943564" y="3791825"/>
                <a:ext cx="316144" cy="132368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D846D421-D1FD-F5FF-9F1D-0B7BBEE339B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2331462" y="4092360"/>
                <a:ext cx="125281" cy="31004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46BE4018-3ACC-0150-1BAC-6F9D0D2CB9A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H="1">
                <a:off x="1792555" y="2584968"/>
                <a:ext cx="338974" cy="140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D9520B67-8BCF-5B38-0CF5-D0073ED4F08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08375" y="4187473"/>
                <a:ext cx="131117" cy="308861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965CB74D-1AE4-7B33-961B-9398FF7AB64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714144" y="3489694"/>
                <a:ext cx="308893" cy="131104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54DCB168-2F97-BBEF-1368-8A3B2647641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 flipV="1">
                <a:off x="2642054" y="1834408"/>
                <a:ext cx="131190" cy="30868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23EF3153-159C-C257-C59B-3309C9B2A23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41656" y="2761912"/>
                <a:ext cx="237283" cy="237257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BCF721DC-F0A1-E56B-AC37-3AF34F6DE53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3298985" y="1326869"/>
                <a:ext cx="0" cy="51073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C887DF19-0848-6E91-B60F-804D3110B14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846840" y="4292569"/>
                <a:ext cx="338974" cy="36153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9793A130-82E3-5AA6-79EE-96094161C7B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01332" y="1221922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36AA795-7AE4-CACE-DF62-CF47FDBAD7A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9420000" flipV="1">
                <a:off x="4953838" y="2449744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E8699359-74B8-479E-774F-BBBC550704C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2120000" flipV="1">
                <a:off x="4666737" y="3958850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6B15E83A-D33F-AA47-6BF8-7A7539693E6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820000" flipV="1">
                <a:off x="3620082" y="4690425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B45BD31-51DB-79D7-28CD-E1B0FB56614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520000" flipV="1">
                <a:off x="2043020" y="4513887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7C224217-09EF-BAA9-43FF-DEBC5931E1B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0220000" flipV="1">
                <a:off x="1177839" y="3341959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9B213252-6FCC-1568-972E-4446589E670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320000" flipV="1">
                <a:off x="1402224" y="1836077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1FE80F4F-4095-EB0E-6F4F-F905C80A199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4020000" flipV="1">
                <a:off x="2588951" y="976419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8E5C2E12-76F5-3330-7EBD-96AFBE399C0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6200000" flipV="1">
                <a:off x="2804961" y="4532376"/>
                <a:ext cx="0" cy="51073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CF392B8-B48C-C4A6-F5B4-D53ED83DF6E7}"/>
                </a:ext>
              </a:extLst>
            </p:cNvPr>
            <p:cNvGrpSpPr/>
            <p:nvPr/>
          </p:nvGrpSpPr>
          <p:grpSpPr>
            <a:xfrm>
              <a:off x="8603522" y="2490850"/>
              <a:ext cx="1042819" cy="1083238"/>
              <a:chOff x="10426897" y="1385631"/>
              <a:chExt cx="1042819" cy="108323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0B696D9-3F29-5D53-2962-BD4A956F73C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575092" y="1609282"/>
                <a:ext cx="852468" cy="614570"/>
                <a:chOff x="8500759" y="3280789"/>
                <a:chExt cx="747971" cy="539234"/>
              </a:xfrm>
            </p:grpSpPr>
            <p:sp>
              <p:nvSpPr>
                <p:cNvPr id="19" name="Parallelogram 18">
                  <a:extLst>
                    <a:ext uri="{FF2B5EF4-FFF2-40B4-BE49-F238E27FC236}">
                      <a16:creationId xmlns:a16="http://schemas.microsoft.com/office/drawing/2014/main" id="{99951580-913E-FE6C-22BE-3C122AF66472}"/>
                    </a:ext>
                  </a:extLst>
                </p:cNvPr>
                <p:cNvSpPr/>
                <p:nvPr/>
              </p:nvSpPr>
              <p:spPr>
                <a:xfrm rot="1668758">
                  <a:off x="8572393" y="3388516"/>
                  <a:ext cx="676337" cy="321757"/>
                </a:xfrm>
                <a:prstGeom prst="parallelogram">
                  <a:avLst/>
                </a:prstGeom>
                <a:solidFill>
                  <a:srgbClr val="C9A6E4"/>
                </a:solidFill>
                <a:ln>
                  <a:solidFill>
                    <a:srgbClr val="9C5BC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BAABE824-A7FB-A95A-B102-70915009BEAC}"/>
                    </a:ext>
                  </a:extLst>
                </p:cNvPr>
                <p:cNvCxnSpPr>
                  <a:cxnSpLocks/>
                  <a:stCxn id="22" idx="7"/>
                </p:cNvCxnSpPr>
                <p:nvPr/>
              </p:nvCxnSpPr>
              <p:spPr>
                <a:xfrm flipV="1">
                  <a:off x="8558598" y="3280789"/>
                  <a:ext cx="195281" cy="226052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B5C77156-FCDA-22C2-0DA6-098A29D5C2DD}"/>
                    </a:ext>
                  </a:extLst>
                </p:cNvPr>
                <p:cNvCxnSpPr>
                  <a:cxnSpLocks/>
                  <a:stCxn id="22" idx="5"/>
                </p:cNvCxnSpPr>
                <p:nvPr/>
              </p:nvCxnSpPr>
              <p:spPr>
                <a:xfrm>
                  <a:off x="8558598" y="3550107"/>
                  <a:ext cx="505624" cy="269916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64C69EC5-7414-0EC4-1A74-7EE7F463E7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0759" y="3497880"/>
                  <a:ext cx="67763" cy="61188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B25D54BE-AC90-42E6-A04C-693E4D6FF09E}"/>
                      </a:ext>
                    </a:extLst>
                  </p:cNvPr>
                  <p:cNvSpPr txBox="1"/>
                  <p:nvPr/>
                </p:nvSpPr>
                <p:spPr>
                  <a:xfrm rot="1475939">
                    <a:off x="10667493" y="1945649"/>
                    <a:ext cx="54143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94" name="TextBox 393">
                    <a:extLst>
                      <a:ext uri="{FF2B5EF4-FFF2-40B4-BE49-F238E27FC236}">
                        <a16:creationId xmlns:a16="http://schemas.microsoft.com/office/drawing/2014/main" id="{E09C78F8-8E21-EAD5-A237-05166537EC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75939">
                    <a:off x="10667493" y="1945649"/>
                    <a:ext cx="541430" cy="52322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FA82420-6A16-D483-F857-75A0F99E3E0E}"/>
                      </a:ext>
                    </a:extLst>
                  </p:cNvPr>
                  <p:cNvSpPr txBox="1"/>
                  <p:nvPr/>
                </p:nvSpPr>
                <p:spPr>
                  <a:xfrm rot="1434687">
                    <a:off x="10426897" y="1385631"/>
                    <a:ext cx="47250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95" name="TextBox 394">
                    <a:extLst>
                      <a:ext uri="{FF2B5EF4-FFF2-40B4-BE49-F238E27FC236}">
                        <a16:creationId xmlns:a16="http://schemas.microsoft.com/office/drawing/2014/main" id="{42D30C48-A35F-E0A1-DC99-6A1E9FD129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34687">
                    <a:off x="10426897" y="1385631"/>
                    <a:ext cx="472502" cy="52322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5E7D2C0-EEEE-2EE9-C48C-422FFA931663}"/>
                      </a:ext>
                    </a:extLst>
                  </p:cNvPr>
                  <p:cNvSpPr txBox="1"/>
                  <p:nvPr/>
                </p:nvSpPr>
                <p:spPr>
                  <a:xfrm rot="1561037">
                    <a:off x="10655519" y="1739381"/>
                    <a:ext cx="81419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96" name="TextBox 395">
                    <a:extLst>
                      <a:ext uri="{FF2B5EF4-FFF2-40B4-BE49-F238E27FC236}">
                        <a16:creationId xmlns:a16="http://schemas.microsoft.com/office/drawing/2014/main" id="{BBBB4475-277A-E03E-A7C6-AF02ECC514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561037">
                    <a:off x="10655519" y="1739381"/>
                    <a:ext cx="814197" cy="307777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C62399F-C060-14CE-C80B-A625966F652A}"/>
                </a:ext>
              </a:extLst>
            </p:cNvPr>
            <p:cNvGrpSpPr/>
            <p:nvPr/>
          </p:nvGrpSpPr>
          <p:grpSpPr>
            <a:xfrm>
              <a:off x="6887615" y="1483054"/>
              <a:ext cx="3333866" cy="3655255"/>
              <a:chOff x="8722760" y="220894"/>
              <a:chExt cx="3333866" cy="36552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B5C9125A-F6DC-B9E8-4ECE-B98FDEDEBFEA}"/>
                      </a:ext>
                    </a:extLst>
                  </p:cNvPr>
                  <p:cNvSpPr txBox="1"/>
                  <p:nvPr/>
                </p:nvSpPr>
                <p:spPr>
                  <a:xfrm>
                    <a:off x="10142058" y="220894"/>
                    <a:ext cx="187158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A29B7D44-20EC-AA6E-C2ED-DA1A48463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42058" y="220894"/>
                    <a:ext cx="187158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56667" r="-5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F9F54E85-3ADD-6F78-DD75-427FB8AED7F4}"/>
                      </a:ext>
                    </a:extLst>
                  </p:cNvPr>
                  <p:cNvSpPr txBox="1"/>
                  <p:nvPr/>
                </p:nvSpPr>
                <p:spPr>
                  <a:xfrm>
                    <a:off x="11836925" y="2147421"/>
                    <a:ext cx="187158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2A29B31C-D889-DD41-28C2-DE142E0269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36925" y="2147421"/>
                    <a:ext cx="187158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56667" r="-5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F2EABE9-066F-98FF-1283-0B6C631CF8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22760" y="2199004"/>
                <a:ext cx="3333866" cy="1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F85008E-E6FE-2219-9C68-B85D40A9854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696039" y="2202817"/>
                <a:ext cx="3333864" cy="1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21889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48A1CC4-B3CC-558F-DA9C-8AEEF7AF1FA7}"/>
              </a:ext>
            </a:extLst>
          </p:cNvPr>
          <p:cNvGrpSpPr/>
          <p:nvPr/>
        </p:nvGrpSpPr>
        <p:grpSpPr>
          <a:xfrm>
            <a:off x="6155764" y="210346"/>
            <a:ext cx="5834720" cy="3899770"/>
            <a:chOff x="445273" y="1610481"/>
            <a:chExt cx="5834720" cy="389977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2CDFF49-E128-FBE0-B4F4-A884BA177F89}"/>
                </a:ext>
              </a:extLst>
            </p:cNvPr>
            <p:cNvCxnSpPr>
              <a:cxnSpLocks/>
            </p:cNvCxnSpPr>
            <p:nvPr/>
          </p:nvCxnSpPr>
          <p:spPr>
            <a:xfrm>
              <a:off x="3327621" y="1717479"/>
              <a:ext cx="0" cy="3792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B24C153-B7C5-AE88-6C20-BA8FF1B91A15}"/>
                </a:ext>
              </a:extLst>
            </p:cNvPr>
            <p:cNvCxnSpPr>
              <a:cxnSpLocks/>
            </p:cNvCxnSpPr>
            <p:nvPr/>
          </p:nvCxnSpPr>
          <p:spPr>
            <a:xfrm>
              <a:off x="445273" y="3613865"/>
              <a:ext cx="57646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F368485-1763-0457-68DD-BFED100B57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4919" y="1757197"/>
              <a:ext cx="3865400" cy="3713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77DAE78-12DA-D0C1-468B-77B605F934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123" y="1727559"/>
              <a:ext cx="2061740" cy="32770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ADAC0BF-C375-FCF2-B678-3528AAA30ADE}"/>
                    </a:ext>
                  </a:extLst>
                </p:cNvPr>
                <p:cNvSpPr txBox="1"/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ADAC0BF-C375-FCF2-B678-3528AAA30A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8B7B755-089F-850D-7741-D5867B6700EA}"/>
                    </a:ext>
                  </a:extLst>
                </p:cNvPr>
                <p:cNvSpPr txBox="1"/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8B7B755-089F-850D-7741-D5867B6700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F307F90-A2FD-978F-789C-EA08DAAA4CC2}"/>
                    </a:ext>
                  </a:extLst>
                </p:cNvPr>
                <p:cNvSpPr txBox="1"/>
                <p:nvPr/>
              </p:nvSpPr>
              <p:spPr>
                <a:xfrm>
                  <a:off x="5226202" y="1613258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F307F90-A2FD-978F-789C-EA08DAAA4C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202" y="1613258"/>
                  <a:ext cx="36798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66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11C5190-552C-3FA2-AFA8-3A436C1E02D4}"/>
                    </a:ext>
                  </a:extLst>
                </p:cNvPr>
                <p:cNvSpPr txBox="1"/>
                <p:nvPr/>
              </p:nvSpPr>
              <p:spPr>
                <a:xfrm>
                  <a:off x="2242070" y="1610481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11C5190-552C-3FA2-AFA8-3A436C1E02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070" y="1610481"/>
                  <a:ext cx="46583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EC2D14-878E-945A-0520-2ADE9743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E7C7B-C062-AD14-F73A-5CD246EB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F03EE6-4E38-5710-8336-E1B46C3C7813}"/>
                  </a:ext>
                </a:extLst>
              </p:cNvPr>
              <p:cNvSpPr txBox="1"/>
              <p:nvPr/>
            </p:nvSpPr>
            <p:spPr>
              <a:xfrm>
                <a:off x="119730" y="109528"/>
                <a:ext cx="7667997" cy="19609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DI-SYMP</a:t>
                </a:r>
                <a:r>
                  <a:rPr lang="en-US" sz="4000" dirty="0"/>
                  <a:t> tells us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4000" dirty="0"/>
                  <a:t> </a:t>
                </a:r>
              </a:p>
              <a:p>
                <a:r>
                  <a:rPr lang="en-US" sz="4000" dirty="0"/>
                  <a:t>is a conserved quantity, no matter </a:t>
                </a:r>
              </a:p>
              <a:p>
                <a:r>
                  <a:rPr lang="en-US" sz="4000" dirty="0"/>
                  <a:t>what vectors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4000" dirty="0"/>
                  <a:t> we choose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F03EE6-4E38-5710-8336-E1B46C3C7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109528"/>
                <a:ext cx="7667997" cy="1960921"/>
              </a:xfrm>
              <a:prstGeom prst="rect">
                <a:avLst/>
              </a:prstGeom>
              <a:blipFill>
                <a:blip r:embed="rId7"/>
                <a:stretch>
                  <a:fillRect l="-2862" t="-4658" r="-238" b="-12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EF64281-92F8-2FC5-C82C-A9162D53EA30}"/>
              </a:ext>
            </a:extLst>
          </p:cNvPr>
          <p:cNvSpPr txBox="1"/>
          <p:nvPr/>
        </p:nvSpPr>
        <p:spPr>
          <a:xfrm>
            <a:off x="118182" y="2611841"/>
            <a:ext cx="679743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 a single degree of freedom, </a:t>
            </a:r>
          </a:p>
          <a:p>
            <a:r>
              <a:rPr lang="en-US" sz="4000" dirty="0"/>
              <a:t>this represented the area </a:t>
            </a:r>
          </a:p>
          <a:p>
            <a:r>
              <a:rPr lang="en-US" sz="4000" dirty="0"/>
              <a:t>of the parallelogram formed</a:t>
            </a:r>
          </a:p>
          <a:p>
            <a:r>
              <a:rPr lang="en-US" sz="4000" dirty="0"/>
              <a:t>by the two vectors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CF392B8-B48C-C4A6-F5B4-D53ED83DF6E7}"/>
              </a:ext>
            </a:extLst>
          </p:cNvPr>
          <p:cNvGrpSpPr/>
          <p:nvPr/>
        </p:nvGrpSpPr>
        <p:grpSpPr>
          <a:xfrm>
            <a:off x="10345472" y="712560"/>
            <a:ext cx="1042819" cy="1083238"/>
            <a:chOff x="10426897" y="1385631"/>
            <a:chExt cx="1042819" cy="108323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0B696D9-3F29-5D53-2962-BD4A956F73C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575092" y="1609282"/>
              <a:ext cx="852468" cy="614570"/>
              <a:chOff x="8500759" y="3280789"/>
              <a:chExt cx="747971" cy="539234"/>
            </a:xfrm>
          </p:grpSpPr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99951580-913E-FE6C-22BE-3C122AF66472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AABE824-A7FB-A95A-B102-70915009BEAC}"/>
                  </a:ext>
                </a:extLst>
              </p:cNvPr>
              <p:cNvCxnSpPr>
                <a:cxnSpLocks/>
                <a:stCxn id="22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5C77156-FCDA-22C2-0DA6-098A29D5C2DD}"/>
                  </a:ext>
                </a:extLst>
              </p:cNvPr>
              <p:cNvCxnSpPr>
                <a:cxnSpLocks/>
                <a:stCxn id="22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4C69EC5-7414-0EC4-1A74-7EE7F463E7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25D54BE-AC90-42E6-A04C-693E4D6FF09E}"/>
                    </a:ext>
                  </a:extLst>
                </p:cNvPr>
                <p:cNvSpPr txBox="1"/>
                <p:nvPr/>
              </p:nvSpPr>
              <p:spPr>
                <a:xfrm rot="1475939">
                  <a:off x="10667493" y="1945649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E09C78F8-8E21-EAD5-A237-05166537EC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75939">
                  <a:off x="10667493" y="1945649"/>
                  <a:ext cx="541430" cy="5232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FA82420-6A16-D483-F857-75A0F99E3E0E}"/>
                    </a:ext>
                  </a:extLst>
                </p:cNvPr>
                <p:cNvSpPr txBox="1"/>
                <p:nvPr/>
              </p:nvSpPr>
              <p:spPr>
                <a:xfrm rot="1434687">
                  <a:off x="10426897" y="1385631"/>
                  <a:ext cx="4725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95" name="TextBox 394">
                  <a:extLst>
                    <a:ext uri="{FF2B5EF4-FFF2-40B4-BE49-F238E27FC236}">
                      <a16:creationId xmlns:a16="http://schemas.microsoft.com/office/drawing/2014/main" id="{42D30C48-A35F-E0A1-DC99-6A1E9FD129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34687">
                  <a:off x="10426897" y="1385631"/>
                  <a:ext cx="472502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5E7D2C0-EEEE-2EE9-C48C-422FFA931663}"/>
                    </a:ext>
                  </a:extLst>
                </p:cNvPr>
                <p:cNvSpPr txBox="1"/>
                <p:nvPr/>
              </p:nvSpPr>
              <p:spPr>
                <a:xfrm rot="1561037">
                  <a:off x="10655519" y="1739381"/>
                  <a:ext cx="8141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BBBB4475-277A-E03E-A7C6-AF02ECC514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61037">
                  <a:off x="10655519" y="1739381"/>
                  <a:ext cx="814197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3BC68B6-793F-0461-9A2E-507915A31F3E}"/>
              </a:ext>
            </a:extLst>
          </p:cNvPr>
          <p:cNvGrpSpPr/>
          <p:nvPr/>
        </p:nvGrpSpPr>
        <p:grpSpPr>
          <a:xfrm>
            <a:off x="5757791" y="4540229"/>
            <a:ext cx="1336094" cy="1450134"/>
            <a:chOff x="7246916" y="4607816"/>
            <a:chExt cx="1336094" cy="14501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232C399A-5FD6-1044-17C8-871402DC6E9D}"/>
                    </a:ext>
                  </a:extLst>
                </p:cNvPr>
                <p:cNvSpPr/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04BF21D5-BC95-41FF-CF7A-89B0D24FA2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42237D38-66D1-5EE1-2B84-8B51162B134B}"/>
                    </a:ext>
                  </a:extLst>
                </p:cNvPr>
                <p:cNvSpPr/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53B83AB-3092-9D8D-0A4D-2B21E496ED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  <a:blipFill>
                  <a:blip r:embed="rId18"/>
                  <a:stretch>
                    <a:fillRect l="-77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AF7C1B0C-D42E-3E1D-648C-163FC30DD878}"/>
                    </a:ext>
                  </a:extLst>
                </p:cNvPr>
                <p:cNvSpPr/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70955B10-1DA7-E886-1DA1-00B81A300D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5DCCFB1-64FC-8635-7F86-35009753134F}"/>
              </a:ext>
            </a:extLst>
          </p:cNvPr>
          <p:cNvSpPr txBox="1"/>
          <p:nvPr/>
        </p:nvSpPr>
        <p:spPr>
          <a:xfrm>
            <a:off x="6976140" y="5364537"/>
            <a:ext cx="976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WARNING: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analogy!!!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EC216E-0527-1BBD-43B4-5FB3536ADF96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9760148" y="2971324"/>
            <a:ext cx="852468" cy="614570"/>
            <a:chOff x="8500759" y="3280789"/>
            <a:chExt cx="747971" cy="539234"/>
          </a:xfrm>
        </p:grpSpPr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0890BE79-8E86-CD8F-DD2C-8ABF985FEDF8}"/>
                </a:ext>
              </a:extLst>
            </p:cNvPr>
            <p:cNvSpPr/>
            <p:nvPr/>
          </p:nvSpPr>
          <p:spPr>
            <a:xfrm rot="1668758">
              <a:off x="8572393" y="3388516"/>
              <a:ext cx="676337" cy="321757"/>
            </a:xfrm>
            <a:prstGeom prst="parallelogram">
              <a:avLst/>
            </a:prstGeom>
            <a:solidFill>
              <a:srgbClr val="C9A6E4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C9B090A-E74C-E035-DE8F-4AA308CEFCB2}"/>
                </a:ext>
              </a:extLst>
            </p:cNvPr>
            <p:cNvCxnSpPr>
              <a:cxnSpLocks/>
              <a:stCxn id="33" idx="7"/>
            </p:cNvCxnSpPr>
            <p:nvPr/>
          </p:nvCxnSpPr>
          <p:spPr>
            <a:xfrm flipV="1">
              <a:off x="8558598" y="3280789"/>
              <a:ext cx="195281" cy="226052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5F43ECA-64AC-DC09-3456-2F0CA79373E8}"/>
                </a:ext>
              </a:extLst>
            </p:cNvPr>
            <p:cNvCxnSpPr>
              <a:cxnSpLocks/>
              <a:stCxn id="33" idx="5"/>
            </p:cNvCxnSpPr>
            <p:nvPr/>
          </p:nvCxnSpPr>
          <p:spPr>
            <a:xfrm>
              <a:off x="8558598" y="3550107"/>
              <a:ext cx="505624" cy="269916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DBB2653-6496-56D6-9C59-A27E867BAE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0759" y="3497880"/>
              <a:ext cx="67763" cy="61188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4F9DDEF-5495-1E06-5A27-8FC8934FB868}"/>
              </a:ext>
            </a:extLst>
          </p:cNvPr>
          <p:cNvGrpSpPr/>
          <p:nvPr/>
        </p:nvGrpSpPr>
        <p:grpSpPr>
          <a:xfrm>
            <a:off x="9665963" y="2539394"/>
            <a:ext cx="1086687" cy="1230511"/>
            <a:chOff x="9665963" y="2539394"/>
            <a:chExt cx="1086687" cy="12305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4471402-444D-2E28-6309-415AA1212FAE}"/>
                    </a:ext>
                  </a:extLst>
                </p:cNvPr>
                <p:cNvSpPr txBox="1"/>
                <p:nvPr/>
              </p:nvSpPr>
              <p:spPr>
                <a:xfrm rot="334728">
                  <a:off x="9665963" y="2756147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4471402-444D-2E28-6309-415AA1212F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34728">
                  <a:off x="9665963" y="2756147"/>
                  <a:ext cx="541430" cy="52322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B485F56-3F02-8259-817C-29274DC58AC6}"/>
                    </a:ext>
                  </a:extLst>
                </p:cNvPr>
                <p:cNvSpPr txBox="1"/>
                <p:nvPr/>
              </p:nvSpPr>
              <p:spPr>
                <a:xfrm rot="799881">
                  <a:off x="10280149" y="2539394"/>
                  <a:ext cx="47250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B485F56-3F02-8259-817C-29274DC58A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99881">
                  <a:off x="10280149" y="2539394"/>
                  <a:ext cx="472501" cy="52322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45E3FAB-775E-A528-C4D5-9C13B1E7BCF0}"/>
                    </a:ext>
                  </a:extLst>
                </p:cNvPr>
                <p:cNvSpPr txBox="1"/>
                <p:nvPr/>
              </p:nvSpPr>
              <p:spPr>
                <a:xfrm rot="6800819">
                  <a:off x="9745052" y="3208918"/>
                  <a:ext cx="8141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45E3FAB-775E-A528-C4D5-9C13B1E7BC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800819">
                  <a:off x="9745052" y="3208918"/>
                  <a:ext cx="814197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990" b="-174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89908AD-73F9-87AA-3D84-483CF3D1DCFA}"/>
              </a:ext>
            </a:extLst>
          </p:cNvPr>
          <p:cNvGrpSpPr/>
          <p:nvPr/>
        </p:nvGrpSpPr>
        <p:grpSpPr>
          <a:xfrm>
            <a:off x="7305485" y="2897871"/>
            <a:ext cx="1293686" cy="1125699"/>
            <a:chOff x="7305485" y="2897871"/>
            <a:chExt cx="1293686" cy="112569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AB8402-6FFE-2652-D348-2FF1A9709B1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3279" y="2898001"/>
              <a:ext cx="975892" cy="809526"/>
              <a:chOff x="8673882" y="2953743"/>
              <a:chExt cx="1579879" cy="1310549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1B422BE8-662E-8D72-8812-F247559C4B31}"/>
                  </a:ext>
                </a:extLst>
              </p:cNvPr>
              <p:cNvSpPr/>
              <p:nvPr/>
            </p:nvSpPr>
            <p:spPr>
              <a:xfrm>
                <a:off x="8685793" y="2970403"/>
                <a:ext cx="1554480" cy="1280160"/>
              </a:xfrm>
              <a:custGeom>
                <a:avLst/>
                <a:gdLst>
                  <a:gd name="connsiteX0" fmla="*/ 36902 w 1300381"/>
                  <a:gd name="connsiteY0" fmla="*/ 143 h 1141012"/>
                  <a:gd name="connsiteX1" fmla="*/ 305199 w 1300381"/>
                  <a:gd name="connsiteY1" fmla="*/ 604268 h 1141012"/>
                  <a:gd name="connsiteX2" fmla="*/ 1261578 w 1300381"/>
                  <a:gd name="connsiteY2" fmla="*/ 1140862 h 1141012"/>
                  <a:gd name="connsiteX3" fmla="*/ 1007882 w 1300381"/>
                  <a:gd name="connsiteY3" fmla="*/ 553163 h 1141012"/>
                  <a:gd name="connsiteX4" fmla="*/ 36902 w 1300381"/>
                  <a:gd name="connsiteY4" fmla="*/ 143 h 1141012"/>
                  <a:gd name="connsiteX0" fmla="*/ 36902 w 1300381"/>
                  <a:gd name="connsiteY0" fmla="*/ 143 h 1141012"/>
                  <a:gd name="connsiteX1" fmla="*/ 305199 w 1300381"/>
                  <a:gd name="connsiteY1" fmla="*/ 604268 h 1141012"/>
                  <a:gd name="connsiteX2" fmla="*/ 1261578 w 1300381"/>
                  <a:gd name="connsiteY2" fmla="*/ 1140862 h 1141012"/>
                  <a:gd name="connsiteX3" fmla="*/ 1007882 w 1300381"/>
                  <a:gd name="connsiteY3" fmla="*/ 553163 h 1141012"/>
                  <a:gd name="connsiteX4" fmla="*/ 36902 w 1300381"/>
                  <a:gd name="connsiteY4" fmla="*/ 143 h 1141012"/>
                  <a:gd name="connsiteX0" fmla="*/ 36902 w 1300381"/>
                  <a:gd name="connsiteY0" fmla="*/ 143 h 1141012"/>
                  <a:gd name="connsiteX1" fmla="*/ 305199 w 1300381"/>
                  <a:gd name="connsiteY1" fmla="*/ 604268 h 1141012"/>
                  <a:gd name="connsiteX2" fmla="*/ 1261578 w 1300381"/>
                  <a:gd name="connsiteY2" fmla="*/ 1140862 h 1141012"/>
                  <a:gd name="connsiteX3" fmla="*/ 1007882 w 1300381"/>
                  <a:gd name="connsiteY3" fmla="*/ 553163 h 1141012"/>
                  <a:gd name="connsiteX4" fmla="*/ 36902 w 1300381"/>
                  <a:gd name="connsiteY4" fmla="*/ 143 h 1141012"/>
                  <a:gd name="connsiteX0" fmla="*/ 36902 w 1300381"/>
                  <a:gd name="connsiteY0" fmla="*/ 143 h 1141012"/>
                  <a:gd name="connsiteX1" fmla="*/ 305199 w 1300381"/>
                  <a:gd name="connsiteY1" fmla="*/ 604268 h 1141012"/>
                  <a:gd name="connsiteX2" fmla="*/ 1261578 w 1300381"/>
                  <a:gd name="connsiteY2" fmla="*/ 1140862 h 1141012"/>
                  <a:gd name="connsiteX3" fmla="*/ 1007882 w 1300381"/>
                  <a:gd name="connsiteY3" fmla="*/ 553163 h 1141012"/>
                  <a:gd name="connsiteX4" fmla="*/ 36902 w 1300381"/>
                  <a:gd name="connsiteY4" fmla="*/ 143 h 1141012"/>
                  <a:gd name="connsiteX0" fmla="*/ 36902 w 1300381"/>
                  <a:gd name="connsiteY0" fmla="*/ 143 h 1141012"/>
                  <a:gd name="connsiteX1" fmla="*/ 305199 w 1300381"/>
                  <a:gd name="connsiteY1" fmla="*/ 604268 h 1141012"/>
                  <a:gd name="connsiteX2" fmla="*/ 1261578 w 1300381"/>
                  <a:gd name="connsiteY2" fmla="*/ 1140862 h 1141012"/>
                  <a:gd name="connsiteX3" fmla="*/ 1007882 w 1300381"/>
                  <a:gd name="connsiteY3" fmla="*/ 553163 h 1141012"/>
                  <a:gd name="connsiteX4" fmla="*/ 36902 w 1300381"/>
                  <a:gd name="connsiteY4" fmla="*/ 143 h 1141012"/>
                  <a:gd name="connsiteX0" fmla="*/ 36902 w 1300381"/>
                  <a:gd name="connsiteY0" fmla="*/ 1566 h 1142435"/>
                  <a:gd name="connsiteX1" fmla="*/ 305199 w 1300381"/>
                  <a:gd name="connsiteY1" fmla="*/ 605691 h 1142435"/>
                  <a:gd name="connsiteX2" fmla="*/ 1261578 w 1300381"/>
                  <a:gd name="connsiteY2" fmla="*/ 1142285 h 1142435"/>
                  <a:gd name="connsiteX3" fmla="*/ 1007882 w 1300381"/>
                  <a:gd name="connsiteY3" fmla="*/ 554586 h 1142435"/>
                  <a:gd name="connsiteX4" fmla="*/ 36902 w 1300381"/>
                  <a:gd name="connsiteY4" fmla="*/ 1566 h 1142435"/>
                  <a:gd name="connsiteX0" fmla="*/ 36902 w 1300381"/>
                  <a:gd name="connsiteY0" fmla="*/ 0 h 1140869"/>
                  <a:gd name="connsiteX1" fmla="*/ 305199 w 1300381"/>
                  <a:gd name="connsiteY1" fmla="*/ 604125 h 1140869"/>
                  <a:gd name="connsiteX2" fmla="*/ 1261578 w 1300381"/>
                  <a:gd name="connsiteY2" fmla="*/ 1140719 h 1140869"/>
                  <a:gd name="connsiteX3" fmla="*/ 1007882 w 1300381"/>
                  <a:gd name="connsiteY3" fmla="*/ 553020 h 1140869"/>
                  <a:gd name="connsiteX4" fmla="*/ 36902 w 1300381"/>
                  <a:gd name="connsiteY4" fmla="*/ 0 h 1140869"/>
                  <a:gd name="connsiteX0" fmla="*/ 0 w 1263479"/>
                  <a:gd name="connsiteY0" fmla="*/ 0 h 1140869"/>
                  <a:gd name="connsiteX1" fmla="*/ 268297 w 1263479"/>
                  <a:gd name="connsiteY1" fmla="*/ 604125 h 1140869"/>
                  <a:gd name="connsiteX2" fmla="*/ 1224676 w 1263479"/>
                  <a:gd name="connsiteY2" fmla="*/ 1140719 h 1140869"/>
                  <a:gd name="connsiteX3" fmla="*/ 970980 w 1263479"/>
                  <a:gd name="connsiteY3" fmla="*/ 553020 h 1140869"/>
                  <a:gd name="connsiteX4" fmla="*/ 0 w 1263479"/>
                  <a:gd name="connsiteY4" fmla="*/ 0 h 1140869"/>
                  <a:gd name="connsiteX0" fmla="*/ 0 w 1263479"/>
                  <a:gd name="connsiteY0" fmla="*/ 0 h 1140869"/>
                  <a:gd name="connsiteX1" fmla="*/ 268297 w 1263479"/>
                  <a:gd name="connsiteY1" fmla="*/ 604125 h 1140869"/>
                  <a:gd name="connsiteX2" fmla="*/ 1224676 w 1263479"/>
                  <a:gd name="connsiteY2" fmla="*/ 1140719 h 1140869"/>
                  <a:gd name="connsiteX3" fmla="*/ 970980 w 1263479"/>
                  <a:gd name="connsiteY3" fmla="*/ 553020 h 1140869"/>
                  <a:gd name="connsiteX4" fmla="*/ 0 w 1263479"/>
                  <a:gd name="connsiteY4" fmla="*/ 0 h 1140869"/>
                  <a:gd name="connsiteX0" fmla="*/ 0 w 1263479"/>
                  <a:gd name="connsiteY0" fmla="*/ 0 h 1142311"/>
                  <a:gd name="connsiteX1" fmla="*/ 268297 w 1263479"/>
                  <a:gd name="connsiteY1" fmla="*/ 604125 h 1142311"/>
                  <a:gd name="connsiteX2" fmla="*/ 1224676 w 1263479"/>
                  <a:gd name="connsiteY2" fmla="*/ 1140719 h 1142311"/>
                  <a:gd name="connsiteX3" fmla="*/ 970980 w 1263479"/>
                  <a:gd name="connsiteY3" fmla="*/ 553020 h 1142311"/>
                  <a:gd name="connsiteX4" fmla="*/ 0 w 1263479"/>
                  <a:gd name="connsiteY4" fmla="*/ 0 h 1142311"/>
                  <a:gd name="connsiteX0" fmla="*/ 0 w 1263479"/>
                  <a:gd name="connsiteY0" fmla="*/ 0 h 1140719"/>
                  <a:gd name="connsiteX1" fmla="*/ 268297 w 1263479"/>
                  <a:gd name="connsiteY1" fmla="*/ 604125 h 1140719"/>
                  <a:gd name="connsiteX2" fmla="*/ 1224676 w 1263479"/>
                  <a:gd name="connsiteY2" fmla="*/ 1140719 h 1140719"/>
                  <a:gd name="connsiteX3" fmla="*/ 970980 w 1263479"/>
                  <a:gd name="connsiteY3" fmla="*/ 553020 h 1140719"/>
                  <a:gd name="connsiteX4" fmla="*/ 0 w 1263479"/>
                  <a:gd name="connsiteY4" fmla="*/ 0 h 1140719"/>
                  <a:gd name="connsiteX0" fmla="*/ 0 w 1224676"/>
                  <a:gd name="connsiteY0" fmla="*/ 0 h 1140719"/>
                  <a:gd name="connsiteX1" fmla="*/ 268297 w 1224676"/>
                  <a:gd name="connsiteY1" fmla="*/ 604125 h 1140719"/>
                  <a:gd name="connsiteX2" fmla="*/ 1224676 w 1224676"/>
                  <a:gd name="connsiteY2" fmla="*/ 1140719 h 1140719"/>
                  <a:gd name="connsiteX3" fmla="*/ 970980 w 1224676"/>
                  <a:gd name="connsiteY3" fmla="*/ 553020 h 1140719"/>
                  <a:gd name="connsiteX4" fmla="*/ 0 w 1224676"/>
                  <a:gd name="connsiteY4" fmla="*/ 0 h 1140719"/>
                  <a:gd name="connsiteX0" fmla="*/ 0 w 1224676"/>
                  <a:gd name="connsiteY0" fmla="*/ 0 h 1140719"/>
                  <a:gd name="connsiteX1" fmla="*/ 268297 w 1224676"/>
                  <a:gd name="connsiteY1" fmla="*/ 604125 h 1140719"/>
                  <a:gd name="connsiteX2" fmla="*/ 1224676 w 1224676"/>
                  <a:gd name="connsiteY2" fmla="*/ 1140719 h 1140719"/>
                  <a:gd name="connsiteX3" fmla="*/ 970980 w 1224676"/>
                  <a:gd name="connsiteY3" fmla="*/ 553020 h 1140719"/>
                  <a:gd name="connsiteX4" fmla="*/ 0 w 1224676"/>
                  <a:gd name="connsiteY4" fmla="*/ 0 h 1140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4676" h="1140719">
                    <a:moveTo>
                      <a:pt x="0" y="0"/>
                    </a:moveTo>
                    <a:cubicBezTo>
                      <a:pt x="273469" y="599865"/>
                      <a:pt x="3954" y="5172"/>
                      <a:pt x="268297" y="604125"/>
                    </a:cubicBezTo>
                    <a:cubicBezTo>
                      <a:pt x="1235323" y="1142849"/>
                      <a:pt x="269818" y="603517"/>
                      <a:pt x="1224676" y="1140719"/>
                    </a:cubicBezTo>
                    <a:cubicBezTo>
                      <a:pt x="969459" y="549979"/>
                      <a:pt x="1226502" y="1148019"/>
                      <a:pt x="970980" y="553020"/>
                    </a:cubicBezTo>
                    <a:cubicBezTo>
                      <a:pt x="7300" y="-1826"/>
                      <a:pt x="922005" y="524427"/>
                      <a:pt x="0" y="0"/>
                    </a:cubicBezTo>
                    <a:close/>
                  </a:path>
                </a:pathLst>
              </a:custGeom>
              <a:solidFill>
                <a:srgbClr val="C9A6E4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F7D64814-DB9A-7BEC-53AB-2B652F2853CD}"/>
                  </a:ext>
                </a:extLst>
              </p:cNvPr>
              <p:cNvGrpSpPr/>
              <p:nvPr/>
            </p:nvGrpSpPr>
            <p:grpSpPr>
              <a:xfrm>
                <a:off x="8673882" y="2953743"/>
                <a:ext cx="1579879" cy="1310549"/>
                <a:chOff x="8673882" y="2953743"/>
                <a:chExt cx="1579879" cy="1310549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9E5ECF37-1155-FEA0-34C2-B9943C5B05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73762" y="3595021"/>
                  <a:ext cx="114257" cy="10671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628C35FA-8D7D-52E7-1D58-6A43DB08D090}"/>
                    </a:ext>
                  </a:extLst>
                </p:cNvPr>
                <p:cNvCxnSpPr>
                  <a:cxnSpLocks noChangeAspect="1"/>
                  <a:stCxn id="39" idx="1"/>
                </p:cNvCxnSpPr>
                <p:nvPr/>
              </p:nvCxnSpPr>
              <p:spPr>
                <a:xfrm flipH="1" flipV="1">
                  <a:off x="8673882" y="2953743"/>
                  <a:ext cx="352460" cy="694633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4E7D5C2C-1457-A5F2-79C4-7D9798618DB5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9028167" y="3648376"/>
                  <a:ext cx="1225594" cy="615916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E8F13D6-5990-DB10-3E69-20C49FB1EA0D}"/>
                    </a:ext>
                  </a:extLst>
                </p:cNvPr>
                <p:cNvSpPr txBox="1"/>
                <p:nvPr/>
              </p:nvSpPr>
              <p:spPr>
                <a:xfrm rot="1005182">
                  <a:off x="7833954" y="3500350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E8F13D6-5990-DB10-3E69-20C49FB1EA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05182">
                  <a:off x="7833954" y="3500350"/>
                  <a:ext cx="541430" cy="52322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7502440-EED0-B04B-B1A0-12B9E47B4D26}"/>
                    </a:ext>
                  </a:extLst>
                </p:cNvPr>
                <p:cNvSpPr txBox="1"/>
                <p:nvPr/>
              </p:nvSpPr>
              <p:spPr>
                <a:xfrm rot="21083212">
                  <a:off x="7305485" y="2897871"/>
                  <a:ext cx="4725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7502440-EED0-B04B-B1A0-12B9E47B4D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83212">
                  <a:off x="7305485" y="2897871"/>
                  <a:ext cx="472502" cy="52322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AD3BEAC-2D75-31E3-87DD-320C8D9E1E2B}"/>
                    </a:ext>
                  </a:extLst>
                </p:cNvPr>
                <p:cNvSpPr txBox="1"/>
                <p:nvPr/>
              </p:nvSpPr>
              <p:spPr>
                <a:xfrm rot="1273793">
                  <a:off x="7717061" y="3131536"/>
                  <a:ext cx="8141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AD3BEAC-2D75-31E3-87DD-320C8D9E1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3793">
                  <a:off x="7717061" y="3131536"/>
                  <a:ext cx="814197" cy="307777"/>
                </a:xfrm>
                <a:prstGeom prst="rect">
                  <a:avLst/>
                </a:prstGeom>
                <a:blipFill>
                  <a:blip r:embed="rId33"/>
                  <a:stretch>
                    <a:fillRect r="-173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E06F209-AD1B-4B65-BF8A-ABFCC36E299A}"/>
              </a:ext>
            </a:extLst>
          </p:cNvPr>
          <p:cNvGrpSpPr/>
          <p:nvPr/>
        </p:nvGrpSpPr>
        <p:grpSpPr>
          <a:xfrm>
            <a:off x="8159748" y="394038"/>
            <a:ext cx="1387118" cy="1391899"/>
            <a:chOff x="8159748" y="394038"/>
            <a:chExt cx="1387118" cy="1391899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DCCF594C-F620-3E3B-F1FE-49361F9AABC1}"/>
                </a:ext>
              </a:extLst>
            </p:cNvPr>
            <p:cNvGrpSpPr>
              <a:grpSpLocks noChangeAspect="1"/>
            </p:cNvGrpSpPr>
            <p:nvPr/>
          </p:nvGrpSpPr>
          <p:grpSpPr>
            <a:xfrm rot="2700215" flipH="1">
              <a:off x="7894203" y="886118"/>
              <a:ext cx="1391899" cy="407739"/>
              <a:chOff x="8461590" y="3461057"/>
              <a:chExt cx="1223922" cy="357937"/>
            </a:xfrm>
          </p:grpSpPr>
          <p:sp>
            <p:nvSpPr>
              <p:cNvPr id="173" name="Parallelogram 172">
                <a:extLst>
                  <a:ext uri="{FF2B5EF4-FFF2-40B4-BE49-F238E27FC236}">
                    <a16:creationId xmlns:a16="http://schemas.microsoft.com/office/drawing/2014/main" id="{477885B4-B96D-2421-DB32-B22582BDC96E}"/>
                  </a:ext>
                </a:extLst>
              </p:cNvPr>
              <p:cNvSpPr>
                <a:spLocks/>
              </p:cNvSpPr>
              <p:nvPr/>
            </p:nvSpPr>
            <p:spPr>
              <a:xfrm rot="1668758">
                <a:off x="8503259" y="3661572"/>
                <a:ext cx="1182253" cy="157422"/>
              </a:xfrm>
              <a:prstGeom prst="parallelogram">
                <a:avLst/>
              </a:prstGeom>
              <a:solidFill>
                <a:srgbClr val="C9A6E4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95BAED49-84D6-A9EA-EBB9-6FB5A935231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700215" flipH="1" flipV="1">
                <a:off x="8588708" y="3387356"/>
                <a:ext cx="10134" cy="15753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5AB57A82-FFBD-A6F8-61F8-A1CB88363AF6}"/>
                  </a:ext>
                </a:extLst>
              </p:cNvPr>
              <p:cNvCxnSpPr>
                <a:cxnSpLocks/>
              </p:cNvCxnSpPr>
              <p:nvPr/>
            </p:nvCxnSpPr>
            <p:spPr>
              <a:xfrm rot="1680000">
                <a:off x="8461590" y="3797383"/>
                <a:ext cx="1148475" cy="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DAE1ADBF-DE2C-701F-6E23-06680D26D7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99513" y="3503937"/>
                <a:ext cx="67763" cy="6118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DDE21D7A-3E7B-36E2-26D4-A2EDE2C9EDD8}"/>
                    </a:ext>
                  </a:extLst>
                </p:cNvPr>
                <p:cNvSpPr txBox="1"/>
                <p:nvPr/>
              </p:nvSpPr>
              <p:spPr>
                <a:xfrm rot="1005182">
                  <a:off x="8166939" y="1177802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DDE21D7A-3E7B-36E2-26D4-A2EDE2C9E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05182">
                  <a:off x="8166939" y="1177802"/>
                  <a:ext cx="541430" cy="52322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6280CC68-3142-9D8E-E177-27EDBD1685D4}"/>
                    </a:ext>
                  </a:extLst>
                </p:cNvPr>
                <p:cNvSpPr txBox="1"/>
                <p:nvPr/>
              </p:nvSpPr>
              <p:spPr>
                <a:xfrm rot="464041">
                  <a:off x="9074364" y="1099776"/>
                  <a:ext cx="4725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6280CC68-3142-9D8E-E177-27EDBD1685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64041">
                  <a:off x="9074364" y="1099776"/>
                  <a:ext cx="472502" cy="523220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9DB448F9-E45E-42E5-A47C-C35AC13262C3}"/>
                    </a:ext>
                  </a:extLst>
                </p:cNvPr>
                <p:cNvSpPr txBox="1"/>
                <p:nvPr/>
              </p:nvSpPr>
              <p:spPr>
                <a:xfrm rot="1273793">
                  <a:off x="8159748" y="995712"/>
                  <a:ext cx="8141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9DB448F9-E45E-42E5-A47C-C35AC13262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3793">
                  <a:off x="8159748" y="995712"/>
                  <a:ext cx="814197" cy="307777"/>
                </a:xfrm>
                <a:prstGeom prst="rect">
                  <a:avLst/>
                </a:prstGeom>
                <a:blipFill>
                  <a:blip r:embed="rId36"/>
                  <a:stretch>
                    <a:fillRect r="-173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94826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959515-9062-0614-7CF0-15C0218B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83AE7F-4ED8-A9D8-9ECB-CDE7E046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420CCD-B565-F6D8-23C2-73025CD258D4}"/>
                  </a:ext>
                </a:extLst>
              </p:cNvPr>
              <p:cNvSpPr txBox="1"/>
              <p:nvPr/>
            </p:nvSpPr>
            <p:spPr>
              <a:xfrm>
                <a:off x="119730" y="522325"/>
                <a:ext cx="1227707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To understand this for the general case we can look at the </a:t>
                </a:r>
              </a:p>
              <a:p>
                <a:r>
                  <a:rPr lang="en-US" sz="4000" dirty="0"/>
                  <a:t>outer product decomposition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4000" dirty="0"/>
                  <a:t> we saw in  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SF-ND</a:t>
                </a:r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420CCD-B565-F6D8-23C2-73025CD25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522325"/>
                <a:ext cx="12277079" cy="1323439"/>
              </a:xfrm>
              <a:prstGeom prst="rect">
                <a:avLst/>
              </a:prstGeom>
              <a:blipFill>
                <a:blip r:embed="rId2"/>
                <a:stretch>
                  <a:fillRect l="-1787" t="-8295" r="-745" b="-18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D8BD03-1B6D-7FB5-1451-2108C571CEC2}"/>
                  </a:ext>
                </a:extLst>
              </p:cNvPr>
              <p:cNvSpPr/>
              <p:nvPr/>
            </p:nvSpPr>
            <p:spPr>
              <a:xfrm>
                <a:off x="5713775" y="2232645"/>
                <a:ext cx="4376904" cy="1188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D8BD03-1B6D-7FB5-1451-2108C571CE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775" y="2232645"/>
                <a:ext cx="4376904" cy="1188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2FDC6CB-7531-6B38-51AE-EE5488B141BA}"/>
                  </a:ext>
                </a:extLst>
              </p:cNvPr>
              <p:cNvSpPr/>
              <p:nvPr/>
            </p:nvSpPr>
            <p:spPr>
              <a:xfrm>
                <a:off x="2101321" y="2342354"/>
                <a:ext cx="3540521" cy="968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2FDC6CB-7531-6B38-51AE-EE5488B14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321" y="2342354"/>
                <a:ext cx="3540521" cy="9687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3EE5295-5CA9-61A1-E861-0C313411C9BB}"/>
              </a:ext>
            </a:extLst>
          </p:cNvPr>
          <p:cNvSpPr txBox="1"/>
          <p:nvPr/>
        </p:nvSpPr>
        <p:spPr>
          <a:xfrm>
            <a:off x="193953" y="2546660"/>
            <a:ext cx="17139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SF-ND</a:t>
            </a:r>
            <a:endParaRPr lang="en-US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4F2979-7C84-C212-CB94-08DE7349C4F5}"/>
              </a:ext>
            </a:extLst>
          </p:cNvPr>
          <p:cNvSpPr txBox="1"/>
          <p:nvPr/>
        </p:nvSpPr>
        <p:spPr>
          <a:xfrm>
            <a:off x="353146" y="3917445"/>
            <a:ext cx="87845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Insight: what happens within a degree of </a:t>
            </a:r>
          </a:p>
          <a:p>
            <a:r>
              <a:rPr lang="en-US" sz="4000" dirty="0"/>
              <a:t>freedom is different from what happens </a:t>
            </a:r>
          </a:p>
          <a:p>
            <a:r>
              <a:rPr lang="en-US" sz="4000" dirty="0"/>
              <a:t>across degrees of freedom</a:t>
            </a:r>
          </a:p>
        </p:txBody>
      </p:sp>
    </p:spTree>
    <p:extLst>
      <p:ext uri="{BB962C8B-B14F-4D97-AF65-F5344CB8AC3E}">
        <p14:creationId xmlns:p14="http://schemas.microsoft.com/office/powerpoint/2010/main" val="49084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FA656-95E7-7B48-38D6-E5E75FFA1D89}"/>
              </a:ext>
            </a:extLst>
          </p:cNvPr>
          <p:cNvSpPr txBox="1"/>
          <p:nvPr/>
        </p:nvSpPr>
        <p:spPr>
          <a:xfrm>
            <a:off x="2166333" y="164357"/>
            <a:ext cx="4563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Hamilton’s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AF5946-AC6C-7373-BC59-2D8969C43C4D}"/>
                  </a:ext>
                </a:extLst>
              </p:cNvPr>
              <p:cNvSpPr txBox="1"/>
              <p:nvPr/>
            </p:nvSpPr>
            <p:spPr>
              <a:xfrm>
                <a:off x="219727" y="3132440"/>
                <a:ext cx="2973891" cy="728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AF5946-AC6C-7373-BC59-2D8969C43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27" y="3132440"/>
                <a:ext cx="2973891" cy="7285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8D4561F-8E33-7D59-63DC-2E57FFEF60EC}"/>
                  </a:ext>
                </a:extLst>
              </p:cNvPr>
              <p:cNvSpPr/>
              <p:nvPr/>
            </p:nvSpPr>
            <p:spPr>
              <a:xfrm>
                <a:off x="3406013" y="3143885"/>
                <a:ext cx="5682710" cy="72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8D4561F-8E33-7D59-63DC-2E57FFEF6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013" y="3143885"/>
                <a:ext cx="5682710" cy="7285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6BAD3D-ADF6-9D4E-1F99-29A320FC9B61}"/>
                  </a:ext>
                </a:extLst>
              </p:cNvPr>
              <p:cNvSpPr txBox="1"/>
              <p:nvPr/>
            </p:nvSpPr>
            <p:spPr>
              <a:xfrm>
                <a:off x="350628" y="4343559"/>
                <a:ext cx="2684966" cy="8996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6BAD3D-ADF6-9D4E-1F99-29A320FC9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28" y="4343559"/>
                <a:ext cx="2684966" cy="8996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0B879E3-86E9-0506-7032-B3EB9EA592B6}"/>
                  </a:ext>
                </a:extLst>
              </p:cNvPr>
              <p:cNvSpPr/>
              <p:nvPr/>
            </p:nvSpPr>
            <p:spPr>
              <a:xfrm>
                <a:off x="3797178" y="4426530"/>
                <a:ext cx="3098156" cy="8166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r>
                        <a:rPr lang="en-US" sz="4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0B879E3-86E9-0506-7032-B3EB9EA59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178" y="4426530"/>
                <a:ext cx="3098156" cy="8166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C120B7F-C6D8-9379-1B1E-BA53F7FC2EF5}"/>
              </a:ext>
            </a:extLst>
          </p:cNvPr>
          <p:cNvSpPr txBox="1"/>
          <p:nvPr/>
        </p:nvSpPr>
        <p:spPr>
          <a:xfrm>
            <a:off x="2674114" y="2273081"/>
            <a:ext cx="224612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(HM-ND)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935A27-1F1A-9C23-FC34-072DF5053D67}"/>
                  </a:ext>
                </a:extLst>
              </p:cNvPr>
              <p:cNvSpPr txBox="1"/>
              <p:nvPr/>
            </p:nvSpPr>
            <p:spPr>
              <a:xfrm>
                <a:off x="565128" y="1392722"/>
                <a:ext cx="2949590" cy="801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935A27-1F1A-9C23-FC34-072DF5053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28" y="1392722"/>
                <a:ext cx="2949590" cy="801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492D8C-35E6-8A3A-4F94-20685CA39B59}"/>
                  </a:ext>
                </a:extLst>
              </p:cNvPr>
              <p:cNvSpPr txBox="1"/>
              <p:nvPr/>
            </p:nvSpPr>
            <p:spPr>
              <a:xfrm>
                <a:off x="3675895" y="1383961"/>
                <a:ext cx="3340722" cy="816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492D8C-35E6-8A3A-4F94-20685CA39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895" y="1383961"/>
                <a:ext cx="3340722" cy="8166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83B67C5-8D55-0B27-AA27-801BEAD489FA}"/>
                  </a:ext>
                </a:extLst>
              </p:cNvPr>
              <p:cNvSpPr/>
              <p:nvPr/>
            </p:nvSpPr>
            <p:spPr>
              <a:xfrm>
                <a:off x="10065694" y="1176079"/>
                <a:ext cx="2182905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83B67C5-8D55-0B27-AA27-801BEAD48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5694" y="1176079"/>
                <a:ext cx="2182905" cy="5564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9B5563-F361-F69D-C9D4-6759C6D08E13}"/>
                  </a:ext>
                </a:extLst>
              </p:cNvPr>
              <p:cNvSpPr txBox="1"/>
              <p:nvPr/>
            </p:nvSpPr>
            <p:spPr>
              <a:xfrm>
                <a:off x="8154992" y="1238104"/>
                <a:ext cx="1918602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9B5563-F361-F69D-C9D4-6759C6D08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992" y="1238104"/>
                <a:ext cx="1918602" cy="5564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EEAB39-092B-2C13-D81E-123DE44EC16A}"/>
                  </a:ext>
                </a:extLst>
              </p:cNvPr>
              <p:cNvSpPr txBox="1"/>
              <p:nvPr/>
            </p:nvSpPr>
            <p:spPr>
              <a:xfrm>
                <a:off x="8154992" y="2456501"/>
                <a:ext cx="1757084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EEAB39-092B-2C13-D81E-123DE44EC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992" y="2456501"/>
                <a:ext cx="1757084" cy="5564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3FCD5DE-58DF-21C2-8636-ED20251FD1E3}"/>
                  </a:ext>
                </a:extLst>
              </p:cNvPr>
              <p:cNvSpPr/>
              <p:nvPr/>
            </p:nvSpPr>
            <p:spPr>
              <a:xfrm>
                <a:off x="10076237" y="2456501"/>
                <a:ext cx="2024785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3FCD5DE-58DF-21C2-8636-ED20251FD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37" y="2456501"/>
                <a:ext cx="2024785" cy="55643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D8EFAD86-34D7-7842-87F5-F2FD59A3601D}"/>
              </a:ext>
            </a:extLst>
          </p:cNvPr>
          <p:cNvSpPr txBox="1"/>
          <p:nvPr/>
        </p:nvSpPr>
        <p:spPr>
          <a:xfrm>
            <a:off x="9334624" y="559458"/>
            <a:ext cx="1754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Single DOF</a:t>
            </a:r>
          </a:p>
        </p:txBody>
      </p:sp>
      <p:sp>
        <p:nvSpPr>
          <p:cNvPr id="95" name="TextBox 21">
            <a:extLst>
              <a:ext uri="{FF2B5EF4-FFF2-40B4-BE49-F238E27FC236}">
                <a16:creationId xmlns:a16="http://schemas.microsoft.com/office/drawing/2014/main" id="{0AF3BDE5-C0F2-BDF1-66DD-A826EECE342F}"/>
              </a:ext>
            </a:extLst>
          </p:cNvPr>
          <p:cNvSpPr txBox="1"/>
          <p:nvPr/>
        </p:nvSpPr>
        <p:spPr>
          <a:xfrm>
            <a:off x="9162454" y="1749808"/>
            <a:ext cx="198644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(HM-1D)</a:t>
            </a:r>
          </a:p>
        </p:txBody>
      </p:sp>
    </p:spTree>
    <p:extLst>
      <p:ext uri="{BB962C8B-B14F-4D97-AF65-F5344CB8AC3E}">
        <p14:creationId xmlns:p14="http://schemas.microsoft.com/office/powerpoint/2010/main" val="1255829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7C9737-6155-C919-08D3-1EFA5F53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2DC90-93CF-2390-9282-57A170AE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FF3FBD-C195-8D35-8891-D496E00F3184}"/>
                  </a:ext>
                </a:extLst>
              </p:cNvPr>
              <p:cNvSpPr txBox="1"/>
              <p:nvPr/>
            </p:nvSpPr>
            <p:spPr>
              <a:xfrm>
                <a:off x="6525566" y="768749"/>
                <a:ext cx="2725553" cy="49532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FF3FBD-C195-8D35-8891-D496E00F3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566" y="768749"/>
                <a:ext cx="2725553" cy="495328"/>
              </a:xfrm>
              <a:prstGeom prst="rect">
                <a:avLst/>
              </a:prstGeom>
              <a:blipFill>
                <a:blip r:embed="rId3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37D70B-DE55-EFBA-378E-FF82C5327ED7}"/>
                  </a:ext>
                </a:extLst>
              </p:cNvPr>
              <p:cNvSpPr txBox="1"/>
              <p:nvPr/>
            </p:nvSpPr>
            <p:spPr>
              <a:xfrm>
                <a:off x="7802808" y="1427277"/>
                <a:ext cx="3737370" cy="46820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37D70B-DE55-EFBA-378E-FF82C5327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808" y="1427277"/>
                <a:ext cx="3737370" cy="468205"/>
              </a:xfrm>
              <a:prstGeom prst="rect">
                <a:avLst/>
              </a:prstGeom>
              <a:blipFill>
                <a:blip r:embed="rId4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7B4344-6417-0F3F-BFB0-CB125FD898A7}"/>
                  </a:ext>
                </a:extLst>
              </p:cNvPr>
              <p:cNvSpPr txBox="1"/>
              <p:nvPr/>
            </p:nvSpPr>
            <p:spPr>
              <a:xfrm>
                <a:off x="8029845" y="1999092"/>
                <a:ext cx="4066241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Within each degree of freedom,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 computes the area of the parallelogram.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7B4344-6417-0F3F-BFB0-CB125FD89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845" y="1999092"/>
                <a:ext cx="4066241" cy="646331"/>
              </a:xfrm>
              <a:prstGeom prst="rect">
                <a:avLst/>
              </a:prstGeom>
              <a:blipFill>
                <a:blip r:embed="rId5"/>
                <a:stretch>
                  <a:fillRect l="-1199" t="-5660" r="-45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E0D7FA-DB8E-6535-E8C8-1E256950D9DF}"/>
                  </a:ext>
                </a:extLst>
              </p:cNvPr>
              <p:cNvSpPr txBox="1"/>
              <p:nvPr/>
            </p:nvSpPr>
            <p:spPr>
              <a:xfrm>
                <a:off x="8029845" y="2693772"/>
                <a:ext cx="4319516" cy="9233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dirty="0"/>
                  <a:t> is conserved, parallelograms</a:t>
                </a:r>
              </a:p>
              <a:p>
                <a:r>
                  <a:rPr lang="en-US" dirty="0"/>
                  <a:t> within any degree of freedom will be</a:t>
                </a:r>
              </a:p>
              <a:p>
                <a:r>
                  <a:rPr lang="en-US" dirty="0"/>
                  <a:t> mapped to parallelograms of the same size.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E0D7FA-DB8E-6535-E8C8-1E256950D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845" y="2693772"/>
                <a:ext cx="4319516" cy="923330"/>
              </a:xfrm>
              <a:prstGeom prst="rect">
                <a:avLst/>
              </a:prstGeom>
              <a:blipFill>
                <a:blip r:embed="rId6"/>
                <a:stretch>
                  <a:fillRect l="-1128" t="-3974" r="-423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DF2A1C-EBA9-8320-C649-6410732FF4E5}"/>
                  </a:ext>
                </a:extLst>
              </p:cNvPr>
              <p:cNvSpPr txBox="1"/>
              <p:nvPr/>
            </p:nvSpPr>
            <p:spPr>
              <a:xfrm>
                <a:off x="0" y="1365031"/>
                <a:ext cx="6906250" cy="60574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DF2A1C-EBA9-8320-C649-6410732FF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65031"/>
                <a:ext cx="6906250" cy="605743"/>
              </a:xfrm>
              <a:prstGeom prst="rect">
                <a:avLst/>
              </a:prstGeom>
              <a:blipFill>
                <a:blip r:embed="rId7"/>
                <a:stretch>
                  <a:fillRect t="-1010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D4BF65-41DB-C237-AB99-E3236CC26C80}"/>
                  </a:ext>
                </a:extLst>
              </p:cNvPr>
              <p:cNvSpPr txBox="1"/>
              <p:nvPr/>
            </p:nvSpPr>
            <p:spPr>
              <a:xfrm>
                <a:off x="1410290" y="539109"/>
                <a:ext cx="2049920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D4BF65-41DB-C237-AB99-E3236CC26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290" y="539109"/>
                <a:ext cx="204992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55EC553-C9FF-C573-408B-FC85186B1C1F}"/>
                  </a:ext>
                </a:extLst>
              </p:cNvPr>
              <p:cNvSpPr txBox="1"/>
              <p:nvPr/>
            </p:nvSpPr>
            <p:spPr>
              <a:xfrm>
                <a:off x="2228652" y="1934580"/>
                <a:ext cx="2700419" cy="59362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55EC553-C9FF-C573-408B-FC85186B1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652" y="1934580"/>
                <a:ext cx="2700419" cy="5936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888D2A24-3389-1A06-08A9-71B857DAB365}"/>
              </a:ext>
            </a:extLst>
          </p:cNvPr>
          <p:cNvSpPr txBox="1"/>
          <p:nvPr/>
        </p:nvSpPr>
        <p:spPr>
          <a:xfrm>
            <a:off x="1884049" y="1860593"/>
            <a:ext cx="18473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698FE34-48E1-326F-695F-A2477CF741D9}"/>
                  </a:ext>
                </a:extLst>
              </p:cNvPr>
              <p:cNvSpPr txBox="1"/>
              <p:nvPr/>
            </p:nvSpPr>
            <p:spPr>
              <a:xfrm>
                <a:off x="3904264" y="493193"/>
                <a:ext cx="2055691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698FE34-48E1-326F-695F-A2477CF74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264" y="493193"/>
                <a:ext cx="2055691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DFDB26A3-AC14-F3F8-1CC8-202FB4160B02}"/>
              </a:ext>
            </a:extLst>
          </p:cNvPr>
          <p:cNvSpPr txBox="1"/>
          <p:nvPr/>
        </p:nvSpPr>
        <p:spPr>
          <a:xfrm>
            <a:off x="0" y="2632217"/>
            <a:ext cx="797622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Orthogonality between different degrees of freedom!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5F98E42-5F11-748A-B538-46D4207E89B0}"/>
                  </a:ext>
                </a:extLst>
              </p:cNvPr>
              <p:cNvSpPr txBox="1"/>
              <p:nvPr/>
            </p:nvSpPr>
            <p:spPr>
              <a:xfrm>
                <a:off x="732896" y="3465396"/>
                <a:ext cx="6055184" cy="95410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800" dirty="0"/>
                  <a:t> is conserved, orthogonality is </a:t>
                </a:r>
              </a:p>
              <a:p>
                <a:r>
                  <a:rPr lang="en-US" sz="2800" dirty="0"/>
                  <a:t>preserved during the evolution.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5F98E42-5F11-748A-B538-46D4207E8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96" y="3465396"/>
                <a:ext cx="6055184" cy="954107"/>
              </a:xfrm>
              <a:prstGeom prst="rect">
                <a:avLst/>
              </a:prstGeom>
              <a:blipFill>
                <a:blip r:embed="rId11"/>
                <a:stretch>
                  <a:fillRect l="-2012" t="-5732" r="-1107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94ADBD-BED3-4946-D670-8C15E03B7E15}"/>
                  </a:ext>
                </a:extLst>
              </p:cNvPr>
              <p:cNvSpPr txBox="1"/>
              <p:nvPr/>
            </p:nvSpPr>
            <p:spPr>
              <a:xfrm>
                <a:off x="9210084" y="768749"/>
                <a:ext cx="2909707" cy="49532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94ADBD-BED3-4946-D670-8C15E03B7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084" y="768749"/>
                <a:ext cx="2909707" cy="495328"/>
              </a:xfrm>
              <a:prstGeom prst="rect">
                <a:avLst/>
              </a:prstGeom>
              <a:blipFill>
                <a:blip r:embed="rId12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ADCA315-BEC5-A009-5678-F9D4AE625C30}"/>
              </a:ext>
            </a:extLst>
          </p:cNvPr>
          <p:cNvSpPr txBox="1"/>
          <p:nvPr/>
        </p:nvSpPr>
        <p:spPr>
          <a:xfrm>
            <a:off x="8897086" y="79954"/>
            <a:ext cx="1754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Single DOF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9A2786-5494-AAA9-377A-1D6E4114B16F}"/>
                  </a:ext>
                </a:extLst>
              </p:cNvPr>
              <p:cNvSpPr txBox="1"/>
              <p:nvPr/>
            </p:nvSpPr>
            <p:spPr>
              <a:xfrm>
                <a:off x="323632" y="4901748"/>
                <a:ext cx="7358233" cy="107721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dirty="0"/>
                  <a:t> defines areas within different degrees </a:t>
                </a:r>
              </a:p>
              <a:p>
                <a:r>
                  <a:rPr lang="en-US" sz="3200" dirty="0"/>
                  <a:t>of freedom and the angles between them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9A2786-5494-AAA9-377A-1D6E4114B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32" y="4901748"/>
                <a:ext cx="7358233" cy="1077218"/>
              </a:xfrm>
              <a:prstGeom prst="rect">
                <a:avLst/>
              </a:prstGeom>
              <a:blipFill>
                <a:blip r:embed="rId13"/>
                <a:stretch>
                  <a:fillRect l="-2071" t="-6780" r="-1160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909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7C9737-6155-C919-08D3-1EFA5F53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2DC90-93CF-2390-9282-57A170AE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B540522-1F88-E314-D684-F978091B86EA}"/>
                  </a:ext>
                </a:extLst>
              </p:cNvPr>
              <p:cNvSpPr txBox="1"/>
              <p:nvPr/>
            </p:nvSpPr>
            <p:spPr>
              <a:xfrm>
                <a:off x="323632" y="206973"/>
                <a:ext cx="11772454" cy="111678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In general relativity and Riemannian geometry, the metric tensor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r>
                  <a:rPr lang="en-US" sz="3200" dirty="0"/>
                  <a:t>defines the geometry by defining the scalar product between vectors.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B540522-1F88-E314-D684-F978091B8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32" y="206973"/>
                <a:ext cx="11772454" cy="1116781"/>
              </a:xfrm>
              <a:prstGeom prst="rect">
                <a:avLst/>
              </a:prstGeom>
              <a:blipFill>
                <a:blip r:embed="rId3"/>
                <a:stretch>
                  <a:fillRect l="-1295" t="-6557" r="-311" b="-17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5A4860-FB6E-15E7-8E0F-9E53EFEBD10A}"/>
                  </a:ext>
                </a:extLst>
              </p:cNvPr>
              <p:cNvSpPr txBox="1"/>
              <p:nvPr/>
            </p:nvSpPr>
            <p:spPr>
              <a:xfrm>
                <a:off x="3467293" y="2505617"/>
                <a:ext cx="5052729" cy="721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5A4860-FB6E-15E7-8E0F-9E53EFEBD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293" y="2505617"/>
                <a:ext cx="5052729" cy="7216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8AF3868-37D4-3AB9-3C3E-4DB927EBC19A}"/>
                  </a:ext>
                </a:extLst>
              </p:cNvPr>
              <p:cNvSpPr txBox="1"/>
              <p:nvPr/>
            </p:nvSpPr>
            <p:spPr>
              <a:xfrm>
                <a:off x="4132604" y="1740412"/>
                <a:ext cx="3376374" cy="664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0" dirty="0">
                    <a:solidFill>
                      <a:schemeClr val="tx1"/>
                    </a:solidFill>
                  </a:rPr>
                  <a:t>Given: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8AF3868-37D4-3AB9-3C3E-4DB927EBC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604" y="1740412"/>
                <a:ext cx="3376374" cy="664349"/>
              </a:xfrm>
              <a:prstGeom prst="rect">
                <a:avLst/>
              </a:prstGeom>
              <a:blipFill>
                <a:blip r:embed="rId5"/>
                <a:stretch>
                  <a:fillRect l="-5596" t="-11111" b="-3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05B98D9-E95D-A38D-DACD-F464C8A63770}"/>
                  </a:ext>
                </a:extLst>
              </p:cNvPr>
              <p:cNvSpPr txBox="1"/>
              <p:nvPr/>
            </p:nvSpPr>
            <p:spPr>
              <a:xfrm>
                <a:off x="3088534" y="4393060"/>
                <a:ext cx="5810245" cy="69089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600" dirty="0"/>
                  <a:t> defines lengths and angles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05B98D9-E95D-A38D-DACD-F464C8A63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534" y="4393060"/>
                <a:ext cx="5810245" cy="690895"/>
              </a:xfrm>
              <a:prstGeom prst="rect">
                <a:avLst/>
              </a:prstGeom>
              <a:blipFill>
                <a:blip r:embed="rId6"/>
                <a:stretch>
                  <a:fillRect t="-13274" r="-1994" b="-27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CAD2EC-50D3-188B-7EFE-34230DE670EA}"/>
                  </a:ext>
                </a:extLst>
              </p:cNvPr>
              <p:cNvSpPr txBox="1"/>
              <p:nvPr/>
            </p:nvSpPr>
            <p:spPr>
              <a:xfrm>
                <a:off x="3689283" y="3429000"/>
                <a:ext cx="4813434" cy="664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CAD2EC-50D3-188B-7EFE-34230DE6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283" y="3429000"/>
                <a:ext cx="4813434" cy="6643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7514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8714BF-06DE-C0E1-B4AD-78082813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02D3FF-7C7F-009E-7D25-7667D4EA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E7310-413D-F723-53E8-A5E4188A34C5}"/>
              </a:ext>
            </a:extLst>
          </p:cNvPr>
          <p:cNvSpPr txBox="1"/>
          <p:nvPr/>
        </p:nvSpPr>
        <p:spPr>
          <a:xfrm>
            <a:off x="1111622" y="132775"/>
            <a:ext cx="95863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Since areas and orthogonality are preserved, 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</a:rPr>
              <a:t>volumes are also preserved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376186-8524-349C-138A-4BD1AAAF0583}"/>
                  </a:ext>
                </a:extLst>
              </p:cNvPr>
              <p:cNvSpPr txBox="1"/>
              <p:nvPr/>
            </p:nvSpPr>
            <p:spPr>
              <a:xfrm>
                <a:off x="2057616" y="1551662"/>
                <a:ext cx="805996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</a:rPr>
                  <a:t>This shows us why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HM-ND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4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376186-8524-349C-138A-4BD1AAAF0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616" y="1551662"/>
                <a:ext cx="8059962" cy="707886"/>
              </a:xfrm>
              <a:prstGeom prst="rect">
                <a:avLst/>
              </a:prstGeom>
              <a:blipFill>
                <a:blip r:embed="rId3"/>
                <a:stretch>
                  <a:fillRect l="-2269" t="-15517" r="-605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CBF990-EBAF-7408-91FB-54953AB13BBF}"/>
                  </a:ext>
                </a:extLst>
              </p:cNvPr>
              <p:cNvSpPr txBox="1"/>
              <p:nvPr/>
            </p:nvSpPr>
            <p:spPr>
              <a:xfrm>
                <a:off x="3123166" y="2354997"/>
                <a:ext cx="594566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</a:rPr>
                  <a:t>And why 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DR-VOL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sz="4000" dirty="0">
                    <a:solidFill>
                      <a:srgbClr val="FF0000"/>
                    </a:solidFill>
                  </a:rPr>
                  <a:t> HM-ND</a:t>
                </a:r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CBF990-EBAF-7408-91FB-54953AB13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166" y="2354997"/>
                <a:ext cx="5945667" cy="707886"/>
              </a:xfrm>
              <a:prstGeom prst="rect">
                <a:avLst/>
              </a:prstGeom>
              <a:blipFill>
                <a:blip r:embed="rId4"/>
                <a:stretch>
                  <a:fillRect l="-3074" t="-15517" r="-3074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4CC7F7B-F038-B993-1767-395FA9B0710D}"/>
              </a:ext>
            </a:extLst>
          </p:cNvPr>
          <p:cNvSpPr txBox="1"/>
          <p:nvPr/>
        </p:nvSpPr>
        <p:spPr>
          <a:xfrm>
            <a:off x="336707" y="3321180"/>
            <a:ext cx="993445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Since an evolution could </a:t>
            </a:r>
            <a:r>
              <a:rPr lang="en-US" sz="4000" dirty="0"/>
              <a:t>stretch one degree of </a:t>
            </a:r>
          </a:p>
          <a:p>
            <a:r>
              <a:rPr lang="en-US" sz="4000" dirty="0"/>
              <a:t>freedom while shrinking another by the </a:t>
            </a:r>
          </a:p>
          <a:p>
            <a:r>
              <a:rPr lang="en-US" sz="4000" dirty="0"/>
              <a:t>same amount, conserving volumes, but not </a:t>
            </a:r>
          </a:p>
          <a:p>
            <a:r>
              <a:rPr lang="en-US" sz="4000" dirty="0"/>
              <a:t>the areas of each degree of freedom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784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1B90D0-91E5-372B-CB15-986DBD5A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928151-11D7-F10C-7AC9-0E633CC5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66CC51-2F85-2C24-D5D9-68EB7DA08348}"/>
              </a:ext>
            </a:extLst>
          </p:cNvPr>
          <p:cNvSpPr txBox="1"/>
          <p:nvPr/>
        </p:nvSpPr>
        <p:spPr>
          <a:xfrm>
            <a:off x="1590998" y="70103"/>
            <a:ext cx="9092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 example, take the system of equations: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EA5A3E-01C8-1B05-8DAF-3AD9812ACBCF}"/>
                  </a:ext>
                </a:extLst>
              </p:cNvPr>
              <p:cNvSpPr txBox="1"/>
              <p:nvPr/>
            </p:nvSpPr>
            <p:spPr>
              <a:xfrm>
                <a:off x="105571" y="776151"/>
                <a:ext cx="2807371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EA5A3E-01C8-1B05-8DAF-3AD9812AC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1" y="776151"/>
                <a:ext cx="2807371" cy="8302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EB0D93-4B2D-1BF2-B8A6-9BC5E82D4E35}"/>
                  </a:ext>
                </a:extLst>
              </p:cNvPr>
              <p:cNvSpPr txBox="1"/>
              <p:nvPr/>
            </p:nvSpPr>
            <p:spPr>
              <a:xfrm>
                <a:off x="81911" y="1672994"/>
                <a:ext cx="2831031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EB0D93-4B2D-1BF2-B8A6-9BC5E82D4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1" y="1672994"/>
                <a:ext cx="2831031" cy="8302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31FCF4-DCA2-AD9C-2BCF-E26AF341050B}"/>
                  </a:ext>
                </a:extLst>
              </p:cNvPr>
              <p:cNvSpPr txBox="1"/>
              <p:nvPr/>
            </p:nvSpPr>
            <p:spPr>
              <a:xfrm>
                <a:off x="3459284" y="929654"/>
                <a:ext cx="32324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31FCF4-DCA2-AD9C-2BCF-E26AF3410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84" y="929654"/>
                <a:ext cx="32324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15043C-F3FD-2BA9-91DF-B50B056BAD7F}"/>
                  </a:ext>
                </a:extLst>
              </p:cNvPr>
              <p:cNvSpPr txBox="1"/>
              <p:nvPr/>
            </p:nvSpPr>
            <p:spPr>
              <a:xfrm>
                <a:off x="3459284" y="1826497"/>
                <a:ext cx="29812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15043C-F3FD-2BA9-91DF-B50B056B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84" y="1826497"/>
                <a:ext cx="298126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1924325-9E03-DC41-5477-BA60D3A6049A}"/>
              </a:ext>
            </a:extLst>
          </p:cNvPr>
          <p:cNvSpPr txBox="1"/>
          <p:nvPr/>
        </p:nvSpPr>
        <p:spPr>
          <a:xfrm>
            <a:off x="6935833" y="954197"/>
            <a:ext cx="3862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Particle under linear drag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7387E-C47B-AF09-7E66-D6D50FEF3D7E}"/>
              </a:ext>
            </a:extLst>
          </p:cNvPr>
          <p:cNvSpPr txBox="1"/>
          <p:nvPr/>
        </p:nvSpPr>
        <p:spPr>
          <a:xfrm>
            <a:off x="6566071" y="1624089"/>
            <a:ext cx="55440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 particle accelerated proportionally </a:t>
            </a:r>
          </a:p>
          <a:p>
            <a:pPr algn="ctr"/>
            <a:r>
              <a:rPr lang="en-US" sz="2800" dirty="0"/>
              <a:t>to its momentum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19C6A7-9B8B-3796-57F4-F49ED49E88D9}"/>
                  </a:ext>
                </a:extLst>
              </p:cNvPr>
              <p:cNvSpPr txBox="1"/>
              <p:nvPr/>
            </p:nvSpPr>
            <p:spPr>
              <a:xfrm>
                <a:off x="260980" y="2564948"/>
                <a:ext cx="9552872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19C6A7-9B8B-3796-57F4-F49ED49E8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80" y="2564948"/>
                <a:ext cx="9552872" cy="8302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168531A-C288-CDCC-254A-0365D4D0A3C1}"/>
              </a:ext>
            </a:extLst>
          </p:cNvPr>
          <p:cNvSpPr txBox="1"/>
          <p:nvPr/>
        </p:nvSpPr>
        <p:spPr>
          <a:xfrm>
            <a:off x="437138" y="3438172"/>
            <a:ext cx="8782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Divergence is zero: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DR-DIV</a:t>
            </a:r>
            <a:r>
              <a:rPr lang="en-US" sz="3200" dirty="0">
                <a:solidFill>
                  <a:schemeClr val="tx1"/>
                </a:solidFill>
              </a:rPr>
              <a:t> and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DR-VOL</a:t>
            </a:r>
            <a:r>
              <a:rPr lang="en-US" sz="3200" dirty="0">
                <a:solidFill>
                  <a:schemeClr val="tx1"/>
                </a:solidFill>
              </a:rPr>
              <a:t> are satisfied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024CBA-A8A9-E6F2-20C1-47B87094C735}"/>
                  </a:ext>
                </a:extLst>
              </p:cNvPr>
              <p:cNvSpPr txBox="1"/>
              <p:nvPr/>
            </p:nvSpPr>
            <p:spPr>
              <a:xfrm>
                <a:off x="1887927" y="3930323"/>
                <a:ext cx="112107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024CBA-A8A9-E6F2-20C1-47B87094C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927" y="3930323"/>
                <a:ext cx="1121076" cy="490840"/>
              </a:xfrm>
              <a:prstGeom prst="rect">
                <a:avLst/>
              </a:prstGeom>
              <a:blipFill>
                <a:blip r:embed="rId8"/>
                <a:stretch>
                  <a:fillRect l="-1630" r="-54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393B11-F374-6AFB-BE7A-D9BCAF20F1CE}"/>
                  </a:ext>
                </a:extLst>
              </p:cNvPr>
              <p:cNvSpPr txBox="1"/>
              <p:nvPr/>
            </p:nvSpPr>
            <p:spPr>
              <a:xfrm>
                <a:off x="3592935" y="5292225"/>
                <a:ext cx="11080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393B11-F374-6AFB-BE7A-D9BCAF20F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935" y="5292225"/>
                <a:ext cx="1108060" cy="461665"/>
              </a:xfrm>
              <a:prstGeom prst="rect">
                <a:avLst/>
              </a:prstGeom>
              <a:blipFill>
                <a:blip r:embed="rId9"/>
                <a:stretch>
                  <a:fillRect l="-1099" r="-164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EFAABE-A16F-98B1-4266-02DE7186D999}"/>
                  </a:ext>
                </a:extLst>
              </p:cNvPr>
              <p:cNvSpPr txBox="1"/>
              <p:nvPr/>
            </p:nvSpPr>
            <p:spPr>
              <a:xfrm>
                <a:off x="6097626" y="3930323"/>
                <a:ext cx="1288110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EFAABE-A16F-98B1-4266-02DE7186D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626" y="3930323"/>
                <a:ext cx="1288110" cy="490840"/>
              </a:xfrm>
              <a:prstGeom prst="rect">
                <a:avLst/>
              </a:prstGeom>
              <a:blipFill>
                <a:blip r:embed="rId10"/>
                <a:stretch>
                  <a:fillRect l="-472" r="-943" b="-1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3497F4-B905-D345-1F9F-1FD2CA6FEB37}"/>
                  </a:ext>
                </a:extLst>
              </p:cNvPr>
              <p:cNvSpPr txBox="1"/>
              <p:nvPr/>
            </p:nvSpPr>
            <p:spPr>
              <a:xfrm>
                <a:off x="7674085" y="5409249"/>
                <a:ext cx="12710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3497F4-B905-D345-1F9F-1FD2CA6FE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5" y="5409249"/>
                <a:ext cx="1271054" cy="461665"/>
              </a:xfrm>
              <a:prstGeom prst="rect">
                <a:avLst/>
              </a:prstGeom>
              <a:blipFill>
                <a:blip r:embed="rId11"/>
                <a:stretch>
                  <a:fillRect l="-962" r="-962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075D6DD9-FB72-49F2-2BB0-FAC5030F4597}"/>
              </a:ext>
            </a:extLst>
          </p:cNvPr>
          <p:cNvGrpSpPr>
            <a:grpSpLocks noChangeAspect="1"/>
          </p:cNvGrpSpPr>
          <p:nvPr/>
        </p:nvGrpSpPr>
        <p:grpSpPr>
          <a:xfrm>
            <a:off x="911470" y="4402275"/>
            <a:ext cx="2776619" cy="2135860"/>
            <a:chOff x="1393723" y="4771424"/>
            <a:chExt cx="1981200" cy="1524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BE08537-B19A-F5D2-FD99-1FE94C6D40AC}"/>
                </a:ext>
              </a:extLst>
            </p:cNvPr>
            <p:cNvCxnSpPr/>
            <p:nvPr/>
          </p:nvCxnSpPr>
          <p:spPr>
            <a:xfrm>
              <a:off x="2333209" y="4771424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2F8442-0C5C-ACE8-9C48-3497AEFB91DA}"/>
                </a:ext>
              </a:extLst>
            </p:cNvPr>
            <p:cNvCxnSpPr/>
            <p:nvPr/>
          </p:nvCxnSpPr>
          <p:spPr>
            <a:xfrm>
              <a:off x="1393723" y="5552474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C763C63-2046-8EA1-774D-62775796FB99}"/>
                </a:ext>
              </a:extLst>
            </p:cNvPr>
            <p:cNvGrpSpPr/>
            <p:nvPr/>
          </p:nvGrpSpPr>
          <p:grpSpPr>
            <a:xfrm>
              <a:off x="2333209" y="5095274"/>
              <a:ext cx="685800" cy="457200"/>
              <a:chOff x="1828800" y="2038350"/>
              <a:chExt cx="685800" cy="4572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52C4F26-378C-B1B0-62FE-477D9E1250E3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849236D-70FE-B7A8-312D-2412B62CE824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4ECE7A1-8BD2-4CF8-BACA-EA819C6DF234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F4C42F-55D4-E26B-0B98-F217AC41CBAF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F46328D-F30B-8AE8-E53E-C0C79A47CD5A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37D8276-4E26-B2D7-157E-04AEB9228068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2E02AA9-A877-0F24-AE30-9CF2586ACEFA}"/>
              </a:ext>
            </a:extLst>
          </p:cNvPr>
          <p:cNvGrpSpPr>
            <a:grpSpLocks noChangeAspect="1"/>
          </p:cNvGrpSpPr>
          <p:nvPr/>
        </p:nvGrpSpPr>
        <p:grpSpPr>
          <a:xfrm>
            <a:off x="4953613" y="4393586"/>
            <a:ext cx="2776619" cy="2135860"/>
            <a:chOff x="5022999" y="4762735"/>
            <a:chExt cx="1981200" cy="1524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7E5D10-A044-EB87-5720-39886483981D}"/>
                </a:ext>
              </a:extLst>
            </p:cNvPr>
            <p:cNvCxnSpPr/>
            <p:nvPr/>
          </p:nvCxnSpPr>
          <p:spPr>
            <a:xfrm rot="587242">
              <a:off x="5966467" y="4762735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272A72-FD21-37E0-433A-118B5141E9F7}"/>
                </a:ext>
              </a:extLst>
            </p:cNvPr>
            <p:cNvCxnSpPr/>
            <p:nvPr/>
          </p:nvCxnSpPr>
          <p:spPr>
            <a:xfrm rot="587242">
              <a:off x="5022999" y="5552197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DE29136-D4AD-9B4B-6FB9-A4919FB44F71}"/>
                </a:ext>
              </a:extLst>
            </p:cNvPr>
            <p:cNvGrpSpPr/>
            <p:nvPr/>
          </p:nvGrpSpPr>
          <p:grpSpPr>
            <a:xfrm rot="16783157">
              <a:off x="5907034" y="5014034"/>
              <a:ext cx="685800" cy="457201"/>
              <a:chOff x="1828803" y="2038349"/>
              <a:chExt cx="685800" cy="457201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B7B6116-C3C8-FD84-0A01-B7DA394E08EC}"/>
                  </a:ext>
                </a:extLst>
              </p:cNvPr>
              <p:cNvSpPr/>
              <p:nvPr/>
            </p:nvSpPr>
            <p:spPr>
              <a:xfrm>
                <a:off x="1828803" y="20383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8B207C5-661F-DA25-5787-4E4FB5A209D4}"/>
                  </a:ext>
                </a:extLst>
              </p:cNvPr>
              <p:cNvSpPr/>
              <p:nvPr/>
            </p:nvSpPr>
            <p:spPr>
              <a:xfrm>
                <a:off x="2057403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87C6991-F91E-2EE2-E935-9EB08C50340A}"/>
                  </a:ext>
                </a:extLst>
              </p:cNvPr>
              <p:cNvSpPr/>
              <p:nvPr/>
            </p:nvSpPr>
            <p:spPr>
              <a:xfrm>
                <a:off x="1828803" y="22669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1906F21-E657-344C-A9B3-2ABFE37E7339}"/>
                  </a:ext>
                </a:extLst>
              </p:cNvPr>
              <p:cNvSpPr/>
              <p:nvPr/>
            </p:nvSpPr>
            <p:spPr>
              <a:xfrm>
                <a:off x="2057404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2EE472-5CB3-2326-2CD1-01302A956A45}"/>
                  </a:ext>
                </a:extLst>
              </p:cNvPr>
              <p:cNvSpPr/>
              <p:nvPr/>
            </p:nvSpPr>
            <p:spPr>
              <a:xfrm>
                <a:off x="2286003" y="20383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3614831-FEFF-A993-1212-8E931449373E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8051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2DF27A-88CF-6660-ACE4-C277B734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459F31-63CE-0260-5CB3-B10F0BC4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0C9B51-C687-4FE9-8A50-B0937AA971A3}"/>
                  </a:ext>
                </a:extLst>
              </p:cNvPr>
              <p:cNvSpPr txBox="1"/>
              <p:nvPr/>
            </p:nvSpPr>
            <p:spPr>
              <a:xfrm>
                <a:off x="1754382" y="205373"/>
                <a:ext cx="9454255" cy="8054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3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0C9B51-C687-4FE9-8A50-B0937AA97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382" y="205373"/>
                <a:ext cx="9454255" cy="8054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0F5EBB6-6CB5-03E0-BA88-334E910A16ED}"/>
              </a:ext>
            </a:extLst>
          </p:cNvPr>
          <p:cNvSpPr txBox="1"/>
          <p:nvPr/>
        </p:nvSpPr>
        <p:spPr>
          <a:xfrm>
            <a:off x="119730" y="267698"/>
            <a:ext cx="178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However: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2FE9-5BE3-37A1-FFD1-D7F13B6729BD}"/>
                  </a:ext>
                </a:extLst>
              </p:cNvPr>
              <p:cNvSpPr txBox="1"/>
              <p:nvPr/>
            </p:nvSpPr>
            <p:spPr>
              <a:xfrm>
                <a:off x="4998800" y="824604"/>
                <a:ext cx="6266907" cy="1041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)(−1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2FE9-5BE3-37A1-FFD1-D7F13B672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800" y="824604"/>
                <a:ext cx="6266907" cy="10411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9BD0B6-F777-F8FD-B976-3098A11BE5EB}"/>
                  </a:ext>
                </a:extLst>
              </p:cNvPr>
              <p:cNvSpPr txBox="1"/>
              <p:nvPr/>
            </p:nvSpPr>
            <p:spPr>
              <a:xfrm>
                <a:off x="4998800" y="1732899"/>
                <a:ext cx="13649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9BD0B6-F777-F8FD-B976-3098A11BE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800" y="1732899"/>
                <a:ext cx="136498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11A915-6841-D11C-38DA-743AC577367E}"/>
                  </a:ext>
                </a:extLst>
              </p:cNvPr>
              <p:cNvSpPr txBox="1"/>
              <p:nvPr/>
            </p:nvSpPr>
            <p:spPr>
              <a:xfrm>
                <a:off x="0" y="2298739"/>
                <a:ext cx="1193051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Curl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is not zero: </a:t>
                </a:r>
                <a:r>
                  <a:rPr lang="en-US" sz="3000" dirty="0">
                    <a:solidFill>
                      <a:srgbClr val="FF0000"/>
                    </a:solidFill>
                  </a:rPr>
                  <a:t>DI-CURL</a:t>
                </a:r>
                <a:r>
                  <a:rPr lang="en-US" sz="3000" dirty="0">
                    <a:solidFill>
                      <a:schemeClr val="tx1"/>
                    </a:solidFill>
                  </a:rPr>
                  <a:t> is not satisfied, nor are </a:t>
                </a:r>
                <a:r>
                  <a:rPr lang="en-US" sz="3000" dirty="0">
                    <a:solidFill>
                      <a:srgbClr val="FF0000"/>
                    </a:solidFill>
                  </a:rPr>
                  <a:t>DI-SYMP </a:t>
                </a:r>
                <a:r>
                  <a:rPr lang="en-US" sz="3000" dirty="0"/>
                  <a:t>and</a:t>
                </a:r>
                <a:r>
                  <a:rPr lang="en-US" sz="3000" dirty="0">
                    <a:solidFill>
                      <a:srgbClr val="FF0000"/>
                    </a:solidFill>
                  </a:rPr>
                  <a:t> HM-DM</a:t>
                </a:r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11A915-6841-D11C-38DA-743AC5773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98739"/>
                <a:ext cx="11930510" cy="553998"/>
              </a:xfrm>
              <a:prstGeom prst="rect">
                <a:avLst/>
              </a:prstGeom>
              <a:blipFill>
                <a:blip r:embed="rId6"/>
                <a:stretch>
                  <a:fillRect l="-715" t="-13187" r="-51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8C6210F-157D-0EC6-DC93-73AEF61EA901}"/>
              </a:ext>
            </a:extLst>
          </p:cNvPr>
          <p:cNvSpPr txBox="1"/>
          <p:nvPr/>
        </p:nvSpPr>
        <p:spPr>
          <a:xfrm>
            <a:off x="-29231" y="2907895"/>
            <a:ext cx="122212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This system is not Hamiltonian because we are not preserving the </a:t>
            </a:r>
            <a:r>
              <a:rPr lang="en-US" sz="3200" dirty="0"/>
              <a:t>Areas </a:t>
            </a:r>
          </a:p>
          <a:p>
            <a:r>
              <a:rPr lang="en-US" sz="3200" dirty="0"/>
              <a:t>within each independent degree of freedom</a:t>
            </a:r>
            <a:endParaRPr 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FA73D0B-6F7C-F3CC-2228-33EA12BCB295}"/>
                  </a:ext>
                </a:extLst>
              </p:cNvPr>
              <p:cNvSpPr txBox="1"/>
              <p:nvPr/>
            </p:nvSpPr>
            <p:spPr>
              <a:xfrm>
                <a:off x="1887927" y="3930323"/>
                <a:ext cx="112107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FA73D0B-6F7C-F3CC-2228-33EA12BCB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927" y="3930323"/>
                <a:ext cx="1121076" cy="490840"/>
              </a:xfrm>
              <a:prstGeom prst="rect">
                <a:avLst/>
              </a:prstGeom>
              <a:blipFill>
                <a:blip r:embed="rId7"/>
                <a:stretch>
                  <a:fillRect l="-1630" r="-54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C14EF83-30D8-954C-46AB-D7C3359F7C9E}"/>
                  </a:ext>
                </a:extLst>
              </p:cNvPr>
              <p:cNvSpPr txBox="1"/>
              <p:nvPr/>
            </p:nvSpPr>
            <p:spPr>
              <a:xfrm>
                <a:off x="3592935" y="5292225"/>
                <a:ext cx="11080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C14EF83-30D8-954C-46AB-D7C3359F7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935" y="5292225"/>
                <a:ext cx="1108060" cy="461665"/>
              </a:xfrm>
              <a:prstGeom prst="rect">
                <a:avLst/>
              </a:prstGeom>
              <a:blipFill>
                <a:blip r:embed="rId8"/>
                <a:stretch>
                  <a:fillRect l="-1099" r="-164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4D79DA5-0ABB-4ED8-D701-213F5E2F8B54}"/>
                  </a:ext>
                </a:extLst>
              </p:cNvPr>
              <p:cNvSpPr txBox="1"/>
              <p:nvPr/>
            </p:nvSpPr>
            <p:spPr>
              <a:xfrm>
                <a:off x="6097626" y="3930323"/>
                <a:ext cx="1288110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4D79DA5-0ABB-4ED8-D701-213F5E2F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626" y="3930323"/>
                <a:ext cx="1288110" cy="490840"/>
              </a:xfrm>
              <a:prstGeom prst="rect">
                <a:avLst/>
              </a:prstGeom>
              <a:blipFill>
                <a:blip r:embed="rId9"/>
                <a:stretch>
                  <a:fillRect l="-472" r="-943" b="-1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8B079C2-94DE-27E6-CDD5-DF1AC1C633AA}"/>
                  </a:ext>
                </a:extLst>
              </p:cNvPr>
              <p:cNvSpPr txBox="1"/>
              <p:nvPr/>
            </p:nvSpPr>
            <p:spPr>
              <a:xfrm>
                <a:off x="7674085" y="5409249"/>
                <a:ext cx="12710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8B079C2-94DE-27E6-CDD5-DF1AC1C63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5" y="5409249"/>
                <a:ext cx="1271054" cy="461665"/>
              </a:xfrm>
              <a:prstGeom prst="rect">
                <a:avLst/>
              </a:prstGeom>
              <a:blipFill>
                <a:blip r:embed="rId10"/>
                <a:stretch>
                  <a:fillRect l="-962" r="-962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6079E193-1D1F-7E4C-2626-321DA39A81F8}"/>
              </a:ext>
            </a:extLst>
          </p:cNvPr>
          <p:cNvGrpSpPr>
            <a:grpSpLocks noChangeAspect="1"/>
          </p:cNvGrpSpPr>
          <p:nvPr/>
        </p:nvGrpSpPr>
        <p:grpSpPr>
          <a:xfrm>
            <a:off x="911470" y="4402275"/>
            <a:ext cx="2776619" cy="2135860"/>
            <a:chOff x="1393723" y="4771424"/>
            <a:chExt cx="1981200" cy="15240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2ACC385-5432-F0F5-0092-DF3B73FAD43E}"/>
                </a:ext>
              </a:extLst>
            </p:cNvPr>
            <p:cNvCxnSpPr/>
            <p:nvPr/>
          </p:nvCxnSpPr>
          <p:spPr>
            <a:xfrm>
              <a:off x="2333209" y="4771424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29A00F-3A37-863F-DB3C-E339A57AC5FF}"/>
                </a:ext>
              </a:extLst>
            </p:cNvPr>
            <p:cNvCxnSpPr/>
            <p:nvPr/>
          </p:nvCxnSpPr>
          <p:spPr>
            <a:xfrm>
              <a:off x="1393723" y="5552474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21E1E7D-279C-D9BB-0EBC-03AFAF5D95E8}"/>
                </a:ext>
              </a:extLst>
            </p:cNvPr>
            <p:cNvGrpSpPr/>
            <p:nvPr/>
          </p:nvGrpSpPr>
          <p:grpSpPr>
            <a:xfrm>
              <a:off x="2333209" y="5095274"/>
              <a:ext cx="685800" cy="457200"/>
              <a:chOff x="1828800" y="2038350"/>
              <a:chExt cx="685800" cy="45720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81F1A17-B9D3-D771-22D8-5B5A8EABB955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D0DE9C6-92D9-5986-5C48-C3ED112DBCC3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86A3257-E81C-05FD-3049-CF67E91E00C2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C8A2A50-8BD0-7F0E-A520-3E5BCBB9CC9B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E7C8F38-5EBC-1C01-797D-45DFB9DC1D33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FCC41BF-069D-5B7D-4668-15EA477A3F10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7F25CDB-0399-FD91-49D5-AB68699CD549}"/>
              </a:ext>
            </a:extLst>
          </p:cNvPr>
          <p:cNvGrpSpPr>
            <a:grpSpLocks noChangeAspect="1"/>
          </p:cNvGrpSpPr>
          <p:nvPr/>
        </p:nvGrpSpPr>
        <p:grpSpPr>
          <a:xfrm>
            <a:off x="4953613" y="4393586"/>
            <a:ext cx="2776619" cy="2135860"/>
            <a:chOff x="5022999" y="4762735"/>
            <a:chExt cx="1981200" cy="1524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9C85D77-8389-5BD8-DFED-A8D5EB7A623D}"/>
                </a:ext>
              </a:extLst>
            </p:cNvPr>
            <p:cNvCxnSpPr/>
            <p:nvPr/>
          </p:nvCxnSpPr>
          <p:spPr>
            <a:xfrm rot="587242">
              <a:off x="5966467" y="4762735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D4B1916-0E7E-F4CE-8719-E6C54D812FE1}"/>
                </a:ext>
              </a:extLst>
            </p:cNvPr>
            <p:cNvCxnSpPr/>
            <p:nvPr/>
          </p:nvCxnSpPr>
          <p:spPr>
            <a:xfrm rot="587242">
              <a:off x="5022999" y="5552197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FA04C5C-55EA-998E-9739-235E5DA31C88}"/>
                </a:ext>
              </a:extLst>
            </p:cNvPr>
            <p:cNvGrpSpPr/>
            <p:nvPr/>
          </p:nvGrpSpPr>
          <p:grpSpPr>
            <a:xfrm rot="16783157">
              <a:off x="5907034" y="5014034"/>
              <a:ext cx="685800" cy="457201"/>
              <a:chOff x="1828803" y="2038349"/>
              <a:chExt cx="685800" cy="457201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9608D70-84A4-328B-B5CD-7BD99793C7BE}"/>
                  </a:ext>
                </a:extLst>
              </p:cNvPr>
              <p:cNvSpPr/>
              <p:nvPr/>
            </p:nvSpPr>
            <p:spPr>
              <a:xfrm>
                <a:off x="1828803" y="20383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AB2E57F-1F40-D979-90E7-ED44C63DD4F4}"/>
                  </a:ext>
                </a:extLst>
              </p:cNvPr>
              <p:cNvSpPr/>
              <p:nvPr/>
            </p:nvSpPr>
            <p:spPr>
              <a:xfrm>
                <a:off x="2057403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6690507-0586-9258-AD9E-729A92894B0A}"/>
                  </a:ext>
                </a:extLst>
              </p:cNvPr>
              <p:cNvSpPr/>
              <p:nvPr/>
            </p:nvSpPr>
            <p:spPr>
              <a:xfrm>
                <a:off x="1828803" y="22669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0807886-8033-E160-C579-0870FA5D1BC2}"/>
                  </a:ext>
                </a:extLst>
              </p:cNvPr>
              <p:cNvSpPr/>
              <p:nvPr/>
            </p:nvSpPr>
            <p:spPr>
              <a:xfrm>
                <a:off x="2057404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8317E7-F682-AB17-FC8A-936123FDBC14}"/>
                  </a:ext>
                </a:extLst>
              </p:cNvPr>
              <p:cNvSpPr/>
              <p:nvPr/>
            </p:nvSpPr>
            <p:spPr>
              <a:xfrm>
                <a:off x="2286003" y="20383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27BEAC1-F59A-8776-4A2B-76B60790CB8F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7253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976A30-9CD8-AED4-3A95-C2C349D1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D74F50-2E93-0A6A-2C4C-3B5B7C2D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35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AFB386-76F1-C0C9-9893-BDFF1E58BFAF}"/>
              </a:ext>
            </a:extLst>
          </p:cNvPr>
          <p:cNvCxnSpPr/>
          <p:nvPr/>
        </p:nvCxnSpPr>
        <p:spPr>
          <a:xfrm flipH="1" flipV="1">
            <a:off x="866265" y="2049057"/>
            <a:ext cx="120140" cy="881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391A96-EDDC-D240-85BB-46A75C9EE932}"/>
              </a:ext>
            </a:extLst>
          </p:cNvPr>
          <p:cNvCxnSpPr/>
          <p:nvPr/>
        </p:nvCxnSpPr>
        <p:spPr>
          <a:xfrm flipV="1">
            <a:off x="993079" y="2402803"/>
            <a:ext cx="533956" cy="5406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5EF702-D84C-E203-257E-C2BFE39A12BA}"/>
              </a:ext>
            </a:extLst>
          </p:cNvPr>
          <p:cNvCxnSpPr/>
          <p:nvPr/>
        </p:nvCxnSpPr>
        <p:spPr>
          <a:xfrm rot="5400000" flipH="1" flipV="1">
            <a:off x="1373523" y="2442850"/>
            <a:ext cx="120140" cy="881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E21515-A67C-2222-F198-00C37C843608}"/>
              </a:ext>
            </a:extLst>
          </p:cNvPr>
          <p:cNvCxnSpPr>
            <a:cxnSpLocks/>
          </p:cNvCxnSpPr>
          <p:nvPr/>
        </p:nvCxnSpPr>
        <p:spPr>
          <a:xfrm flipV="1">
            <a:off x="2534117" y="2721300"/>
            <a:ext cx="347072" cy="854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187C25-968B-E8DB-241D-C8E45DF076B6}"/>
              </a:ext>
            </a:extLst>
          </p:cNvPr>
          <p:cNvCxnSpPr/>
          <p:nvPr/>
        </p:nvCxnSpPr>
        <p:spPr>
          <a:xfrm rot="5400000" flipH="1" flipV="1">
            <a:off x="1907479" y="1902219"/>
            <a:ext cx="120140" cy="881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47BCB7-0FF0-D833-68FD-41C72CFEFFF0}"/>
              </a:ext>
            </a:extLst>
          </p:cNvPr>
          <p:cNvCxnSpPr/>
          <p:nvPr/>
        </p:nvCxnSpPr>
        <p:spPr>
          <a:xfrm flipV="1">
            <a:off x="1856310" y="2282663"/>
            <a:ext cx="533956" cy="5406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570178-777F-9925-7445-CC3B238D2320}"/>
              </a:ext>
            </a:extLst>
          </p:cNvPr>
          <p:cNvCxnSpPr>
            <a:cxnSpLocks/>
          </p:cNvCxnSpPr>
          <p:nvPr/>
        </p:nvCxnSpPr>
        <p:spPr>
          <a:xfrm>
            <a:off x="2534117" y="3581193"/>
            <a:ext cx="726402" cy="2614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496679-BE96-1C54-D8DA-F48DEE8AA9E9}"/>
              </a:ext>
            </a:extLst>
          </p:cNvPr>
          <p:cNvCxnSpPr>
            <a:cxnSpLocks/>
          </p:cNvCxnSpPr>
          <p:nvPr/>
        </p:nvCxnSpPr>
        <p:spPr>
          <a:xfrm>
            <a:off x="2881189" y="2746886"/>
            <a:ext cx="726402" cy="2614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5BAD39-7A08-88BB-E954-3275F7FF9BDD}"/>
              </a:ext>
            </a:extLst>
          </p:cNvPr>
          <p:cNvCxnSpPr>
            <a:cxnSpLocks/>
          </p:cNvCxnSpPr>
          <p:nvPr/>
        </p:nvCxnSpPr>
        <p:spPr>
          <a:xfrm flipV="1">
            <a:off x="3278319" y="3007190"/>
            <a:ext cx="347072" cy="854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03B0FB-F97A-3C4F-45BB-E8149D028A29}"/>
              </a:ext>
            </a:extLst>
          </p:cNvPr>
          <p:cNvGrpSpPr/>
          <p:nvPr/>
        </p:nvGrpSpPr>
        <p:grpSpPr>
          <a:xfrm>
            <a:off x="8838224" y="761986"/>
            <a:ext cx="1910229" cy="1464497"/>
            <a:chOff x="6281004" y="836258"/>
            <a:chExt cx="1910229" cy="14644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ACB559-EC48-2E47-8114-8C5CC95DA993}"/>
                    </a:ext>
                  </a:extLst>
                </p:cNvPr>
                <p:cNvSpPr txBox="1"/>
                <p:nvPr/>
              </p:nvSpPr>
              <p:spPr>
                <a:xfrm rot="21209432">
                  <a:off x="7183381" y="944646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ACB559-EC48-2E47-8114-8C5CC95DA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7183381" y="944646"/>
                  <a:ext cx="54143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CA10FA1-31FF-898F-BC89-1DCD8A57491D}"/>
                </a:ext>
              </a:extLst>
            </p:cNvPr>
            <p:cNvCxnSpPr>
              <a:cxnSpLocks/>
            </p:cNvCxnSpPr>
            <p:nvPr/>
          </p:nvCxnSpPr>
          <p:spPr>
            <a:xfrm rot="-780000" flipV="1">
              <a:off x="6802455" y="836258"/>
              <a:ext cx="100584" cy="896112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DF8D66B0-B5C6-2938-89B6-AE9D515A639E}"/>
                </a:ext>
              </a:extLst>
            </p:cNvPr>
            <p:cNvSpPr/>
            <p:nvPr/>
          </p:nvSpPr>
          <p:spPr>
            <a:xfrm>
              <a:off x="6444076" y="1316649"/>
              <a:ext cx="881028" cy="914400"/>
            </a:xfrm>
            <a:prstGeom prst="arc">
              <a:avLst>
                <a:gd name="adj1" fmla="val 16042351"/>
                <a:gd name="adj2" fmla="val 18057690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8676642C-F846-2111-5B26-677FDE5F3122}"/>
                </a:ext>
              </a:extLst>
            </p:cNvPr>
            <p:cNvSpPr/>
            <p:nvPr/>
          </p:nvSpPr>
          <p:spPr>
            <a:xfrm rot="2573959">
              <a:off x="6281004" y="1386355"/>
              <a:ext cx="881028" cy="914400"/>
            </a:xfrm>
            <a:prstGeom prst="arc">
              <a:avLst>
                <a:gd name="adj1" fmla="val 16211592"/>
                <a:gd name="adj2" fmla="val 17960471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1601CEB-1E0F-C058-A014-D8A08CDE87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5054" y="1633054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4923371-6B4B-33F3-9E86-828A4C4251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6220" y="1082191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4B24CCD-70E6-30D6-4DC2-C34E197CC9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7706" y="977726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9CC631A-7E6D-2622-400D-75B1C6141E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3059" y="977726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6B6A5C-1E86-A5E3-CBA4-448939AE977B}"/>
                    </a:ext>
                  </a:extLst>
                </p:cNvPr>
                <p:cNvSpPr txBox="1"/>
                <p:nvPr/>
              </p:nvSpPr>
              <p:spPr>
                <a:xfrm rot="21275284">
                  <a:off x="6861265" y="1612717"/>
                  <a:ext cx="1202316" cy="58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Wingdings 3" panose="05040102010807070707" pitchFamily="18" charset="2"/>
                              </a:rPr>
                              <m:t>P</m:t>
                            </m:r>
                          </m:e>
                          <m:sub/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90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6B6A5C-1E86-A5E3-CBA4-448939AE9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75284">
                  <a:off x="6861265" y="1612717"/>
                  <a:ext cx="1202316" cy="5808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FEC5518-17DA-BB08-CFF2-8B48B2368324}"/>
                    </a:ext>
                  </a:extLst>
                </p:cNvPr>
                <p:cNvSpPr txBox="1"/>
                <p:nvPr/>
              </p:nvSpPr>
              <p:spPr>
                <a:xfrm rot="21209432">
                  <a:off x="7056017" y="1276233"/>
                  <a:ext cx="4210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FEC5518-17DA-BB08-CFF2-8B48B2368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7056017" y="1276233"/>
                  <a:ext cx="421013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8A322AF-8454-8524-4541-D17B771BEE6A}"/>
                    </a:ext>
                  </a:extLst>
                </p:cNvPr>
                <p:cNvSpPr txBox="1"/>
                <p:nvPr/>
              </p:nvSpPr>
              <p:spPr>
                <a:xfrm rot="21209432">
                  <a:off x="6881954" y="973924"/>
                  <a:ext cx="39414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8A322AF-8454-8524-4541-D17B771BEE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6881954" y="973924"/>
                  <a:ext cx="394147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642CB46-86EE-45AC-0A32-6FD032FF2454}"/>
              </a:ext>
            </a:extLst>
          </p:cNvPr>
          <p:cNvGrpSpPr/>
          <p:nvPr/>
        </p:nvGrpSpPr>
        <p:grpSpPr>
          <a:xfrm>
            <a:off x="7070440" y="644670"/>
            <a:ext cx="1507577" cy="2088642"/>
            <a:chOff x="9637921" y="675136"/>
            <a:chExt cx="1507577" cy="20886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C6722CD-D9FE-E4C4-8E32-62E9A48E9ACD}"/>
                    </a:ext>
                  </a:extLst>
                </p:cNvPr>
                <p:cNvSpPr txBox="1"/>
                <p:nvPr/>
              </p:nvSpPr>
              <p:spPr>
                <a:xfrm rot="21209432">
                  <a:off x="10602486" y="1423482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C6722CD-D9FE-E4C4-8E32-62E9A48E9A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10602486" y="1423482"/>
                  <a:ext cx="54143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C1BBAD3-C038-45EE-C1D0-32103019EB1A}"/>
                </a:ext>
              </a:extLst>
            </p:cNvPr>
            <p:cNvCxnSpPr>
              <a:cxnSpLocks/>
            </p:cNvCxnSpPr>
            <p:nvPr/>
          </p:nvCxnSpPr>
          <p:spPr>
            <a:xfrm rot="-780000" flipV="1">
              <a:off x="10159372" y="1299281"/>
              <a:ext cx="100584" cy="896112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98258C68-BF83-81D4-FB96-B6329CE99E68}"/>
                </a:ext>
              </a:extLst>
            </p:cNvPr>
            <p:cNvSpPr/>
            <p:nvPr/>
          </p:nvSpPr>
          <p:spPr>
            <a:xfrm>
              <a:off x="9800993" y="1779672"/>
              <a:ext cx="881028" cy="914400"/>
            </a:xfrm>
            <a:prstGeom prst="arc">
              <a:avLst>
                <a:gd name="adj1" fmla="val 16042351"/>
                <a:gd name="adj2" fmla="val 18057690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8299A75A-788B-8E32-B987-E94198DE7FC8}"/>
                </a:ext>
              </a:extLst>
            </p:cNvPr>
            <p:cNvSpPr/>
            <p:nvPr/>
          </p:nvSpPr>
          <p:spPr>
            <a:xfrm rot="2573959">
              <a:off x="9637921" y="1849378"/>
              <a:ext cx="881028" cy="914400"/>
            </a:xfrm>
            <a:prstGeom prst="arc">
              <a:avLst>
                <a:gd name="adj1" fmla="val 16211592"/>
                <a:gd name="adj2" fmla="val 17960471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9962594-495E-487A-A6B0-7032C3FF3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1971" y="2096077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433E387-1ADD-25E1-3A65-B8E7A42FB2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3137" y="1545214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C08A21B-ECDE-10A4-9C5A-C4D576A7F88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153262" y="1072512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F36501-3473-CEDD-6DE0-36284DA56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2464" y="678117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0C12D11-3094-64E0-1CDC-BAD592FB7EFC}"/>
                    </a:ext>
                  </a:extLst>
                </p:cNvPr>
                <p:cNvSpPr txBox="1"/>
                <p:nvPr/>
              </p:nvSpPr>
              <p:spPr>
                <a:xfrm rot="21275284">
                  <a:off x="9645380" y="1408130"/>
                  <a:ext cx="4725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0C12D11-3094-64E0-1CDC-BAD592FB7E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75284">
                  <a:off x="9645380" y="1408130"/>
                  <a:ext cx="472502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F0B9C4B-BB42-81CF-2A07-4C23B20426DA}"/>
                    </a:ext>
                  </a:extLst>
                </p:cNvPr>
                <p:cNvSpPr txBox="1"/>
                <p:nvPr/>
              </p:nvSpPr>
              <p:spPr>
                <a:xfrm rot="21209432">
                  <a:off x="10425781" y="1763265"/>
                  <a:ext cx="4210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F0B9C4B-BB42-81CF-2A07-4C23B20426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10425781" y="1763265"/>
                  <a:ext cx="421013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52D3493-DB00-EBFA-2415-B47D66DB9ABC}"/>
                    </a:ext>
                  </a:extLst>
                </p:cNvPr>
                <p:cNvSpPr txBox="1"/>
                <p:nvPr/>
              </p:nvSpPr>
              <p:spPr>
                <a:xfrm rot="21209432">
                  <a:off x="10206537" y="1347547"/>
                  <a:ext cx="39414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52D3493-DB00-EBFA-2415-B47D66DB9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10206537" y="1347547"/>
                  <a:ext cx="394147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E7A9622-D413-758B-4AC9-92BC85ABD5B7}"/>
                  </a:ext>
                </a:extLst>
              </p:cNvPr>
              <p:cNvSpPr txBox="1"/>
              <p:nvPr/>
            </p:nvSpPr>
            <p:spPr>
              <a:xfrm>
                <a:off x="2197235" y="1268985"/>
                <a:ext cx="4548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E7A9622-D413-758B-4AC9-92BC85ABD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235" y="1268985"/>
                <a:ext cx="4548040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BE960A31-DAC0-6A1A-3E3D-450C89FFE834}"/>
              </a:ext>
            </a:extLst>
          </p:cNvPr>
          <p:cNvGrpSpPr/>
          <p:nvPr/>
        </p:nvGrpSpPr>
        <p:grpSpPr>
          <a:xfrm>
            <a:off x="5707417" y="2732188"/>
            <a:ext cx="1910229" cy="1333536"/>
            <a:chOff x="6281004" y="967219"/>
            <a:chExt cx="1910229" cy="13335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D4F82C1-E97F-7E29-6DF0-D4DB840B02C1}"/>
                    </a:ext>
                  </a:extLst>
                </p:cNvPr>
                <p:cNvSpPr txBox="1"/>
                <p:nvPr/>
              </p:nvSpPr>
              <p:spPr>
                <a:xfrm rot="21209432">
                  <a:off x="6688846" y="967219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D4F82C1-E97F-7E29-6DF0-D4DB840B02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6688846" y="967219"/>
                  <a:ext cx="541430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39987AB1-0421-8868-3522-649EDF543BA3}"/>
                </a:ext>
              </a:extLst>
            </p:cNvPr>
            <p:cNvSpPr/>
            <p:nvPr/>
          </p:nvSpPr>
          <p:spPr>
            <a:xfrm rot="2573959">
              <a:off x="6281004" y="1386355"/>
              <a:ext cx="881028" cy="914400"/>
            </a:xfrm>
            <a:prstGeom prst="arc">
              <a:avLst>
                <a:gd name="adj1" fmla="val 16211592"/>
                <a:gd name="adj2" fmla="val 17960471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303C615-2639-F074-4134-8553F6A09C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5054" y="1633054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710FF3A-32C5-CBBB-B1E6-8219A4F71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6220" y="1082191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22C27B4-1F1B-BCA9-4A2C-C739FA5300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7706" y="977726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E9E832C-8C36-7EE1-70AE-EF84C132F1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3059" y="977726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BF32DA5-3E65-526C-A7C6-09DE61E7DBFF}"/>
                    </a:ext>
                  </a:extLst>
                </p:cNvPr>
                <p:cNvSpPr txBox="1"/>
                <p:nvPr/>
              </p:nvSpPr>
              <p:spPr>
                <a:xfrm rot="21275284">
                  <a:off x="6861265" y="1612717"/>
                  <a:ext cx="1202316" cy="58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Wingdings 3" panose="05040102010807070707" pitchFamily="18" charset="2"/>
                              </a:rPr>
                              <m:t>P</m:t>
                            </m:r>
                          </m:e>
                          <m:sub/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90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BF32DA5-3E65-526C-A7C6-09DE61E7DB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75284">
                  <a:off x="6861265" y="1612717"/>
                  <a:ext cx="1202316" cy="5808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8E93120-6AEF-0F57-EFA3-BBBF9EA82977}"/>
                    </a:ext>
                  </a:extLst>
                </p:cNvPr>
                <p:cNvSpPr txBox="1"/>
                <p:nvPr/>
              </p:nvSpPr>
              <p:spPr>
                <a:xfrm rot="21209432">
                  <a:off x="7056017" y="1276233"/>
                  <a:ext cx="4210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8E93120-6AEF-0F57-EFA3-BBBF9EA82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7056017" y="1276233"/>
                  <a:ext cx="421013" cy="400110"/>
                </a:xfrm>
                <a:prstGeom prst="rect">
                  <a:avLst/>
                </a:prstGeom>
                <a:blipFill>
                  <a:blip r:embed="rId14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855313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0C06D6-3F9D-9E8C-B21D-75E98041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5E7742-D5B1-3E30-E6C6-9D4878FB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156F15-C197-6296-78A9-4799BB2BBE28}"/>
              </a:ext>
            </a:extLst>
          </p:cNvPr>
          <p:cNvSpPr txBox="1"/>
          <p:nvPr/>
        </p:nvSpPr>
        <p:spPr>
          <a:xfrm>
            <a:off x="1891171" y="2513264"/>
            <a:ext cx="8084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Turning attention to the physics</a:t>
            </a:r>
          </a:p>
        </p:txBody>
      </p:sp>
    </p:spTree>
    <p:extLst>
      <p:ext uri="{BB962C8B-B14F-4D97-AF65-F5344CB8AC3E}">
        <p14:creationId xmlns:p14="http://schemas.microsoft.com/office/powerpoint/2010/main" val="27252020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389AA8-478D-BF28-8DEE-9CFC1250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3FE5C1-CAEC-5C97-354A-2D67D3CA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74005-FDFE-170C-9940-B7A59F41E47A}"/>
              </a:ext>
            </a:extLst>
          </p:cNvPr>
          <p:cNvSpPr txBox="1"/>
          <p:nvPr/>
        </p:nvSpPr>
        <p:spPr>
          <a:xfrm>
            <a:off x="80985" y="731726"/>
            <a:ext cx="7916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(DR-EV) The evolution is deterministic and reversable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D76BC-9118-304E-8D08-066199D19194}"/>
              </a:ext>
            </a:extLst>
          </p:cNvPr>
          <p:cNvSpPr txBox="1"/>
          <p:nvPr/>
        </p:nvSpPr>
        <p:spPr>
          <a:xfrm>
            <a:off x="119730" y="1255985"/>
            <a:ext cx="11184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(DR-THER) The evolution is deterministic and thermodynamically Reversible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A18F38-CD11-5925-D9D1-B092D3681368}"/>
              </a:ext>
            </a:extLst>
          </p:cNvPr>
          <p:cNvSpPr txBox="1"/>
          <p:nvPr/>
        </p:nvSpPr>
        <p:spPr>
          <a:xfrm>
            <a:off x="119730" y="1780244"/>
            <a:ext cx="8291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(DR-INFO) The evolution conserves information entropy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F244A-5FB9-CE12-5FA5-DAF72BCC36BA}"/>
              </a:ext>
            </a:extLst>
          </p:cNvPr>
          <p:cNvSpPr txBox="1"/>
          <p:nvPr/>
        </p:nvSpPr>
        <p:spPr>
          <a:xfrm>
            <a:off x="88734" y="2304504"/>
            <a:ext cx="109558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(DR-UNC) The evolution conserves the uncertainty of peaked distributions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3DFD67-DD76-D184-7AD0-739E5C825D37}"/>
              </a:ext>
            </a:extLst>
          </p:cNvPr>
          <p:cNvSpPr txBox="1"/>
          <p:nvPr/>
        </p:nvSpPr>
        <p:spPr>
          <a:xfrm>
            <a:off x="323632" y="206973"/>
            <a:ext cx="372371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Note that conditions: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D9063-A94A-1D13-6610-89B82F4F16AD}"/>
              </a:ext>
            </a:extLst>
          </p:cNvPr>
          <p:cNvSpPr txBox="1"/>
          <p:nvPr/>
        </p:nvSpPr>
        <p:spPr>
          <a:xfrm>
            <a:off x="2185488" y="2968858"/>
            <a:ext cx="641778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Are equivalent to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DR-VOL </a:t>
            </a:r>
            <a:r>
              <a:rPr lang="en-US" sz="3200" dirty="0"/>
              <a:t>and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DR-JAC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C408D9-C9A9-28B4-424B-8123A083EF0C}"/>
              </a:ext>
            </a:extLst>
          </p:cNvPr>
          <p:cNvSpPr txBox="1"/>
          <p:nvPr/>
        </p:nvSpPr>
        <p:spPr>
          <a:xfrm>
            <a:off x="119730" y="3548842"/>
            <a:ext cx="98824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determinism and reversibility is a constitutive assumption </a:t>
            </a:r>
          </a:p>
          <a:p>
            <a:r>
              <a:rPr lang="en-US" sz="3200" dirty="0"/>
              <a:t>of Hamiltonian mechanics in the general case, but it </a:t>
            </a:r>
          </a:p>
          <a:p>
            <a:r>
              <a:rPr lang="en-US" sz="3200" dirty="0"/>
              <a:t>cannot be the only one.</a:t>
            </a:r>
          </a:p>
        </p:txBody>
      </p:sp>
    </p:spTree>
    <p:extLst>
      <p:ext uri="{BB962C8B-B14F-4D97-AF65-F5344CB8AC3E}">
        <p14:creationId xmlns:p14="http://schemas.microsoft.com/office/powerpoint/2010/main" val="28075058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54EA4C-D7C7-1C5C-BE13-D43ECE2F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BB1198-8C05-7D58-885D-D4A387AE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1CD769-2499-9639-7763-17A98C302966}"/>
              </a:ext>
            </a:extLst>
          </p:cNvPr>
          <p:cNvSpPr txBox="1"/>
          <p:nvPr/>
        </p:nvSpPr>
        <p:spPr>
          <a:xfrm>
            <a:off x="273220" y="314316"/>
            <a:ext cx="1138863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we would like to find a condition that is independent of DR.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91E98-96F0-DB8B-0D2F-6FD4CE41C28C}"/>
              </a:ext>
            </a:extLst>
          </p:cNvPr>
          <p:cNvSpPr txBox="1"/>
          <p:nvPr/>
        </p:nvSpPr>
        <p:spPr>
          <a:xfrm>
            <a:off x="273220" y="1729351"/>
            <a:ext cx="116455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Since DI-SYMP implies DR-VOL, mathematics does not give us</a:t>
            </a:r>
          </a:p>
          <a:p>
            <a:r>
              <a:rPr lang="en-US" sz="3600" dirty="0"/>
              <a:t>two independent conditions we can map to the physics.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39932-03AC-3943-EC97-A2FCF8BDC4FA}"/>
              </a:ext>
            </a:extLst>
          </p:cNvPr>
          <p:cNvSpPr txBox="1"/>
          <p:nvPr/>
        </p:nvSpPr>
        <p:spPr>
          <a:xfrm>
            <a:off x="273220" y="3396167"/>
            <a:ext cx="106372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Note: the mapping between physical and mathematical </a:t>
            </a:r>
          </a:p>
          <a:p>
            <a:r>
              <a:rPr lang="en-US" sz="3600" dirty="0"/>
              <a:t>conditions does not need to be one to one.</a:t>
            </a:r>
          </a:p>
        </p:txBody>
      </p:sp>
    </p:spTree>
    <p:extLst>
      <p:ext uri="{BB962C8B-B14F-4D97-AF65-F5344CB8AC3E}">
        <p14:creationId xmlns:p14="http://schemas.microsoft.com/office/powerpoint/2010/main" val="39038698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06F559-E3F0-652C-FD9B-3173F250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5890DB-671F-D1E6-7228-82E819A6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8D3C56-C815-73FF-E6E4-4D9458832652}"/>
              </a:ext>
            </a:extLst>
          </p:cNvPr>
          <p:cNvSpPr txBox="1"/>
          <p:nvPr/>
        </p:nvSpPr>
        <p:spPr>
          <a:xfrm>
            <a:off x="119730" y="56503"/>
            <a:ext cx="11574322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We saw that determinism and reversibility forces the evolution map </a:t>
            </a:r>
          </a:p>
          <a:p>
            <a:r>
              <a:rPr lang="en-US" sz="3200" dirty="0"/>
              <a:t>to be both bijective and volume preserving.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8AAF41-F1A7-8228-1C43-A721DF030697}"/>
              </a:ext>
            </a:extLst>
          </p:cNvPr>
          <p:cNvSpPr txBox="1"/>
          <p:nvPr/>
        </p:nvSpPr>
        <p:spPr>
          <a:xfrm>
            <a:off x="119730" y="1539436"/>
            <a:ext cx="12033615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Mathematically,  there can be a bijection that is not volume preserving </a:t>
            </a:r>
          </a:p>
          <a:p>
            <a:r>
              <a:rPr lang="en-US" sz="3200" dirty="0"/>
              <a:t>or a volume preserving map that is not bijective.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D13017-01CF-D3A4-E70E-D3E98DDC4335}"/>
              </a:ext>
            </a:extLst>
          </p:cNvPr>
          <p:cNvSpPr txBox="1"/>
          <p:nvPr/>
        </p:nvSpPr>
        <p:spPr>
          <a:xfrm>
            <a:off x="119730" y="2890391"/>
            <a:ext cx="10534102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However, a physically meaningful deterministic and reversible </a:t>
            </a:r>
          </a:p>
          <a:p>
            <a:r>
              <a:rPr lang="en-US" sz="3200" dirty="0"/>
              <a:t>map must do both.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8E4F51-A992-A2EC-4B62-580D86FEEF8E}"/>
                  </a:ext>
                </a:extLst>
              </p:cNvPr>
              <p:cNvSpPr txBox="1"/>
              <p:nvPr/>
            </p:nvSpPr>
            <p:spPr>
              <a:xfrm>
                <a:off x="119730" y="4241346"/>
                <a:ext cx="6623223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So we would get that 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HR-EV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8E4F51-A992-A2EC-4B62-580D86FEE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4241346"/>
                <a:ext cx="6623223" cy="584775"/>
              </a:xfrm>
              <a:prstGeom prst="rect">
                <a:avLst/>
              </a:prstGeom>
              <a:blipFill>
                <a:blip r:embed="rId2"/>
                <a:stretch>
                  <a:fillRect l="-2394" t="-12500" r="-147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C4F19B-E202-6AC4-88CF-42ACA7CA919A}"/>
                  </a:ext>
                </a:extLst>
              </p:cNvPr>
              <p:cNvSpPr txBox="1"/>
              <p:nvPr/>
            </p:nvSpPr>
            <p:spPr>
              <a:xfrm>
                <a:off x="119730" y="5026176"/>
                <a:ext cx="8030212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And that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HM-ND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another physical condition </a:t>
                </a:r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C4F19B-E202-6AC4-88CF-42ACA7CA9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5026176"/>
                <a:ext cx="8030212" cy="584775"/>
              </a:xfrm>
              <a:prstGeom prst="rect">
                <a:avLst/>
              </a:prstGeom>
              <a:blipFill>
                <a:blip r:embed="rId3"/>
                <a:stretch>
                  <a:fillRect l="-1974" t="-12632" r="-987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69DAE5-1165-9139-9038-EDF93851BE98}"/>
              </a:ext>
            </a:extLst>
          </p:cNvPr>
          <p:cNvCxnSpPr>
            <a:cxnSpLocks/>
          </p:cNvCxnSpPr>
          <p:nvPr/>
        </p:nvCxnSpPr>
        <p:spPr>
          <a:xfrm flipH="1">
            <a:off x="6742953" y="4476951"/>
            <a:ext cx="1317356" cy="698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A5A92E-7B6F-46E2-9252-FA52010C95F4}"/>
              </a:ext>
            </a:extLst>
          </p:cNvPr>
          <p:cNvSpPr txBox="1"/>
          <p:nvPr/>
        </p:nvSpPr>
        <p:spPr>
          <a:xfrm>
            <a:off x="6742953" y="3902273"/>
            <a:ext cx="319709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Physically independent?</a:t>
            </a:r>
          </a:p>
        </p:txBody>
      </p:sp>
    </p:spTree>
    <p:extLst>
      <p:ext uri="{BB962C8B-B14F-4D97-AF65-F5344CB8AC3E}">
        <p14:creationId xmlns:p14="http://schemas.microsoft.com/office/powerpoint/2010/main" val="1877416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8721BA-E79F-06C3-9C9A-6C90C7F1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F40EF9-B910-252A-81B4-6287F522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47CA3-9FA1-A4E6-174B-9E02695E834B}"/>
              </a:ext>
            </a:extLst>
          </p:cNvPr>
          <p:cNvSpPr txBox="1"/>
          <p:nvPr/>
        </p:nvSpPr>
        <p:spPr>
          <a:xfrm>
            <a:off x="24567" y="100952"/>
            <a:ext cx="12167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We have found twelve equivalent characterizations for a single degree of freedom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8F20E2-7F1B-0C53-2E6F-53BBD674D2AD}"/>
                  </a:ext>
                </a:extLst>
              </p:cNvPr>
              <p:cNvSpPr txBox="1"/>
              <p:nvPr/>
            </p:nvSpPr>
            <p:spPr>
              <a:xfrm>
                <a:off x="-117022" y="1499598"/>
                <a:ext cx="121977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(DR-DIV) The displacement field for a one dimensional Hamiltonian is divergenceless: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8F20E2-7F1B-0C53-2E6F-53BBD674D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022" y="1499598"/>
                <a:ext cx="12197763" cy="461665"/>
              </a:xfrm>
              <a:prstGeom prst="rect">
                <a:avLst/>
              </a:prstGeom>
              <a:blipFill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9DE49A-2ED7-7CF0-D228-1284B6C2E8ED}"/>
                  </a:ext>
                </a:extLst>
              </p:cNvPr>
              <p:cNvSpPr txBox="1"/>
              <p:nvPr/>
            </p:nvSpPr>
            <p:spPr>
              <a:xfrm>
                <a:off x="9222" y="1902772"/>
                <a:ext cx="8407173" cy="51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(DR-JAC) The Jacobian of the time evolution is unitary: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9DE49A-2ED7-7CF0-D228-1284B6C2E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" y="1902772"/>
                <a:ext cx="8407173" cy="511166"/>
              </a:xfrm>
              <a:prstGeom prst="rect">
                <a:avLst/>
              </a:prstGeom>
              <a:blipFill>
                <a:blip r:embed="rId3"/>
                <a:stretch>
                  <a:fillRect l="-1160" t="-3571" b="-2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D14A07-EBF5-A9EF-2304-0CCA5B4A6260}"/>
                  </a:ext>
                </a:extLst>
              </p:cNvPr>
              <p:cNvSpPr txBox="1"/>
              <p:nvPr/>
            </p:nvSpPr>
            <p:spPr>
              <a:xfrm>
                <a:off x="-14046" y="2778498"/>
                <a:ext cx="9302868" cy="51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(DR-DEN) Densities are conserved through the evolution: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D14A07-EBF5-A9EF-2304-0CCA5B4A6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046" y="2778498"/>
                <a:ext cx="9302868" cy="511166"/>
              </a:xfrm>
              <a:prstGeom prst="rect">
                <a:avLst/>
              </a:prstGeom>
              <a:blipFill>
                <a:blip r:embed="rId4"/>
                <a:stretch>
                  <a:fillRect l="-1048" t="-3571" b="-2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83C5C8-2BD7-3623-164F-F82F3CFCA46C}"/>
                  </a:ext>
                </a:extLst>
              </p:cNvPr>
              <p:cNvSpPr txBox="1"/>
              <p:nvPr/>
            </p:nvSpPr>
            <p:spPr>
              <a:xfrm>
                <a:off x="-14046" y="2355447"/>
                <a:ext cx="10500503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(DR-VOL) Volumes are conserved through the evolution: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^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83C5C8-2BD7-3623-164F-F82F3CFCA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046" y="2355447"/>
                <a:ext cx="10500503" cy="481542"/>
              </a:xfrm>
              <a:prstGeom prst="rect">
                <a:avLst/>
              </a:prstGeom>
              <a:blipFill>
                <a:blip r:embed="rId5"/>
                <a:stretch>
                  <a:fillRect l="-929" t="-6329" b="-27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EBF2E8-9D7C-BC2F-D474-70335C1D4309}"/>
                  </a:ext>
                </a:extLst>
              </p:cNvPr>
              <p:cNvSpPr txBox="1"/>
              <p:nvPr/>
            </p:nvSpPr>
            <p:spPr>
              <a:xfrm>
                <a:off x="-38613" y="3231173"/>
                <a:ext cx="74099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(DI-SYMP) The evolution leaves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invariant: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EBF2E8-9D7C-BC2F-D474-70335C1D4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613" y="3231173"/>
                <a:ext cx="7409914" cy="461665"/>
              </a:xfrm>
              <a:prstGeom prst="rect">
                <a:avLst/>
              </a:prstGeom>
              <a:blipFill>
                <a:blip r:embed="rId6"/>
                <a:stretch>
                  <a:fillRect l="-90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82B3F31-C013-4A92-7680-73CFD19D2081}"/>
              </a:ext>
            </a:extLst>
          </p:cNvPr>
          <p:cNvSpPr txBox="1"/>
          <p:nvPr/>
        </p:nvSpPr>
        <p:spPr>
          <a:xfrm>
            <a:off x="-38613" y="3634347"/>
            <a:ext cx="7586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(DI-POI) The evolution leaves the Poisson brackets invariant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4FE3E4-D61D-9496-2B3E-E1D92C707E33}"/>
              </a:ext>
            </a:extLst>
          </p:cNvPr>
          <p:cNvSpPr txBox="1"/>
          <p:nvPr/>
        </p:nvSpPr>
        <p:spPr>
          <a:xfrm>
            <a:off x="-38613" y="4440695"/>
            <a:ext cx="6813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(DR-EV) The evolution is deterministic and reversable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3A34-CC9A-9F19-A5A0-8BB52269C0A9}"/>
              </a:ext>
            </a:extLst>
          </p:cNvPr>
          <p:cNvSpPr txBox="1"/>
          <p:nvPr/>
        </p:nvSpPr>
        <p:spPr>
          <a:xfrm>
            <a:off x="1740" y="4843869"/>
            <a:ext cx="9613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(DR-THER) The evolution is deterministic and thermodynamically Reversible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BE5CC-B2C5-0E12-6ECE-82745D7398AC}"/>
              </a:ext>
            </a:extLst>
          </p:cNvPr>
          <p:cNvSpPr txBox="1"/>
          <p:nvPr/>
        </p:nvSpPr>
        <p:spPr>
          <a:xfrm>
            <a:off x="0" y="5247043"/>
            <a:ext cx="7130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(DR-INFO) The evolution conserves information entropy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EBCC33-411C-FF30-96D3-23403D8DF8CC}"/>
              </a:ext>
            </a:extLst>
          </p:cNvPr>
          <p:cNvSpPr txBox="1"/>
          <p:nvPr/>
        </p:nvSpPr>
        <p:spPr>
          <a:xfrm>
            <a:off x="-38613" y="5650218"/>
            <a:ext cx="941168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(DR-UNC) The evolution conserves the uncertainty of peaked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4A66D4-E367-460A-F5CF-2D95C8382252}"/>
                  </a:ext>
                </a:extLst>
              </p:cNvPr>
              <p:cNvSpPr txBox="1"/>
              <p:nvPr/>
            </p:nvSpPr>
            <p:spPr>
              <a:xfrm>
                <a:off x="0" y="658176"/>
                <a:ext cx="4504055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(HM-1D)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4A66D4-E367-460A-F5CF-2D95C8382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58176"/>
                <a:ext cx="4504055" cy="490199"/>
              </a:xfrm>
              <a:prstGeom prst="rect">
                <a:avLst/>
              </a:prstGeom>
              <a:blipFill>
                <a:blip r:embed="rId7"/>
                <a:stretch>
                  <a:fillRect l="-1624" t="-8750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31BFEC-6C2A-C7D0-145A-DDC8F1520F7A}"/>
                  </a:ext>
                </a:extLst>
              </p:cNvPr>
              <p:cNvSpPr txBox="1"/>
              <p:nvPr/>
            </p:nvSpPr>
            <p:spPr>
              <a:xfrm>
                <a:off x="0" y="1089884"/>
                <a:ext cx="2742226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(HM-G)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𝑏𝑎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31BFEC-6C2A-C7D0-145A-DDC8F1520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89884"/>
                <a:ext cx="2742226" cy="468205"/>
              </a:xfrm>
              <a:prstGeom prst="rect">
                <a:avLst/>
              </a:prstGeom>
              <a:blipFill>
                <a:blip r:embed="rId8"/>
                <a:stretch>
                  <a:fillRect l="-2889"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BB528B-FBDF-027F-E50A-7F05FEE05399}"/>
                  </a:ext>
                </a:extLst>
              </p:cNvPr>
              <p:cNvSpPr txBox="1"/>
              <p:nvPr/>
            </p:nvSpPr>
            <p:spPr>
              <a:xfrm>
                <a:off x="9222" y="4037521"/>
                <a:ext cx="8912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(DI-CURL) The rotated displacement field is curl free: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BB528B-FBDF-027F-E50A-7F05FEE05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" y="4037521"/>
                <a:ext cx="8912440" cy="461665"/>
              </a:xfrm>
              <a:prstGeom prst="rect">
                <a:avLst/>
              </a:prstGeom>
              <a:blipFill>
                <a:blip r:embed="rId9"/>
                <a:stretch>
                  <a:fillRect l="-109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250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890D25-CD70-278D-74B6-3309096A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EDF5D-4C82-3BA6-A981-FB9BA602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3D79E8-E11D-DFF6-B035-E91472FDA92C}"/>
              </a:ext>
            </a:extLst>
          </p:cNvPr>
          <p:cNvSpPr txBox="1"/>
          <p:nvPr/>
        </p:nvSpPr>
        <p:spPr>
          <a:xfrm>
            <a:off x="119730" y="157242"/>
            <a:ext cx="1194076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The phase space volume quantifies the number of states in the region.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C2147-FE2D-6B9C-7850-445ECFB0A691}"/>
              </a:ext>
            </a:extLst>
          </p:cNvPr>
          <p:cNvSpPr txBox="1"/>
          <p:nvPr/>
        </p:nvSpPr>
        <p:spPr>
          <a:xfrm>
            <a:off x="130388" y="852083"/>
            <a:ext cx="11409790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Thus, the area on each degree of freedom identifies the number of </a:t>
            </a:r>
          </a:p>
          <a:p>
            <a:r>
              <a:rPr lang="en-US" sz="3200" dirty="0"/>
              <a:t>configurations for that degree of freedom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365519-C486-BD9D-4246-DCAB932DA73C}"/>
              </a:ext>
            </a:extLst>
          </p:cNvPr>
          <p:cNvSpPr txBox="1"/>
          <p:nvPr/>
        </p:nvSpPr>
        <p:spPr>
          <a:xfrm>
            <a:off x="130388" y="2114649"/>
            <a:ext cx="264219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Given vectors: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AD194C-CEC7-239C-B157-C96E1C656AEB}"/>
                  </a:ext>
                </a:extLst>
              </p:cNvPr>
              <p:cNvSpPr txBox="1"/>
              <p:nvPr/>
            </p:nvSpPr>
            <p:spPr>
              <a:xfrm>
                <a:off x="2772586" y="2092238"/>
                <a:ext cx="7845033" cy="62959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AD194C-CEC7-239C-B157-C96E1C656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586" y="2092238"/>
                <a:ext cx="7845033" cy="629596"/>
              </a:xfrm>
              <a:prstGeom prst="rect">
                <a:avLst/>
              </a:prstGeom>
              <a:blipFill>
                <a:blip r:embed="rId2"/>
                <a:stretch>
                  <a:fillRect t="-11650" b="-25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A8B8F2-1A27-8882-733E-DD5C29A83A1A}"/>
                  </a:ext>
                </a:extLst>
              </p:cNvPr>
              <p:cNvSpPr txBox="1"/>
              <p:nvPr/>
            </p:nvSpPr>
            <p:spPr>
              <a:xfrm>
                <a:off x="73628" y="2782108"/>
                <a:ext cx="11986871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number of configurations constrained on a single degree of freedom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: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A8B8F2-1A27-8882-733E-DD5C29A83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8" y="2782108"/>
                <a:ext cx="11986871" cy="584775"/>
              </a:xfrm>
              <a:prstGeom prst="rect">
                <a:avLst/>
              </a:prstGeom>
              <a:blipFill>
                <a:blip r:embed="rId3"/>
                <a:stretch>
                  <a:fillRect l="-1272" t="-12500" r="-356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91D4F7-0AD5-0BDD-7F14-8AF4AA1C9352}"/>
                  </a:ext>
                </a:extLst>
              </p:cNvPr>
              <p:cNvSpPr txBox="1"/>
              <p:nvPr/>
            </p:nvSpPr>
            <p:spPr>
              <a:xfrm>
                <a:off x="4461734" y="3463468"/>
                <a:ext cx="2747098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91D4F7-0AD5-0BDD-7F14-8AF4AA1C9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734" y="3463468"/>
                <a:ext cx="274709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85B877-0764-447C-407C-9A92B42C853D}"/>
                  </a:ext>
                </a:extLst>
              </p:cNvPr>
              <p:cNvSpPr txBox="1"/>
              <p:nvPr/>
            </p:nvSpPr>
            <p:spPr>
              <a:xfrm>
                <a:off x="358269" y="4868365"/>
                <a:ext cx="8397940" cy="107721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returns the number of configurations within </a:t>
                </a:r>
              </a:p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each degree of freedom 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85B877-0764-447C-407C-9A92B42C8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69" y="4868365"/>
                <a:ext cx="8397940" cy="1077218"/>
              </a:xfrm>
              <a:prstGeom prst="rect">
                <a:avLst/>
              </a:prstGeom>
              <a:blipFill>
                <a:blip r:embed="rId5"/>
                <a:stretch>
                  <a:fillRect l="-1888" t="-6818" r="-87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8E0B7F-2AB7-D05B-D6FB-4253BD7839F7}"/>
                  </a:ext>
                </a:extLst>
              </p:cNvPr>
              <p:cNvSpPr txBox="1"/>
              <p:nvPr/>
            </p:nvSpPr>
            <p:spPr>
              <a:xfrm>
                <a:off x="2955695" y="4144828"/>
                <a:ext cx="4929426" cy="59362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8E0B7F-2AB7-D05B-D6FB-4253BD783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695" y="4144828"/>
                <a:ext cx="4929426" cy="5936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5776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EBE18-55AE-68DC-5E0E-4E1E0FBC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AE586E-27E2-7640-1BD1-C78721BF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FF3CE-8F7C-3DB7-CFEA-5C2A27573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121" y="7876615"/>
            <a:ext cx="6140766" cy="13399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CDDCF8-508E-CE8A-D468-BD3B2ED4AD52}"/>
              </a:ext>
            </a:extLst>
          </p:cNvPr>
          <p:cNvSpPr txBox="1"/>
          <p:nvPr/>
        </p:nvSpPr>
        <p:spPr>
          <a:xfrm>
            <a:off x="64569" y="157242"/>
            <a:ext cx="12046055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The volume is conserved so the total number of states is the product of</a:t>
            </a:r>
          </a:p>
          <a:p>
            <a:r>
              <a:rPr lang="en-US" sz="3200" dirty="0"/>
              <a:t>the degrees of freedom that are orthogonal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352A8B-9BB2-66C4-454B-2F84CFD5EEC6}"/>
                  </a:ext>
                </a:extLst>
              </p:cNvPr>
              <p:cNvSpPr txBox="1"/>
              <p:nvPr/>
            </p:nvSpPr>
            <p:spPr>
              <a:xfrm>
                <a:off x="1592299" y="1231363"/>
                <a:ext cx="9007402" cy="70788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4000" dirty="0"/>
                  <a:t>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4000" dirty="0"/>
                  <a:t>,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4000" dirty="0"/>
                  <a:t> and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4000" dirty="0"/>
                  <a:t> are orthogonal if: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352A8B-9BB2-66C4-454B-2F84CFD5E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299" y="1231363"/>
                <a:ext cx="9007402" cy="707886"/>
              </a:xfrm>
              <a:prstGeom prst="rect">
                <a:avLst/>
              </a:prstGeom>
              <a:blipFill>
                <a:blip r:embed="rId3"/>
                <a:stretch>
                  <a:fillRect l="-2368" t="-15517" r="-1421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61DFBC-34E6-D5A4-5A0C-34B2E638D6AE}"/>
                  </a:ext>
                </a:extLst>
              </p:cNvPr>
              <p:cNvSpPr txBox="1"/>
              <p:nvPr/>
            </p:nvSpPr>
            <p:spPr>
              <a:xfrm>
                <a:off x="1885901" y="1939249"/>
                <a:ext cx="8403391" cy="82612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61DFBC-34E6-D5A4-5A0C-34B2E638D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901" y="1939249"/>
                <a:ext cx="8403391" cy="8261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7E9EEB2-A7C8-3C47-17FA-64DDDB8838FC}"/>
              </a:ext>
            </a:extLst>
          </p:cNvPr>
          <p:cNvSpPr txBox="1"/>
          <p:nvPr/>
        </p:nvSpPr>
        <p:spPr>
          <a:xfrm>
            <a:off x="64569" y="2803336"/>
            <a:ext cx="10858678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This means that the total number of states is the product of the </a:t>
            </a:r>
          </a:p>
          <a:p>
            <a:r>
              <a:rPr lang="en-US" sz="3200" dirty="0"/>
              <a:t>configurations of reach degree of freedom.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A4B01B-CB4B-6A3C-1EEB-84F03D810FB5}"/>
                  </a:ext>
                </a:extLst>
              </p:cNvPr>
              <p:cNvSpPr txBox="1"/>
              <p:nvPr/>
            </p:nvSpPr>
            <p:spPr>
              <a:xfrm>
                <a:off x="64569" y="3904268"/>
                <a:ext cx="9298251" cy="107721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Physically, this means that a configuration choice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r>
                  <a:rPr lang="en-US" sz="3200" dirty="0"/>
                  <a:t>does not constrain the configurations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A4B01B-CB4B-6A3C-1EEB-84F03D810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9" y="3904268"/>
                <a:ext cx="9298251" cy="1077218"/>
              </a:xfrm>
              <a:prstGeom prst="rect">
                <a:avLst/>
              </a:prstGeom>
              <a:blipFill>
                <a:blip r:embed="rId5"/>
                <a:stretch>
                  <a:fillRect l="-1705" t="-678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0F61AF6-F1D8-D708-2F34-410A81D41A11}"/>
              </a:ext>
            </a:extLst>
          </p:cNvPr>
          <p:cNvSpPr txBox="1"/>
          <p:nvPr/>
        </p:nvSpPr>
        <p:spPr>
          <a:xfrm>
            <a:off x="400814" y="5139833"/>
            <a:ext cx="8625759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degrees of freedom are independent</a:t>
            </a:r>
          </a:p>
        </p:txBody>
      </p:sp>
    </p:spTree>
    <p:extLst>
      <p:ext uri="{BB962C8B-B14F-4D97-AF65-F5344CB8AC3E}">
        <p14:creationId xmlns:p14="http://schemas.microsoft.com/office/powerpoint/2010/main" val="13361913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69248F-96ED-7730-D41F-C78996E3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5DA63F-6A50-DF71-8169-9AF6937B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4B75A-619C-9F8B-4BF5-25339DE970EC}"/>
              </a:ext>
            </a:extLst>
          </p:cNvPr>
          <p:cNvSpPr txBox="1"/>
          <p:nvPr/>
        </p:nvSpPr>
        <p:spPr>
          <a:xfrm>
            <a:off x="1382786" y="157242"/>
            <a:ext cx="942642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There are two different notions of independence: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F4F2F-2A37-85D0-36AA-ECA91E4C71D5}"/>
              </a:ext>
            </a:extLst>
          </p:cNvPr>
          <p:cNvSpPr txBox="1"/>
          <p:nvPr/>
        </p:nvSpPr>
        <p:spPr>
          <a:xfrm>
            <a:off x="284397" y="1163339"/>
            <a:ext cx="11533735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Say we have a rabbit farm and describe its state with the number of </a:t>
            </a:r>
          </a:p>
          <a:p>
            <a:r>
              <a:rPr lang="en-US" sz="3200" dirty="0"/>
              <a:t>male and female rabbits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A2B13-7007-0FBA-CA55-5B5665CE0F44}"/>
              </a:ext>
            </a:extLst>
          </p:cNvPr>
          <p:cNvSpPr txBox="1"/>
          <p:nvPr/>
        </p:nvSpPr>
        <p:spPr>
          <a:xfrm>
            <a:off x="2747164" y="4574706"/>
            <a:ext cx="124104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000" dirty="0"/>
              <a:t>Male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AF2573-B042-FD64-F6DE-C6933C24CAAD}"/>
              </a:ext>
            </a:extLst>
          </p:cNvPr>
          <p:cNvSpPr txBox="1"/>
          <p:nvPr/>
        </p:nvSpPr>
        <p:spPr>
          <a:xfrm>
            <a:off x="6238880" y="4532468"/>
            <a:ext cx="169520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000" dirty="0"/>
              <a:t>Female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2670944-8824-A4EC-78BB-EA0056E5669B}"/>
              </a:ext>
            </a:extLst>
          </p:cNvPr>
          <p:cNvSpPr>
            <a:spLocks noChangeAspect="1"/>
          </p:cNvSpPr>
          <p:nvPr/>
        </p:nvSpPr>
        <p:spPr>
          <a:xfrm>
            <a:off x="2391474" y="2414533"/>
            <a:ext cx="1980970" cy="1986197"/>
          </a:xfrm>
          <a:custGeom>
            <a:avLst/>
            <a:gdLst>
              <a:gd name="connsiteX0" fmla="*/ 1595419 w 6815153"/>
              <a:gd name="connsiteY0" fmla="*/ 1568960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223819 w 6815153"/>
              <a:gd name="connsiteY0" fmla="*/ 922916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462358 w 6815153"/>
              <a:gd name="connsiteY0" fmla="*/ 744012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0 w 6869630"/>
              <a:gd name="connsiteY0" fmla="*/ 942795 h 4844898"/>
              <a:gd name="connsiteX1" fmla="*/ 2385392 w 6869630"/>
              <a:gd name="connsiteY1" fmla="*/ 942795 h 4844898"/>
              <a:gd name="connsiteX2" fmla="*/ 3081131 w 6869630"/>
              <a:gd name="connsiteY2" fmla="*/ 38334 h 4844898"/>
              <a:gd name="connsiteX3" fmla="*/ 3925957 w 6869630"/>
              <a:gd name="connsiteY3" fmla="*/ 286812 h 4844898"/>
              <a:gd name="connsiteX4" fmla="*/ 3448879 w 6869630"/>
              <a:gd name="connsiteY4" fmla="*/ 1360238 h 4844898"/>
              <a:gd name="connsiteX5" fmla="*/ 3588026 w 6869630"/>
              <a:gd name="connsiteY5" fmla="*/ 2324334 h 4844898"/>
              <a:gd name="connsiteX6" fmla="*/ 6321287 w 6869630"/>
              <a:gd name="connsiteY6" fmla="*/ 3835082 h 4844898"/>
              <a:gd name="connsiteX7" fmla="*/ 6818244 w 6869630"/>
              <a:gd name="connsiteY7" fmla="*/ 3328186 h 4844898"/>
              <a:gd name="connsiteX8" fmla="*/ 6708913 w 6869630"/>
              <a:gd name="connsiteY8" fmla="*/ 4252525 h 4844898"/>
              <a:gd name="connsiteX9" fmla="*/ 5536096 w 6869630"/>
              <a:gd name="connsiteY9" fmla="*/ 4749482 h 4844898"/>
              <a:gd name="connsiteX10" fmla="*/ 3697357 w 6869630"/>
              <a:gd name="connsiteY10" fmla="*/ 4779299 h 4844898"/>
              <a:gd name="connsiteX11" fmla="*/ 4661452 w 6869630"/>
              <a:gd name="connsiteY11" fmla="*/ 4043804 h 4844898"/>
              <a:gd name="connsiteX12" fmla="*/ 3289852 w 6869630"/>
              <a:gd name="connsiteY12" fmla="*/ 3407699 h 4844898"/>
              <a:gd name="connsiteX13" fmla="*/ 2902226 w 6869630"/>
              <a:gd name="connsiteY13" fmla="*/ 4501004 h 4844898"/>
              <a:gd name="connsiteX14" fmla="*/ 1789044 w 6869630"/>
              <a:gd name="connsiteY14" fmla="*/ 4550699 h 4844898"/>
              <a:gd name="connsiteX15" fmla="*/ 2335696 w 6869630"/>
              <a:gd name="connsiteY15" fmla="*/ 3586604 h 4844898"/>
              <a:gd name="connsiteX16" fmla="*/ 1461052 w 6869630"/>
              <a:gd name="connsiteY16" fmla="*/ 1688230 h 4844898"/>
              <a:gd name="connsiteX17" fmla="*/ 159026 w 6869630"/>
              <a:gd name="connsiteY17" fmla="*/ 1360238 h 4844898"/>
              <a:gd name="connsiteX18" fmla="*/ 228600 w 6869630"/>
              <a:gd name="connsiteY18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406576 w 6815154"/>
              <a:gd name="connsiteY16" fmla="*/ 1688230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297246 w 6815154"/>
              <a:gd name="connsiteY16" fmla="*/ 1777682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183943 w 6668181"/>
              <a:gd name="connsiteY0" fmla="*/ 942795 h 4844898"/>
              <a:gd name="connsiteX1" fmla="*/ 2879682 w 6668181"/>
              <a:gd name="connsiteY1" fmla="*/ 38334 h 4844898"/>
              <a:gd name="connsiteX2" fmla="*/ 3724508 w 6668181"/>
              <a:gd name="connsiteY2" fmla="*/ 286812 h 4844898"/>
              <a:gd name="connsiteX3" fmla="*/ 3247430 w 6668181"/>
              <a:gd name="connsiteY3" fmla="*/ 1360238 h 4844898"/>
              <a:gd name="connsiteX4" fmla="*/ 3386577 w 6668181"/>
              <a:gd name="connsiteY4" fmla="*/ 2324334 h 4844898"/>
              <a:gd name="connsiteX5" fmla="*/ 6119838 w 6668181"/>
              <a:gd name="connsiteY5" fmla="*/ 3835082 h 4844898"/>
              <a:gd name="connsiteX6" fmla="*/ 6616795 w 6668181"/>
              <a:gd name="connsiteY6" fmla="*/ 3328186 h 4844898"/>
              <a:gd name="connsiteX7" fmla="*/ 6507464 w 6668181"/>
              <a:gd name="connsiteY7" fmla="*/ 4252525 h 4844898"/>
              <a:gd name="connsiteX8" fmla="*/ 5334647 w 6668181"/>
              <a:gd name="connsiteY8" fmla="*/ 4749482 h 4844898"/>
              <a:gd name="connsiteX9" fmla="*/ 3495908 w 6668181"/>
              <a:gd name="connsiteY9" fmla="*/ 4779299 h 4844898"/>
              <a:gd name="connsiteX10" fmla="*/ 4460003 w 6668181"/>
              <a:gd name="connsiteY10" fmla="*/ 4043804 h 4844898"/>
              <a:gd name="connsiteX11" fmla="*/ 3088403 w 6668181"/>
              <a:gd name="connsiteY11" fmla="*/ 3407699 h 4844898"/>
              <a:gd name="connsiteX12" fmla="*/ 2700777 w 6668181"/>
              <a:gd name="connsiteY12" fmla="*/ 4501004 h 4844898"/>
              <a:gd name="connsiteX13" fmla="*/ 1587595 w 6668181"/>
              <a:gd name="connsiteY13" fmla="*/ 4550699 h 4844898"/>
              <a:gd name="connsiteX14" fmla="*/ 2134247 w 6668181"/>
              <a:gd name="connsiteY14" fmla="*/ 3705873 h 4844898"/>
              <a:gd name="connsiteX15" fmla="*/ 1329177 w 6668181"/>
              <a:gd name="connsiteY15" fmla="*/ 2920682 h 4844898"/>
              <a:gd name="connsiteX16" fmla="*/ 1150273 w 6668181"/>
              <a:gd name="connsiteY16" fmla="*/ 1777682 h 4844898"/>
              <a:gd name="connsiteX17" fmla="*/ 514168 w 6668181"/>
              <a:gd name="connsiteY17" fmla="*/ 1370178 h 4844898"/>
              <a:gd name="connsiteX18" fmla="*/ 27151 w 6668181"/>
              <a:gd name="connsiteY18" fmla="*/ 873221 h 4844898"/>
              <a:gd name="connsiteX19" fmla="*/ 2183943 w 6668181"/>
              <a:gd name="connsiteY19" fmla="*/ 942795 h 4844898"/>
              <a:gd name="connsiteX0" fmla="*/ 1706213 w 6190451"/>
              <a:gd name="connsiteY0" fmla="*/ 942795 h 4844898"/>
              <a:gd name="connsiteX1" fmla="*/ 2401952 w 6190451"/>
              <a:gd name="connsiteY1" fmla="*/ 38334 h 4844898"/>
              <a:gd name="connsiteX2" fmla="*/ 3246778 w 6190451"/>
              <a:gd name="connsiteY2" fmla="*/ 286812 h 4844898"/>
              <a:gd name="connsiteX3" fmla="*/ 2769700 w 6190451"/>
              <a:gd name="connsiteY3" fmla="*/ 1360238 h 4844898"/>
              <a:gd name="connsiteX4" fmla="*/ 2908847 w 6190451"/>
              <a:gd name="connsiteY4" fmla="*/ 2324334 h 4844898"/>
              <a:gd name="connsiteX5" fmla="*/ 5642108 w 6190451"/>
              <a:gd name="connsiteY5" fmla="*/ 3835082 h 4844898"/>
              <a:gd name="connsiteX6" fmla="*/ 6139065 w 6190451"/>
              <a:gd name="connsiteY6" fmla="*/ 3328186 h 4844898"/>
              <a:gd name="connsiteX7" fmla="*/ 6029734 w 6190451"/>
              <a:gd name="connsiteY7" fmla="*/ 4252525 h 4844898"/>
              <a:gd name="connsiteX8" fmla="*/ 4856917 w 6190451"/>
              <a:gd name="connsiteY8" fmla="*/ 4749482 h 4844898"/>
              <a:gd name="connsiteX9" fmla="*/ 3018178 w 6190451"/>
              <a:gd name="connsiteY9" fmla="*/ 4779299 h 4844898"/>
              <a:gd name="connsiteX10" fmla="*/ 3982273 w 6190451"/>
              <a:gd name="connsiteY10" fmla="*/ 4043804 h 4844898"/>
              <a:gd name="connsiteX11" fmla="*/ 2610673 w 6190451"/>
              <a:gd name="connsiteY11" fmla="*/ 3407699 h 4844898"/>
              <a:gd name="connsiteX12" fmla="*/ 2223047 w 6190451"/>
              <a:gd name="connsiteY12" fmla="*/ 4501004 h 4844898"/>
              <a:gd name="connsiteX13" fmla="*/ 1109865 w 6190451"/>
              <a:gd name="connsiteY13" fmla="*/ 4550699 h 4844898"/>
              <a:gd name="connsiteX14" fmla="*/ 1656517 w 6190451"/>
              <a:gd name="connsiteY14" fmla="*/ 3705873 h 4844898"/>
              <a:gd name="connsiteX15" fmla="*/ 851447 w 6190451"/>
              <a:gd name="connsiteY15" fmla="*/ 2920682 h 4844898"/>
              <a:gd name="connsiteX16" fmla="*/ 672543 w 6190451"/>
              <a:gd name="connsiteY16" fmla="*/ 1777682 h 4844898"/>
              <a:gd name="connsiteX17" fmla="*/ 36438 w 6190451"/>
              <a:gd name="connsiteY17" fmla="*/ 1370178 h 4844898"/>
              <a:gd name="connsiteX18" fmla="*/ 692421 w 6190451"/>
              <a:gd name="connsiteY18" fmla="*/ 565108 h 4844898"/>
              <a:gd name="connsiteX19" fmla="*/ 1706213 w 6190451"/>
              <a:gd name="connsiteY19" fmla="*/ 942795 h 4844898"/>
              <a:gd name="connsiteX0" fmla="*/ 1646578 w 6190451"/>
              <a:gd name="connsiteY0" fmla="*/ 466175 h 4815539"/>
              <a:gd name="connsiteX1" fmla="*/ 2401952 w 6190451"/>
              <a:gd name="connsiteY1" fmla="*/ 8975 h 4815539"/>
              <a:gd name="connsiteX2" fmla="*/ 3246778 w 6190451"/>
              <a:gd name="connsiteY2" fmla="*/ 257453 h 4815539"/>
              <a:gd name="connsiteX3" fmla="*/ 2769700 w 6190451"/>
              <a:gd name="connsiteY3" fmla="*/ 1330879 h 4815539"/>
              <a:gd name="connsiteX4" fmla="*/ 2908847 w 6190451"/>
              <a:gd name="connsiteY4" fmla="*/ 2294975 h 4815539"/>
              <a:gd name="connsiteX5" fmla="*/ 5642108 w 6190451"/>
              <a:gd name="connsiteY5" fmla="*/ 3805723 h 4815539"/>
              <a:gd name="connsiteX6" fmla="*/ 6139065 w 6190451"/>
              <a:gd name="connsiteY6" fmla="*/ 3298827 h 4815539"/>
              <a:gd name="connsiteX7" fmla="*/ 6029734 w 6190451"/>
              <a:gd name="connsiteY7" fmla="*/ 4223166 h 4815539"/>
              <a:gd name="connsiteX8" fmla="*/ 4856917 w 6190451"/>
              <a:gd name="connsiteY8" fmla="*/ 4720123 h 4815539"/>
              <a:gd name="connsiteX9" fmla="*/ 3018178 w 6190451"/>
              <a:gd name="connsiteY9" fmla="*/ 4749940 h 4815539"/>
              <a:gd name="connsiteX10" fmla="*/ 3982273 w 6190451"/>
              <a:gd name="connsiteY10" fmla="*/ 4014445 h 4815539"/>
              <a:gd name="connsiteX11" fmla="*/ 2610673 w 6190451"/>
              <a:gd name="connsiteY11" fmla="*/ 3378340 h 4815539"/>
              <a:gd name="connsiteX12" fmla="*/ 2223047 w 6190451"/>
              <a:gd name="connsiteY12" fmla="*/ 4471645 h 4815539"/>
              <a:gd name="connsiteX13" fmla="*/ 1109865 w 6190451"/>
              <a:gd name="connsiteY13" fmla="*/ 4521340 h 4815539"/>
              <a:gd name="connsiteX14" fmla="*/ 1656517 w 6190451"/>
              <a:gd name="connsiteY14" fmla="*/ 3676514 h 4815539"/>
              <a:gd name="connsiteX15" fmla="*/ 851447 w 6190451"/>
              <a:gd name="connsiteY15" fmla="*/ 2891323 h 4815539"/>
              <a:gd name="connsiteX16" fmla="*/ 672543 w 6190451"/>
              <a:gd name="connsiteY16" fmla="*/ 1748323 h 4815539"/>
              <a:gd name="connsiteX17" fmla="*/ 36438 w 6190451"/>
              <a:gd name="connsiteY17" fmla="*/ 1340819 h 4815539"/>
              <a:gd name="connsiteX18" fmla="*/ 692421 w 6190451"/>
              <a:gd name="connsiteY18" fmla="*/ 535749 h 4815539"/>
              <a:gd name="connsiteX19" fmla="*/ 1646578 w 6190451"/>
              <a:gd name="connsiteY19" fmla="*/ 466175 h 4815539"/>
              <a:gd name="connsiteX0" fmla="*/ 1646578 w 6190451"/>
              <a:gd name="connsiteY0" fmla="*/ 1323026 h 5672390"/>
              <a:gd name="connsiteX1" fmla="*/ 2322439 w 6190451"/>
              <a:gd name="connsiteY1" fmla="*/ 1121 h 5672390"/>
              <a:gd name="connsiteX2" fmla="*/ 3246778 w 6190451"/>
              <a:gd name="connsiteY2" fmla="*/ 1114304 h 5672390"/>
              <a:gd name="connsiteX3" fmla="*/ 2769700 w 6190451"/>
              <a:gd name="connsiteY3" fmla="*/ 2187730 h 5672390"/>
              <a:gd name="connsiteX4" fmla="*/ 2908847 w 6190451"/>
              <a:gd name="connsiteY4" fmla="*/ 3151826 h 5672390"/>
              <a:gd name="connsiteX5" fmla="*/ 5642108 w 6190451"/>
              <a:gd name="connsiteY5" fmla="*/ 4662574 h 5672390"/>
              <a:gd name="connsiteX6" fmla="*/ 6139065 w 6190451"/>
              <a:gd name="connsiteY6" fmla="*/ 4155678 h 5672390"/>
              <a:gd name="connsiteX7" fmla="*/ 6029734 w 6190451"/>
              <a:gd name="connsiteY7" fmla="*/ 5080017 h 5672390"/>
              <a:gd name="connsiteX8" fmla="*/ 4856917 w 6190451"/>
              <a:gd name="connsiteY8" fmla="*/ 5576974 h 5672390"/>
              <a:gd name="connsiteX9" fmla="*/ 3018178 w 6190451"/>
              <a:gd name="connsiteY9" fmla="*/ 5606791 h 5672390"/>
              <a:gd name="connsiteX10" fmla="*/ 3982273 w 6190451"/>
              <a:gd name="connsiteY10" fmla="*/ 4871296 h 5672390"/>
              <a:gd name="connsiteX11" fmla="*/ 2610673 w 6190451"/>
              <a:gd name="connsiteY11" fmla="*/ 4235191 h 5672390"/>
              <a:gd name="connsiteX12" fmla="*/ 2223047 w 6190451"/>
              <a:gd name="connsiteY12" fmla="*/ 5328496 h 5672390"/>
              <a:gd name="connsiteX13" fmla="*/ 1109865 w 6190451"/>
              <a:gd name="connsiteY13" fmla="*/ 5378191 h 5672390"/>
              <a:gd name="connsiteX14" fmla="*/ 1656517 w 6190451"/>
              <a:gd name="connsiteY14" fmla="*/ 4533365 h 5672390"/>
              <a:gd name="connsiteX15" fmla="*/ 851447 w 6190451"/>
              <a:gd name="connsiteY15" fmla="*/ 3748174 h 5672390"/>
              <a:gd name="connsiteX16" fmla="*/ 672543 w 6190451"/>
              <a:gd name="connsiteY16" fmla="*/ 2605174 h 5672390"/>
              <a:gd name="connsiteX17" fmla="*/ 36438 w 6190451"/>
              <a:gd name="connsiteY17" fmla="*/ 2197670 h 5672390"/>
              <a:gd name="connsiteX18" fmla="*/ 692421 w 6190451"/>
              <a:gd name="connsiteY18" fmla="*/ 1392600 h 5672390"/>
              <a:gd name="connsiteX19" fmla="*/ 1646578 w 6190451"/>
              <a:gd name="connsiteY19" fmla="*/ 1323026 h 5672390"/>
              <a:gd name="connsiteX0" fmla="*/ 1646578 w 6190451"/>
              <a:gd name="connsiteY0" fmla="*/ 1429635 h 5778999"/>
              <a:gd name="connsiteX1" fmla="*/ 2322439 w 6190451"/>
              <a:gd name="connsiteY1" fmla="*/ 107730 h 5778999"/>
              <a:gd name="connsiteX2" fmla="*/ 2819395 w 6190451"/>
              <a:gd name="connsiteY2" fmla="*/ 326391 h 5778999"/>
              <a:gd name="connsiteX3" fmla="*/ 2769700 w 6190451"/>
              <a:gd name="connsiteY3" fmla="*/ 2294339 h 5778999"/>
              <a:gd name="connsiteX4" fmla="*/ 2908847 w 6190451"/>
              <a:gd name="connsiteY4" fmla="*/ 3258435 h 5778999"/>
              <a:gd name="connsiteX5" fmla="*/ 5642108 w 6190451"/>
              <a:gd name="connsiteY5" fmla="*/ 4769183 h 5778999"/>
              <a:gd name="connsiteX6" fmla="*/ 6139065 w 6190451"/>
              <a:gd name="connsiteY6" fmla="*/ 4262287 h 5778999"/>
              <a:gd name="connsiteX7" fmla="*/ 6029734 w 6190451"/>
              <a:gd name="connsiteY7" fmla="*/ 5186626 h 5778999"/>
              <a:gd name="connsiteX8" fmla="*/ 4856917 w 6190451"/>
              <a:gd name="connsiteY8" fmla="*/ 5683583 h 5778999"/>
              <a:gd name="connsiteX9" fmla="*/ 3018178 w 6190451"/>
              <a:gd name="connsiteY9" fmla="*/ 5713400 h 5778999"/>
              <a:gd name="connsiteX10" fmla="*/ 3982273 w 6190451"/>
              <a:gd name="connsiteY10" fmla="*/ 4977905 h 5778999"/>
              <a:gd name="connsiteX11" fmla="*/ 2610673 w 6190451"/>
              <a:gd name="connsiteY11" fmla="*/ 4341800 h 5778999"/>
              <a:gd name="connsiteX12" fmla="*/ 2223047 w 6190451"/>
              <a:gd name="connsiteY12" fmla="*/ 5435105 h 5778999"/>
              <a:gd name="connsiteX13" fmla="*/ 1109865 w 6190451"/>
              <a:gd name="connsiteY13" fmla="*/ 5484800 h 5778999"/>
              <a:gd name="connsiteX14" fmla="*/ 1656517 w 6190451"/>
              <a:gd name="connsiteY14" fmla="*/ 4639974 h 5778999"/>
              <a:gd name="connsiteX15" fmla="*/ 851447 w 6190451"/>
              <a:gd name="connsiteY15" fmla="*/ 3854783 h 5778999"/>
              <a:gd name="connsiteX16" fmla="*/ 672543 w 6190451"/>
              <a:gd name="connsiteY16" fmla="*/ 2711783 h 5778999"/>
              <a:gd name="connsiteX17" fmla="*/ 36438 w 6190451"/>
              <a:gd name="connsiteY17" fmla="*/ 2304279 h 5778999"/>
              <a:gd name="connsiteX18" fmla="*/ 692421 w 6190451"/>
              <a:gd name="connsiteY18" fmla="*/ 1499209 h 5778999"/>
              <a:gd name="connsiteX19" fmla="*/ 1646578 w 6190451"/>
              <a:gd name="connsiteY19" fmla="*/ 1429635 h 5778999"/>
              <a:gd name="connsiteX0" fmla="*/ 1646578 w 6190451"/>
              <a:gd name="connsiteY0" fmla="*/ 1433002 h 5782366"/>
              <a:gd name="connsiteX1" fmla="*/ 2322439 w 6190451"/>
              <a:gd name="connsiteY1" fmla="*/ 111097 h 5782366"/>
              <a:gd name="connsiteX2" fmla="*/ 2819395 w 6190451"/>
              <a:gd name="connsiteY2" fmla="*/ 329758 h 5782366"/>
              <a:gd name="connsiteX3" fmla="*/ 3346169 w 6190451"/>
              <a:gd name="connsiteY3" fmla="*/ 103993 h 5782366"/>
              <a:gd name="connsiteX4" fmla="*/ 2769700 w 6190451"/>
              <a:gd name="connsiteY4" fmla="*/ 2297706 h 5782366"/>
              <a:gd name="connsiteX5" fmla="*/ 2908847 w 6190451"/>
              <a:gd name="connsiteY5" fmla="*/ 3261802 h 5782366"/>
              <a:gd name="connsiteX6" fmla="*/ 5642108 w 6190451"/>
              <a:gd name="connsiteY6" fmla="*/ 4772550 h 5782366"/>
              <a:gd name="connsiteX7" fmla="*/ 6139065 w 6190451"/>
              <a:gd name="connsiteY7" fmla="*/ 4265654 h 5782366"/>
              <a:gd name="connsiteX8" fmla="*/ 6029734 w 6190451"/>
              <a:gd name="connsiteY8" fmla="*/ 5189993 h 5782366"/>
              <a:gd name="connsiteX9" fmla="*/ 4856917 w 6190451"/>
              <a:gd name="connsiteY9" fmla="*/ 5686950 h 5782366"/>
              <a:gd name="connsiteX10" fmla="*/ 3018178 w 6190451"/>
              <a:gd name="connsiteY10" fmla="*/ 5716767 h 5782366"/>
              <a:gd name="connsiteX11" fmla="*/ 3982273 w 6190451"/>
              <a:gd name="connsiteY11" fmla="*/ 4981272 h 5782366"/>
              <a:gd name="connsiteX12" fmla="*/ 2610673 w 6190451"/>
              <a:gd name="connsiteY12" fmla="*/ 4345167 h 5782366"/>
              <a:gd name="connsiteX13" fmla="*/ 2223047 w 6190451"/>
              <a:gd name="connsiteY13" fmla="*/ 5438472 h 5782366"/>
              <a:gd name="connsiteX14" fmla="*/ 1109865 w 6190451"/>
              <a:gd name="connsiteY14" fmla="*/ 5488167 h 5782366"/>
              <a:gd name="connsiteX15" fmla="*/ 1656517 w 6190451"/>
              <a:gd name="connsiteY15" fmla="*/ 4643341 h 5782366"/>
              <a:gd name="connsiteX16" fmla="*/ 851447 w 6190451"/>
              <a:gd name="connsiteY16" fmla="*/ 3858150 h 5782366"/>
              <a:gd name="connsiteX17" fmla="*/ 672543 w 6190451"/>
              <a:gd name="connsiteY17" fmla="*/ 2715150 h 5782366"/>
              <a:gd name="connsiteX18" fmla="*/ 36438 w 6190451"/>
              <a:gd name="connsiteY18" fmla="*/ 2307646 h 5782366"/>
              <a:gd name="connsiteX19" fmla="*/ 692421 w 6190451"/>
              <a:gd name="connsiteY19" fmla="*/ 1502576 h 5782366"/>
              <a:gd name="connsiteX20" fmla="*/ 1646578 w 6190451"/>
              <a:gd name="connsiteY20" fmla="*/ 1433002 h 5782366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769700 w 6190451"/>
              <a:gd name="connsiteY5" fmla="*/ 2234613 h 5719273"/>
              <a:gd name="connsiteX6" fmla="*/ 2908847 w 6190451"/>
              <a:gd name="connsiteY6" fmla="*/ 3198709 h 5719273"/>
              <a:gd name="connsiteX7" fmla="*/ 5642108 w 6190451"/>
              <a:gd name="connsiteY7" fmla="*/ 4709457 h 5719273"/>
              <a:gd name="connsiteX8" fmla="*/ 6139065 w 6190451"/>
              <a:gd name="connsiteY8" fmla="*/ 4202561 h 5719273"/>
              <a:gd name="connsiteX9" fmla="*/ 6029734 w 6190451"/>
              <a:gd name="connsiteY9" fmla="*/ 5126900 h 5719273"/>
              <a:gd name="connsiteX10" fmla="*/ 4856917 w 6190451"/>
              <a:gd name="connsiteY10" fmla="*/ 5623857 h 5719273"/>
              <a:gd name="connsiteX11" fmla="*/ 3018178 w 6190451"/>
              <a:gd name="connsiteY11" fmla="*/ 5653674 h 5719273"/>
              <a:gd name="connsiteX12" fmla="*/ 3982273 w 6190451"/>
              <a:gd name="connsiteY12" fmla="*/ 4918179 h 5719273"/>
              <a:gd name="connsiteX13" fmla="*/ 2610673 w 6190451"/>
              <a:gd name="connsiteY13" fmla="*/ 4282074 h 5719273"/>
              <a:gd name="connsiteX14" fmla="*/ 2223047 w 6190451"/>
              <a:gd name="connsiteY14" fmla="*/ 5375379 h 5719273"/>
              <a:gd name="connsiteX15" fmla="*/ 1109865 w 6190451"/>
              <a:gd name="connsiteY15" fmla="*/ 5425074 h 5719273"/>
              <a:gd name="connsiteX16" fmla="*/ 1656517 w 6190451"/>
              <a:gd name="connsiteY16" fmla="*/ 4580248 h 5719273"/>
              <a:gd name="connsiteX17" fmla="*/ 851447 w 6190451"/>
              <a:gd name="connsiteY17" fmla="*/ 3795057 h 5719273"/>
              <a:gd name="connsiteX18" fmla="*/ 672543 w 6190451"/>
              <a:gd name="connsiteY18" fmla="*/ 2652057 h 5719273"/>
              <a:gd name="connsiteX19" fmla="*/ 36438 w 6190451"/>
              <a:gd name="connsiteY19" fmla="*/ 2244553 h 5719273"/>
              <a:gd name="connsiteX20" fmla="*/ 692421 w 6190451"/>
              <a:gd name="connsiteY20" fmla="*/ 1439483 h 5719273"/>
              <a:gd name="connsiteX21" fmla="*/ 1646578 w 6190451"/>
              <a:gd name="connsiteY21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769700 w 6190451"/>
              <a:gd name="connsiteY6" fmla="*/ 2234613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2908847 w 6190451"/>
              <a:gd name="connsiteY8" fmla="*/ 3198709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5622229 w 6190451"/>
              <a:gd name="connsiteY8" fmla="*/ 3139074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74212"/>
              <a:gd name="connsiteY0" fmla="*/ 1369909 h 5719273"/>
              <a:gd name="connsiteX1" fmla="*/ 2322439 w 6174212"/>
              <a:gd name="connsiteY1" fmla="*/ 48004 h 5719273"/>
              <a:gd name="connsiteX2" fmla="*/ 2819395 w 6174212"/>
              <a:gd name="connsiteY2" fmla="*/ 266665 h 5719273"/>
              <a:gd name="connsiteX3" fmla="*/ 3346169 w 6174212"/>
              <a:gd name="connsiteY3" fmla="*/ 40900 h 5719273"/>
              <a:gd name="connsiteX4" fmla="*/ 3435621 w 6174212"/>
              <a:gd name="connsiteY4" fmla="*/ 716761 h 5719273"/>
              <a:gd name="connsiteX5" fmla="*/ 2859151 w 6174212"/>
              <a:gd name="connsiteY5" fmla="*/ 1511891 h 5719273"/>
              <a:gd name="connsiteX6" fmla="*/ 2819396 w 6174212"/>
              <a:gd name="connsiteY6" fmla="*/ 2304187 h 5719273"/>
              <a:gd name="connsiteX7" fmla="*/ 2680247 w 6174212"/>
              <a:gd name="connsiteY7" fmla="*/ 2575378 h 5719273"/>
              <a:gd name="connsiteX8" fmla="*/ 5622229 w 6174212"/>
              <a:gd name="connsiteY8" fmla="*/ 3139074 h 5719273"/>
              <a:gd name="connsiteX9" fmla="*/ 5880647 w 6174212"/>
              <a:gd name="connsiteY9" fmla="*/ 4490796 h 5719273"/>
              <a:gd name="connsiteX10" fmla="*/ 6139065 w 6174212"/>
              <a:gd name="connsiteY10" fmla="*/ 4202561 h 5719273"/>
              <a:gd name="connsiteX11" fmla="*/ 6029734 w 6174212"/>
              <a:gd name="connsiteY11" fmla="*/ 5126900 h 5719273"/>
              <a:gd name="connsiteX12" fmla="*/ 4856917 w 6174212"/>
              <a:gd name="connsiteY12" fmla="*/ 5623857 h 5719273"/>
              <a:gd name="connsiteX13" fmla="*/ 3018178 w 6174212"/>
              <a:gd name="connsiteY13" fmla="*/ 5653674 h 5719273"/>
              <a:gd name="connsiteX14" fmla="*/ 3982273 w 6174212"/>
              <a:gd name="connsiteY14" fmla="*/ 4918179 h 5719273"/>
              <a:gd name="connsiteX15" fmla="*/ 2610673 w 6174212"/>
              <a:gd name="connsiteY15" fmla="*/ 4282074 h 5719273"/>
              <a:gd name="connsiteX16" fmla="*/ 2223047 w 6174212"/>
              <a:gd name="connsiteY16" fmla="*/ 5375379 h 5719273"/>
              <a:gd name="connsiteX17" fmla="*/ 1109865 w 6174212"/>
              <a:gd name="connsiteY17" fmla="*/ 5425074 h 5719273"/>
              <a:gd name="connsiteX18" fmla="*/ 1656517 w 6174212"/>
              <a:gd name="connsiteY18" fmla="*/ 4580248 h 5719273"/>
              <a:gd name="connsiteX19" fmla="*/ 851447 w 6174212"/>
              <a:gd name="connsiteY19" fmla="*/ 3795057 h 5719273"/>
              <a:gd name="connsiteX20" fmla="*/ 672543 w 6174212"/>
              <a:gd name="connsiteY20" fmla="*/ 2652057 h 5719273"/>
              <a:gd name="connsiteX21" fmla="*/ 36438 w 6174212"/>
              <a:gd name="connsiteY21" fmla="*/ 2244553 h 5719273"/>
              <a:gd name="connsiteX22" fmla="*/ 692421 w 6174212"/>
              <a:gd name="connsiteY22" fmla="*/ 1439483 h 5719273"/>
              <a:gd name="connsiteX23" fmla="*/ 1646578 w 6174212"/>
              <a:gd name="connsiteY23" fmla="*/ 1369909 h 5719273"/>
              <a:gd name="connsiteX0" fmla="*/ 1646578 w 6371070"/>
              <a:gd name="connsiteY0" fmla="*/ 1369909 h 5719273"/>
              <a:gd name="connsiteX1" fmla="*/ 2322439 w 6371070"/>
              <a:gd name="connsiteY1" fmla="*/ 48004 h 5719273"/>
              <a:gd name="connsiteX2" fmla="*/ 2819395 w 6371070"/>
              <a:gd name="connsiteY2" fmla="*/ 266665 h 5719273"/>
              <a:gd name="connsiteX3" fmla="*/ 3346169 w 6371070"/>
              <a:gd name="connsiteY3" fmla="*/ 40900 h 5719273"/>
              <a:gd name="connsiteX4" fmla="*/ 3435621 w 6371070"/>
              <a:gd name="connsiteY4" fmla="*/ 716761 h 5719273"/>
              <a:gd name="connsiteX5" fmla="*/ 2859151 w 6371070"/>
              <a:gd name="connsiteY5" fmla="*/ 1511891 h 5719273"/>
              <a:gd name="connsiteX6" fmla="*/ 2819396 w 6371070"/>
              <a:gd name="connsiteY6" fmla="*/ 2304187 h 5719273"/>
              <a:gd name="connsiteX7" fmla="*/ 2680247 w 6371070"/>
              <a:gd name="connsiteY7" fmla="*/ 2575378 h 5719273"/>
              <a:gd name="connsiteX8" fmla="*/ 5622229 w 6371070"/>
              <a:gd name="connsiteY8" fmla="*/ 3139074 h 5719273"/>
              <a:gd name="connsiteX9" fmla="*/ 5880647 w 6371070"/>
              <a:gd name="connsiteY9" fmla="*/ 4490796 h 5719273"/>
              <a:gd name="connsiteX10" fmla="*/ 6367665 w 6371070"/>
              <a:gd name="connsiteY10" fmla="*/ 4113108 h 5719273"/>
              <a:gd name="connsiteX11" fmla="*/ 6029734 w 6371070"/>
              <a:gd name="connsiteY11" fmla="*/ 5126900 h 5719273"/>
              <a:gd name="connsiteX12" fmla="*/ 4856917 w 6371070"/>
              <a:gd name="connsiteY12" fmla="*/ 5623857 h 5719273"/>
              <a:gd name="connsiteX13" fmla="*/ 3018178 w 6371070"/>
              <a:gd name="connsiteY13" fmla="*/ 5653674 h 5719273"/>
              <a:gd name="connsiteX14" fmla="*/ 3982273 w 6371070"/>
              <a:gd name="connsiteY14" fmla="*/ 4918179 h 5719273"/>
              <a:gd name="connsiteX15" fmla="*/ 2610673 w 6371070"/>
              <a:gd name="connsiteY15" fmla="*/ 4282074 h 5719273"/>
              <a:gd name="connsiteX16" fmla="*/ 2223047 w 6371070"/>
              <a:gd name="connsiteY16" fmla="*/ 5375379 h 5719273"/>
              <a:gd name="connsiteX17" fmla="*/ 1109865 w 6371070"/>
              <a:gd name="connsiteY17" fmla="*/ 5425074 h 5719273"/>
              <a:gd name="connsiteX18" fmla="*/ 1656517 w 6371070"/>
              <a:gd name="connsiteY18" fmla="*/ 4580248 h 5719273"/>
              <a:gd name="connsiteX19" fmla="*/ 851447 w 6371070"/>
              <a:gd name="connsiteY19" fmla="*/ 3795057 h 5719273"/>
              <a:gd name="connsiteX20" fmla="*/ 672543 w 6371070"/>
              <a:gd name="connsiteY20" fmla="*/ 2652057 h 5719273"/>
              <a:gd name="connsiteX21" fmla="*/ 36438 w 6371070"/>
              <a:gd name="connsiteY21" fmla="*/ 2244553 h 5719273"/>
              <a:gd name="connsiteX22" fmla="*/ 692421 w 6371070"/>
              <a:gd name="connsiteY22" fmla="*/ 1439483 h 5719273"/>
              <a:gd name="connsiteX23" fmla="*/ 1646578 w 6371070"/>
              <a:gd name="connsiteY23" fmla="*/ 1369909 h 5719273"/>
              <a:gd name="connsiteX0" fmla="*/ 1646578 w 6400188"/>
              <a:gd name="connsiteY0" fmla="*/ 1369909 h 5719273"/>
              <a:gd name="connsiteX1" fmla="*/ 2322439 w 6400188"/>
              <a:gd name="connsiteY1" fmla="*/ 48004 h 5719273"/>
              <a:gd name="connsiteX2" fmla="*/ 2819395 w 6400188"/>
              <a:gd name="connsiteY2" fmla="*/ 266665 h 5719273"/>
              <a:gd name="connsiteX3" fmla="*/ 3346169 w 6400188"/>
              <a:gd name="connsiteY3" fmla="*/ 40900 h 5719273"/>
              <a:gd name="connsiteX4" fmla="*/ 3435621 w 6400188"/>
              <a:gd name="connsiteY4" fmla="*/ 716761 h 5719273"/>
              <a:gd name="connsiteX5" fmla="*/ 2859151 w 6400188"/>
              <a:gd name="connsiteY5" fmla="*/ 1511891 h 5719273"/>
              <a:gd name="connsiteX6" fmla="*/ 2819396 w 6400188"/>
              <a:gd name="connsiteY6" fmla="*/ 2304187 h 5719273"/>
              <a:gd name="connsiteX7" fmla="*/ 2680247 w 6400188"/>
              <a:gd name="connsiteY7" fmla="*/ 2575378 h 5719273"/>
              <a:gd name="connsiteX8" fmla="*/ 5622229 w 6400188"/>
              <a:gd name="connsiteY8" fmla="*/ 3139074 h 5719273"/>
              <a:gd name="connsiteX9" fmla="*/ 5880647 w 6400188"/>
              <a:gd name="connsiteY9" fmla="*/ 4490796 h 5719273"/>
              <a:gd name="connsiteX10" fmla="*/ 6367665 w 6400188"/>
              <a:gd name="connsiteY10" fmla="*/ 4113108 h 5719273"/>
              <a:gd name="connsiteX11" fmla="*/ 6188760 w 6400188"/>
              <a:gd name="connsiteY11" fmla="*/ 5126900 h 5719273"/>
              <a:gd name="connsiteX12" fmla="*/ 4856917 w 6400188"/>
              <a:gd name="connsiteY12" fmla="*/ 5623857 h 5719273"/>
              <a:gd name="connsiteX13" fmla="*/ 3018178 w 6400188"/>
              <a:gd name="connsiteY13" fmla="*/ 5653674 h 5719273"/>
              <a:gd name="connsiteX14" fmla="*/ 3982273 w 6400188"/>
              <a:gd name="connsiteY14" fmla="*/ 4918179 h 5719273"/>
              <a:gd name="connsiteX15" fmla="*/ 2610673 w 6400188"/>
              <a:gd name="connsiteY15" fmla="*/ 4282074 h 5719273"/>
              <a:gd name="connsiteX16" fmla="*/ 2223047 w 6400188"/>
              <a:gd name="connsiteY16" fmla="*/ 5375379 h 5719273"/>
              <a:gd name="connsiteX17" fmla="*/ 1109865 w 6400188"/>
              <a:gd name="connsiteY17" fmla="*/ 5425074 h 5719273"/>
              <a:gd name="connsiteX18" fmla="*/ 1656517 w 6400188"/>
              <a:gd name="connsiteY18" fmla="*/ 4580248 h 5719273"/>
              <a:gd name="connsiteX19" fmla="*/ 851447 w 6400188"/>
              <a:gd name="connsiteY19" fmla="*/ 3795057 h 5719273"/>
              <a:gd name="connsiteX20" fmla="*/ 672543 w 6400188"/>
              <a:gd name="connsiteY20" fmla="*/ 2652057 h 5719273"/>
              <a:gd name="connsiteX21" fmla="*/ 36438 w 6400188"/>
              <a:gd name="connsiteY21" fmla="*/ 2244553 h 5719273"/>
              <a:gd name="connsiteX22" fmla="*/ 692421 w 6400188"/>
              <a:gd name="connsiteY22" fmla="*/ 1439483 h 5719273"/>
              <a:gd name="connsiteX23" fmla="*/ 1646578 w 6400188"/>
              <a:gd name="connsiteY23" fmla="*/ 1369909 h 5719273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725739"/>
              <a:gd name="connsiteX1" fmla="*/ 2322439 w 6400188"/>
              <a:gd name="connsiteY1" fmla="*/ 48004 h 5725739"/>
              <a:gd name="connsiteX2" fmla="*/ 2819395 w 6400188"/>
              <a:gd name="connsiteY2" fmla="*/ 266665 h 5725739"/>
              <a:gd name="connsiteX3" fmla="*/ 3346169 w 6400188"/>
              <a:gd name="connsiteY3" fmla="*/ 40900 h 5725739"/>
              <a:gd name="connsiteX4" fmla="*/ 3435621 w 6400188"/>
              <a:gd name="connsiteY4" fmla="*/ 716761 h 5725739"/>
              <a:gd name="connsiteX5" fmla="*/ 2859151 w 6400188"/>
              <a:gd name="connsiteY5" fmla="*/ 1511891 h 5725739"/>
              <a:gd name="connsiteX6" fmla="*/ 2819396 w 6400188"/>
              <a:gd name="connsiteY6" fmla="*/ 2304187 h 5725739"/>
              <a:gd name="connsiteX7" fmla="*/ 2680247 w 6400188"/>
              <a:gd name="connsiteY7" fmla="*/ 2575378 h 5725739"/>
              <a:gd name="connsiteX8" fmla="*/ 5622229 w 6400188"/>
              <a:gd name="connsiteY8" fmla="*/ 3139074 h 5725739"/>
              <a:gd name="connsiteX9" fmla="*/ 5880647 w 6400188"/>
              <a:gd name="connsiteY9" fmla="*/ 4490796 h 5725739"/>
              <a:gd name="connsiteX10" fmla="*/ 6367665 w 6400188"/>
              <a:gd name="connsiteY10" fmla="*/ 4113108 h 5725739"/>
              <a:gd name="connsiteX11" fmla="*/ 6188760 w 6400188"/>
              <a:gd name="connsiteY11" fmla="*/ 5126900 h 5725739"/>
              <a:gd name="connsiteX12" fmla="*/ 4856917 w 6400188"/>
              <a:gd name="connsiteY12" fmla="*/ 5623857 h 5725739"/>
              <a:gd name="connsiteX13" fmla="*/ 3018178 w 6400188"/>
              <a:gd name="connsiteY13" fmla="*/ 5653674 h 5725739"/>
              <a:gd name="connsiteX14" fmla="*/ 3942516 w 6400188"/>
              <a:gd name="connsiteY14" fmla="*/ 4828727 h 5725739"/>
              <a:gd name="connsiteX15" fmla="*/ 2610673 w 6400188"/>
              <a:gd name="connsiteY15" fmla="*/ 4282074 h 5725739"/>
              <a:gd name="connsiteX16" fmla="*/ 2223047 w 6400188"/>
              <a:gd name="connsiteY16" fmla="*/ 5375379 h 5725739"/>
              <a:gd name="connsiteX17" fmla="*/ 1109865 w 6400188"/>
              <a:gd name="connsiteY17" fmla="*/ 5425074 h 5725739"/>
              <a:gd name="connsiteX18" fmla="*/ 1656517 w 6400188"/>
              <a:gd name="connsiteY18" fmla="*/ 4580248 h 5725739"/>
              <a:gd name="connsiteX19" fmla="*/ 851447 w 6400188"/>
              <a:gd name="connsiteY19" fmla="*/ 3795057 h 5725739"/>
              <a:gd name="connsiteX20" fmla="*/ 672543 w 6400188"/>
              <a:gd name="connsiteY20" fmla="*/ 2652057 h 5725739"/>
              <a:gd name="connsiteX21" fmla="*/ 36438 w 6400188"/>
              <a:gd name="connsiteY21" fmla="*/ 2244553 h 5725739"/>
              <a:gd name="connsiteX22" fmla="*/ 692421 w 6400188"/>
              <a:gd name="connsiteY22" fmla="*/ 1439483 h 5725739"/>
              <a:gd name="connsiteX23" fmla="*/ 1646578 w 6400188"/>
              <a:gd name="connsiteY23" fmla="*/ 1369909 h 5725739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680247 w 6400188"/>
              <a:gd name="connsiteY7" fmla="*/ 2575378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881264 w 6400188"/>
              <a:gd name="connsiteY20" fmla="*/ 2582483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08550 w 6362160"/>
              <a:gd name="connsiteY0" fmla="*/ 1369909 h 5795681"/>
              <a:gd name="connsiteX1" fmla="*/ 2284411 w 6362160"/>
              <a:gd name="connsiteY1" fmla="*/ 48004 h 5795681"/>
              <a:gd name="connsiteX2" fmla="*/ 2781367 w 6362160"/>
              <a:gd name="connsiteY2" fmla="*/ 266665 h 5795681"/>
              <a:gd name="connsiteX3" fmla="*/ 3308141 w 6362160"/>
              <a:gd name="connsiteY3" fmla="*/ 40900 h 5795681"/>
              <a:gd name="connsiteX4" fmla="*/ 3397593 w 6362160"/>
              <a:gd name="connsiteY4" fmla="*/ 716761 h 5795681"/>
              <a:gd name="connsiteX5" fmla="*/ 2811184 w 6362160"/>
              <a:gd name="connsiteY5" fmla="*/ 1631161 h 5795681"/>
              <a:gd name="connsiteX6" fmla="*/ 2870820 w 6362160"/>
              <a:gd name="connsiteY6" fmla="*/ 2224674 h 5795681"/>
              <a:gd name="connsiteX7" fmla="*/ 2791306 w 6362160"/>
              <a:gd name="connsiteY7" fmla="*/ 2644952 h 5795681"/>
              <a:gd name="connsiteX8" fmla="*/ 5584201 w 6362160"/>
              <a:gd name="connsiteY8" fmla="*/ 3139074 h 5795681"/>
              <a:gd name="connsiteX9" fmla="*/ 5842619 w 6362160"/>
              <a:gd name="connsiteY9" fmla="*/ 4490796 h 5795681"/>
              <a:gd name="connsiteX10" fmla="*/ 6329637 w 6362160"/>
              <a:gd name="connsiteY10" fmla="*/ 4113108 h 5795681"/>
              <a:gd name="connsiteX11" fmla="*/ 6150732 w 6362160"/>
              <a:gd name="connsiteY11" fmla="*/ 5126900 h 5795681"/>
              <a:gd name="connsiteX12" fmla="*/ 4818889 w 6362160"/>
              <a:gd name="connsiteY12" fmla="*/ 5623857 h 5795681"/>
              <a:gd name="connsiteX13" fmla="*/ 2980150 w 6362160"/>
              <a:gd name="connsiteY13" fmla="*/ 5653674 h 5795681"/>
              <a:gd name="connsiteX14" fmla="*/ 3904488 w 6362160"/>
              <a:gd name="connsiteY14" fmla="*/ 4828727 h 5795681"/>
              <a:gd name="connsiteX15" fmla="*/ 2572645 w 6362160"/>
              <a:gd name="connsiteY15" fmla="*/ 4282074 h 5795681"/>
              <a:gd name="connsiteX16" fmla="*/ 2185019 w 6362160"/>
              <a:gd name="connsiteY16" fmla="*/ 5375379 h 5795681"/>
              <a:gd name="connsiteX17" fmla="*/ 1071837 w 6362160"/>
              <a:gd name="connsiteY17" fmla="*/ 5425074 h 5795681"/>
              <a:gd name="connsiteX18" fmla="*/ 1618489 w 6362160"/>
              <a:gd name="connsiteY18" fmla="*/ 4580248 h 5795681"/>
              <a:gd name="connsiteX19" fmla="*/ 992323 w 6362160"/>
              <a:gd name="connsiteY19" fmla="*/ 3725483 h 5795681"/>
              <a:gd name="connsiteX20" fmla="*/ 843236 w 6362160"/>
              <a:gd name="connsiteY20" fmla="*/ 2582483 h 5795681"/>
              <a:gd name="connsiteX21" fmla="*/ 38167 w 6362160"/>
              <a:gd name="connsiteY21" fmla="*/ 2006014 h 5795681"/>
              <a:gd name="connsiteX22" fmla="*/ 654393 w 6362160"/>
              <a:gd name="connsiteY22" fmla="*/ 1439483 h 5795681"/>
              <a:gd name="connsiteX23" fmla="*/ 1608550 w 6362160"/>
              <a:gd name="connsiteY23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627276 w 6335043"/>
              <a:gd name="connsiteY23" fmla="*/ 1439483 h 5795681"/>
              <a:gd name="connsiteX24" fmla="*/ 1581433 w 6335043"/>
              <a:gd name="connsiteY24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537824 w 6335043"/>
              <a:gd name="connsiteY23" fmla="*/ 1449422 h 5795681"/>
              <a:gd name="connsiteX24" fmla="*/ 1581433 w 6335043"/>
              <a:gd name="connsiteY24" fmla="*/ 1369909 h 5795681"/>
              <a:gd name="connsiteX0" fmla="*/ 1313076 w 6335043"/>
              <a:gd name="connsiteY0" fmla="*/ 1422677 h 5798754"/>
              <a:gd name="connsiteX1" fmla="*/ 2257294 w 6335043"/>
              <a:gd name="connsiteY1" fmla="*/ 51077 h 5798754"/>
              <a:gd name="connsiteX2" fmla="*/ 2754250 w 6335043"/>
              <a:gd name="connsiteY2" fmla="*/ 269738 h 5798754"/>
              <a:gd name="connsiteX3" fmla="*/ 3281024 w 6335043"/>
              <a:gd name="connsiteY3" fmla="*/ 43973 h 5798754"/>
              <a:gd name="connsiteX4" fmla="*/ 3370476 w 6335043"/>
              <a:gd name="connsiteY4" fmla="*/ 719834 h 5798754"/>
              <a:gd name="connsiteX5" fmla="*/ 2784067 w 6335043"/>
              <a:gd name="connsiteY5" fmla="*/ 1634234 h 5798754"/>
              <a:gd name="connsiteX6" fmla="*/ 2843703 w 6335043"/>
              <a:gd name="connsiteY6" fmla="*/ 2227747 h 5798754"/>
              <a:gd name="connsiteX7" fmla="*/ 2764189 w 6335043"/>
              <a:gd name="connsiteY7" fmla="*/ 2648025 h 5798754"/>
              <a:gd name="connsiteX8" fmla="*/ 5557084 w 6335043"/>
              <a:gd name="connsiteY8" fmla="*/ 3142147 h 5798754"/>
              <a:gd name="connsiteX9" fmla="*/ 5815502 w 6335043"/>
              <a:gd name="connsiteY9" fmla="*/ 4493869 h 5798754"/>
              <a:gd name="connsiteX10" fmla="*/ 6302520 w 6335043"/>
              <a:gd name="connsiteY10" fmla="*/ 4116181 h 5798754"/>
              <a:gd name="connsiteX11" fmla="*/ 6123615 w 6335043"/>
              <a:gd name="connsiteY11" fmla="*/ 5129973 h 5798754"/>
              <a:gd name="connsiteX12" fmla="*/ 4791772 w 6335043"/>
              <a:gd name="connsiteY12" fmla="*/ 5626930 h 5798754"/>
              <a:gd name="connsiteX13" fmla="*/ 2953033 w 6335043"/>
              <a:gd name="connsiteY13" fmla="*/ 5656747 h 5798754"/>
              <a:gd name="connsiteX14" fmla="*/ 3877371 w 6335043"/>
              <a:gd name="connsiteY14" fmla="*/ 4831800 h 5798754"/>
              <a:gd name="connsiteX15" fmla="*/ 2545528 w 6335043"/>
              <a:gd name="connsiteY15" fmla="*/ 4285147 h 5798754"/>
              <a:gd name="connsiteX16" fmla="*/ 2157902 w 6335043"/>
              <a:gd name="connsiteY16" fmla="*/ 5378452 h 5798754"/>
              <a:gd name="connsiteX17" fmla="*/ 1044720 w 6335043"/>
              <a:gd name="connsiteY17" fmla="*/ 5428147 h 5798754"/>
              <a:gd name="connsiteX18" fmla="*/ 1591372 w 6335043"/>
              <a:gd name="connsiteY18" fmla="*/ 4583321 h 5798754"/>
              <a:gd name="connsiteX19" fmla="*/ 965206 w 6335043"/>
              <a:gd name="connsiteY19" fmla="*/ 3728556 h 5798754"/>
              <a:gd name="connsiteX20" fmla="*/ 816119 w 6335043"/>
              <a:gd name="connsiteY20" fmla="*/ 2585556 h 5798754"/>
              <a:gd name="connsiteX21" fmla="*/ 249589 w 6335043"/>
              <a:gd name="connsiteY21" fmla="*/ 2320813 h 5798754"/>
              <a:gd name="connsiteX22" fmla="*/ 11050 w 6335043"/>
              <a:gd name="connsiteY22" fmla="*/ 2009087 h 5798754"/>
              <a:gd name="connsiteX23" fmla="*/ 537824 w 6335043"/>
              <a:gd name="connsiteY23" fmla="*/ 1452495 h 5798754"/>
              <a:gd name="connsiteX24" fmla="*/ 1313076 w 6335043"/>
              <a:gd name="connsiteY24" fmla="*/ 1422677 h 5798754"/>
              <a:gd name="connsiteX0" fmla="*/ 1313076 w 6335043"/>
              <a:gd name="connsiteY0" fmla="*/ 1450236 h 5826313"/>
              <a:gd name="connsiteX1" fmla="*/ 2018754 w 6335043"/>
              <a:gd name="connsiteY1" fmla="*/ 48818 h 5826313"/>
              <a:gd name="connsiteX2" fmla="*/ 2754250 w 6335043"/>
              <a:gd name="connsiteY2" fmla="*/ 297297 h 5826313"/>
              <a:gd name="connsiteX3" fmla="*/ 3281024 w 6335043"/>
              <a:gd name="connsiteY3" fmla="*/ 71532 h 5826313"/>
              <a:gd name="connsiteX4" fmla="*/ 3370476 w 6335043"/>
              <a:gd name="connsiteY4" fmla="*/ 747393 h 5826313"/>
              <a:gd name="connsiteX5" fmla="*/ 2784067 w 6335043"/>
              <a:gd name="connsiteY5" fmla="*/ 1661793 h 5826313"/>
              <a:gd name="connsiteX6" fmla="*/ 2843703 w 6335043"/>
              <a:gd name="connsiteY6" fmla="*/ 2255306 h 5826313"/>
              <a:gd name="connsiteX7" fmla="*/ 2764189 w 6335043"/>
              <a:gd name="connsiteY7" fmla="*/ 2675584 h 5826313"/>
              <a:gd name="connsiteX8" fmla="*/ 5557084 w 6335043"/>
              <a:gd name="connsiteY8" fmla="*/ 3169706 h 5826313"/>
              <a:gd name="connsiteX9" fmla="*/ 5815502 w 6335043"/>
              <a:gd name="connsiteY9" fmla="*/ 4521428 h 5826313"/>
              <a:gd name="connsiteX10" fmla="*/ 6302520 w 6335043"/>
              <a:gd name="connsiteY10" fmla="*/ 4143740 h 5826313"/>
              <a:gd name="connsiteX11" fmla="*/ 6123615 w 6335043"/>
              <a:gd name="connsiteY11" fmla="*/ 5157532 h 5826313"/>
              <a:gd name="connsiteX12" fmla="*/ 4791772 w 6335043"/>
              <a:gd name="connsiteY12" fmla="*/ 5654489 h 5826313"/>
              <a:gd name="connsiteX13" fmla="*/ 2953033 w 6335043"/>
              <a:gd name="connsiteY13" fmla="*/ 5684306 h 5826313"/>
              <a:gd name="connsiteX14" fmla="*/ 3877371 w 6335043"/>
              <a:gd name="connsiteY14" fmla="*/ 4859359 h 5826313"/>
              <a:gd name="connsiteX15" fmla="*/ 2545528 w 6335043"/>
              <a:gd name="connsiteY15" fmla="*/ 4312706 h 5826313"/>
              <a:gd name="connsiteX16" fmla="*/ 2157902 w 6335043"/>
              <a:gd name="connsiteY16" fmla="*/ 5406011 h 5826313"/>
              <a:gd name="connsiteX17" fmla="*/ 1044720 w 6335043"/>
              <a:gd name="connsiteY17" fmla="*/ 5455706 h 5826313"/>
              <a:gd name="connsiteX18" fmla="*/ 1591372 w 6335043"/>
              <a:gd name="connsiteY18" fmla="*/ 4610880 h 5826313"/>
              <a:gd name="connsiteX19" fmla="*/ 965206 w 6335043"/>
              <a:gd name="connsiteY19" fmla="*/ 3756115 h 5826313"/>
              <a:gd name="connsiteX20" fmla="*/ 816119 w 6335043"/>
              <a:gd name="connsiteY20" fmla="*/ 2613115 h 5826313"/>
              <a:gd name="connsiteX21" fmla="*/ 249589 w 6335043"/>
              <a:gd name="connsiteY21" fmla="*/ 2348372 h 5826313"/>
              <a:gd name="connsiteX22" fmla="*/ 11050 w 6335043"/>
              <a:gd name="connsiteY22" fmla="*/ 2036646 h 5826313"/>
              <a:gd name="connsiteX23" fmla="*/ 537824 w 6335043"/>
              <a:gd name="connsiteY23" fmla="*/ 1480054 h 5826313"/>
              <a:gd name="connsiteX24" fmla="*/ 1313076 w 6335043"/>
              <a:gd name="connsiteY24" fmla="*/ 1450236 h 5826313"/>
              <a:gd name="connsiteX0" fmla="*/ 1313076 w 6335043"/>
              <a:gd name="connsiteY0" fmla="*/ 1438743 h 5814820"/>
              <a:gd name="connsiteX1" fmla="*/ 2018754 w 6335043"/>
              <a:gd name="connsiteY1" fmla="*/ 37325 h 5814820"/>
              <a:gd name="connsiteX2" fmla="*/ 2466015 w 6335043"/>
              <a:gd name="connsiteY2" fmla="*/ 375256 h 5814820"/>
              <a:gd name="connsiteX3" fmla="*/ 3281024 w 6335043"/>
              <a:gd name="connsiteY3" fmla="*/ 60039 h 5814820"/>
              <a:gd name="connsiteX4" fmla="*/ 3370476 w 6335043"/>
              <a:gd name="connsiteY4" fmla="*/ 735900 h 5814820"/>
              <a:gd name="connsiteX5" fmla="*/ 2784067 w 6335043"/>
              <a:gd name="connsiteY5" fmla="*/ 1650300 h 5814820"/>
              <a:gd name="connsiteX6" fmla="*/ 2843703 w 6335043"/>
              <a:gd name="connsiteY6" fmla="*/ 2243813 h 5814820"/>
              <a:gd name="connsiteX7" fmla="*/ 2764189 w 6335043"/>
              <a:gd name="connsiteY7" fmla="*/ 2664091 h 5814820"/>
              <a:gd name="connsiteX8" fmla="*/ 5557084 w 6335043"/>
              <a:gd name="connsiteY8" fmla="*/ 3158213 h 5814820"/>
              <a:gd name="connsiteX9" fmla="*/ 5815502 w 6335043"/>
              <a:gd name="connsiteY9" fmla="*/ 4509935 h 5814820"/>
              <a:gd name="connsiteX10" fmla="*/ 6302520 w 6335043"/>
              <a:gd name="connsiteY10" fmla="*/ 4132247 h 5814820"/>
              <a:gd name="connsiteX11" fmla="*/ 6123615 w 6335043"/>
              <a:gd name="connsiteY11" fmla="*/ 5146039 h 5814820"/>
              <a:gd name="connsiteX12" fmla="*/ 4791772 w 6335043"/>
              <a:gd name="connsiteY12" fmla="*/ 5642996 h 5814820"/>
              <a:gd name="connsiteX13" fmla="*/ 2953033 w 6335043"/>
              <a:gd name="connsiteY13" fmla="*/ 5672813 h 5814820"/>
              <a:gd name="connsiteX14" fmla="*/ 3877371 w 6335043"/>
              <a:gd name="connsiteY14" fmla="*/ 4847866 h 5814820"/>
              <a:gd name="connsiteX15" fmla="*/ 2545528 w 6335043"/>
              <a:gd name="connsiteY15" fmla="*/ 4301213 h 5814820"/>
              <a:gd name="connsiteX16" fmla="*/ 2157902 w 6335043"/>
              <a:gd name="connsiteY16" fmla="*/ 5394518 h 5814820"/>
              <a:gd name="connsiteX17" fmla="*/ 1044720 w 6335043"/>
              <a:gd name="connsiteY17" fmla="*/ 5444213 h 5814820"/>
              <a:gd name="connsiteX18" fmla="*/ 1591372 w 6335043"/>
              <a:gd name="connsiteY18" fmla="*/ 4599387 h 5814820"/>
              <a:gd name="connsiteX19" fmla="*/ 965206 w 6335043"/>
              <a:gd name="connsiteY19" fmla="*/ 3744622 h 5814820"/>
              <a:gd name="connsiteX20" fmla="*/ 816119 w 6335043"/>
              <a:gd name="connsiteY20" fmla="*/ 2601622 h 5814820"/>
              <a:gd name="connsiteX21" fmla="*/ 249589 w 6335043"/>
              <a:gd name="connsiteY21" fmla="*/ 2336879 h 5814820"/>
              <a:gd name="connsiteX22" fmla="*/ 11050 w 6335043"/>
              <a:gd name="connsiteY22" fmla="*/ 2025153 h 5814820"/>
              <a:gd name="connsiteX23" fmla="*/ 537824 w 6335043"/>
              <a:gd name="connsiteY23" fmla="*/ 1468561 h 5814820"/>
              <a:gd name="connsiteX24" fmla="*/ 1313076 w 6335043"/>
              <a:gd name="connsiteY24" fmla="*/ 1438743 h 5814820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370476 w 6335043"/>
              <a:gd name="connsiteY4" fmla="*/ 743862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253441 w 6335043"/>
              <a:gd name="connsiteY0" fmla="*/ 1138592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253441 w 6335043"/>
              <a:gd name="connsiteY24" fmla="*/ 1138592 h 5822782"/>
              <a:gd name="connsiteX0" fmla="*/ 1266966 w 6348568"/>
              <a:gd name="connsiteY0" fmla="*/ 1138592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266966 w 6348568"/>
              <a:gd name="connsiteY24" fmla="*/ 1138592 h 5822782"/>
              <a:gd name="connsiteX0" fmla="*/ 1565140 w 6348568"/>
              <a:gd name="connsiteY0" fmla="*/ 1098835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65140 w 6348568"/>
              <a:gd name="connsiteY24" fmla="*/ 1098835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45262 w 6348568"/>
              <a:gd name="connsiteY0" fmla="*/ 959687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45262 w 6348568"/>
              <a:gd name="connsiteY24" fmla="*/ 959687 h 5822782"/>
              <a:gd name="connsiteX0" fmla="*/ 1545262 w 6348568"/>
              <a:gd name="connsiteY0" fmla="*/ 1735257 h 6598352"/>
              <a:gd name="connsiteX1" fmla="*/ 2300636 w 6348568"/>
              <a:gd name="connsiteY1" fmla="*/ 5848 h 6598352"/>
              <a:gd name="connsiteX2" fmla="*/ 2479540 w 6348568"/>
              <a:gd name="connsiteY2" fmla="*/ 1158788 h 6598352"/>
              <a:gd name="connsiteX3" fmla="*/ 3046071 w 6348568"/>
              <a:gd name="connsiteY3" fmla="*/ 793876 h 6598352"/>
              <a:gd name="connsiteX4" fmla="*/ 3165340 w 6348568"/>
              <a:gd name="connsiteY4" fmla="*/ 1529371 h 6598352"/>
              <a:gd name="connsiteX5" fmla="*/ 2797592 w 6348568"/>
              <a:gd name="connsiteY5" fmla="*/ 2433832 h 6598352"/>
              <a:gd name="connsiteX6" fmla="*/ 2857228 w 6348568"/>
              <a:gd name="connsiteY6" fmla="*/ 3027345 h 6598352"/>
              <a:gd name="connsiteX7" fmla="*/ 2777714 w 6348568"/>
              <a:gd name="connsiteY7" fmla="*/ 3447623 h 6598352"/>
              <a:gd name="connsiteX8" fmla="*/ 5570609 w 6348568"/>
              <a:gd name="connsiteY8" fmla="*/ 3941745 h 6598352"/>
              <a:gd name="connsiteX9" fmla="*/ 5829027 w 6348568"/>
              <a:gd name="connsiteY9" fmla="*/ 5293467 h 6598352"/>
              <a:gd name="connsiteX10" fmla="*/ 6316045 w 6348568"/>
              <a:gd name="connsiteY10" fmla="*/ 4915779 h 6598352"/>
              <a:gd name="connsiteX11" fmla="*/ 6137140 w 6348568"/>
              <a:gd name="connsiteY11" fmla="*/ 5929571 h 6598352"/>
              <a:gd name="connsiteX12" fmla="*/ 4805297 w 6348568"/>
              <a:gd name="connsiteY12" fmla="*/ 6426528 h 6598352"/>
              <a:gd name="connsiteX13" fmla="*/ 2966558 w 6348568"/>
              <a:gd name="connsiteY13" fmla="*/ 6456345 h 6598352"/>
              <a:gd name="connsiteX14" fmla="*/ 3890896 w 6348568"/>
              <a:gd name="connsiteY14" fmla="*/ 5631398 h 6598352"/>
              <a:gd name="connsiteX15" fmla="*/ 2559053 w 6348568"/>
              <a:gd name="connsiteY15" fmla="*/ 5084745 h 6598352"/>
              <a:gd name="connsiteX16" fmla="*/ 2171427 w 6348568"/>
              <a:gd name="connsiteY16" fmla="*/ 6178050 h 6598352"/>
              <a:gd name="connsiteX17" fmla="*/ 1058245 w 6348568"/>
              <a:gd name="connsiteY17" fmla="*/ 6227745 h 6598352"/>
              <a:gd name="connsiteX18" fmla="*/ 1604897 w 6348568"/>
              <a:gd name="connsiteY18" fmla="*/ 5382919 h 6598352"/>
              <a:gd name="connsiteX19" fmla="*/ 978731 w 6348568"/>
              <a:gd name="connsiteY19" fmla="*/ 4528154 h 6598352"/>
              <a:gd name="connsiteX20" fmla="*/ 829644 w 6348568"/>
              <a:gd name="connsiteY20" fmla="*/ 3385154 h 6598352"/>
              <a:gd name="connsiteX21" fmla="*/ 263114 w 6348568"/>
              <a:gd name="connsiteY21" fmla="*/ 3120411 h 6598352"/>
              <a:gd name="connsiteX22" fmla="*/ 24575 w 6348568"/>
              <a:gd name="connsiteY22" fmla="*/ 2808685 h 6598352"/>
              <a:gd name="connsiteX23" fmla="*/ 829645 w 6348568"/>
              <a:gd name="connsiteY23" fmla="*/ 1993676 h 6598352"/>
              <a:gd name="connsiteX24" fmla="*/ 1545262 w 6348568"/>
              <a:gd name="connsiteY24" fmla="*/ 1735257 h 6598352"/>
              <a:gd name="connsiteX0" fmla="*/ 1545262 w 6348568"/>
              <a:gd name="connsiteY0" fmla="*/ 1736181 h 6599276"/>
              <a:gd name="connsiteX1" fmla="*/ 1803680 w 6348568"/>
              <a:gd name="connsiteY1" fmla="*/ 732066 h 6599276"/>
              <a:gd name="connsiteX2" fmla="*/ 2300636 w 6348568"/>
              <a:gd name="connsiteY2" fmla="*/ 6772 h 6599276"/>
              <a:gd name="connsiteX3" fmla="*/ 2479540 w 6348568"/>
              <a:gd name="connsiteY3" fmla="*/ 1159712 h 6599276"/>
              <a:gd name="connsiteX4" fmla="*/ 3046071 w 6348568"/>
              <a:gd name="connsiteY4" fmla="*/ 794800 h 6599276"/>
              <a:gd name="connsiteX5" fmla="*/ 3165340 w 6348568"/>
              <a:gd name="connsiteY5" fmla="*/ 1530295 h 6599276"/>
              <a:gd name="connsiteX6" fmla="*/ 2797592 w 6348568"/>
              <a:gd name="connsiteY6" fmla="*/ 2434756 h 6599276"/>
              <a:gd name="connsiteX7" fmla="*/ 2857228 w 6348568"/>
              <a:gd name="connsiteY7" fmla="*/ 3028269 h 6599276"/>
              <a:gd name="connsiteX8" fmla="*/ 2777714 w 6348568"/>
              <a:gd name="connsiteY8" fmla="*/ 3448547 h 6599276"/>
              <a:gd name="connsiteX9" fmla="*/ 5570609 w 6348568"/>
              <a:gd name="connsiteY9" fmla="*/ 3942669 h 6599276"/>
              <a:gd name="connsiteX10" fmla="*/ 5829027 w 6348568"/>
              <a:gd name="connsiteY10" fmla="*/ 5294391 h 6599276"/>
              <a:gd name="connsiteX11" fmla="*/ 6316045 w 6348568"/>
              <a:gd name="connsiteY11" fmla="*/ 4916703 h 6599276"/>
              <a:gd name="connsiteX12" fmla="*/ 6137140 w 6348568"/>
              <a:gd name="connsiteY12" fmla="*/ 5930495 h 6599276"/>
              <a:gd name="connsiteX13" fmla="*/ 4805297 w 6348568"/>
              <a:gd name="connsiteY13" fmla="*/ 6427452 h 6599276"/>
              <a:gd name="connsiteX14" fmla="*/ 2966558 w 6348568"/>
              <a:gd name="connsiteY14" fmla="*/ 6457269 h 6599276"/>
              <a:gd name="connsiteX15" fmla="*/ 3890896 w 6348568"/>
              <a:gd name="connsiteY15" fmla="*/ 5632322 h 6599276"/>
              <a:gd name="connsiteX16" fmla="*/ 2559053 w 6348568"/>
              <a:gd name="connsiteY16" fmla="*/ 5085669 h 6599276"/>
              <a:gd name="connsiteX17" fmla="*/ 2171427 w 6348568"/>
              <a:gd name="connsiteY17" fmla="*/ 6178974 h 6599276"/>
              <a:gd name="connsiteX18" fmla="*/ 1058245 w 6348568"/>
              <a:gd name="connsiteY18" fmla="*/ 6228669 h 6599276"/>
              <a:gd name="connsiteX19" fmla="*/ 1604897 w 6348568"/>
              <a:gd name="connsiteY19" fmla="*/ 5383843 h 6599276"/>
              <a:gd name="connsiteX20" fmla="*/ 978731 w 6348568"/>
              <a:gd name="connsiteY20" fmla="*/ 4529078 h 6599276"/>
              <a:gd name="connsiteX21" fmla="*/ 829644 w 6348568"/>
              <a:gd name="connsiteY21" fmla="*/ 3386078 h 6599276"/>
              <a:gd name="connsiteX22" fmla="*/ 263114 w 6348568"/>
              <a:gd name="connsiteY22" fmla="*/ 3121335 h 6599276"/>
              <a:gd name="connsiteX23" fmla="*/ 24575 w 6348568"/>
              <a:gd name="connsiteY23" fmla="*/ 2809609 h 6599276"/>
              <a:gd name="connsiteX24" fmla="*/ 829645 w 6348568"/>
              <a:gd name="connsiteY24" fmla="*/ 1994600 h 6599276"/>
              <a:gd name="connsiteX25" fmla="*/ 1545262 w 6348568"/>
              <a:gd name="connsiteY25" fmla="*/ 1736181 h 6599276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3046071 w 6348568"/>
              <a:gd name="connsiteY5" fmla="*/ 789282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588870 w 6348568"/>
              <a:gd name="connsiteY4" fmla="*/ 677116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65340 w 6348568"/>
              <a:gd name="connsiteY5" fmla="*/ 1523600 h 6592581"/>
              <a:gd name="connsiteX6" fmla="*/ 2797592 w 6348568"/>
              <a:gd name="connsiteY6" fmla="*/ 2428061 h 6592581"/>
              <a:gd name="connsiteX7" fmla="*/ 2857228 w 6348568"/>
              <a:gd name="connsiteY7" fmla="*/ 3021574 h 6592581"/>
              <a:gd name="connsiteX8" fmla="*/ 2777714 w 6348568"/>
              <a:gd name="connsiteY8" fmla="*/ 3441852 h 6592581"/>
              <a:gd name="connsiteX9" fmla="*/ 5570609 w 6348568"/>
              <a:gd name="connsiteY9" fmla="*/ 3935974 h 6592581"/>
              <a:gd name="connsiteX10" fmla="*/ 5829027 w 6348568"/>
              <a:gd name="connsiteY10" fmla="*/ 5287696 h 6592581"/>
              <a:gd name="connsiteX11" fmla="*/ 6316045 w 6348568"/>
              <a:gd name="connsiteY11" fmla="*/ 4910008 h 6592581"/>
              <a:gd name="connsiteX12" fmla="*/ 6137140 w 6348568"/>
              <a:gd name="connsiteY12" fmla="*/ 5923800 h 6592581"/>
              <a:gd name="connsiteX13" fmla="*/ 4805297 w 6348568"/>
              <a:gd name="connsiteY13" fmla="*/ 6420757 h 6592581"/>
              <a:gd name="connsiteX14" fmla="*/ 2966558 w 6348568"/>
              <a:gd name="connsiteY14" fmla="*/ 6450574 h 6592581"/>
              <a:gd name="connsiteX15" fmla="*/ 3890896 w 6348568"/>
              <a:gd name="connsiteY15" fmla="*/ 5625627 h 6592581"/>
              <a:gd name="connsiteX16" fmla="*/ 2559053 w 6348568"/>
              <a:gd name="connsiteY16" fmla="*/ 5078974 h 6592581"/>
              <a:gd name="connsiteX17" fmla="*/ 2171427 w 6348568"/>
              <a:gd name="connsiteY17" fmla="*/ 6172279 h 6592581"/>
              <a:gd name="connsiteX18" fmla="*/ 1058245 w 6348568"/>
              <a:gd name="connsiteY18" fmla="*/ 6221974 h 6592581"/>
              <a:gd name="connsiteX19" fmla="*/ 1604897 w 6348568"/>
              <a:gd name="connsiteY19" fmla="*/ 5377148 h 6592581"/>
              <a:gd name="connsiteX20" fmla="*/ 978731 w 6348568"/>
              <a:gd name="connsiteY20" fmla="*/ 4522383 h 6592581"/>
              <a:gd name="connsiteX21" fmla="*/ 829644 w 6348568"/>
              <a:gd name="connsiteY21" fmla="*/ 3379383 h 6592581"/>
              <a:gd name="connsiteX22" fmla="*/ 263114 w 6348568"/>
              <a:gd name="connsiteY22" fmla="*/ 3114640 h 6592581"/>
              <a:gd name="connsiteX23" fmla="*/ 24575 w 6348568"/>
              <a:gd name="connsiteY23" fmla="*/ 2802914 h 6592581"/>
              <a:gd name="connsiteX24" fmla="*/ 829645 w 6348568"/>
              <a:gd name="connsiteY24" fmla="*/ 1987905 h 6592581"/>
              <a:gd name="connsiteX25" fmla="*/ 1545262 w 6348568"/>
              <a:gd name="connsiteY25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3165340 w 6348568"/>
              <a:gd name="connsiteY6" fmla="*/ 1523600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678322 w 6348568"/>
              <a:gd name="connsiteY7" fmla="*/ 217958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35523 w 6348568"/>
              <a:gd name="connsiteY5" fmla="*/ 1103058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30074 h 6593169"/>
              <a:gd name="connsiteX1" fmla="*/ 1952767 w 6348568"/>
              <a:gd name="connsiteY1" fmla="*/ 825351 h 6593169"/>
              <a:gd name="connsiteX2" fmla="*/ 2300636 w 6348568"/>
              <a:gd name="connsiteY2" fmla="*/ 665 h 6593169"/>
              <a:gd name="connsiteX3" fmla="*/ 2588870 w 6348568"/>
              <a:gd name="connsiteY3" fmla="*/ 676527 h 6593169"/>
              <a:gd name="connsiteX4" fmla="*/ 2976497 w 6348568"/>
              <a:gd name="connsiteY4" fmla="*/ 142650 h 6593169"/>
              <a:gd name="connsiteX5" fmla="*/ 3135523 w 6348568"/>
              <a:gd name="connsiteY5" fmla="*/ 1103646 h 6593169"/>
              <a:gd name="connsiteX6" fmla="*/ 2966557 w 6348568"/>
              <a:gd name="connsiteY6" fmla="*/ 1424797 h 6593169"/>
              <a:gd name="connsiteX7" fmla="*/ 2857226 w 6348568"/>
              <a:gd name="connsiteY7" fmla="*/ 2060901 h 6593169"/>
              <a:gd name="connsiteX8" fmla="*/ 2857228 w 6348568"/>
              <a:gd name="connsiteY8" fmla="*/ 3022162 h 6593169"/>
              <a:gd name="connsiteX9" fmla="*/ 2777714 w 6348568"/>
              <a:gd name="connsiteY9" fmla="*/ 3442440 h 6593169"/>
              <a:gd name="connsiteX10" fmla="*/ 5570609 w 6348568"/>
              <a:gd name="connsiteY10" fmla="*/ 3936562 h 6593169"/>
              <a:gd name="connsiteX11" fmla="*/ 5829027 w 6348568"/>
              <a:gd name="connsiteY11" fmla="*/ 5288284 h 6593169"/>
              <a:gd name="connsiteX12" fmla="*/ 6316045 w 6348568"/>
              <a:gd name="connsiteY12" fmla="*/ 4910596 h 6593169"/>
              <a:gd name="connsiteX13" fmla="*/ 6137140 w 6348568"/>
              <a:gd name="connsiteY13" fmla="*/ 5924388 h 6593169"/>
              <a:gd name="connsiteX14" fmla="*/ 4805297 w 6348568"/>
              <a:gd name="connsiteY14" fmla="*/ 6421345 h 6593169"/>
              <a:gd name="connsiteX15" fmla="*/ 2966558 w 6348568"/>
              <a:gd name="connsiteY15" fmla="*/ 6451162 h 6593169"/>
              <a:gd name="connsiteX16" fmla="*/ 3890896 w 6348568"/>
              <a:gd name="connsiteY16" fmla="*/ 5626215 h 6593169"/>
              <a:gd name="connsiteX17" fmla="*/ 2559053 w 6348568"/>
              <a:gd name="connsiteY17" fmla="*/ 5079562 h 6593169"/>
              <a:gd name="connsiteX18" fmla="*/ 2171427 w 6348568"/>
              <a:gd name="connsiteY18" fmla="*/ 6172867 h 6593169"/>
              <a:gd name="connsiteX19" fmla="*/ 1058245 w 6348568"/>
              <a:gd name="connsiteY19" fmla="*/ 6222562 h 6593169"/>
              <a:gd name="connsiteX20" fmla="*/ 1604897 w 6348568"/>
              <a:gd name="connsiteY20" fmla="*/ 5377736 h 6593169"/>
              <a:gd name="connsiteX21" fmla="*/ 978731 w 6348568"/>
              <a:gd name="connsiteY21" fmla="*/ 4522971 h 6593169"/>
              <a:gd name="connsiteX22" fmla="*/ 829644 w 6348568"/>
              <a:gd name="connsiteY22" fmla="*/ 3379971 h 6593169"/>
              <a:gd name="connsiteX23" fmla="*/ 263114 w 6348568"/>
              <a:gd name="connsiteY23" fmla="*/ 3115228 h 6593169"/>
              <a:gd name="connsiteX24" fmla="*/ 24575 w 6348568"/>
              <a:gd name="connsiteY24" fmla="*/ 2803502 h 6593169"/>
              <a:gd name="connsiteX25" fmla="*/ 829645 w 6348568"/>
              <a:gd name="connsiteY25" fmla="*/ 1988493 h 6593169"/>
              <a:gd name="connsiteX26" fmla="*/ 1545262 w 6348568"/>
              <a:gd name="connsiteY26" fmla="*/ 1730074 h 6593169"/>
              <a:gd name="connsiteX0" fmla="*/ 1545262 w 6348568"/>
              <a:gd name="connsiteY0" fmla="*/ 1680421 h 6543516"/>
              <a:gd name="connsiteX1" fmla="*/ 1952767 w 6348568"/>
              <a:gd name="connsiteY1" fmla="*/ 775698 h 6543516"/>
              <a:gd name="connsiteX2" fmla="*/ 2499418 w 6348568"/>
              <a:gd name="connsiteY2" fmla="*/ 708 h 6543516"/>
              <a:gd name="connsiteX3" fmla="*/ 2588870 w 6348568"/>
              <a:gd name="connsiteY3" fmla="*/ 626874 h 6543516"/>
              <a:gd name="connsiteX4" fmla="*/ 2976497 w 6348568"/>
              <a:gd name="connsiteY4" fmla="*/ 92997 h 6543516"/>
              <a:gd name="connsiteX5" fmla="*/ 3135523 w 6348568"/>
              <a:gd name="connsiteY5" fmla="*/ 1053993 h 6543516"/>
              <a:gd name="connsiteX6" fmla="*/ 2966557 w 6348568"/>
              <a:gd name="connsiteY6" fmla="*/ 1375144 h 6543516"/>
              <a:gd name="connsiteX7" fmla="*/ 2857226 w 6348568"/>
              <a:gd name="connsiteY7" fmla="*/ 2011248 h 6543516"/>
              <a:gd name="connsiteX8" fmla="*/ 2857228 w 6348568"/>
              <a:gd name="connsiteY8" fmla="*/ 2972509 h 6543516"/>
              <a:gd name="connsiteX9" fmla="*/ 2777714 w 6348568"/>
              <a:gd name="connsiteY9" fmla="*/ 3392787 h 6543516"/>
              <a:gd name="connsiteX10" fmla="*/ 5570609 w 6348568"/>
              <a:gd name="connsiteY10" fmla="*/ 3886909 h 6543516"/>
              <a:gd name="connsiteX11" fmla="*/ 5829027 w 6348568"/>
              <a:gd name="connsiteY11" fmla="*/ 5238631 h 6543516"/>
              <a:gd name="connsiteX12" fmla="*/ 6316045 w 6348568"/>
              <a:gd name="connsiteY12" fmla="*/ 4860943 h 6543516"/>
              <a:gd name="connsiteX13" fmla="*/ 6137140 w 6348568"/>
              <a:gd name="connsiteY13" fmla="*/ 5874735 h 6543516"/>
              <a:gd name="connsiteX14" fmla="*/ 4805297 w 6348568"/>
              <a:gd name="connsiteY14" fmla="*/ 6371692 h 6543516"/>
              <a:gd name="connsiteX15" fmla="*/ 2966558 w 6348568"/>
              <a:gd name="connsiteY15" fmla="*/ 6401509 h 6543516"/>
              <a:gd name="connsiteX16" fmla="*/ 3890896 w 6348568"/>
              <a:gd name="connsiteY16" fmla="*/ 5576562 h 6543516"/>
              <a:gd name="connsiteX17" fmla="*/ 2559053 w 6348568"/>
              <a:gd name="connsiteY17" fmla="*/ 5029909 h 6543516"/>
              <a:gd name="connsiteX18" fmla="*/ 2171427 w 6348568"/>
              <a:gd name="connsiteY18" fmla="*/ 6123214 h 6543516"/>
              <a:gd name="connsiteX19" fmla="*/ 1058245 w 6348568"/>
              <a:gd name="connsiteY19" fmla="*/ 6172909 h 6543516"/>
              <a:gd name="connsiteX20" fmla="*/ 1604897 w 6348568"/>
              <a:gd name="connsiteY20" fmla="*/ 5328083 h 6543516"/>
              <a:gd name="connsiteX21" fmla="*/ 978731 w 6348568"/>
              <a:gd name="connsiteY21" fmla="*/ 4473318 h 6543516"/>
              <a:gd name="connsiteX22" fmla="*/ 829644 w 6348568"/>
              <a:gd name="connsiteY22" fmla="*/ 3330318 h 6543516"/>
              <a:gd name="connsiteX23" fmla="*/ 263114 w 6348568"/>
              <a:gd name="connsiteY23" fmla="*/ 3065575 h 6543516"/>
              <a:gd name="connsiteX24" fmla="*/ 24575 w 6348568"/>
              <a:gd name="connsiteY24" fmla="*/ 2753849 h 6543516"/>
              <a:gd name="connsiteX25" fmla="*/ 829645 w 6348568"/>
              <a:gd name="connsiteY25" fmla="*/ 1938840 h 6543516"/>
              <a:gd name="connsiteX26" fmla="*/ 1545262 w 6348568"/>
              <a:gd name="connsiteY26" fmla="*/ 1680421 h 6543516"/>
              <a:gd name="connsiteX0" fmla="*/ 1545262 w 6348568"/>
              <a:gd name="connsiteY0" fmla="*/ 1687611 h 6550706"/>
              <a:gd name="connsiteX1" fmla="*/ 1952767 w 6348568"/>
              <a:gd name="connsiteY1" fmla="*/ 782888 h 6550706"/>
              <a:gd name="connsiteX2" fmla="*/ 2499418 w 6348568"/>
              <a:gd name="connsiteY2" fmla="*/ 7898 h 6550706"/>
              <a:gd name="connsiteX3" fmla="*/ 2628626 w 6348568"/>
              <a:gd name="connsiteY3" fmla="*/ 365707 h 6550706"/>
              <a:gd name="connsiteX4" fmla="*/ 2976497 w 6348568"/>
              <a:gd name="connsiteY4" fmla="*/ 100187 h 6550706"/>
              <a:gd name="connsiteX5" fmla="*/ 3135523 w 6348568"/>
              <a:gd name="connsiteY5" fmla="*/ 1061183 h 6550706"/>
              <a:gd name="connsiteX6" fmla="*/ 2966557 w 6348568"/>
              <a:gd name="connsiteY6" fmla="*/ 1382334 h 6550706"/>
              <a:gd name="connsiteX7" fmla="*/ 2857226 w 6348568"/>
              <a:gd name="connsiteY7" fmla="*/ 2018438 h 6550706"/>
              <a:gd name="connsiteX8" fmla="*/ 2857228 w 6348568"/>
              <a:gd name="connsiteY8" fmla="*/ 2979699 h 6550706"/>
              <a:gd name="connsiteX9" fmla="*/ 2777714 w 6348568"/>
              <a:gd name="connsiteY9" fmla="*/ 3399977 h 6550706"/>
              <a:gd name="connsiteX10" fmla="*/ 5570609 w 6348568"/>
              <a:gd name="connsiteY10" fmla="*/ 3894099 h 6550706"/>
              <a:gd name="connsiteX11" fmla="*/ 5829027 w 6348568"/>
              <a:gd name="connsiteY11" fmla="*/ 5245821 h 6550706"/>
              <a:gd name="connsiteX12" fmla="*/ 6316045 w 6348568"/>
              <a:gd name="connsiteY12" fmla="*/ 4868133 h 6550706"/>
              <a:gd name="connsiteX13" fmla="*/ 6137140 w 6348568"/>
              <a:gd name="connsiteY13" fmla="*/ 5881925 h 6550706"/>
              <a:gd name="connsiteX14" fmla="*/ 4805297 w 6348568"/>
              <a:gd name="connsiteY14" fmla="*/ 6378882 h 6550706"/>
              <a:gd name="connsiteX15" fmla="*/ 2966558 w 6348568"/>
              <a:gd name="connsiteY15" fmla="*/ 6408699 h 6550706"/>
              <a:gd name="connsiteX16" fmla="*/ 3890896 w 6348568"/>
              <a:gd name="connsiteY16" fmla="*/ 5583752 h 6550706"/>
              <a:gd name="connsiteX17" fmla="*/ 2559053 w 6348568"/>
              <a:gd name="connsiteY17" fmla="*/ 5037099 h 6550706"/>
              <a:gd name="connsiteX18" fmla="*/ 2171427 w 6348568"/>
              <a:gd name="connsiteY18" fmla="*/ 6130404 h 6550706"/>
              <a:gd name="connsiteX19" fmla="*/ 1058245 w 6348568"/>
              <a:gd name="connsiteY19" fmla="*/ 6180099 h 6550706"/>
              <a:gd name="connsiteX20" fmla="*/ 1604897 w 6348568"/>
              <a:gd name="connsiteY20" fmla="*/ 5335273 h 6550706"/>
              <a:gd name="connsiteX21" fmla="*/ 978731 w 6348568"/>
              <a:gd name="connsiteY21" fmla="*/ 4480508 h 6550706"/>
              <a:gd name="connsiteX22" fmla="*/ 829644 w 6348568"/>
              <a:gd name="connsiteY22" fmla="*/ 3337508 h 6550706"/>
              <a:gd name="connsiteX23" fmla="*/ 263114 w 6348568"/>
              <a:gd name="connsiteY23" fmla="*/ 3072765 h 6550706"/>
              <a:gd name="connsiteX24" fmla="*/ 24575 w 6348568"/>
              <a:gd name="connsiteY24" fmla="*/ 2761039 h 6550706"/>
              <a:gd name="connsiteX25" fmla="*/ 829645 w 6348568"/>
              <a:gd name="connsiteY25" fmla="*/ 1946030 h 6550706"/>
              <a:gd name="connsiteX26" fmla="*/ 1545262 w 6348568"/>
              <a:gd name="connsiteY26" fmla="*/ 1687611 h 6550706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135523 w 6348568"/>
              <a:gd name="connsiteY5" fmla="*/ 1061211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570609 w 6348568"/>
              <a:gd name="connsiteY11" fmla="*/ 3894127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31697"/>
              <a:gd name="connsiteY0" fmla="*/ 1687639 h 6550734"/>
              <a:gd name="connsiteX1" fmla="*/ 1952767 w 6331697"/>
              <a:gd name="connsiteY1" fmla="*/ 782916 h 6550734"/>
              <a:gd name="connsiteX2" fmla="*/ 2499418 w 6331697"/>
              <a:gd name="connsiteY2" fmla="*/ 7926 h 6550734"/>
              <a:gd name="connsiteX3" fmla="*/ 2628626 w 6331697"/>
              <a:gd name="connsiteY3" fmla="*/ 365735 h 6550734"/>
              <a:gd name="connsiteX4" fmla="*/ 3095767 w 6331697"/>
              <a:gd name="connsiteY4" fmla="*/ 110154 h 6550734"/>
              <a:gd name="connsiteX5" fmla="*/ 3254793 w 6331697"/>
              <a:gd name="connsiteY5" fmla="*/ 792854 h 6550734"/>
              <a:gd name="connsiteX6" fmla="*/ 2906922 w 6331697"/>
              <a:gd name="connsiteY6" fmla="*/ 1362484 h 6550734"/>
              <a:gd name="connsiteX7" fmla="*/ 2519295 w 6331697"/>
              <a:gd name="connsiteY7" fmla="*/ 1929014 h 6550734"/>
              <a:gd name="connsiteX8" fmla="*/ 2728019 w 6331697"/>
              <a:gd name="connsiteY8" fmla="*/ 2433075 h 6550734"/>
              <a:gd name="connsiteX9" fmla="*/ 2698201 w 6331697"/>
              <a:gd name="connsiteY9" fmla="*/ 3141588 h 6550734"/>
              <a:gd name="connsiteX10" fmla="*/ 4686028 w 6331697"/>
              <a:gd name="connsiteY10" fmla="*/ 3068915 h 6550734"/>
              <a:gd name="connsiteX11" fmla="*/ 5689878 w 6331697"/>
              <a:gd name="connsiteY11" fmla="*/ 3834493 h 6550734"/>
              <a:gd name="connsiteX12" fmla="*/ 6057627 w 6331697"/>
              <a:gd name="connsiteY12" fmla="*/ 5017249 h 6550734"/>
              <a:gd name="connsiteX13" fmla="*/ 6316045 w 6331697"/>
              <a:gd name="connsiteY13" fmla="*/ 4868161 h 6550734"/>
              <a:gd name="connsiteX14" fmla="*/ 6137140 w 6331697"/>
              <a:gd name="connsiteY14" fmla="*/ 5881953 h 6550734"/>
              <a:gd name="connsiteX15" fmla="*/ 4805297 w 6331697"/>
              <a:gd name="connsiteY15" fmla="*/ 6378910 h 6550734"/>
              <a:gd name="connsiteX16" fmla="*/ 2966558 w 6331697"/>
              <a:gd name="connsiteY16" fmla="*/ 6408727 h 6550734"/>
              <a:gd name="connsiteX17" fmla="*/ 3890896 w 6331697"/>
              <a:gd name="connsiteY17" fmla="*/ 5583780 h 6550734"/>
              <a:gd name="connsiteX18" fmla="*/ 2559053 w 6331697"/>
              <a:gd name="connsiteY18" fmla="*/ 5037127 h 6550734"/>
              <a:gd name="connsiteX19" fmla="*/ 2171427 w 6331697"/>
              <a:gd name="connsiteY19" fmla="*/ 6130432 h 6550734"/>
              <a:gd name="connsiteX20" fmla="*/ 1058245 w 6331697"/>
              <a:gd name="connsiteY20" fmla="*/ 6180127 h 6550734"/>
              <a:gd name="connsiteX21" fmla="*/ 1604897 w 6331697"/>
              <a:gd name="connsiteY21" fmla="*/ 5335301 h 6550734"/>
              <a:gd name="connsiteX22" fmla="*/ 978731 w 6331697"/>
              <a:gd name="connsiteY22" fmla="*/ 4480536 h 6550734"/>
              <a:gd name="connsiteX23" fmla="*/ 829644 w 6331697"/>
              <a:gd name="connsiteY23" fmla="*/ 3337536 h 6550734"/>
              <a:gd name="connsiteX24" fmla="*/ 263114 w 6331697"/>
              <a:gd name="connsiteY24" fmla="*/ 3072793 h 6550734"/>
              <a:gd name="connsiteX25" fmla="*/ 24575 w 6331697"/>
              <a:gd name="connsiteY25" fmla="*/ 2761067 h 6550734"/>
              <a:gd name="connsiteX26" fmla="*/ 829645 w 6331697"/>
              <a:gd name="connsiteY26" fmla="*/ 1946058 h 6550734"/>
              <a:gd name="connsiteX27" fmla="*/ 1545262 w 6331697"/>
              <a:gd name="connsiteY27" fmla="*/ 1687639 h 6550734"/>
              <a:gd name="connsiteX0" fmla="*/ 1545262 w 6595053"/>
              <a:gd name="connsiteY0" fmla="*/ 1687639 h 6550734"/>
              <a:gd name="connsiteX1" fmla="*/ 1952767 w 6595053"/>
              <a:gd name="connsiteY1" fmla="*/ 782916 h 6550734"/>
              <a:gd name="connsiteX2" fmla="*/ 2499418 w 6595053"/>
              <a:gd name="connsiteY2" fmla="*/ 7926 h 6550734"/>
              <a:gd name="connsiteX3" fmla="*/ 2628626 w 6595053"/>
              <a:gd name="connsiteY3" fmla="*/ 365735 h 6550734"/>
              <a:gd name="connsiteX4" fmla="*/ 3095767 w 6595053"/>
              <a:gd name="connsiteY4" fmla="*/ 110154 h 6550734"/>
              <a:gd name="connsiteX5" fmla="*/ 3254793 w 6595053"/>
              <a:gd name="connsiteY5" fmla="*/ 792854 h 6550734"/>
              <a:gd name="connsiteX6" fmla="*/ 2906922 w 6595053"/>
              <a:gd name="connsiteY6" fmla="*/ 1362484 h 6550734"/>
              <a:gd name="connsiteX7" fmla="*/ 2519295 w 6595053"/>
              <a:gd name="connsiteY7" fmla="*/ 1929014 h 6550734"/>
              <a:gd name="connsiteX8" fmla="*/ 2728019 w 6595053"/>
              <a:gd name="connsiteY8" fmla="*/ 2433075 h 6550734"/>
              <a:gd name="connsiteX9" fmla="*/ 2698201 w 6595053"/>
              <a:gd name="connsiteY9" fmla="*/ 3141588 h 6550734"/>
              <a:gd name="connsiteX10" fmla="*/ 4686028 w 6595053"/>
              <a:gd name="connsiteY10" fmla="*/ 3068915 h 6550734"/>
              <a:gd name="connsiteX11" fmla="*/ 5689878 w 6595053"/>
              <a:gd name="connsiteY11" fmla="*/ 3834493 h 6550734"/>
              <a:gd name="connsiteX12" fmla="*/ 6057627 w 6595053"/>
              <a:gd name="connsiteY12" fmla="*/ 5017249 h 6550734"/>
              <a:gd name="connsiteX13" fmla="*/ 6594341 w 6595053"/>
              <a:gd name="connsiteY13" fmla="*/ 4679318 h 6550734"/>
              <a:gd name="connsiteX14" fmla="*/ 6137140 w 6595053"/>
              <a:gd name="connsiteY14" fmla="*/ 5881953 h 6550734"/>
              <a:gd name="connsiteX15" fmla="*/ 4805297 w 6595053"/>
              <a:gd name="connsiteY15" fmla="*/ 6378910 h 6550734"/>
              <a:gd name="connsiteX16" fmla="*/ 2966558 w 6595053"/>
              <a:gd name="connsiteY16" fmla="*/ 6408727 h 6550734"/>
              <a:gd name="connsiteX17" fmla="*/ 3890896 w 6595053"/>
              <a:gd name="connsiteY17" fmla="*/ 5583780 h 6550734"/>
              <a:gd name="connsiteX18" fmla="*/ 2559053 w 6595053"/>
              <a:gd name="connsiteY18" fmla="*/ 5037127 h 6550734"/>
              <a:gd name="connsiteX19" fmla="*/ 2171427 w 6595053"/>
              <a:gd name="connsiteY19" fmla="*/ 6130432 h 6550734"/>
              <a:gd name="connsiteX20" fmla="*/ 1058245 w 6595053"/>
              <a:gd name="connsiteY20" fmla="*/ 6180127 h 6550734"/>
              <a:gd name="connsiteX21" fmla="*/ 1604897 w 6595053"/>
              <a:gd name="connsiteY21" fmla="*/ 5335301 h 6550734"/>
              <a:gd name="connsiteX22" fmla="*/ 978731 w 6595053"/>
              <a:gd name="connsiteY22" fmla="*/ 4480536 h 6550734"/>
              <a:gd name="connsiteX23" fmla="*/ 829644 w 6595053"/>
              <a:gd name="connsiteY23" fmla="*/ 3337536 h 6550734"/>
              <a:gd name="connsiteX24" fmla="*/ 263114 w 6595053"/>
              <a:gd name="connsiteY24" fmla="*/ 3072793 h 6550734"/>
              <a:gd name="connsiteX25" fmla="*/ 24575 w 6595053"/>
              <a:gd name="connsiteY25" fmla="*/ 2761067 h 6550734"/>
              <a:gd name="connsiteX26" fmla="*/ 829645 w 6595053"/>
              <a:gd name="connsiteY26" fmla="*/ 1946058 h 6550734"/>
              <a:gd name="connsiteX27" fmla="*/ 1545262 w 6595053"/>
              <a:gd name="connsiteY27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6137140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5958235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254793 w 6622642"/>
              <a:gd name="connsiteY5" fmla="*/ 792854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075888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423 h 6484799"/>
              <a:gd name="connsiteX1" fmla="*/ 1952767 w 6622642"/>
              <a:gd name="connsiteY1" fmla="*/ 782700 h 6484799"/>
              <a:gd name="connsiteX2" fmla="*/ 2499418 w 6622642"/>
              <a:gd name="connsiteY2" fmla="*/ 7710 h 6484799"/>
              <a:gd name="connsiteX3" fmla="*/ 2628626 w 6622642"/>
              <a:gd name="connsiteY3" fmla="*/ 365519 h 6484799"/>
              <a:gd name="connsiteX4" fmla="*/ 2966558 w 6622642"/>
              <a:gd name="connsiteY4" fmla="*/ 30425 h 6484799"/>
              <a:gd name="connsiteX5" fmla="*/ 3075888 w 6622642"/>
              <a:gd name="connsiteY5" fmla="*/ 713125 h 6484799"/>
              <a:gd name="connsiteX6" fmla="*/ 2857226 w 6622642"/>
              <a:gd name="connsiteY6" fmla="*/ 1302633 h 6484799"/>
              <a:gd name="connsiteX7" fmla="*/ 2519295 w 6622642"/>
              <a:gd name="connsiteY7" fmla="*/ 1928798 h 6484799"/>
              <a:gd name="connsiteX8" fmla="*/ 2728019 w 6622642"/>
              <a:gd name="connsiteY8" fmla="*/ 2432859 h 6484799"/>
              <a:gd name="connsiteX9" fmla="*/ 2698201 w 6622642"/>
              <a:gd name="connsiteY9" fmla="*/ 3141372 h 6484799"/>
              <a:gd name="connsiteX10" fmla="*/ 4686028 w 6622642"/>
              <a:gd name="connsiteY10" fmla="*/ 3068699 h 6484799"/>
              <a:gd name="connsiteX11" fmla="*/ 5689878 w 6622642"/>
              <a:gd name="connsiteY11" fmla="*/ 3834277 h 6484799"/>
              <a:gd name="connsiteX12" fmla="*/ 6057627 w 6622642"/>
              <a:gd name="connsiteY12" fmla="*/ 5017033 h 6484799"/>
              <a:gd name="connsiteX13" fmla="*/ 6594341 w 6622642"/>
              <a:gd name="connsiteY13" fmla="*/ 4679102 h 6484799"/>
              <a:gd name="connsiteX14" fmla="*/ 6504890 w 6622642"/>
              <a:gd name="connsiteY14" fmla="*/ 5344759 h 6484799"/>
              <a:gd name="connsiteX15" fmla="*/ 5958235 w 6622642"/>
              <a:gd name="connsiteY15" fmla="*/ 5881737 h 6484799"/>
              <a:gd name="connsiteX16" fmla="*/ 5441401 w 6622642"/>
              <a:gd name="connsiteY16" fmla="*/ 6388633 h 6484799"/>
              <a:gd name="connsiteX17" fmla="*/ 2966558 w 6622642"/>
              <a:gd name="connsiteY17" fmla="*/ 6408511 h 6484799"/>
              <a:gd name="connsiteX18" fmla="*/ 3890896 w 6622642"/>
              <a:gd name="connsiteY18" fmla="*/ 5583564 h 6484799"/>
              <a:gd name="connsiteX19" fmla="*/ 2559053 w 6622642"/>
              <a:gd name="connsiteY19" fmla="*/ 5036911 h 6484799"/>
              <a:gd name="connsiteX20" fmla="*/ 2171427 w 6622642"/>
              <a:gd name="connsiteY20" fmla="*/ 6130216 h 6484799"/>
              <a:gd name="connsiteX21" fmla="*/ 1058245 w 6622642"/>
              <a:gd name="connsiteY21" fmla="*/ 6179911 h 6484799"/>
              <a:gd name="connsiteX22" fmla="*/ 1604897 w 6622642"/>
              <a:gd name="connsiteY22" fmla="*/ 5335085 h 6484799"/>
              <a:gd name="connsiteX23" fmla="*/ 978731 w 6622642"/>
              <a:gd name="connsiteY23" fmla="*/ 4480320 h 6484799"/>
              <a:gd name="connsiteX24" fmla="*/ 829644 w 6622642"/>
              <a:gd name="connsiteY24" fmla="*/ 3337320 h 6484799"/>
              <a:gd name="connsiteX25" fmla="*/ 263114 w 6622642"/>
              <a:gd name="connsiteY25" fmla="*/ 3072577 h 6484799"/>
              <a:gd name="connsiteX26" fmla="*/ 24575 w 6622642"/>
              <a:gd name="connsiteY26" fmla="*/ 2760851 h 6484799"/>
              <a:gd name="connsiteX27" fmla="*/ 829645 w 6622642"/>
              <a:gd name="connsiteY27" fmla="*/ 1945842 h 6484799"/>
              <a:gd name="connsiteX28" fmla="*/ 1545262 w 6622642"/>
              <a:gd name="connsiteY28" fmla="*/ 1687423 h 6484799"/>
              <a:gd name="connsiteX0" fmla="*/ 1545262 w 6622642"/>
              <a:gd name="connsiteY0" fmla="*/ 1683446 h 6480822"/>
              <a:gd name="connsiteX1" fmla="*/ 1932889 w 6622642"/>
              <a:gd name="connsiteY1" fmla="*/ 639575 h 6480822"/>
              <a:gd name="connsiteX2" fmla="*/ 2499418 w 6622642"/>
              <a:gd name="connsiteY2" fmla="*/ 3733 h 6480822"/>
              <a:gd name="connsiteX3" fmla="*/ 2628626 w 6622642"/>
              <a:gd name="connsiteY3" fmla="*/ 361542 h 6480822"/>
              <a:gd name="connsiteX4" fmla="*/ 2966558 w 6622642"/>
              <a:gd name="connsiteY4" fmla="*/ 26448 h 6480822"/>
              <a:gd name="connsiteX5" fmla="*/ 3075888 w 6622642"/>
              <a:gd name="connsiteY5" fmla="*/ 709148 h 6480822"/>
              <a:gd name="connsiteX6" fmla="*/ 2857226 w 6622642"/>
              <a:gd name="connsiteY6" fmla="*/ 1298656 h 6480822"/>
              <a:gd name="connsiteX7" fmla="*/ 2519295 w 6622642"/>
              <a:gd name="connsiteY7" fmla="*/ 1924821 h 6480822"/>
              <a:gd name="connsiteX8" fmla="*/ 2728019 w 6622642"/>
              <a:gd name="connsiteY8" fmla="*/ 2428882 h 6480822"/>
              <a:gd name="connsiteX9" fmla="*/ 2698201 w 6622642"/>
              <a:gd name="connsiteY9" fmla="*/ 3137395 h 6480822"/>
              <a:gd name="connsiteX10" fmla="*/ 4686028 w 6622642"/>
              <a:gd name="connsiteY10" fmla="*/ 3064722 h 6480822"/>
              <a:gd name="connsiteX11" fmla="*/ 5689878 w 6622642"/>
              <a:gd name="connsiteY11" fmla="*/ 3830300 h 6480822"/>
              <a:gd name="connsiteX12" fmla="*/ 6057627 w 6622642"/>
              <a:gd name="connsiteY12" fmla="*/ 5013056 h 6480822"/>
              <a:gd name="connsiteX13" fmla="*/ 6594341 w 6622642"/>
              <a:gd name="connsiteY13" fmla="*/ 4675125 h 6480822"/>
              <a:gd name="connsiteX14" fmla="*/ 6504890 w 6622642"/>
              <a:gd name="connsiteY14" fmla="*/ 5340782 h 6480822"/>
              <a:gd name="connsiteX15" fmla="*/ 5958235 w 6622642"/>
              <a:gd name="connsiteY15" fmla="*/ 5877760 h 6480822"/>
              <a:gd name="connsiteX16" fmla="*/ 5441401 w 6622642"/>
              <a:gd name="connsiteY16" fmla="*/ 6384656 h 6480822"/>
              <a:gd name="connsiteX17" fmla="*/ 2966558 w 6622642"/>
              <a:gd name="connsiteY17" fmla="*/ 6404534 h 6480822"/>
              <a:gd name="connsiteX18" fmla="*/ 3890896 w 6622642"/>
              <a:gd name="connsiteY18" fmla="*/ 5579587 h 6480822"/>
              <a:gd name="connsiteX19" fmla="*/ 2559053 w 6622642"/>
              <a:gd name="connsiteY19" fmla="*/ 5032934 h 6480822"/>
              <a:gd name="connsiteX20" fmla="*/ 2171427 w 6622642"/>
              <a:gd name="connsiteY20" fmla="*/ 6126239 h 6480822"/>
              <a:gd name="connsiteX21" fmla="*/ 1058245 w 6622642"/>
              <a:gd name="connsiteY21" fmla="*/ 6175934 h 6480822"/>
              <a:gd name="connsiteX22" fmla="*/ 1604897 w 6622642"/>
              <a:gd name="connsiteY22" fmla="*/ 5331108 h 6480822"/>
              <a:gd name="connsiteX23" fmla="*/ 978731 w 6622642"/>
              <a:gd name="connsiteY23" fmla="*/ 4476343 h 6480822"/>
              <a:gd name="connsiteX24" fmla="*/ 829644 w 6622642"/>
              <a:gd name="connsiteY24" fmla="*/ 3333343 h 6480822"/>
              <a:gd name="connsiteX25" fmla="*/ 263114 w 6622642"/>
              <a:gd name="connsiteY25" fmla="*/ 3068600 h 6480822"/>
              <a:gd name="connsiteX26" fmla="*/ 24575 w 6622642"/>
              <a:gd name="connsiteY26" fmla="*/ 2756874 h 6480822"/>
              <a:gd name="connsiteX27" fmla="*/ 829645 w 6622642"/>
              <a:gd name="connsiteY27" fmla="*/ 1941865 h 6480822"/>
              <a:gd name="connsiteX28" fmla="*/ 1545262 w 6622642"/>
              <a:gd name="connsiteY28" fmla="*/ 1683446 h 6480822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175279 w 6622642"/>
              <a:gd name="connsiteY5" fmla="*/ 745196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3006314 w 6622642"/>
              <a:gd name="connsiteY9" fmla="*/ 2994538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414736 w 6492116"/>
              <a:gd name="connsiteY0" fmla="*/ 1679737 h 6477113"/>
              <a:gd name="connsiteX1" fmla="*/ 1802363 w 6492116"/>
              <a:gd name="connsiteY1" fmla="*/ 635866 h 6477113"/>
              <a:gd name="connsiteX2" fmla="*/ 2368892 w 6492116"/>
              <a:gd name="connsiteY2" fmla="*/ 24 h 6477113"/>
              <a:gd name="connsiteX3" fmla="*/ 2498100 w 6492116"/>
              <a:gd name="connsiteY3" fmla="*/ 357833 h 6477113"/>
              <a:gd name="connsiteX4" fmla="*/ 3004997 w 6492116"/>
              <a:gd name="connsiteY4" fmla="*/ 22739 h 6477113"/>
              <a:gd name="connsiteX5" fmla="*/ 2945362 w 6492116"/>
              <a:gd name="connsiteY5" fmla="*/ 675622 h 6477113"/>
              <a:gd name="connsiteX6" fmla="*/ 2607430 w 6492116"/>
              <a:gd name="connsiteY6" fmla="*/ 1255191 h 6477113"/>
              <a:gd name="connsiteX7" fmla="*/ 2418587 w 6492116"/>
              <a:gd name="connsiteY7" fmla="*/ 1742208 h 6477113"/>
              <a:gd name="connsiteX8" fmla="*/ 2597493 w 6492116"/>
              <a:gd name="connsiteY8" fmla="*/ 2425173 h 6477113"/>
              <a:gd name="connsiteX9" fmla="*/ 2875788 w 6492116"/>
              <a:gd name="connsiteY9" fmla="*/ 2994538 h 6477113"/>
              <a:gd name="connsiteX10" fmla="*/ 4555502 w 6492116"/>
              <a:gd name="connsiteY10" fmla="*/ 3061013 h 6477113"/>
              <a:gd name="connsiteX11" fmla="*/ 5559352 w 6492116"/>
              <a:gd name="connsiteY11" fmla="*/ 3826591 h 6477113"/>
              <a:gd name="connsiteX12" fmla="*/ 5927101 w 6492116"/>
              <a:gd name="connsiteY12" fmla="*/ 5009347 h 6477113"/>
              <a:gd name="connsiteX13" fmla="*/ 6463815 w 6492116"/>
              <a:gd name="connsiteY13" fmla="*/ 4671416 h 6477113"/>
              <a:gd name="connsiteX14" fmla="*/ 6374364 w 6492116"/>
              <a:gd name="connsiteY14" fmla="*/ 5337073 h 6477113"/>
              <a:gd name="connsiteX15" fmla="*/ 5827709 w 6492116"/>
              <a:gd name="connsiteY15" fmla="*/ 5874051 h 6477113"/>
              <a:gd name="connsiteX16" fmla="*/ 5310875 w 6492116"/>
              <a:gd name="connsiteY16" fmla="*/ 6380947 h 6477113"/>
              <a:gd name="connsiteX17" fmla="*/ 2836032 w 6492116"/>
              <a:gd name="connsiteY17" fmla="*/ 6400825 h 6477113"/>
              <a:gd name="connsiteX18" fmla="*/ 3760370 w 6492116"/>
              <a:gd name="connsiteY18" fmla="*/ 5575878 h 6477113"/>
              <a:gd name="connsiteX19" fmla="*/ 2428527 w 6492116"/>
              <a:gd name="connsiteY19" fmla="*/ 5029225 h 6477113"/>
              <a:gd name="connsiteX20" fmla="*/ 2040901 w 6492116"/>
              <a:gd name="connsiteY20" fmla="*/ 6122530 h 6477113"/>
              <a:gd name="connsiteX21" fmla="*/ 927719 w 6492116"/>
              <a:gd name="connsiteY21" fmla="*/ 6172225 h 6477113"/>
              <a:gd name="connsiteX22" fmla="*/ 1474371 w 6492116"/>
              <a:gd name="connsiteY22" fmla="*/ 5327399 h 6477113"/>
              <a:gd name="connsiteX23" fmla="*/ 848205 w 6492116"/>
              <a:gd name="connsiteY23" fmla="*/ 4472634 h 6477113"/>
              <a:gd name="connsiteX24" fmla="*/ 699118 w 6492116"/>
              <a:gd name="connsiteY24" fmla="*/ 3329634 h 6477113"/>
              <a:gd name="connsiteX25" fmla="*/ 132588 w 6492116"/>
              <a:gd name="connsiteY25" fmla="*/ 3064891 h 6477113"/>
              <a:gd name="connsiteX26" fmla="*/ 43136 w 6492116"/>
              <a:gd name="connsiteY26" fmla="*/ 2584200 h 6477113"/>
              <a:gd name="connsiteX27" fmla="*/ 699119 w 6492116"/>
              <a:gd name="connsiteY27" fmla="*/ 1938156 h 6477113"/>
              <a:gd name="connsiteX28" fmla="*/ 1414736 w 6492116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38173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7284 h 6484660"/>
              <a:gd name="connsiteX1" fmla="*/ 1771644 w 6461397"/>
              <a:gd name="connsiteY1" fmla="*/ 643413 h 6484660"/>
              <a:gd name="connsiteX2" fmla="*/ 2308356 w 6461397"/>
              <a:gd name="connsiteY2" fmla="*/ 7571 h 6484660"/>
              <a:gd name="connsiteX3" fmla="*/ 2467381 w 6461397"/>
              <a:gd name="connsiteY3" fmla="*/ 365380 h 6484660"/>
              <a:gd name="connsiteX4" fmla="*/ 2894765 w 6461397"/>
              <a:gd name="connsiteY4" fmla="*/ 10408 h 6484660"/>
              <a:gd name="connsiteX5" fmla="*/ 2914643 w 6461397"/>
              <a:gd name="connsiteY5" fmla="*/ 683169 h 6484660"/>
              <a:gd name="connsiteX6" fmla="*/ 2576711 w 6461397"/>
              <a:gd name="connsiteY6" fmla="*/ 1262738 h 6484660"/>
              <a:gd name="connsiteX7" fmla="*/ 2387868 w 6461397"/>
              <a:gd name="connsiteY7" fmla="*/ 1749755 h 6484660"/>
              <a:gd name="connsiteX8" fmla="*/ 2566774 w 6461397"/>
              <a:gd name="connsiteY8" fmla="*/ 2432720 h 6484660"/>
              <a:gd name="connsiteX9" fmla="*/ 2845069 w 6461397"/>
              <a:gd name="connsiteY9" fmla="*/ 3002085 h 6484660"/>
              <a:gd name="connsiteX10" fmla="*/ 4524783 w 6461397"/>
              <a:gd name="connsiteY10" fmla="*/ 3068560 h 6484660"/>
              <a:gd name="connsiteX11" fmla="*/ 5528633 w 6461397"/>
              <a:gd name="connsiteY11" fmla="*/ 3834138 h 6484660"/>
              <a:gd name="connsiteX12" fmla="*/ 5896382 w 6461397"/>
              <a:gd name="connsiteY12" fmla="*/ 5016894 h 6484660"/>
              <a:gd name="connsiteX13" fmla="*/ 6433096 w 6461397"/>
              <a:gd name="connsiteY13" fmla="*/ 4678963 h 6484660"/>
              <a:gd name="connsiteX14" fmla="*/ 6343645 w 6461397"/>
              <a:gd name="connsiteY14" fmla="*/ 5344620 h 6484660"/>
              <a:gd name="connsiteX15" fmla="*/ 5796990 w 6461397"/>
              <a:gd name="connsiteY15" fmla="*/ 5881598 h 6484660"/>
              <a:gd name="connsiteX16" fmla="*/ 5280156 w 6461397"/>
              <a:gd name="connsiteY16" fmla="*/ 6388494 h 6484660"/>
              <a:gd name="connsiteX17" fmla="*/ 2805313 w 6461397"/>
              <a:gd name="connsiteY17" fmla="*/ 6408372 h 6484660"/>
              <a:gd name="connsiteX18" fmla="*/ 3729651 w 6461397"/>
              <a:gd name="connsiteY18" fmla="*/ 5583425 h 6484660"/>
              <a:gd name="connsiteX19" fmla="*/ 2397808 w 6461397"/>
              <a:gd name="connsiteY19" fmla="*/ 5036772 h 6484660"/>
              <a:gd name="connsiteX20" fmla="*/ 2010182 w 6461397"/>
              <a:gd name="connsiteY20" fmla="*/ 6130077 h 6484660"/>
              <a:gd name="connsiteX21" fmla="*/ 897000 w 6461397"/>
              <a:gd name="connsiteY21" fmla="*/ 6179772 h 6484660"/>
              <a:gd name="connsiteX22" fmla="*/ 1443652 w 6461397"/>
              <a:gd name="connsiteY22" fmla="*/ 5334946 h 6484660"/>
              <a:gd name="connsiteX23" fmla="*/ 817486 w 6461397"/>
              <a:gd name="connsiteY23" fmla="*/ 4480181 h 6484660"/>
              <a:gd name="connsiteX24" fmla="*/ 668399 w 6461397"/>
              <a:gd name="connsiteY24" fmla="*/ 3337181 h 6484660"/>
              <a:gd name="connsiteX25" fmla="*/ 270834 w 6461397"/>
              <a:gd name="connsiteY25" fmla="*/ 3032682 h 6484660"/>
              <a:gd name="connsiteX26" fmla="*/ 12417 w 6461397"/>
              <a:gd name="connsiteY26" fmla="*/ 2591747 h 6484660"/>
              <a:gd name="connsiteX27" fmla="*/ 668400 w 6461397"/>
              <a:gd name="connsiteY27" fmla="*/ 1945703 h 6484660"/>
              <a:gd name="connsiteX28" fmla="*/ 1384017 w 6461397"/>
              <a:gd name="connsiteY28" fmla="*/ 1687284 h 6484660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894765 w 6461397"/>
              <a:gd name="connsiteY4" fmla="*/ 2861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1117 h 6478493"/>
              <a:gd name="connsiteX1" fmla="*/ 1771644 w 6461397"/>
              <a:gd name="connsiteY1" fmla="*/ 637246 h 6478493"/>
              <a:gd name="connsiteX2" fmla="*/ 2308356 w 6461397"/>
              <a:gd name="connsiteY2" fmla="*/ 1404 h 6478493"/>
              <a:gd name="connsiteX3" fmla="*/ 2467381 w 6461397"/>
              <a:gd name="connsiteY3" fmla="*/ 359213 h 6478493"/>
              <a:gd name="connsiteX4" fmla="*/ 2894765 w 6461397"/>
              <a:gd name="connsiteY4" fmla="*/ 4241 h 6478493"/>
              <a:gd name="connsiteX5" fmla="*/ 2914643 w 6461397"/>
              <a:gd name="connsiteY5" fmla="*/ 677002 h 6478493"/>
              <a:gd name="connsiteX6" fmla="*/ 2576711 w 6461397"/>
              <a:gd name="connsiteY6" fmla="*/ 1256571 h 6478493"/>
              <a:gd name="connsiteX7" fmla="*/ 2387868 w 6461397"/>
              <a:gd name="connsiteY7" fmla="*/ 1743588 h 6478493"/>
              <a:gd name="connsiteX8" fmla="*/ 2566774 w 6461397"/>
              <a:gd name="connsiteY8" fmla="*/ 2426553 h 6478493"/>
              <a:gd name="connsiteX9" fmla="*/ 2845069 w 6461397"/>
              <a:gd name="connsiteY9" fmla="*/ 2995918 h 6478493"/>
              <a:gd name="connsiteX10" fmla="*/ 4524783 w 6461397"/>
              <a:gd name="connsiteY10" fmla="*/ 3062393 h 6478493"/>
              <a:gd name="connsiteX11" fmla="*/ 5528633 w 6461397"/>
              <a:gd name="connsiteY11" fmla="*/ 3827971 h 6478493"/>
              <a:gd name="connsiteX12" fmla="*/ 5896382 w 6461397"/>
              <a:gd name="connsiteY12" fmla="*/ 5010727 h 6478493"/>
              <a:gd name="connsiteX13" fmla="*/ 6433096 w 6461397"/>
              <a:gd name="connsiteY13" fmla="*/ 4672796 h 6478493"/>
              <a:gd name="connsiteX14" fmla="*/ 6343645 w 6461397"/>
              <a:gd name="connsiteY14" fmla="*/ 5338453 h 6478493"/>
              <a:gd name="connsiteX15" fmla="*/ 5796990 w 6461397"/>
              <a:gd name="connsiteY15" fmla="*/ 5875431 h 6478493"/>
              <a:gd name="connsiteX16" fmla="*/ 5280156 w 6461397"/>
              <a:gd name="connsiteY16" fmla="*/ 6382327 h 6478493"/>
              <a:gd name="connsiteX17" fmla="*/ 2805313 w 6461397"/>
              <a:gd name="connsiteY17" fmla="*/ 6402205 h 6478493"/>
              <a:gd name="connsiteX18" fmla="*/ 3729651 w 6461397"/>
              <a:gd name="connsiteY18" fmla="*/ 5577258 h 6478493"/>
              <a:gd name="connsiteX19" fmla="*/ 2397808 w 6461397"/>
              <a:gd name="connsiteY19" fmla="*/ 5030605 h 6478493"/>
              <a:gd name="connsiteX20" fmla="*/ 2010182 w 6461397"/>
              <a:gd name="connsiteY20" fmla="*/ 6123910 h 6478493"/>
              <a:gd name="connsiteX21" fmla="*/ 897000 w 6461397"/>
              <a:gd name="connsiteY21" fmla="*/ 6173605 h 6478493"/>
              <a:gd name="connsiteX22" fmla="*/ 1443652 w 6461397"/>
              <a:gd name="connsiteY22" fmla="*/ 5328779 h 6478493"/>
              <a:gd name="connsiteX23" fmla="*/ 817486 w 6461397"/>
              <a:gd name="connsiteY23" fmla="*/ 4474014 h 6478493"/>
              <a:gd name="connsiteX24" fmla="*/ 668399 w 6461397"/>
              <a:gd name="connsiteY24" fmla="*/ 3331014 h 6478493"/>
              <a:gd name="connsiteX25" fmla="*/ 270834 w 6461397"/>
              <a:gd name="connsiteY25" fmla="*/ 3026515 h 6478493"/>
              <a:gd name="connsiteX26" fmla="*/ 12417 w 6461397"/>
              <a:gd name="connsiteY26" fmla="*/ 2585580 h 6478493"/>
              <a:gd name="connsiteX27" fmla="*/ 668400 w 6461397"/>
              <a:gd name="connsiteY27" fmla="*/ 1939536 h 6478493"/>
              <a:gd name="connsiteX28" fmla="*/ 1384017 w 6461397"/>
              <a:gd name="connsiteY28" fmla="*/ 1681117 h 6478493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387868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626408 w 6461397"/>
              <a:gd name="connsiteY8" fmla="*/ 2386749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715860 w 6461397"/>
              <a:gd name="connsiteY8" fmla="*/ 2217783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61397" h="6478445">
                <a:moveTo>
                  <a:pt x="1384017" y="1681069"/>
                </a:moveTo>
                <a:cubicBezTo>
                  <a:pt x="1567891" y="1464021"/>
                  <a:pt x="1645748" y="925433"/>
                  <a:pt x="1771644" y="637198"/>
                </a:cubicBezTo>
                <a:cubicBezTo>
                  <a:pt x="1897540" y="348963"/>
                  <a:pt x="2043313" y="-2001"/>
                  <a:pt x="2308356" y="1356"/>
                </a:cubicBezTo>
                <a:cubicBezTo>
                  <a:pt x="2573399" y="4713"/>
                  <a:pt x="2369646" y="358692"/>
                  <a:pt x="2467381" y="359165"/>
                </a:cubicBezTo>
                <a:cubicBezTo>
                  <a:pt x="2565116" y="359638"/>
                  <a:pt x="2621438" y="60558"/>
                  <a:pt x="2894765" y="4193"/>
                </a:cubicBezTo>
                <a:cubicBezTo>
                  <a:pt x="3168092" y="-52172"/>
                  <a:pt x="2951087" y="474859"/>
                  <a:pt x="2914643" y="676954"/>
                </a:cubicBezTo>
                <a:cubicBezTo>
                  <a:pt x="2878199" y="879049"/>
                  <a:pt x="2745676" y="1039002"/>
                  <a:pt x="2676102" y="1216766"/>
                </a:cubicBezTo>
                <a:cubicBezTo>
                  <a:pt x="2606528" y="1394530"/>
                  <a:pt x="2490573" y="1576704"/>
                  <a:pt x="2497199" y="1743540"/>
                </a:cubicBezTo>
                <a:cubicBezTo>
                  <a:pt x="2503825" y="1910376"/>
                  <a:pt x="2657882" y="2009061"/>
                  <a:pt x="2715860" y="2217783"/>
                </a:cubicBezTo>
                <a:cubicBezTo>
                  <a:pt x="2773838" y="2426505"/>
                  <a:pt x="2543582" y="2855110"/>
                  <a:pt x="2845069" y="2995870"/>
                </a:cubicBezTo>
                <a:cubicBezTo>
                  <a:pt x="3146556" y="3136630"/>
                  <a:pt x="4046048" y="2936922"/>
                  <a:pt x="4524783" y="3062345"/>
                </a:cubicBezTo>
                <a:cubicBezTo>
                  <a:pt x="5003518" y="3187768"/>
                  <a:pt x="5300033" y="3503201"/>
                  <a:pt x="5528633" y="3827923"/>
                </a:cubicBezTo>
                <a:cubicBezTo>
                  <a:pt x="5757233" y="4152645"/>
                  <a:pt x="5745638" y="4869875"/>
                  <a:pt x="5896382" y="5010679"/>
                </a:cubicBezTo>
                <a:cubicBezTo>
                  <a:pt x="6047126" y="5151483"/>
                  <a:pt x="6358552" y="4618127"/>
                  <a:pt x="6433096" y="4672748"/>
                </a:cubicBezTo>
                <a:cubicBezTo>
                  <a:pt x="6507640" y="4727369"/>
                  <a:pt x="6419845" y="5137966"/>
                  <a:pt x="6343645" y="5338405"/>
                </a:cubicBezTo>
                <a:cubicBezTo>
                  <a:pt x="6267445" y="5538844"/>
                  <a:pt x="5974238" y="5701404"/>
                  <a:pt x="5796990" y="5875383"/>
                </a:cubicBezTo>
                <a:cubicBezTo>
                  <a:pt x="5619742" y="6049362"/>
                  <a:pt x="5778769" y="6294483"/>
                  <a:pt x="5280156" y="6382279"/>
                </a:cubicBezTo>
                <a:cubicBezTo>
                  <a:pt x="4781543" y="6470075"/>
                  <a:pt x="3063730" y="6536335"/>
                  <a:pt x="2805313" y="6402157"/>
                </a:cubicBezTo>
                <a:cubicBezTo>
                  <a:pt x="2546896" y="6267979"/>
                  <a:pt x="3966534" y="5775993"/>
                  <a:pt x="3729651" y="5577210"/>
                </a:cubicBezTo>
                <a:cubicBezTo>
                  <a:pt x="3492768" y="5378427"/>
                  <a:pt x="2684386" y="4939448"/>
                  <a:pt x="2397808" y="5030557"/>
                </a:cubicBezTo>
                <a:cubicBezTo>
                  <a:pt x="2111230" y="5121666"/>
                  <a:pt x="2260317" y="5933362"/>
                  <a:pt x="2010182" y="6123862"/>
                </a:cubicBezTo>
                <a:cubicBezTo>
                  <a:pt x="1760047" y="6314362"/>
                  <a:pt x="991422" y="6306079"/>
                  <a:pt x="897000" y="6173557"/>
                </a:cubicBezTo>
                <a:cubicBezTo>
                  <a:pt x="802578" y="6041035"/>
                  <a:pt x="1456904" y="5611996"/>
                  <a:pt x="1443652" y="5328731"/>
                </a:cubicBezTo>
                <a:cubicBezTo>
                  <a:pt x="1430400" y="5045466"/>
                  <a:pt x="963260" y="4810240"/>
                  <a:pt x="817486" y="4473966"/>
                </a:cubicBezTo>
                <a:cubicBezTo>
                  <a:pt x="671712" y="4137692"/>
                  <a:pt x="759508" y="3572216"/>
                  <a:pt x="668399" y="3330966"/>
                </a:cubicBezTo>
                <a:cubicBezTo>
                  <a:pt x="577290" y="3089716"/>
                  <a:pt x="380164" y="3150706"/>
                  <a:pt x="270834" y="3026467"/>
                </a:cubicBezTo>
                <a:cubicBezTo>
                  <a:pt x="161504" y="2902228"/>
                  <a:pt x="-53844" y="2766695"/>
                  <a:pt x="12417" y="2585532"/>
                </a:cubicBezTo>
                <a:cubicBezTo>
                  <a:pt x="78678" y="2404369"/>
                  <a:pt x="439800" y="2090232"/>
                  <a:pt x="668400" y="1939488"/>
                </a:cubicBezTo>
                <a:cubicBezTo>
                  <a:pt x="897000" y="1788744"/>
                  <a:pt x="1200143" y="1898117"/>
                  <a:pt x="1384017" y="1681069"/>
                </a:cubicBezTo>
                <a:close/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500BDD4-15AB-7C44-0A38-A1BA53A79031}"/>
              </a:ext>
            </a:extLst>
          </p:cNvPr>
          <p:cNvSpPr>
            <a:spLocks noChangeAspect="1"/>
          </p:cNvSpPr>
          <p:nvPr/>
        </p:nvSpPr>
        <p:spPr>
          <a:xfrm>
            <a:off x="6095999" y="2420218"/>
            <a:ext cx="1980970" cy="1986197"/>
          </a:xfrm>
          <a:custGeom>
            <a:avLst/>
            <a:gdLst>
              <a:gd name="connsiteX0" fmla="*/ 1595419 w 6815153"/>
              <a:gd name="connsiteY0" fmla="*/ 1568960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223819 w 6815153"/>
              <a:gd name="connsiteY0" fmla="*/ 922916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462358 w 6815153"/>
              <a:gd name="connsiteY0" fmla="*/ 744012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0 w 6869630"/>
              <a:gd name="connsiteY0" fmla="*/ 942795 h 4844898"/>
              <a:gd name="connsiteX1" fmla="*/ 2385392 w 6869630"/>
              <a:gd name="connsiteY1" fmla="*/ 942795 h 4844898"/>
              <a:gd name="connsiteX2" fmla="*/ 3081131 w 6869630"/>
              <a:gd name="connsiteY2" fmla="*/ 38334 h 4844898"/>
              <a:gd name="connsiteX3" fmla="*/ 3925957 w 6869630"/>
              <a:gd name="connsiteY3" fmla="*/ 286812 h 4844898"/>
              <a:gd name="connsiteX4" fmla="*/ 3448879 w 6869630"/>
              <a:gd name="connsiteY4" fmla="*/ 1360238 h 4844898"/>
              <a:gd name="connsiteX5" fmla="*/ 3588026 w 6869630"/>
              <a:gd name="connsiteY5" fmla="*/ 2324334 h 4844898"/>
              <a:gd name="connsiteX6" fmla="*/ 6321287 w 6869630"/>
              <a:gd name="connsiteY6" fmla="*/ 3835082 h 4844898"/>
              <a:gd name="connsiteX7" fmla="*/ 6818244 w 6869630"/>
              <a:gd name="connsiteY7" fmla="*/ 3328186 h 4844898"/>
              <a:gd name="connsiteX8" fmla="*/ 6708913 w 6869630"/>
              <a:gd name="connsiteY8" fmla="*/ 4252525 h 4844898"/>
              <a:gd name="connsiteX9" fmla="*/ 5536096 w 6869630"/>
              <a:gd name="connsiteY9" fmla="*/ 4749482 h 4844898"/>
              <a:gd name="connsiteX10" fmla="*/ 3697357 w 6869630"/>
              <a:gd name="connsiteY10" fmla="*/ 4779299 h 4844898"/>
              <a:gd name="connsiteX11" fmla="*/ 4661452 w 6869630"/>
              <a:gd name="connsiteY11" fmla="*/ 4043804 h 4844898"/>
              <a:gd name="connsiteX12" fmla="*/ 3289852 w 6869630"/>
              <a:gd name="connsiteY12" fmla="*/ 3407699 h 4844898"/>
              <a:gd name="connsiteX13" fmla="*/ 2902226 w 6869630"/>
              <a:gd name="connsiteY13" fmla="*/ 4501004 h 4844898"/>
              <a:gd name="connsiteX14" fmla="*/ 1789044 w 6869630"/>
              <a:gd name="connsiteY14" fmla="*/ 4550699 h 4844898"/>
              <a:gd name="connsiteX15" fmla="*/ 2335696 w 6869630"/>
              <a:gd name="connsiteY15" fmla="*/ 3586604 h 4844898"/>
              <a:gd name="connsiteX16" fmla="*/ 1461052 w 6869630"/>
              <a:gd name="connsiteY16" fmla="*/ 1688230 h 4844898"/>
              <a:gd name="connsiteX17" fmla="*/ 159026 w 6869630"/>
              <a:gd name="connsiteY17" fmla="*/ 1360238 h 4844898"/>
              <a:gd name="connsiteX18" fmla="*/ 228600 w 6869630"/>
              <a:gd name="connsiteY18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406576 w 6815154"/>
              <a:gd name="connsiteY16" fmla="*/ 1688230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297246 w 6815154"/>
              <a:gd name="connsiteY16" fmla="*/ 1777682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183943 w 6668181"/>
              <a:gd name="connsiteY0" fmla="*/ 942795 h 4844898"/>
              <a:gd name="connsiteX1" fmla="*/ 2879682 w 6668181"/>
              <a:gd name="connsiteY1" fmla="*/ 38334 h 4844898"/>
              <a:gd name="connsiteX2" fmla="*/ 3724508 w 6668181"/>
              <a:gd name="connsiteY2" fmla="*/ 286812 h 4844898"/>
              <a:gd name="connsiteX3" fmla="*/ 3247430 w 6668181"/>
              <a:gd name="connsiteY3" fmla="*/ 1360238 h 4844898"/>
              <a:gd name="connsiteX4" fmla="*/ 3386577 w 6668181"/>
              <a:gd name="connsiteY4" fmla="*/ 2324334 h 4844898"/>
              <a:gd name="connsiteX5" fmla="*/ 6119838 w 6668181"/>
              <a:gd name="connsiteY5" fmla="*/ 3835082 h 4844898"/>
              <a:gd name="connsiteX6" fmla="*/ 6616795 w 6668181"/>
              <a:gd name="connsiteY6" fmla="*/ 3328186 h 4844898"/>
              <a:gd name="connsiteX7" fmla="*/ 6507464 w 6668181"/>
              <a:gd name="connsiteY7" fmla="*/ 4252525 h 4844898"/>
              <a:gd name="connsiteX8" fmla="*/ 5334647 w 6668181"/>
              <a:gd name="connsiteY8" fmla="*/ 4749482 h 4844898"/>
              <a:gd name="connsiteX9" fmla="*/ 3495908 w 6668181"/>
              <a:gd name="connsiteY9" fmla="*/ 4779299 h 4844898"/>
              <a:gd name="connsiteX10" fmla="*/ 4460003 w 6668181"/>
              <a:gd name="connsiteY10" fmla="*/ 4043804 h 4844898"/>
              <a:gd name="connsiteX11" fmla="*/ 3088403 w 6668181"/>
              <a:gd name="connsiteY11" fmla="*/ 3407699 h 4844898"/>
              <a:gd name="connsiteX12" fmla="*/ 2700777 w 6668181"/>
              <a:gd name="connsiteY12" fmla="*/ 4501004 h 4844898"/>
              <a:gd name="connsiteX13" fmla="*/ 1587595 w 6668181"/>
              <a:gd name="connsiteY13" fmla="*/ 4550699 h 4844898"/>
              <a:gd name="connsiteX14" fmla="*/ 2134247 w 6668181"/>
              <a:gd name="connsiteY14" fmla="*/ 3705873 h 4844898"/>
              <a:gd name="connsiteX15" fmla="*/ 1329177 w 6668181"/>
              <a:gd name="connsiteY15" fmla="*/ 2920682 h 4844898"/>
              <a:gd name="connsiteX16" fmla="*/ 1150273 w 6668181"/>
              <a:gd name="connsiteY16" fmla="*/ 1777682 h 4844898"/>
              <a:gd name="connsiteX17" fmla="*/ 514168 w 6668181"/>
              <a:gd name="connsiteY17" fmla="*/ 1370178 h 4844898"/>
              <a:gd name="connsiteX18" fmla="*/ 27151 w 6668181"/>
              <a:gd name="connsiteY18" fmla="*/ 873221 h 4844898"/>
              <a:gd name="connsiteX19" fmla="*/ 2183943 w 6668181"/>
              <a:gd name="connsiteY19" fmla="*/ 942795 h 4844898"/>
              <a:gd name="connsiteX0" fmla="*/ 1706213 w 6190451"/>
              <a:gd name="connsiteY0" fmla="*/ 942795 h 4844898"/>
              <a:gd name="connsiteX1" fmla="*/ 2401952 w 6190451"/>
              <a:gd name="connsiteY1" fmla="*/ 38334 h 4844898"/>
              <a:gd name="connsiteX2" fmla="*/ 3246778 w 6190451"/>
              <a:gd name="connsiteY2" fmla="*/ 286812 h 4844898"/>
              <a:gd name="connsiteX3" fmla="*/ 2769700 w 6190451"/>
              <a:gd name="connsiteY3" fmla="*/ 1360238 h 4844898"/>
              <a:gd name="connsiteX4" fmla="*/ 2908847 w 6190451"/>
              <a:gd name="connsiteY4" fmla="*/ 2324334 h 4844898"/>
              <a:gd name="connsiteX5" fmla="*/ 5642108 w 6190451"/>
              <a:gd name="connsiteY5" fmla="*/ 3835082 h 4844898"/>
              <a:gd name="connsiteX6" fmla="*/ 6139065 w 6190451"/>
              <a:gd name="connsiteY6" fmla="*/ 3328186 h 4844898"/>
              <a:gd name="connsiteX7" fmla="*/ 6029734 w 6190451"/>
              <a:gd name="connsiteY7" fmla="*/ 4252525 h 4844898"/>
              <a:gd name="connsiteX8" fmla="*/ 4856917 w 6190451"/>
              <a:gd name="connsiteY8" fmla="*/ 4749482 h 4844898"/>
              <a:gd name="connsiteX9" fmla="*/ 3018178 w 6190451"/>
              <a:gd name="connsiteY9" fmla="*/ 4779299 h 4844898"/>
              <a:gd name="connsiteX10" fmla="*/ 3982273 w 6190451"/>
              <a:gd name="connsiteY10" fmla="*/ 4043804 h 4844898"/>
              <a:gd name="connsiteX11" fmla="*/ 2610673 w 6190451"/>
              <a:gd name="connsiteY11" fmla="*/ 3407699 h 4844898"/>
              <a:gd name="connsiteX12" fmla="*/ 2223047 w 6190451"/>
              <a:gd name="connsiteY12" fmla="*/ 4501004 h 4844898"/>
              <a:gd name="connsiteX13" fmla="*/ 1109865 w 6190451"/>
              <a:gd name="connsiteY13" fmla="*/ 4550699 h 4844898"/>
              <a:gd name="connsiteX14" fmla="*/ 1656517 w 6190451"/>
              <a:gd name="connsiteY14" fmla="*/ 3705873 h 4844898"/>
              <a:gd name="connsiteX15" fmla="*/ 851447 w 6190451"/>
              <a:gd name="connsiteY15" fmla="*/ 2920682 h 4844898"/>
              <a:gd name="connsiteX16" fmla="*/ 672543 w 6190451"/>
              <a:gd name="connsiteY16" fmla="*/ 1777682 h 4844898"/>
              <a:gd name="connsiteX17" fmla="*/ 36438 w 6190451"/>
              <a:gd name="connsiteY17" fmla="*/ 1370178 h 4844898"/>
              <a:gd name="connsiteX18" fmla="*/ 692421 w 6190451"/>
              <a:gd name="connsiteY18" fmla="*/ 565108 h 4844898"/>
              <a:gd name="connsiteX19" fmla="*/ 1706213 w 6190451"/>
              <a:gd name="connsiteY19" fmla="*/ 942795 h 4844898"/>
              <a:gd name="connsiteX0" fmla="*/ 1646578 w 6190451"/>
              <a:gd name="connsiteY0" fmla="*/ 466175 h 4815539"/>
              <a:gd name="connsiteX1" fmla="*/ 2401952 w 6190451"/>
              <a:gd name="connsiteY1" fmla="*/ 8975 h 4815539"/>
              <a:gd name="connsiteX2" fmla="*/ 3246778 w 6190451"/>
              <a:gd name="connsiteY2" fmla="*/ 257453 h 4815539"/>
              <a:gd name="connsiteX3" fmla="*/ 2769700 w 6190451"/>
              <a:gd name="connsiteY3" fmla="*/ 1330879 h 4815539"/>
              <a:gd name="connsiteX4" fmla="*/ 2908847 w 6190451"/>
              <a:gd name="connsiteY4" fmla="*/ 2294975 h 4815539"/>
              <a:gd name="connsiteX5" fmla="*/ 5642108 w 6190451"/>
              <a:gd name="connsiteY5" fmla="*/ 3805723 h 4815539"/>
              <a:gd name="connsiteX6" fmla="*/ 6139065 w 6190451"/>
              <a:gd name="connsiteY6" fmla="*/ 3298827 h 4815539"/>
              <a:gd name="connsiteX7" fmla="*/ 6029734 w 6190451"/>
              <a:gd name="connsiteY7" fmla="*/ 4223166 h 4815539"/>
              <a:gd name="connsiteX8" fmla="*/ 4856917 w 6190451"/>
              <a:gd name="connsiteY8" fmla="*/ 4720123 h 4815539"/>
              <a:gd name="connsiteX9" fmla="*/ 3018178 w 6190451"/>
              <a:gd name="connsiteY9" fmla="*/ 4749940 h 4815539"/>
              <a:gd name="connsiteX10" fmla="*/ 3982273 w 6190451"/>
              <a:gd name="connsiteY10" fmla="*/ 4014445 h 4815539"/>
              <a:gd name="connsiteX11" fmla="*/ 2610673 w 6190451"/>
              <a:gd name="connsiteY11" fmla="*/ 3378340 h 4815539"/>
              <a:gd name="connsiteX12" fmla="*/ 2223047 w 6190451"/>
              <a:gd name="connsiteY12" fmla="*/ 4471645 h 4815539"/>
              <a:gd name="connsiteX13" fmla="*/ 1109865 w 6190451"/>
              <a:gd name="connsiteY13" fmla="*/ 4521340 h 4815539"/>
              <a:gd name="connsiteX14" fmla="*/ 1656517 w 6190451"/>
              <a:gd name="connsiteY14" fmla="*/ 3676514 h 4815539"/>
              <a:gd name="connsiteX15" fmla="*/ 851447 w 6190451"/>
              <a:gd name="connsiteY15" fmla="*/ 2891323 h 4815539"/>
              <a:gd name="connsiteX16" fmla="*/ 672543 w 6190451"/>
              <a:gd name="connsiteY16" fmla="*/ 1748323 h 4815539"/>
              <a:gd name="connsiteX17" fmla="*/ 36438 w 6190451"/>
              <a:gd name="connsiteY17" fmla="*/ 1340819 h 4815539"/>
              <a:gd name="connsiteX18" fmla="*/ 692421 w 6190451"/>
              <a:gd name="connsiteY18" fmla="*/ 535749 h 4815539"/>
              <a:gd name="connsiteX19" fmla="*/ 1646578 w 6190451"/>
              <a:gd name="connsiteY19" fmla="*/ 466175 h 4815539"/>
              <a:gd name="connsiteX0" fmla="*/ 1646578 w 6190451"/>
              <a:gd name="connsiteY0" fmla="*/ 1323026 h 5672390"/>
              <a:gd name="connsiteX1" fmla="*/ 2322439 w 6190451"/>
              <a:gd name="connsiteY1" fmla="*/ 1121 h 5672390"/>
              <a:gd name="connsiteX2" fmla="*/ 3246778 w 6190451"/>
              <a:gd name="connsiteY2" fmla="*/ 1114304 h 5672390"/>
              <a:gd name="connsiteX3" fmla="*/ 2769700 w 6190451"/>
              <a:gd name="connsiteY3" fmla="*/ 2187730 h 5672390"/>
              <a:gd name="connsiteX4" fmla="*/ 2908847 w 6190451"/>
              <a:gd name="connsiteY4" fmla="*/ 3151826 h 5672390"/>
              <a:gd name="connsiteX5" fmla="*/ 5642108 w 6190451"/>
              <a:gd name="connsiteY5" fmla="*/ 4662574 h 5672390"/>
              <a:gd name="connsiteX6" fmla="*/ 6139065 w 6190451"/>
              <a:gd name="connsiteY6" fmla="*/ 4155678 h 5672390"/>
              <a:gd name="connsiteX7" fmla="*/ 6029734 w 6190451"/>
              <a:gd name="connsiteY7" fmla="*/ 5080017 h 5672390"/>
              <a:gd name="connsiteX8" fmla="*/ 4856917 w 6190451"/>
              <a:gd name="connsiteY8" fmla="*/ 5576974 h 5672390"/>
              <a:gd name="connsiteX9" fmla="*/ 3018178 w 6190451"/>
              <a:gd name="connsiteY9" fmla="*/ 5606791 h 5672390"/>
              <a:gd name="connsiteX10" fmla="*/ 3982273 w 6190451"/>
              <a:gd name="connsiteY10" fmla="*/ 4871296 h 5672390"/>
              <a:gd name="connsiteX11" fmla="*/ 2610673 w 6190451"/>
              <a:gd name="connsiteY11" fmla="*/ 4235191 h 5672390"/>
              <a:gd name="connsiteX12" fmla="*/ 2223047 w 6190451"/>
              <a:gd name="connsiteY12" fmla="*/ 5328496 h 5672390"/>
              <a:gd name="connsiteX13" fmla="*/ 1109865 w 6190451"/>
              <a:gd name="connsiteY13" fmla="*/ 5378191 h 5672390"/>
              <a:gd name="connsiteX14" fmla="*/ 1656517 w 6190451"/>
              <a:gd name="connsiteY14" fmla="*/ 4533365 h 5672390"/>
              <a:gd name="connsiteX15" fmla="*/ 851447 w 6190451"/>
              <a:gd name="connsiteY15" fmla="*/ 3748174 h 5672390"/>
              <a:gd name="connsiteX16" fmla="*/ 672543 w 6190451"/>
              <a:gd name="connsiteY16" fmla="*/ 2605174 h 5672390"/>
              <a:gd name="connsiteX17" fmla="*/ 36438 w 6190451"/>
              <a:gd name="connsiteY17" fmla="*/ 2197670 h 5672390"/>
              <a:gd name="connsiteX18" fmla="*/ 692421 w 6190451"/>
              <a:gd name="connsiteY18" fmla="*/ 1392600 h 5672390"/>
              <a:gd name="connsiteX19" fmla="*/ 1646578 w 6190451"/>
              <a:gd name="connsiteY19" fmla="*/ 1323026 h 5672390"/>
              <a:gd name="connsiteX0" fmla="*/ 1646578 w 6190451"/>
              <a:gd name="connsiteY0" fmla="*/ 1429635 h 5778999"/>
              <a:gd name="connsiteX1" fmla="*/ 2322439 w 6190451"/>
              <a:gd name="connsiteY1" fmla="*/ 107730 h 5778999"/>
              <a:gd name="connsiteX2" fmla="*/ 2819395 w 6190451"/>
              <a:gd name="connsiteY2" fmla="*/ 326391 h 5778999"/>
              <a:gd name="connsiteX3" fmla="*/ 2769700 w 6190451"/>
              <a:gd name="connsiteY3" fmla="*/ 2294339 h 5778999"/>
              <a:gd name="connsiteX4" fmla="*/ 2908847 w 6190451"/>
              <a:gd name="connsiteY4" fmla="*/ 3258435 h 5778999"/>
              <a:gd name="connsiteX5" fmla="*/ 5642108 w 6190451"/>
              <a:gd name="connsiteY5" fmla="*/ 4769183 h 5778999"/>
              <a:gd name="connsiteX6" fmla="*/ 6139065 w 6190451"/>
              <a:gd name="connsiteY6" fmla="*/ 4262287 h 5778999"/>
              <a:gd name="connsiteX7" fmla="*/ 6029734 w 6190451"/>
              <a:gd name="connsiteY7" fmla="*/ 5186626 h 5778999"/>
              <a:gd name="connsiteX8" fmla="*/ 4856917 w 6190451"/>
              <a:gd name="connsiteY8" fmla="*/ 5683583 h 5778999"/>
              <a:gd name="connsiteX9" fmla="*/ 3018178 w 6190451"/>
              <a:gd name="connsiteY9" fmla="*/ 5713400 h 5778999"/>
              <a:gd name="connsiteX10" fmla="*/ 3982273 w 6190451"/>
              <a:gd name="connsiteY10" fmla="*/ 4977905 h 5778999"/>
              <a:gd name="connsiteX11" fmla="*/ 2610673 w 6190451"/>
              <a:gd name="connsiteY11" fmla="*/ 4341800 h 5778999"/>
              <a:gd name="connsiteX12" fmla="*/ 2223047 w 6190451"/>
              <a:gd name="connsiteY12" fmla="*/ 5435105 h 5778999"/>
              <a:gd name="connsiteX13" fmla="*/ 1109865 w 6190451"/>
              <a:gd name="connsiteY13" fmla="*/ 5484800 h 5778999"/>
              <a:gd name="connsiteX14" fmla="*/ 1656517 w 6190451"/>
              <a:gd name="connsiteY14" fmla="*/ 4639974 h 5778999"/>
              <a:gd name="connsiteX15" fmla="*/ 851447 w 6190451"/>
              <a:gd name="connsiteY15" fmla="*/ 3854783 h 5778999"/>
              <a:gd name="connsiteX16" fmla="*/ 672543 w 6190451"/>
              <a:gd name="connsiteY16" fmla="*/ 2711783 h 5778999"/>
              <a:gd name="connsiteX17" fmla="*/ 36438 w 6190451"/>
              <a:gd name="connsiteY17" fmla="*/ 2304279 h 5778999"/>
              <a:gd name="connsiteX18" fmla="*/ 692421 w 6190451"/>
              <a:gd name="connsiteY18" fmla="*/ 1499209 h 5778999"/>
              <a:gd name="connsiteX19" fmla="*/ 1646578 w 6190451"/>
              <a:gd name="connsiteY19" fmla="*/ 1429635 h 5778999"/>
              <a:gd name="connsiteX0" fmla="*/ 1646578 w 6190451"/>
              <a:gd name="connsiteY0" fmla="*/ 1433002 h 5782366"/>
              <a:gd name="connsiteX1" fmla="*/ 2322439 w 6190451"/>
              <a:gd name="connsiteY1" fmla="*/ 111097 h 5782366"/>
              <a:gd name="connsiteX2" fmla="*/ 2819395 w 6190451"/>
              <a:gd name="connsiteY2" fmla="*/ 329758 h 5782366"/>
              <a:gd name="connsiteX3" fmla="*/ 3346169 w 6190451"/>
              <a:gd name="connsiteY3" fmla="*/ 103993 h 5782366"/>
              <a:gd name="connsiteX4" fmla="*/ 2769700 w 6190451"/>
              <a:gd name="connsiteY4" fmla="*/ 2297706 h 5782366"/>
              <a:gd name="connsiteX5" fmla="*/ 2908847 w 6190451"/>
              <a:gd name="connsiteY5" fmla="*/ 3261802 h 5782366"/>
              <a:gd name="connsiteX6" fmla="*/ 5642108 w 6190451"/>
              <a:gd name="connsiteY6" fmla="*/ 4772550 h 5782366"/>
              <a:gd name="connsiteX7" fmla="*/ 6139065 w 6190451"/>
              <a:gd name="connsiteY7" fmla="*/ 4265654 h 5782366"/>
              <a:gd name="connsiteX8" fmla="*/ 6029734 w 6190451"/>
              <a:gd name="connsiteY8" fmla="*/ 5189993 h 5782366"/>
              <a:gd name="connsiteX9" fmla="*/ 4856917 w 6190451"/>
              <a:gd name="connsiteY9" fmla="*/ 5686950 h 5782366"/>
              <a:gd name="connsiteX10" fmla="*/ 3018178 w 6190451"/>
              <a:gd name="connsiteY10" fmla="*/ 5716767 h 5782366"/>
              <a:gd name="connsiteX11" fmla="*/ 3982273 w 6190451"/>
              <a:gd name="connsiteY11" fmla="*/ 4981272 h 5782366"/>
              <a:gd name="connsiteX12" fmla="*/ 2610673 w 6190451"/>
              <a:gd name="connsiteY12" fmla="*/ 4345167 h 5782366"/>
              <a:gd name="connsiteX13" fmla="*/ 2223047 w 6190451"/>
              <a:gd name="connsiteY13" fmla="*/ 5438472 h 5782366"/>
              <a:gd name="connsiteX14" fmla="*/ 1109865 w 6190451"/>
              <a:gd name="connsiteY14" fmla="*/ 5488167 h 5782366"/>
              <a:gd name="connsiteX15" fmla="*/ 1656517 w 6190451"/>
              <a:gd name="connsiteY15" fmla="*/ 4643341 h 5782366"/>
              <a:gd name="connsiteX16" fmla="*/ 851447 w 6190451"/>
              <a:gd name="connsiteY16" fmla="*/ 3858150 h 5782366"/>
              <a:gd name="connsiteX17" fmla="*/ 672543 w 6190451"/>
              <a:gd name="connsiteY17" fmla="*/ 2715150 h 5782366"/>
              <a:gd name="connsiteX18" fmla="*/ 36438 w 6190451"/>
              <a:gd name="connsiteY18" fmla="*/ 2307646 h 5782366"/>
              <a:gd name="connsiteX19" fmla="*/ 692421 w 6190451"/>
              <a:gd name="connsiteY19" fmla="*/ 1502576 h 5782366"/>
              <a:gd name="connsiteX20" fmla="*/ 1646578 w 6190451"/>
              <a:gd name="connsiteY20" fmla="*/ 1433002 h 5782366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769700 w 6190451"/>
              <a:gd name="connsiteY5" fmla="*/ 2234613 h 5719273"/>
              <a:gd name="connsiteX6" fmla="*/ 2908847 w 6190451"/>
              <a:gd name="connsiteY6" fmla="*/ 3198709 h 5719273"/>
              <a:gd name="connsiteX7" fmla="*/ 5642108 w 6190451"/>
              <a:gd name="connsiteY7" fmla="*/ 4709457 h 5719273"/>
              <a:gd name="connsiteX8" fmla="*/ 6139065 w 6190451"/>
              <a:gd name="connsiteY8" fmla="*/ 4202561 h 5719273"/>
              <a:gd name="connsiteX9" fmla="*/ 6029734 w 6190451"/>
              <a:gd name="connsiteY9" fmla="*/ 5126900 h 5719273"/>
              <a:gd name="connsiteX10" fmla="*/ 4856917 w 6190451"/>
              <a:gd name="connsiteY10" fmla="*/ 5623857 h 5719273"/>
              <a:gd name="connsiteX11" fmla="*/ 3018178 w 6190451"/>
              <a:gd name="connsiteY11" fmla="*/ 5653674 h 5719273"/>
              <a:gd name="connsiteX12" fmla="*/ 3982273 w 6190451"/>
              <a:gd name="connsiteY12" fmla="*/ 4918179 h 5719273"/>
              <a:gd name="connsiteX13" fmla="*/ 2610673 w 6190451"/>
              <a:gd name="connsiteY13" fmla="*/ 4282074 h 5719273"/>
              <a:gd name="connsiteX14" fmla="*/ 2223047 w 6190451"/>
              <a:gd name="connsiteY14" fmla="*/ 5375379 h 5719273"/>
              <a:gd name="connsiteX15" fmla="*/ 1109865 w 6190451"/>
              <a:gd name="connsiteY15" fmla="*/ 5425074 h 5719273"/>
              <a:gd name="connsiteX16" fmla="*/ 1656517 w 6190451"/>
              <a:gd name="connsiteY16" fmla="*/ 4580248 h 5719273"/>
              <a:gd name="connsiteX17" fmla="*/ 851447 w 6190451"/>
              <a:gd name="connsiteY17" fmla="*/ 3795057 h 5719273"/>
              <a:gd name="connsiteX18" fmla="*/ 672543 w 6190451"/>
              <a:gd name="connsiteY18" fmla="*/ 2652057 h 5719273"/>
              <a:gd name="connsiteX19" fmla="*/ 36438 w 6190451"/>
              <a:gd name="connsiteY19" fmla="*/ 2244553 h 5719273"/>
              <a:gd name="connsiteX20" fmla="*/ 692421 w 6190451"/>
              <a:gd name="connsiteY20" fmla="*/ 1439483 h 5719273"/>
              <a:gd name="connsiteX21" fmla="*/ 1646578 w 6190451"/>
              <a:gd name="connsiteY21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769700 w 6190451"/>
              <a:gd name="connsiteY6" fmla="*/ 2234613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2908847 w 6190451"/>
              <a:gd name="connsiteY8" fmla="*/ 3198709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5622229 w 6190451"/>
              <a:gd name="connsiteY8" fmla="*/ 3139074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74212"/>
              <a:gd name="connsiteY0" fmla="*/ 1369909 h 5719273"/>
              <a:gd name="connsiteX1" fmla="*/ 2322439 w 6174212"/>
              <a:gd name="connsiteY1" fmla="*/ 48004 h 5719273"/>
              <a:gd name="connsiteX2" fmla="*/ 2819395 w 6174212"/>
              <a:gd name="connsiteY2" fmla="*/ 266665 h 5719273"/>
              <a:gd name="connsiteX3" fmla="*/ 3346169 w 6174212"/>
              <a:gd name="connsiteY3" fmla="*/ 40900 h 5719273"/>
              <a:gd name="connsiteX4" fmla="*/ 3435621 w 6174212"/>
              <a:gd name="connsiteY4" fmla="*/ 716761 h 5719273"/>
              <a:gd name="connsiteX5" fmla="*/ 2859151 w 6174212"/>
              <a:gd name="connsiteY5" fmla="*/ 1511891 h 5719273"/>
              <a:gd name="connsiteX6" fmla="*/ 2819396 w 6174212"/>
              <a:gd name="connsiteY6" fmla="*/ 2304187 h 5719273"/>
              <a:gd name="connsiteX7" fmla="*/ 2680247 w 6174212"/>
              <a:gd name="connsiteY7" fmla="*/ 2575378 h 5719273"/>
              <a:gd name="connsiteX8" fmla="*/ 5622229 w 6174212"/>
              <a:gd name="connsiteY8" fmla="*/ 3139074 h 5719273"/>
              <a:gd name="connsiteX9" fmla="*/ 5880647 w 6174212"/>
              <a:gd name="connsiteY9" fmla="*/ 4490796 h 5719273"/>
              <a:gd name="connsiteX10" fmla="*/ 6139065 w 6174212"/>
              <a:gd name="connsiteY10" fmla="*/ 4202561 h 5719273"/>
              <a:gd name="connsiteX11" fmla="*/ 6029734 w 6174212"/>
              <a:gd name="connsiteY11" fmla="*/ 5126900 h 5719273"/>
              <a:gd name="connsiteX12" fmla="*/ 4856917 w 6174212"/>
              <a:gd name="connsiteY12" fmla="*/ 5623857 h 5719273"/>
              <a:gd name="connsiteX13" fmla="*/ 3018178 w 6174212"/>
              <a:gd name="connsiteY13" fmla="*/ 5653674 h 5719273"/>
              <a:gd name="connsiteX14" fmla="*/ 3982273 w 6174212"/>
              <a:gd name="connsiteY14" fmla="*/ 4918179 h 5719273"/>
              <a:gd name="connsiteX15" fmla="*/ 2610673 w 6174212"/>
              <a:gd name="connsiteY15" fmla="*/ 4282074 h 5719273"/>
              <a:gd name="connsiteX16" fmla="*/ 2223047 w 6174212"/>
              <a:gd name="connsiteY16" fmla="*/ 5375379 h 5719273"/>
              <a:gd name="connsiteX17" fmla="*/ 1109865 w 6174212"/>
              <a:gd name="connsiteY17" fmla="*/ 5425074 h 5719273"/>
              <a:gd name="connsiteX18" fmla="*/ 1656517 w 6174212"/>
              <a:gd name="connsiteY18" fmla="*/ 4580248 h 5719273"/>
              <a:gd name="connsiteX19" fmla="*/ 851447 w 6174212"/>
              <a:gd name="connsiteY19" fmla="*/ 3795057 h 5719273"/>
              <a:gd name="connsiteX20" fmla="*/ 672543 w 6174212"/>
              <a:gd name="connsiteY20" fmla="*/ 2652057 h 5719273"/>
              <a:gd name="connsiteX21" fmla="*/ 36438 w 6174212"/>
              <a:gd name="connsiteY21" fmla="*/ 2244553 h 5719273"/>
              <a:gd name="connsiteX22" fmla="*/ 692421 w 6174212"/>
              <a:gd name="connsiteY22" fmla="*/ 1439483 h 5719273"/>
              <a:gd name="connsiteX23" fmla="*/ 1646578 w 6174212"/>
              <a:gd name="connsiteY23" fmla="*/ 1369909 h 5719273"/>
              <a:gd name="connsiteX0" fmla="*/ 1646578 w 6371070"/>
              <a:gd name="connsiteY0" fmla="*/ 1369909 h 5719273"/>
              <a:gd name="connsiteX1" fmla="*/ 2322439 w 6371070"/>
              <a:gd name="connsiteY1" fmla="*/ 48004 h 5719273"/>
              <a:gd name="connsiteX2" fmla="*/ 2819395 w 6371070"/>
              <a:gd name="connsiteY2" fmla="*/ 266665 h 5719273"/>
              <a:gd name="connsiteX3" fmla="*/ 3346169 w 6371070"/>
              <a:gd name="connsiteY3" fmla="*/ 40900 h 5719273"/>
              <a:gd name="connsiteX4" fmla="*/ 3435621 w 6371070"/>
              <a:gd name="connsiteY4" fmla="*/ 716761 h 5719273"/>
              <a:gd name="connsiteX5" fmla="*/ 2859151 w 6371070"/>
              <a:gd name="connsiteY5" fmla="*/ 1511891 h 5719273"/>
              <a:gd name="connsiteX6" fmla="*/ 2819396 w 6371070"/>
              <a:gd name="connsiteY6" fmla="*/ 2304187 h 5719273"/>
              <a:gd name="connsiteX7" fmla="*/ 2680247 w 6371070"/>
              <a:gd name="connsiteY7" fmla="*/ 2575378 h 5719273"/>
              <a:gd name="connsiteX8" fmla="*/ 5622229 w 6371070"/>
              <a:gd name="connsiteY8" fmla="*/ 3139074 h 5719273"/>
              <a:gd name="connsiteX9" fmla="*/ 5880647 w 6371070"/>
              <a:gd name="connsiteY9" fmla="*/ 4490796 h 5719273"/>
              <a:gd name="connsiteX10" fmla="*/ 6367665 w 6371070"/>
              <a:gd name="connsiteY10" fmla="*/ 4113108 h 5719273"/>
              <a:gd name="connsiteX11" fmla="*/ 6029734 w 6371070"/>
              <a:gd name="connsiteY11" fmla="*/ 5126900 h 5719273"/>
              <a:gd name="connsiteX12" fmla="*/ 4856917 w 6371070"/>
              <a:gd name="connsiteY12" fmla="*/ 5623857 h 5719273"/>
              <a:gd name="connsiteX13" fmla="*/ 3018178 w 6371070"/>
              <a:gd name="connsiteY13" fmla="*/ 5653674 h 5719273"/>
              <a:gd name="connsiteX14" fmla="*/ 3982273 w 6371070"/>
              <a:gd name="connsiteY14" fmla="*/ 4918179 h 5719273"/>
              <a:gd name="connsiteX15" fmla="*/ 2610673 w 6371070"/>
              <a:gd name="connsiteY15" fmla="*/ 4282074 h 5719273"/>
              <a:gd name="connsiteX16" fmla="*/ 2223047 w 6371070"/>
              <a:gd name="connsiteY16" fmla="*/ 5375379 h 5719273"/>
              <a:gd name="connsiteX17" fmla="*/ 1109865 w 6371070"/>
              <a:gd name="connsiteY17" fmla="*/ 5425074 h 5719273"/>
              <a:gd name="connsiteX18" fmla="*/ 1656517 w 6371070"/>
              <a:gd name="connsiteY18" fmla="*/ 4580248 h 5719273"/>
              <a:gd name="connsiteX19" fmla="*/ 851447 w 6371070"/>
              <a:gd name="connsiteY19" fmla="*/ 3795057 h 5719273"/>
              <a:gd name="connsiteX20" fmla="*/ 672543 w 6371070"/>
              <a:gd name="connsiteY20" fmla="*/ 2652057 h 5719273"/>
              <a:gd name="connsiteX21" fmla="*/ 36438 w 6371070"/>
              <a:gd name="connsiteY21" fmla="*/ 2244553 h 5719273"/>
              <a:gd name="connsiteX22" fmla="*/ 692421 w 6371070"/>
              <a:gd name="connsiteY22" fmla="*/ 1439483 h 5719273"/>
              <a:gd name="connsiteX23" fmla="*/ 1646578 w 6371070"/>
              <a:gd name="connsiteY23" fmla="*/ 1369909 h 5719273"/>
              <a:gd name="connsiteX0" fmla="*/ 1646578 w 6400188"/>
              <a:gd name="connsiteY0" fmla="*/ 1369909 h 5719273"/>
              <a:gd name="connsiteX1" fmla="*/ 2322439 w 6400188"/>
              <a:gd name="connsiteY1" fmla="*/ 48004 h 5719273"/>
              <a:gd name="connsiteX2" fmla="*/ 2819395 w 6400188"/>
              <a:gd name="connsiteY2" fmla="*/ 266665 h 5719273"/>
              <a:gd name="connsiteX3" fmla="*/ 3346169 w 6400188"/>
              <a:gd name="connsiteY3" fmla="*/ 40900 h 5719273"/>
              <a:gd name="connsiteX4" fmla="*/ 3435621 w 6400188"/>
              <a:gd name="connsiteY4" fmla="*/ 716761 h 5719273"/>
              <a:gd name="connsiteX5" fmla="*/ 2859151 w 6400188"/>
              <a:gd name="connsiteY5" fmla="*/ 1511891 h 5719273"/>
              <a:gd name="connsiteX6" fmla="*/ 2819396 w 6400188"/>
              <a:gd name="connsiteY6" fmla="*/ 2304187 h 5719273"/>
              <a:gd name="connsiteX7" fmla="*/ 2680247 w 6400188"/>
              <a:gd name="connsiteY7" fmla="*/ 2575378 h 5719273"/>
              <a:gd name="connsiteX8" fmla="*/ 5622229 w 6400188"/>
              <a:gd name="connsiteY8" fmla="*/ 3139074 h 5719273"/>
              <a:gd name="connsiteX9" fmla="*/ 5880647 w 6400188"/>
              <a:gd name="connsiteY9" fmla="*/ 4490796 h 5719273"/>
              <a:gd name="connsiteX10" fmla="*/ 6367665 w 6400188"/>
              <a:gd name="connsiteY10" fmla="*/ 4113108 h 5719273"/>
              <a:gd name="connsiteX11" fmla="*/ 6188760 w 6400188"/>
              <a:gd name="connsiteY11" fmla="*/ 5126900 h 5719273"/>
              <a:gd name="connsiteX12" fmla="*/ 4856917 w 6400188"/>
              <a:gd name="connsiteY12" fmla="*/ 5623857 h 5719273"/>
              <a:gd name="connsiteX13" fmla="*/ 3018178 w 6400188"/>
              <a:gd name="connsiteY13" fmla="*/ 5653674 h 5719273"/>
              <a:gd name="connsiteX14" fmla="*/ 3982273 w 6400188"/>
              <a:gd name="connsiteY14" fmla="*/ 4918179 h 5719273"/>
              <a:gd name="connsiteX15" fmla="*/ 2610673 w 6400188"/>
              <a:gd name="connsiteY15" fmla="*/ 4282074 h 5719273"/>
              <a:gd name="connsiteX16" fmla="*/ 2223047 w 6400188"/>
              <a:gd name="connsiteY16" fmla="*/ 5375379 h 5719273"/>
              <a:gd name="connsiteX17" fmla="*/ 1109865 w 6400188"/>
              <a:gd name="connsiteY17" fmla="*/ 5425074 h 5719273"/>
              <a:gd name="connsiteX18" fmla="*/ 1656517 w 6400188"/>
              <a:gd name="connsiteY18" fmla="*/ 4580248 h 5719273"/>
              <a:gd name="connsiteX19" fmla="*/ 851447 w 6400188"/>
              <a:gd name="connsiteY19" fmla="*/ 3795057 h 5719273"/>
              <a:gd name="connsiteX20" fmla="*/ 672543 w 6400188"/>
              <a:gd name="connsiteY20" fmla="*/ 2652057 h 5719273"/>
              <a:gd name="connsiteX21" fmla="*/ 36438 w 6400188"/>
              <a:gd name="connsiteY21" fmla="*/ 2244553 h 5719273"/>
              <a:gd name="connsiteX22" fmla="*/ 692421 w 6400188"/>
              <a:gd name="connsiteY22" fmla="*/ 1439483 h 5719273"/>
              <a:gd name="connsiteX23" fmla="*/ 1646578 w 6400188"/>
              <a:gd name="connsiteY23" fmla="*/ 1369909 h 5719273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725739"/>
              <a:gd name="connsiteX1" fmla="*/ 2322439 w 6400188"/>
              <a:gd name="connsiteY1" fmla="*/ 48004 h 5725739"/>
              <a:gd name="connsiteX2" fmla="*/ 2819395 w 6400188"/>
              <a:gd name="connsiteY2" fmla="*/ 266665 h 5725739"/>
              <a:gd name="connsiteX3" fmla="*/ 3346169 w 6400188"/>
              <a:gd name="connsiteY3" fmla="*/ 40900 h 5725739"/>
              <a:gd name="connsiteX4" fmla="*/ 3435621 w 6400188"/>
              <a:gd name="connsiteY4" fmla="*/ 716761 h 5725739"/>
              <a:gd name="connsiteX5" fmla="*/ 2859151 w 6400188"/>
              <a:gd name="connsiteY5" fmla="*/ 1511891 h 5725739"/>
              <a:gd name="connsiteX6" fmla="*/ 2819396 w 6400188"/>
              <a:gd name="connsiteY6" fmla="*/ 2304187 h 5725739"/>
              <a:gd name="connsiteX7" fmla="*/ 2680247 w 6400188"/>
              <a:gd name="connsiteY7" fmla="*/ 2575378 h 5725739"/>
              <a:gd name="connsiteX8" fmla="*/ 5622229 w 6400188"/>
              <a:gd name="connsiteY8" fmla="*/ 3139074 h 5725739"/>
              <a:gd name="connsiteX9" fmla="*/ 5880647 w 6400188"/>
              <a:gd name="connsiteY9" fmla="*/ 4490796 h 5725739"/>
              <a:gd name="connsiteX10" fmla="*/ 6367665 w 6400188"/>
              <a:gd name="connsiteY10" fmla="*/ 4113108 h 5725739"/>
              <a:gd name="connsiteX11" fmla="*/ 6188760 w 6400188"/>
              <a:gd name="connsiteY11" fmla="*/ 5126900 h 5725739"/>
              <a:gd name="connsiteX12" fmla="*/ 4856917 w 6400188"/>
              <a:gd name="connsiteY12" fmla="*/ 5623857 h 5725739"/>
              <a:gd name="connsiteX13" fmla="*/ 3018178 w 6400188"/>
              <a:gd name="connsiteY13" fmla="*/ 5653674 h 5725739"/>
              <a:gd name="connsiteX14" fmla="*/ 3942516 w 6400188"/>
              <a:gd name="connsiteY14" fmla="*/ 4828727 h 5725739"/>
              <a:gd name="connsiteX15" fmla="*/ 2610673 w 6400188"/>
              <a:gd name="connsiteY15" fmla="*/ 4282074 h 5725739"/>
              <a:gd name="connsiteX16" fmla="*/ 2223047 w 6400188"/>
              <a:gd name="connsiteY16" fmla="*/ 5375379 h 5725739"/>
              <a:gd name="connsiteX17" fmla="*/ 1109865 w 6400188"/>
              <a:gd name="connsiteY17" fmla="*/ 5425074 h 5725739"/>
              <a:gd name="connsiteX18" fmla="*/ 1656517 w 6400188"/>
              <a:gd name="connsiteY18" fmla="*/ 4580248 h 5725739"/>
              <a:gd name="connsiteX19" fmla="*/ 851447 w 6400188"/>
              <a:gd name="connsiteY19" fmla="*/ 3795057 h 5725739"/>
              <a:gd name="connsiteX20" fmla="*/ 672543 w 6400188"/>
              <a:gd name="connsiteY20" fmla="*/ 2652057 h 5725739"/>
              <a:gd name="connsiteX21" fmla="*/ 36438 w 6400188"/>
              <a:gd name="connsiteY21" fmla="*/ 2244553 h 5725739"/>
              <a:gd name="connsiteX22" fmla="*/ 692421 w 6400188"/>
              <a:gd name="connsiteY22" fmla="*/ 1439483 h 5725739"/>
              <a:gd name="connsiteX23" fmla="*/ 1646578 w 6400188"/>
              <a:gd name="connsiteY23" fmla="*/ 1369909 h 5725739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680247 w 6400188"/>
              <a:gd name="connsiteY7" fmla="*/ 2575378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881264 w 6400188"/>
              <a:gd name="connsiteY20" fmla="*/ 2582483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08550 w 6362160"/>
              <a:gd name="connsiteY0" fmla="*/ 1369909 h 5795681"/>
              <a:gd name="connsiteX1" fmla="*/ 2284411 w 6362160"/>
              <a:gd name="connsiteY1" fmla="*/ 48004 h 5795681"/>
              <a:gd name="connsiteX2" fmla="*/ 2781367 w 6362160"/>
              <a:gd name="connsiteY2" fmla="*/ 266665 h 5795681"/>
              <a:gd name="connsiteX3" fmla="*/ 3308141 w 6362160"/>
              <a:gd name="connsiteY3" fmla="*/ 40900 h 5795681"/>
              <a:gd name="connsiteX4" fmla="*/ 3397593 w 6362160"/>
              <a:gd name="connsiteY4" fmla="*/ 716761 h 5795681"/>
              <a:gd name="connsiteX5" fmla="*/ 2811184 w 6362160"/>
              <a:gd name="connsiteY5" fmla="*/ 1631161 h 5795681"/>
              <a:gd name="connsiteX6" fmla="*/ 2870820 w 6362160"/>
              <a:gd name="connsiteY6" fmla="*/ 2224674 h 5795681"/>
              <a:gd name="connsiteX7" fmla="*/ 2791306 w 6362160"/>
              <a:gd name="connsiteY7" fmla="*/ 2644952 h 5795681"/>
              <a:gd name="connsiteX8" fmla="*/ 5584201 w 6362160"/>
              <a:gd name="connsiteY8" fmla="*/ 3139074 h 5795681"/>
              <a:gd name="connsiteX9" fmla="*/ 5842619 w 6362160"/>
              <a:gd name="connsiteY9" fmla="*/ 4490796 h 5795681"/>
              <a:gd name="connsiteX10" fmla="*/ 6329637 w 6362160"/>
              <a:gd name="connsiteY10" fmla="*/ 4113108 h 5795681"/>
              <a:gd name="connsiteX11" fmla="*/ 6150732 w 6362160"/>
              <a:gd name="connsiteY11" fmla="*/ 5126900 h 5795681"/>
              <a:gd name="connsiteX12" fmla="*/ 4818889 w 6362160"/>
              <a:gd name="connsiteY12" fmla="*/ 5623857 h 5795681"/>
              <a:gd name="connsiteX13" fmla="*/ 2980150 w 6362160"/>
              <a:gd name="connsiteY13" fmla="*/ 5653674 h 5795681"/>
              <a:gd name="connsiteX14" fmla="*/ 3904488 w 6362160"/>
              <a:gd name="connsiteY14" fmla="*/ 4828727 h 5795681"/>
              <a:gd name="connsiteX15" fmla="*/ 2572645 w 6362160"/>
              <a:gd name="connsiteY15" fmla="*/ 4282074 h 5795681"/>
              <a:gd name="connsiteX16" fmla="*/ 2185019 w 6362160"/>
              <a:gd name="connsiteY16" fmla="*/ 5375379 h 5795681"/>
              <a:gd name="connsiteX17" fmla="*/ 1071837 w 6362160"/>
              <a:gd name="connsiteY17" fmla="*/ 5425074 h 5795681"/>
              <a:gd name="connsiteX18" fmla="*/ 1618489 w 6362160"/>
              <a:gd name="connsiteY18" fmla="*/ 4580248 h 5795681"/>
              <a:gd name="connsiteX19" fmla="*/ 992323 w 6362160"/>
              <a:gd name="connsiteY19" fmla="*/ 3725483 h 5795681"/>
              <a:gd name="connsiteX20" fmla="*/ 843236 w 6362160"/>
              <a:gd name="connsiteY20" fmla="*/ 2582483 h 5795681"/>
              <a:gd name="connsiteX21" fmla="*/ 38167 w 6362160"/>
              <a:gd name="connsiteY21" fmla="*/ 2006014 h 5795681"/>
              <a:gd name="connsiteX22" fmla="*/ 654393 w 6362160"/>
              <a:gd name="connsiteY22" fmla="*/ 1439483 h 5795681"/>
              <a:gd name="connsiteX23" fmla="*/ 1608550 w 6362160"/>
              <a:gd name="connsiteY23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627276 w 6335043"/>
              <a:gd name="connsiteY23" fmla="*/ 1439483 h 5795681"/>
              <a:gd name="connsiteX24" fmla="*/ 1581433 w 6335043"/>
              <a:gd name="connsiteY24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537824 w 6335043"/>
              <a:gd name="connsiteY23" fmla="*/ 1449422 h 5795681"/>
              <a:gd name="connsiteX24" fmla="*/ 1581433 w 6335043"/>
              <a:gd name="connsiteY24" fmla="*/ 1369909 h 5795681"/>
              <a:gd name="connsiteX0" fmla="*/ 1313076 w 6335043"/>
              <a:gd name="connsiteY0" fmla="*/ 1422677 h 5798754"/>
              <a:gd name="connsiteX1" fmla="*/ 2257294 w 6335043"/>
              <a:gd name="connsiteY1" fmla="*/ 51077 h 5798754"/>
              <a:gd name="connsiteX2" fmla="*/ 2754250 w 6335043"/>
              <a:gd name="connsiteY2" fmla="*/ 269738 h 5798754"/>
              <a:gd name="connsiteX3" fmla="*/ 3281024 w 6335043"/>
              <a:gd name="connsiteY3" fmla="*/ 43973 h 5798754"/>
              <a:gd name="connsiteX4" fmla="*/ 3370476 w 6335043"/>
              <a:gd name="connsiteY4" fmla="*/ 719834 h 5798754"/>
              <a:gd name="connsiteX5" fmla="*/ 2784067 w 6335043"/>
              <a:gd name="connsiteY5" fmla="*/ 1634234 h 5798754"/>
              <a:gd name="connsiteX6" fmla="*/ 2843703 w 6335043"/>
              <a:gd name="connsiteY6" fmla="*/ 2227747 h 5798754"/>
              <a:gd name="connsiteX7" fmla="*/ 2764189 w 6335043"/>
              <a:gd name="connsiteY7" fmla="*/ 2648025 h 5798754"/>
              <a:gd name="connsiteX8" fmla="*/ 5557084 w 6335043"/>
              <a:gd name="connsiteY8" fmla="*/ 3142147 h 5798754"/>
              <a:gd name="connsiteX9" fmla="*/ 5815502 w 6335043"/>
              <a:gd name="connsiteY9" fmla="*/ 4493869 h 5798754"/>
              <a:gd name="connsiteX10" fmla="*/ 6302520 w 6335043"/>
              <a:gd name="connsiteY10" fmla="*/ 4116181 h 5798754"/>
              <a:gd name="connsiteX11" fmla="*/ 6123615 w 6335043"/>
              <a:gd name="connsiteY11" fmla="*/ 5129973 h 5798754"/>
              <a:gd name="connsiteX12" fmla="*/ 4791772 w 6335043"/>
              <a:gd name="connsiteY12" fmla="*/ 5626930 h 5798754"/>
              <a:gd name="connsiteX13" fmla="*/ 2953033 w 6335043"/>
              <a:gd name="connsiteY13" fmla="*/ 5656747 h 5798754"/>
              <a:gd name="connsiteX14" fmla="*/ 3877371 w 6335043"/>
              <a:gd name="connsiteY14" fmla="*/ 4831800 h 5798754"/>
              <a:gd name="connsiteX15" fmla="*/ 2545528 w 6335043"/>
              <a:gd name="connsiteY15" fmla="*/ 4285147 h 5798754"/>
              <a:gd name="connsiteX16" fmla="*/ 2157902 w 6335043"/>
              <a:gd name="connsiteY16" fmla="*/ 5378452 h 5798754"/>
              <a:gd name="connsiteX17" fmla="*/ 1044720 w 6335043"/>
              <a:gd name="connsiteY17" fmla="*/ 5428147 h 5798754"/>
              <a:gd name="connsiteX18" fmla="*/ 1591372 w 6335043"/>
              <a:gd name="connsiteY18" fmla="*/ 4583321 h 5798754"/>
              <a:gd name="connsiteX19" fmla="*/ 965206 w 6335043"/>
              <a:gd name="connsiteY19" fmla="*/ 3728556 h 5798754"/>
              <a:gd name="connsiteX20" fmla="*/ 816119 w 6335043"/>
              <a:gd name="connsiteY20" fmla="*/ 2585556 h 5798754"/>
              <a:gd name="connsiteX21" fmla="*/ 249589 w 6335043"/>
              <a:gd name="connsiteY21" fmla="*/ 2320813 h 5798754"/>
              <a:gd name="connsiteX22" fmla="*/ 11050 w 6335043"/>
              <a:gd name="connsiteY22" fmla="*/ 2009087 h 5798754"/>
              <a:gd name="connsiteX23" fmla="*/ 537824 w 6335043"/>
              <a:gd name="connsiteY23" fmla="*/ 1452495 h 5798754"/>
              <a:gd name="connsiteX24" fmla="*/ 1313076 w 6335043"/>
              <a:gd name="connsiteY24" fmla="*/ 1422677 h 5798754"/>
              <a:gd name="connsiteX0" fmla="*/ 1313076 w 6335043"/>
              <a:gd name="connsiteY0" fmla="*/ 1450236 h 5826313"/>
              <a:gd name="connsiteX1" fmla="*/ 2018754 w 6335043"/>
              <a:gd name="connsiteY1" fmla="*/ 48818 h 5826313"/>
              <a:gd name="connsiteX2" fmla="*/ 2754250 w 6335043"/>
              <a:gd name="connsiteY2" fmla="*/ 297297 h 5826313"/>
              <a:gd name="connsiteX3" fmla="*/ 3281024 w 6335043"/>
              <a:gd name="connsiteY3" fmla="*/ 71532 h 5826313"/>
              <a:gd name="connsiteX4" fmla="*/ 3370476 w 6335043"/>
              <a:gd name="connsiteY4" fmla="*/ 747393 h 5826313"/>
              <a:gd name="connsiteX5" fmla="*/ 2784067 w 6335043"/>
              <a:gd name="connsiteY5" fmla="*/ 1661793 h 5826313"/>
              <a:gd name="connsiteX6" fmla="*/ 2843703 w 6335043"/>
              <a:gd name="connsiteY6" fmla="*/ 2255306 h 5826313"/>
              <a:gd name="connsiteX7" fmla="*/ 2764189 w 6335043"/>
              <a:gd name="connsiteY7" fmla="*/ 2675584 h 5826313"/>
              <a:gd name="connsiteX8" fmla="*/ 5557084 w 6335043"/>
              <a:gd name="connsiteY8" fmla="*/ 3169706 h 5826313"/>
              <a:gd name="connsiteX9" fmla="*/ 5815502 w 6335043"/>
              <a:gd name="connsiteY9" fmla="*/ 4521428 h 5826313"/>
              <a:gd name="connsiteX10" fmla="*/ 6302520 w 6335043"/>
              <a:gd name="connsiteY10" fmla="*/ 4143740 h 5826313"/>
              <a:gd name="connsiteX11" fmla="*/ 6123615 w 6335043"/>
              <a:gd name="connsiteY11" fmla="*/ 5157532 h 5826313"/>
              <a:gd name="connsiteX12" fmla="*/ 4791772 w 6335043"/>
              <a:gd name="connsiteY12" fmla="*/ 5654489 h 5826313"/>
              <a:gd name="connsiteX13" fmla="*/ 2953033 w 6335043"/>
              <a:gd name="connsiteY13" fmla="*/ 5684306 h 5826313"/>
              <a:gd name="connsiteX14" fmla="*/ 3877371 w 6335043"/>
              <a:gd name="connsiteY14" fmla="*/ 4859359 h 5826313"/>
              <a:gd name="connsiteX15" fmla="*/ 2545528 w 6335043"/>
              <a:gd name="connsiteY15" fmla="*/ 4312706 h 5826313"/>
              <a:gd name="connsiteX16" fmla="*/ 2157902 w 6335043"/>
              <a:gd name="connsiteY16" fmla="*/ 5406011 h 5826313"/>
              <a:gd name="connsiteX17" fmla="*/ 1044720 w 6335043"/>
              <a:gd name="connsiteY17" fmla="*/ 5455706 h 5826313"/>
              <a:gd name="connsiteX18" fmla="*/ 1591372 w 6335043"/>
              <a:gd name="connsiteY18" fmla="*/ 4610880 h 5826313"/>
              <a:gd name="connsiteX19" fmla="*/ 965206 w 6335043"/>
              <a:gd name="connsiteY19" fmla="*/ 3756115 h 5826313"/>
              <a:gd name="connsiteX20" fmla="*/ 816119 w 6335043"/>
              <a:gd name="connsiteY20" fmla="*/ 2613115 h 5826313"/>
              <a:gd name="connsiteX21" fmla="*/ 249589 w 6335043"/>
              <a:gd name="connsiteY21" fmla="*/ 2348372 h 5826313"/>
              <a:gd name="connsiteX22" fmla="*/ 11050 w 6335043"/>
              <a:gd name="connsiteY22" fmla="*/ 2036646 h 5826313"/>
              <a:gd name="connsiteX23" fmla="*/ 537824 w 6335043"/>
              <a:gd name="connsiteY23" fmla="*/ 1480054 h 5826313"/>
              <a:gd name="connsiteX24" fmla="*/ 1313076 w 6335043"/>
              <a:gd name="connsiteY24" fmla="*/ 1450236 h 5826313"/>
              <a:gd name="connsiteX0" fmla="*/ 1313076 w 6335043"/>
              <a:gd name="connsiteY0" fmla="*/ 1438743 h 5814820"/>
              <a:gd name="connsiteX1" fmla="*/ 2018754 w 6335043"/>
              <a:gd name="connsiteY1" fmla="*/ 37325 h 5814820"/>
              <a:gd name="connsiteX2" fmla="*/ 2466015 w 6335043"/>
              <a:gd name="connsiteY2" fmla="*/ 375256 h 5814820"/>
              <a:gd name="connsiteX3" fmla="*/ 3281024 w 6335043"/>
              <a:gd name="connsiteY3" fmla="*/ 60039 h 5814820"/>
              <a:gd name="connsiteX4" fmla="*/ 3370476 w 6335043"/>
              <a:gd name="connsiteY4" fmla="*/ 735900 h 5814820"/>
              <a:gd name="connsiteX5" fmla="*/ 2784067 w 6335043"/>
              <a:gd name="connsiteY5" fmla="*/ 1650300 h 5814820"/>
              <a:gd name="connsiteX6" fmla="*/ 2843703 w 6335043"/>
              <a:gd name="connsiteY6" fmla="*/ 2243813 h 5814820"/>
              <a:gd name="connsiteX7" fmla="*/ 2764189 w 6335043"/>
              <a:gd name="connsiteY7" fmla="*/ 2664091 h 5814820"/>
              <a:gd name="connsiteX8" fmla="*/ 5557084 w 6335043"/>
              <a:gd name="connsiteY8" fmla="*/ 3158213 h 5814820"/>
              <a:gd name="connsiteX9" fmla="*/ 5815502 w 6335043"/>
              <a:gd name="connsiteY9" fmla="*/ 4509935 h 5814820"/>
              <a:gd name="connsiteX10" fmla="*/ 6302520 w 6335043"/>
              <a:gd name="connsiteY10" fmla="*/ 4132247 h 5814820"/>
              <a:gd name="connsiteX11" fmla="*/ 6123615 w 6335043"/>
              <a:gd name="connsiteY11" fmla="*/ 5146039 h 5814820"/>
              <a:gd name="connsiteX12" fmla="*/ 4791772 w 6335043"/>
              <a:gd name="connsiteY12" fmla="*/ 5642996 h 5814820"/>
              <a:gd name="connsiteX13" fmla="*/ 2953033 w 6335043"/>
              <a:gd name="connsiteY13" fmla="*/ 5672813 h 5814820"/>
              <a:gd name="connsiteX14" fmla="*/ 3877371 w 6335043"/>
              <a:gd name="connsiteY14" fmla="*/ 4847866 h 5814820"/>
              <a:gd name="connsiteX15" fmla="*/ 2545528 w 6335043"/>
              <a:gd name="connsiteY15" fmla="*/ 4301213 h 5814820"/>
              <a:gd name="connsiteX16" fmla="*/ 2157902 w 6335043"/>
              <a:gd name="connsiteY16" fmla="*/ 5394518 h 5814820"/>
              <a:gd name="connsiteX17" fmla="*/ 1044720 w 6335043"/>
              <a:gd name="connsiteY17" fmla="*/ 5444213 h 5814820"/>
              <a:gd name="connsiteX18" fmla="*/ 1591372 w 6335043"/>
              <a:gd name="connsiteY18" fmla="*/ 4599387 h 5814820"/>
              <a:gd name="connsiteX19" fmla="*/ 965206 w 6335043"/>
              <a:gd name="connsiteY19" fmla="*/ 3744622 h 5814820"/>
              <a:gd name="connsiteX20" fmla="*/ 816119 w 6335043"/>
              <a:gd name="connsiteY20" fmla="*/ 2601622 h 5814820"/>
              <a:gd name="connsiteX21" fmla="*/ 249589 w 6335043"/>
              <a:gd name="connsiteY21" fmla="*/ 2336879 h 5814820"/>
              <a:gd name="connsiteX22" fmla="*/ 11050 w 6335043"/>
              <a:gd name="connsiteY22" fmla="*/ 2025153 h 5814820"/>
              <a:gd name="connsiteX23" fmla="*/ 537824 w 6335043"/>
              <a:gd name="connsiteY23" fmla="*/ 1468561 h 5814820"/>
              <a:gd name="connsiteX24" fmla="*/ 1313076 w 6335043"/>
              <a:gd name="connsiteY24" fmla="*/ 1438743 h 5814820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370476 w 6335043"/>
              <a:gd name="connsiteY4" fmla="*/ 743862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253441 w 6335043"/>
              <a:gd name="connsiteY0" fmla="*/ 1138592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253441 w 6335043"/>
              <a:gd name="connsiteY24" fmla="*/ 1138592 h 5822782"/>
              <a:gd name="connsiteX0" fmla="*/ 1266966 w 6348568"/>
              <a:gd name="connsiteY0" fmla="*/ 1138592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266966 w 6348568"/>
              <a:gd name="connsiteY24" fmla="*/ 1138592 h 5822782"/>
              <a:gd name="connsiteX0" fmla="*/ 1565140 w 6348568"/>
              <a:gd name="connsiteY0" fmla="*/ 1098835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65140 w 6348568"/>
              <a:gd name="connsiteY24" fmla="*/ 1098835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45262 w 6348568"/>
              <a:gd name="connsiteY0" fmla="*/ 959687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45262 w 6348568"/>
              <a:gd name="connsiteY24" fmla="*/ 959687 h 5822782"/>
              <a:gd name="connsiteX0" fmla="*/ 1545262 w 6348568"/>
              <a:gd name="connsiteY0" fmla="*/ 1735257 h 6598352"/>
              <a:gd name="connsiteX1" fmla="*/ 2300636 w 6348568"/>
              <a:gd name="connsiteY1" fmla="*/ 5848 h 6598352"/>
              <a:gd name="connsiteX2" fmla="*/ 2479540 w 6348568"/>
              <a:gd name="connsiteY2" fmla="*/ 1158788 h 6598352"/>
              <a:gd name="connsiteX3" fmla="*/ 3046071 w 6348568"/>
              <a:gd name="connsiteY3" fmla="*/ 793876 h 6598352"/>
              <a:gd name="connsiteX4" fmla="*/ 3165340 w 6348568"/>
              <a:gd name="connsiteY4" fmla="*/ 1529371 h 6598352"/>
              <a:gd name="connsiteX5" fmla="*/ 2797592 w 6348568"/>
              <a:gd name="connsiteY5" fmla="*/ 2433832 h 6598352"/>
              <a:gd name="connsiteX6" fmla="*/ 2857228 w 6348568"/>
              <a:gd name="connsiteY6" fmla="*/ 3027345 h 6598352"/>
              <a:gd name="connsiteX7" fmla="*/ 2777714 w 6348568"/>
              <a:gd name="connsiteY7" fmla="*/ 3447623 h 6598352"/>
              <a:gd name="connsiteX8" fmla="*/ 5570609 w 6348568"/>
              <a:gd name="connsiteY8" fmla="*/ 3941745 h 6598352"/>
              <a:gd name="connsiteX9" fmla="*/ 5829027 w 6348568"/>
              <a:gd name="connsiteY9" fmla="*/ 5293467 h 6598352"/>
              <a:gd name="connsiteX10" fmla="*/ 6316045 w 6348568"/>
              <a:gd name="connsiteY10" fmla="*/ 4915779 h 6598352"/>
              <a:gd name="connsiteX11" fmla="*/ 6137140 w 6348568"/>
              <a:gd name="connsiteY11" fmla="*/ 5929571 h 6598352"/>
              <a:gd name="connsiteX12" fmla="*/ 4805297 w 6348568"/>
              <a:gd name="connsiteY12" fmla="*/ 6426528 h 6598352"/>
              <a:gd name="connsiteX13" fmla="*/ 2966558 w 6348568"/>
              <a:gd name="connsiteY13" fmla="*/ 6456345 h 6598352"/>
              <a:gd name="connsiteX14" fmla="*/ 3890896 w 6348568"/>
              <a:gd name="connsiteY14" fmla="*/ 5631398 h 6598352"/>
              <a:gd name="connsiteX15" fmla="*/ 2559053 w 6348568"/>
              <a:gd name="connsiteY15" fmla="*/ 5084745 h 6598352"/>
              <a:gd name="connsiteX16" fmla="*/ 2171427 w 6348568"/>
              <a:gd name="connsiteY16" fmla="*/ 6178050 h 6598352"/>
              <a:gd name="connsiteX17" fmla="*/ 1058245 w 6348568"/>
              <a:gd name="connsiteY17" fmla="*/ 6227745 h 6598352"/>
              <a:gd name="connsiteX18" fmla="*/ 1604897 w 6348568"/>
              <a:gd name="connsiteY18" fmla="*/ 5382919 h 6598352"/>
              <a:gd name="connsiteX19" fmla="*/ 978731 w 6348568"/>
              <a:gd name="connsiteY19" fmla="*/ 4528154 h 6598352"/>
              <a:gd name="connsiteX20" fmla="*/ 829644 w 6348568"/>
              <a:gd name="connsiteY20" fmla="*/ 3385154 h 6598352"/>
              <a:gd name="connsiteX21" fmla="*/ 263114 w 6348568"/>
              <a:gd name="connsiteY21" fmla="*/ 3120411 h 6598352"/>
              <a:gd name="connsiteX22" fmla="*/ 24575 w 6348568"/>
              <a:gd name="connsiteY22" fmla="*/ 2808685 h 6598352"/>
              <a:gd name="connsiteX23" fmla="*/ 829645 w 6348568"/>
              <a:gd name="connsiteY23" fmla="*/ 1993676 h 6598352"/>
              <a:gd name="connsiteX24" fmla="*/ 1545262 w 6348568"/>
              <a:gd name="connsiteY24" fmla="*/ 1735257 h 6598352"/>
              <a:gd name="connsiteX0" fmla="*/ 1545262 w 6348568"/>
              <a:gd name="connsiteY0" fmla="*/ 1736181 h 6599276"/>
              <a:gd name="connsiteX1" fmla="*/ 1803680 w 6348568"/>
              <a:gd name="connsiteY1" fmla="*/ 732066 h 6599276"/>
              <a:gd name="connsiteX2" fmla="*/ 2300636 w 6348568"/>
              <a:gd name="connsiteY2" fmla="*/ 6772 h 6599276"/>
              <a:gd name="connsiteX3" fmla="*/ 2479540 w 6348568"/>
              <a:gd name="connsiteY3" fmla="*/ 1159712 h 6599276"/>
              <a:gd name="connsiteX4" fmla="*/ 3046071 w 6348568"/>
              <a:gd name="connsiteY4" fmla="*/ 794800 h 6599276"/>
              <a:gd name="connsiteX5" fmla="*/ 3165340 w 6348568"/>
              <a:gd name="connsiteY5" fmla="*/ 1530295 h 6599276"/>
              <a:gd name="connsiteX6" fmla="*/ 2797592 w 6348568"/>
              <a:gd name="connsiteY6" fmla="*/ 2434756 h 6599276"/>
              <a:gd name="connsiteX7" fmla="*/ 2857228 w 6348568"/>
              <a:gd name="connsiteY7" fmla="*/ 3028269 h 6599276"/>
              <a:gd name="connsiteX8" fmla="*/ 2777714 w 6348568"/>
              <a:gd name="connsiteY8" fmla="*/ 3448547 h 6599276"/>
              <a:gd name="connsiteX9" fmla="*/ 5570609 w 6348568"/>
              <a:gd name="connsiteY9" fmla="*/ 3942669 h 6599276"/>
              <a:gd name="connsiteX10" fmla="*/ 5829027 w 6348568"/>
              <a:gd name="connsiteY10" fmla="*/ 5294391 h 6599276"/>
              <a:gd name="connsiteX11" fmla="*/ 6316045 w 6348568"/>
              <a:gd name="connsiteY11" fmla="*/ 4916703 h 6599276"/>
              <a:gd name="connsiteX12" fmla="*/ 6137140 w 6348568"/>
              <a:gd name="connsiteY12" fmla="*/ 5930495 h 6599276"/>
              <a:gd name="connsiteX13" fmla="*/ 4805297 w 6348568"/>
              <a:gd name="connsiteY13" fmla="*/ 6427452 h 6599276"/>
              <a:gd name="connsiteX14" fmla="*/ 2966558 w 6348568"/>
              <a:gd name="connsiteY14" fmla="*/ 6457269 h 6599276"/>
              <a:gd name="connsiteX15" fmla="*/ 3890896 w 6348568"/>
              <a:gd name="connsiteY15" fmla="*/ 5632322 h 6599276"/>
              <a:gd name="connsiteX16" fmla="*/ 2559053 w 6348568"/>
              <a:gd name="connsiteY16" fmla="*/ 5085669 h 6599276"/>
              <a:gd name="connsiteX17" fmla="*/ 2171427 w 6348568"/>
              <a:gd name="connsiteY17" fmla="*/ 6178974 h 6599276"/>
              <a:gd name="connsiteX18" fmla="*/ 1058245 w 6348568"/>
              <a:gd name="connsiteY18" fmla="*/ 6228669 h 6599276"/>
              <a:gd name="connsiteX19" fmla="*/ 1604897 w 6348568"/>
              <a:gd name="connsiteY19" fmla="*/ 5383843 h 6599276"/>
              <a:gd name="connsiteX20" fmla="*/ 978731 w 6348568"/>
              <a:gd name="connsiteY20" fmla="*/ 4529078 h 6599276"/>
              <a:gd name="connsiteX21" fmla="*/ 829644 w 6348568"/>
              <a:gd name="connsiteY21" fmla="*/ 3386078 h 6599276"/>
              <a:gd name="connsiteX22" fmla="*/ 263114 w 6348568"/>
              <a:gd name="connsiteY22" fmla="*/ 3121335 h 6599276"/>
              <a:gd name="connsiteX23" fmla="*/ 24575 w 6348568"/>
              <a:gd name="connsiteY23" fmla="*/ 2809609 h 6599276"/>
              <a:gd name="connsiteX24" fmla="*/ 829645 w 6348568"/>
              <a:gd name="connsiteY24" fmla="*/ 1994600 h 6599276"/>
              <a:gd name="connsiteX25" fmla="*/ 1545262 w 6348568"/>
              <a:gd name="connsiteY25" fmla="*/ 1736181 h 6599276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3046071 w 6348568"/>
              <a:gd name="connsiteY5" fmla="*/ 789282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588870 w 6348568"/>
              <a:gd name="connsiteY4" fmla="*/ 677116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65340 w 6348568"/>
              <a:gd name="connsiteY5" fmla="*/ 1523600 h 6592581"/>
              <a:gd name="connsiteX6" fmla="*/ 2797592 w 6348568"/>
              <a:gd name="connsiteY6" fmla="*/ 2428061 h 6592581"/>
              <a:gd name="connsiteX7" fmla="*/ 2857228 w 6348568"/>
              <a:gd name="connsiteY7" fmla="*/ 3021574 h 6592581"/>
              <a:gd name="connsiteX8" fmla="*/ 2777714 w 6348568"/>
              <a:gd name="connsiteY8" fmla="*/ 3441852 h 6592581"/>
              <a:gd name="connsiteX9" fmla="*/ 5570609 w 6348568"/>
              <a:gd name="connsiteY9" fmla="*/ 3935974 h 6592581"/>
              <a:gd name="connsiteX10" fmla="*/ 5829027 w 6348568"/>
              <a:gd name="connsiteY10" fmla="*/ 5287696 h 6592581"/>
              <a:gd name="connsiteX11" fmla="*/ 6316045 w 6348568"/>
              <a:gd name="connsiteY11" fmla="*/ 4910008 h 6592581"/>
              <a:gd name="connsiteX12" fmla="*/ 6137140 w 6348568"/>
              <a:gd name="connsiteY12" fmla="*/ 5923800 h 6592581"/>
              <a:gd name="connsiteX13" fmla="*/ 4805297 w 6348568"/>
              <a:gd name="connsiteY13" fmla="*/ 6420757 h 6592581"/>
              <a:gd name="connsiteX14" fmla="*/ 2966558 w 6348568"/>
              <a:gd name="connsiteY14" fmla="*/ 6450574 h 6592581"/>
              <a:gd name="connsiteX15" fmla="*/ 3890896 w 6348568"/>
              <a:gd name="connsiteY15" fmla="*/ 5625627 h 6592581"/>
              <a:gd name="connsiteX16" fmla="*/ 2559053 w 6348568"/>
              <a:gd name="connsiteY16" fmla="*/ 5078974 h 6592581"/>
              <a:gd name="connsiteX17" fmla="*/ 2171427 w 6348568"/>
              <a:gd name="connsiteY17" fmla="*/ 6172279 h 6592581"/>
              <a:gd name="connsiteX18" fmla="*/ 1058245 w 6348568"/>
              <a:gd name="connsiteY18" fmla="*/ 6221974 h 6592581"/>
              <a:gd name="connsiteX19" fmla="*/ 1604897 w 6348568"/>
              <a:gd name="connsiteY19" fmla="*/ 5377148 h 6592581"/>
              <a:gd name="connsiteX20" fmla="*/ 978731 w 6348568"/>
              <a:gd name="connsiteY20" fmla="*/ 4522383 h 6592581"/>
              <a:gd name="connsiteX21" fmla="*/ 829644 w 6348568"/>
              <a:gd name="connsiteY21" fmla="*/ 3379383 h 6592581"/>
              <a:gd name="connsiteX22" fmla="*/ 263114 w 6348568"/>
              <a:gd name="connsiteY22" fmla="*/ 3114640 h 6592581"/>
              <a:gd name="connsiteX23" fmla="*/ 24575 w 6348568"/>
              <a:gd name="connsiteY23" fmla="*/ 2802914 h 6592581"/>
              <a:gd name="connsiteX24" fmla="*/ 829645 w 6348568"/>
              <a:gd name="connsiteY24" fmla="*/ 1987905 h 6592581"/>
              <a:gd name="connsiteX25" fmla="*/ 1545262 w 6348568"/>
              <a:gd name="connsiteY25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3165340 w 6348568"/>
              <a:gd name="connsiteY6" fmla="*/ 1523600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678322 w 6348568"/>
              <a:gd name="connsiteY7" fmla="*/ 217958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35523 w 6348568"/>
              <a:gd name="connsiteY5" fmla="*/ 1103058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30074 h 6593169"/>
              <a:gd name="connsiteX1" fmla="*/ 1952767 w 6348568"/>
              <a:gd name="connsiteY1" fmla="*/ 825351 h 6593169"/>
              <a:gd name="connsiteX2" fmla="*/ 2300636 w 6348568"/>
              <a:gd name="connsiteY2" fmla="*/ 665 h 6593169"/>
              <a:gd name="connsiteX3" fmla="*/ 2588870 w 6348568"/>
              <a:gd name="connsiteY3" fmla="*/ 676527 h 6593169"/>
              <a:gd name="connsiteX4" fmla="*/ 2976497 w 6348568"/>
              <a:gd name="connsiteY4" fmla="*/ 142650 h 6593169"/>
              <a:gd name="connsiteX5" fmla="*/ 3135523 w 6348568"/>
              <a:gd name="connsiteY5" fmla="*/ 1103646 h 6593169"/>
              <a:gd name="connsiteX6" fmla="*/ 2966557 w 6348568"/>
              <a:gd name="connsiteY6" fmla="*/ 1424797 h 6593169"/>
              <a:gd name="connsiteX7" fmla="*/ 2857226 w 6348568"/>
              <a:gd name="connsiteY7" fmla="*/ 2060901 h 6593169"/>
              <a:gd name="connsiteX8" fmla="*/ 2857228 w 6348568"/>
              <a:gd name="connsiteY8" fmla="*/ 3022162 h 6593169"/>
              <a:gd name="connsiteX9" fmla="*/ 2777714 w 6348568"/>
              <a:gd name="connsiteY9" fmla="*/ 3442440 h 6593169"/>
              <a:gd name="connsiteX10" fmla="*/ 5570609 w 6348568"/>
              <a:gd name="connsiteY10" fmla="*/ 3936562 h 6593169"/>
              <a:gd name="connsiteX11" fmla="*/ 5829027 w 6348568"/>
              <a:gd name="connsiteY11" fmla="*/ 5288284 h 6593169"/>
              <a:gd name="connsiteX12" fmla="*/ 6316045 w 6348568"/>
              <a:gd name="connsiteY12" fmla="*/ 4910596 h 6593169"/>
              <a:gd name="connsiteX13" fmla="*/ 6137140 w 6348568"/>
              <a:gd name="connsiteY13" fmla="*/ 5924388 h 6593169"/>
              <a:gd name="connsiteX14" fmla="*/ 4805297 w 6348568"/>
              <a:gd name="connsiteY14" fmla="*/ 6421345 h 6593169"/>
              <a:gd name="connsiteX15" fmla="*/ 2966558 w 6348568"/>
              <a:gd name="connsiteY15" fmla="*/ 6451162 h 6593169"/>
              <a:gd name="connsiteX16" fmla="*/ 3890896 w 6348568"/>
              <a:gd name="connsiteY16" fmla="*/ 5626215 h 6593169"/>
              <a:gd name="connsiteX17" fmla="*/ 2559053 w 6348568"/>
              <a:gd name="connsiteY17" fmla="*/ 5079562 h 6593169"/>
              <a:gd name="connsiteX18" fmla="*/ 2171427 w 6348568"/>
              <a:gd name="connsiteY18" fmla="*/ 6172867 h 6593169"/>
              <a:gd name="connsiteX19" fmla="*/ 1058245 w 6348568"/>
              <a:gd name="connsiteY19" fmla="*/ 6222562 h 6593169"/>
              <a:gd name="connsiteX20" fmla="*/ 1604897 w 6348568"/>
              <a:gd name="connsiteY20" fmla="*/ 5377736 h 6593169"/>
              <a:gd name="connsiteX21" fmla="*/ 978731 w 6348568"/>
              <a:gd name="connsiteY21" fmla="*/ 4522971 h 6593169"/>
              <a:gd name="connsiteX22" fmla="*/ 829644 w 6348568"/>
              <a:gd name="connsiteY22" fmla="*/ 3379971 h 6593169"/>
              <a:gd name="connsiteX23" fmla="*/ 263114 w 6348568"/>
              <a:gd name="connsiteY23" fmla="*/ 3115228 h 6593169"/>
              <a:gd name="connsiteX24" fmla="*/ 24575 w 6348568"/>
              <a:gd name="connsiteY24" fmla="*/ 2803502 h 6593169"/>
              <a:gd name="connsiteX25" fmla="*/ 829645 w 6348568"/>
              <a:gd name="connsiteY25" fmla="*/ 1988493 h 6593169"/>
              <a:gd name="connsiteX26" fmla="*/ 1545262 w 6348568"/>
              <a:gd name="connsiteY26" fmla="*/ 1730074 h 6593169"/>
              <a:gd name="connsiteX0" fmla="*/ 1545262 w 6348568"/>
              <a:gd name="connsiteY0" fmla="*/ 1680421 h 6543516"/>
              <a:gd name="connsiteX1" fmla="*/ 1952767 w 6348568"/>
              <a:gd name="connsiteY1" fmla="*/ 775698 h 6543516"/>
              <a:gd name="connsiteX2" fmla="*/ 2499418 w 6348568"/>
              <a:gd name="connsiteY2" fmla="*/ 708 h 6543516"/>
              <a:gd name="connsiteX3" fmla="*/ 2588870 w 6348568"/>
              <a:gd name="connsiteY3" fmla="*/ 626874 h 6543516"/>
              <a:gd name="connsiteX4" fmla="*/ 2976497 w 6348568"/>
              <a:gd name="connsiteY4" fmla="*/ 92997 h 6543516"/>
              <a:gd name="connsiteX5" fmla="*/ 3135523 w 6348568"/>
              <a:gd name="connsiteY5" fmla="*/ 1053993 h 6543516"/>
              <a:gd name="connsiteX6" fmla="*/ 2966557 w 6348568"/>
              <a:gd name="connsiteY6" fmla="*/ 1375144 h 6543516"/>
              <a:gd name="connsiteX7" fmla="*/ 2857226 w 6348568"/>
              <a:gd name="connsiteY7" fmla="*/ 2011248 h 6543516"/>
              <a:gd name="connsiteX8" fmla="*/ 2857228 w 6348568"/>
              <a:gd name="connsiteY8" fmla="*/ 2972509 h 6543516"/>
              <a:gd name="connsiteX9" fmla="*/ 2777714 w 6348568"/>
              <a:gd name="connsiteY9" fmla="*/ 3392787 h 6543516"/>
              <a:gd name="connsiteX10" fmla="*/ 5570609 w 6348568"/>
              <a:gd name="connsiteY10" fmla="*/ 3886909 h 6543516"/>
              <a:gd name="connsiteX11" fmla="*/ 5829027 w 6348568"/>
              <a:gd name="connsiteY11" fmla="*/ 5238631 h 6543516"/>
              <a:gd name="connsiteX12" fmla="*/ 6316045 w 6348568"/>
              <a:gd name="connsiteY12" fmla="*/ 4860943 h 6543516"/>
              <a:gd name="connsiteX13" fmla="*/ 6137140 w 6348568"/>
              <a:gd name="connsiteY13" fmla="*/ 5874735 h 6543516"/>
              <a:gd name="connsiteX14" fmla="*/ 4805297 w 6348568"/>
              <a:gd name="connsiteY14" fmla="*/ 6371692 h 6543516"/>
              <a:gd name="connsiteX15" fmla="*/ 2966558 w 6348568"/>
              <a:gd name="connsiteY15" fmla="*/ 6401509 h 6543516"/>
              <a:gd name="connsiteX16" fmla="*/ 3890896 w 6348568"/>
              <a:gd name="connsiteY16" fmla="*/ 5576562 h 6543516"/>
              <a:gd name="connsiteX17" fmla="*/ 2559053 w 6348568"/>
              <a:gd name="connsiteY17" fmla="*/ 5029909 h 6543516"/>
              <a:gd name="connsiteX18" fmla="*/ 2171427 w 6348568"/>
              <a:gd name="connsiteY18" fmla="*/ 6123214 h 6543516"/>
              <a:gd name="connsiteX19" fmla="*/ 1058245 w 6348568"/>
              <a:gd name="connsiteY19" fmla="*/ 6172909 h 6543516"/>
              <a:gd name="connsiteX20" fmla="*/ 1604897 w 6348568"/>
              <a:gd name="connsiteY20" fmla="*/ 5328083 h 6543516"/>
              <a:gd name="connsiteX21" fmla="*/ 978731 w 6348568"/>
              <a:gd name="connsiteY21" fmla="*/ 4473318 h 6543516"/>
              <a:gd name="connsiteX22" fmla="*/ 829644 w 6348568"/>
              <a:gd name="connsiteY22" fmla="*/ 3330318 h 6543516"/>
              <a:gd name="connsiteX23" fmla="*/ 263114 w 6348568"/>
              <a:gd name="connsiteY23" fmla="*/ 3065575 h 6543516"/>
              <a:gd name="connsiteX24" fmla="*/ 24575 w 6348568"/>
              <a:gd name="connsiteY24" fmla="*/ 2753849 h 6543516"/>
              <a:gd name="connsiteX25" fmla="*/ 829645 w 6348568"/>
              <a:gd name="connsiteY25" fmla="*/ 1938840 h 6543516"/>
              <a:gd name="connsiteX26" fmla="*/ 1545262 w 6348568"/>
              <a:gd name="connsiteY26" fmla="*/ 1680421 h 6543516"/>
              <a:gd name="connsiteX0" fmla="*/ 1545262 w 6348568"/>
              <a:gd name="connsiteY0" fmla="*/ 1687611 h 6550706"/>
              <a:gd name="connsiteX1" fmla="*/ 1952767 w 6348568"/>
              <a:gd name="connsiteY1" fmla="*/ 782888 h 6550706"/>
              <a:gd name="connsiteX2" fmla="*/ 2499418 w 6348568"/>
              <a:gd name="connsiteY2" fmla="*/ 7898 h 6550706"/>
              <a:gd name="connsiteX3" fmla="*/ 2628626 w 6348568"/>
              <a:gd name="connsiteY3" fmla="*/ 365707 h 6550706"/>
              <a:gd name="connsiteX4" fmla="*/ 2976497 w 6348568"/>
              <a:gd name="connsiteY4" fmla="*/ 100187 h 6550706"/>
              <a:gd name="connsiteX5" fmla="*/ 3135523 w 6348568"/>
              <a:gd name="connsiteY5" fmla="*/ 1061183 h 6550706"/>
              <a:gd name="connsiteX6" fmla="*/ 2966557 w 6348568"/>
              <a:gd name="connsiteY6" fmla="*/ 1382334 h 6550706"/>
              <a:gd name="connsiteX7" fmla="*/ 2857226 w 6348568"/>
              <a:gd name="connsiteY7" fmla="*/ 2018438 h 6550706"/>
              <a:gd name="connsiteX8" fmla="*/ 2857228 w 6348568"/>
              <a:gd name="connsiteY8" fmla="*/ 2979699 h 6550706"/>
              <a:gd name="connsiteX9" fmla="*/ 2777714 w 6348568"/>
              <a:gd name="connsiteY9" fmla="*/ 3399977 h 6550706"/>
              <a:gd name="connsiteX10" fmla="*/ 5570609 w 6348568"/>
              <a:gd name="connsiteY10" fmla="*/ 3894099 h 6550706"/>
              <a:gd name="connsiteX11" fmla="*/ 5829027 w 6348568"/>
              <a:gd name="connsiteY11" fmla="*/ 5245821 h 6550706"/>
              <a:gd name="connsiteX12" fmla="*/ 6316045 w 6348568"/>
              <a:gd name="connsiteY12" fmla="*/ 4868133 h 6550706"/>
              <a:gd name="connsiteX13" fmla="*/ 6137140 w 6348568"/>
              <a:gd name="connsiteY13" fmla="*/ 5881925 h 6550706"/>
              <a:gd name="connsiteX14" fmla="*/ 4805297 w 6348568"/>
              <a:gd name="connsiteY14" fmla="*/ 6378882 h 6550706"/>
              <a:gd name="connsiteX15" fmla="*/ 2966558 w 6348568"/>
              <a:gd name="connsiteY15" fmla="*/ 6408699 h 6550706"/>
              <a:gd name="connsiteX16" fmla="*/ 3890896 w 6348568"/>
              <a:gd name="connsiteY16" fmla="*/ 5583752 h 6550706"/>
              <a:gd name="connsiteX17" fmla="*/ 2559053 w 6348568"/>
              <a:gd name="connsiteY17" fmla="*/ 5037099 h 6550706"/>
              <a:gd name="connsiteX18" fmla="*/ 2171427 w 6348568"/>
              <a:gd name="connsiteY18" fmla="*/ 6130404 h 6550706"/>
              <a:gd name="connsiteX19" fmla="*/ 1058245 w 6348568"/>
              <a:gd name="connsiteY19" fmla="*/ 6180099 h 6550706"/>
              <a:gd name="connsiteX20" fmla="*/ 1604897 w 6348568"/>
              <a:gd name="connsiteY20" fmla="*/ 5335273 h 6550706"/>
              <a:gd name="connsiteX21" fmla="*/ 978731 w 6348568"/>
              <a:gd name="connsiteY21" fmla="*/ 4480508 h 6550706"/>
              <a:gd name="connsiteX22" fmla="*/ 829644 w 6348568"/>
              <a:gd name="connsiteY22" fmla="*/ 3337508 h 6550706"/>
              <a:gd name="connsiteX23" fmla="*/ 263114 w 6348568"/>
              <a:gd name="connsiteY23" fmla="*/ 3072765 h 6550706"/>
              <a:gd name="connsiteX24" fmla="*/ 24575 w 6348568"/>
              <a:gd name="connsiteY24" fmla="*/ 2761039 h 6550706"/>
              <a:gd name="connsiteX25" fmla="*/ 829645 w 6348568"/>
              <a:gd name="connsiteY25" fmla="*/ 1946030 h 6550706"/>
              <a:gd name="connsiteX26" fmla="*/ 1545262 w 6348568"/>
              <a:gd name="connsiteY26" fmla="*/ 1687611 h 6550706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135523 w 6348568"/>
              <a:gd name="connsiteY5" fmla="*/ 1061211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570609 w 6348568"/>
              <a:gd name="connsiteY11" fmla="*/ 3894127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31697"/>
              <a:gd name="connsiteY0" fmla="*/ 1687639 h 6550734"/>
              <a:gd name="connsiteX1" fmla="*/ 1952767 w 6331697"/>
              <a:gd name="connsiteY1" fmla="*/ 782916 h 6550734"/>
              <a:gd name="connsiteX2" fmla="*/ 2499418 w 6331697"/>
              <a:gd name="connsiteY2" fmla="*/ 7926 h 6550734"/>
              <a:gd name="connsiteX3" fmla="*/ 2628626 w 6331697"/>
              <a:gd name="connsiteY3" fmla="*/ 365735 h 6550734"/>
              <a:gd name="connsiteX4" fmla="*/ 3095767 w 6331697"/>
              <a:gd name="connsiteY4" fmla="*/ 110154 h 6550734"/>
              <a:gd name="connsiteX5" fmla="*/ 3254793 w 6331697"/>
              <a:gd name="connsiteY5" fmla="*/ 792854 h 6550734"/>
              <a:gd name="connsiteX6" fmla="*/ 2906922 w 6331697"/>
              <a:gd name="connsiteY6" fmla="*/ 1362484 h 6550734"/>
              <a:gd name="connsiteX7" fmla="*/ 2519295 w 6331697"/>
              <a:gd name="connsiteY7" fmla="*/ 1929014 h 6550734"/>
              <a:gd name="connsiteX8" fmla="*/ 2728019 w 6331697"/>
              <a:gd name="connsiteY8" fmla="*/ 2433075 h 6550734"/>
              <a:gd name="connsiteX9" fmla="*/ 2698201 w 6331697"/>
              <a:gd name="connsiteY9" fmla="*/ 3141588 h 6550734"/>
              <a:gd name="connsiteX10" fmla="*/ 4686028 w 6331697"/>
              <a:gd name="connsiteY10" fmla="*/ 3068915 h 6550734"/>
              <a:gd name="connsiteX11" fmla="*/ 5689878 w 6331697"/>
              <a:gd name="connsiteY11" fmla="*/ 3834493 h 6550734"/>
              <a:gd name="connsiteX12" fmla="*/ 6057627 w 6331697"/>
              <a:gd name="connsiteY12" fmla="*/ 5017249 h 6550734"/>
              <a:gd name="connsiteX13" fmla="*/ 6316045 w 6331697"/>
              <a:gd name="connsiteY13" fmla="*/ 4868161 h 6550734"/>
              <a:gd name="connsiteX14" fmla="*/ 6137140 w 6331697"/>
              <a:gd name="connsiteY14" fmla="*/ 5881953 h 6550734"/>
              <a:gd name="connsiteX15" fmla="*/ 4805297 w 6331697"/>
              <a:gd name="connsiteY15" fmla="*/ 6378910 h 6550734"/>
              <a:gd name="connsiteX16" fmla="*/ 2966558 w 6331697"/>
              <a:gd name="connsiteY16" fmla="*/ 6408727 h 6550734"/>
              <a:gd name="connsiteX17" fmla="*/ 3890896 w 6331697"/>
              <a:gd name="connsiteY17" fmla="*/ 5583780 h 6550734"/>
              <a:gd name="connsiteX18" fmla="*/ 2559053 w 6331697"/>
              <a:gd name="connsiteY18" fmla="*/ 5037127 h 6550734"/>
              <a:gd name="connsiteX19" fmla="*/ 2171427 w 6331697"/>
              <a:gd name="connsiteY19" fmla="*/ 6130432 h 6550734"/>
              <a:gd name="connsiteX20" fmla="*/ 1058245 w 6331697"/>
              <a:gd name="connsiteY20" fmla="*/ 6180127 h 6550734"/>
              <a:gd name="connsiteX21" fmla="*/ 1604897 w 6331697"/>
              <a:gd name="connsiteY21" fmla="*/ 5335301 h 6550734"/>
              <a:gd name="connsiteX22" fmla="*/ 978731 w 6331697"/>
              <a:gd name="connsiteY22" fmla="*/ 4480536 h 6550734"/>
              <a:gd name="connsiteX23" fmla="*/ 829644 w 6331697"/>
              <a:gd name="connsiteY23" fmla="*/ 3337536 h 6550734"/>
              <a:gd name="connsiteX24" fmla="*/ 263114 w 6331697"/>
              <a:gd name="connsiteY24" fmla="*/ 3072793 h 6550734"/>
              <a:gd name="connsiteX25" fmla="*/ 24575 w 6331697"/>
              <a:gd name="connsiteY25" fmla="*/ 2761067 h 6550734"/>
              <a:gd name="connsiteX26" fmla="*/ 829645 w 6331697"/>
              <a:gd name="connsiteY26" fmla="*/ 1946058 h 6550734"/>
              <a:gd name="connsiteX27" fmla="*/ 1545262 w 6331697"/>
              <a:gd name="connsiteY27" fmla="*/ 1687639 h 6550734"/>
              <a:gd name="connsiteX0" fmla="*/ 1545262 w 6595053"/>
              <a:gd name="connsiteY0" fmla="*/ 1687639 h 6550734"/>
              <a:gd name="connsiteX1" fmla="*/ 1952767 w 6595053"/>
              <a:gd name="connsiteY1" fmla="*/ 782916 h 6550734"/>
              <a:gd name="connsiteX2" fmla="*/ 2499418 w 6595053"/>
              <a:gd name="connsiteY2" fmla="*/ 7926 h 6550734"/>
              <a:gd name="connsiteX3" fmla="*/ 2628626 w 6595053"/>
              <a:gd name="connsiteY3" fmla="*/ 365735 h 6550734"/>
              <a:gd name="connsiteX4" fmla="*/ 3095767 w 6595053"/>
              <a:gd name="connsiteY4" fmla="*/ 110154 h 6550734"/>
              <a:gd name="connsiteX5" fmla="*/ 3254793 w 6595053"/>
              <a:gd name="connsiteY5" fmla="*/ 792854 h 6550734"/>
              <a:gd name="connsiteX6" fmla="*/ 2906922 w 6595053"/>
              <a:gd name="connsiteY6" fmla="*/ 1362484 h 6550734"/>
              <a:gd name="connsiteX7" fmla="*/ 2519295 w 6595053"/>
              <a:gd name="connsiteY7" fmla="*/ 1929014 h 6550734"/>
              <a:gd name="connsiteX8" fmla="*/ 2728019 w 6595053"/>
              <a:gd name="connsiteY8" fmla="*/ 2433075 h 6550734"/>
              <a:gd name="connsiteX9" fmla="*/ 2698201 w 6595053"/>
              <a:gd name="connsiteY9" fmla="*/ 3141588 h 6550734"/>
              <a:gd name="connsiteX10" fmla="*/ 4686028 w 6595053"/>
              <a:gd name="connsiteY10" fmla="*/ 3068915 h 6550734"/>
              <a:gd name="connsiteX11" fmla="*/ 5689878 w 6595053"/>
              <a:gd name="connsiteY11" fmla="*/ 3834493 h 6550734"/>
              <a:gd name="connsiteX12" fmla="*/ 6057627 w 6595053"/>
              <a:gd name="connsiteY12" fmla="*/ 5017249 h 6550734"/>
              <a:gd name="connsiteX13" fmla="*/ 6594341 w 6595053"/>
              <a:gd name="connsiteY13" fmla="*/ 4679318 h 6550734"/>
              <a:gd name="connsiteX14" fmla="*/ 6137140 w 6595053"/>
              <a:gd name="connsiteY14" fmla="*/ 5881953 h 6550734"/>
              <a:gd name="connsiteX15" fmla="*/ 4805297 w 6595053"/>
              <a:gd name="connsiteY15" fmla="*/ 6378910 h 6550734"/>
              <a:gd name="connsiteX16" fmla="*/ 2966558 w 6595053"/>
              <a:gd name="connsiteY16" fmla="*/ 6408727 h 6550734"/>
              <a:gd name="connsiteX17" fmla="*/ 3890896 w 6595053"/>
              <a:gd name="connsiteY17" fmla="*/ 5583780 h 6550734"/>
              <a:gd name="connsiteX18" fmla="*/ 2559053 w 6595053"/>
              <a:gd name="connsiteY18" fmla="*/ 5037127 h 6550734"/>
              <a:gd name="connsiteX19" fmla="*/ 2171427 w 6595053"/>
              <a:gd name="connsiteY19" fmla="*/ 6130432 h 6550734"/>
              <a:gd name="connsiteX20" fmla="*/ 1058245 w 6595053"/>
              <a:gd name="connsiteY20" fmla="*/ 6180127 h 6550734"/>
              <a:gd name="connsiteX21" fmla="*/ 1604897 w 6595053"/>
              <a:gd name="connsiteY21" fmla="*/ 5335301 h 6550734"/>
              <a:gd name="connsiteX22" fmla="*/ 978731 w 6595053"/>
              <a:gd name="connsiteY22" fmla="*/ 4480536 h 6550734"/>
              <a:gd name="connsiteX23" fmla="*/ 829644 w 6595053"/>
              <a:gd name="connsiteY23" fmla="*/ 3337536 h 6550734"/>
              <a:gd name="connsiteX24" fmla="*/ 263114 w 6595053"/>
              <a:gd name="connsiteY24" fmla="*/ 3072793 h 6550734"/>
              <a:gd name="connsiteX25" fmla="*/ 24575 w 6595053"/>
              <a:gd name="connsiteY25" fmla="*/ 2761067 h 6550734"/>
              <a:gd name="connsiteX26" fmla="*/ 829645 w 6595053"/>
              <a:gd name="connsiteY26" fmla="*/ 1946058 h 6550734"/>
              <a:gd name="connsiteX27" fmla="*/ 1545262 w 6595053"/>
              <a:gd name="connsiteY27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6137140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5958235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254793 w 6622642"/>
              <a:gd name="connsiteY5" fmla="*/ 792854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075888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423 h 6484799"/>
              <a:gd name="connsiteX1" fmla="*/ 1952767 w 6622642"/>
              <a:gd name="connsiteY1" fmla="*/ 782700 h 6484799"/>
              <a:gd name="connsiteX2" fmla="*/ 2499418 w 6622642"/>
              <a:gd name="connsiteY2" fmla="*/ 7710 h 6484799"/>
              <a:gd name="connsiteX3" fmla="*/ 2628626 w 6622642"/>
              <a:gd name="connsiteY3" fmla="*/ 365519 h 6484799"/>
              <a:gd name="connsiteX4" fmla="*/ 2966558 w 6622642"/>
              <a:gd name="connsiteY4" fmla="*/ 30425 h 6484799"/>
              <a:gd name="connsiteX5" fmla="*/ 3075888 w 6622642"/>
              <a:gd name="connsiteY5" fmla="*/ 713125 h 6484799"/>
              <a:gd name="connsiteX6" fmla="*/ 2857226 w 6622642"/>
              <a:gd name="connsiteY6" fmla="*/ 1302633 h 6484799"/>
              <a:gd name="connsiteX7" fmla="*/ 2519295 w 6622642"/>
              <a:gd name="connsiteY7" fmla="*/ 1928798 h 6484799"/>
              <a:gd name="connsiteX8" fmla="*/ 2728019 w 6622642"/>
              <a:gd name="connsiteY8" fmla="*/ 2432859 h 6484799"/>
              <a:gd name="connsiteX9" fmla="*/ 2698201 w 6622642"/>
              <a:gd name="connsiteY9" fmla="*/ 3141372 h 6484799"/>
              <a:gd name="connsiteX10" fmla="*/ 4686028 w 6622642"/>
              <a:gd name="connsiteY10" fmla="*/ 3068699 h 6484799"/>
              <a:gd name="connsiteX11" fmla="*/ 5689878 w 6622642"/>
              <a:gd name="connsiteY11" fmla="*/ 3834277 h 6484799"/>
              <a:gd name="connsiteX12" fmla="*/ 6057627 w 6622642"/>
              <a:gd name="connsiteY12" fmla="*/ 5017033 h 6484799"/>
              <a:gd name="connsiteX13" fmla="*/ 6594341 w 6622642"/>
              <a:gd name="connsiteY13" fmla="*/ 4679102 h 6484799"/>
              <a:gd name="connsiteX14" fmla="*/ 6504890 w 6622642"/>
              <a:gd name="connsiteY14" fmla="*/ 5344759 h 6484799"/>
              <a:gd name="connsiteX15" fmla="*/ 5958235 w 6622642"/>
              <a:gd name="connsiteY15" fmla="*/ 5881737 h 6484799"/>
              <a:gd name="connsiteX16" fmla="*/ 5441401 w 6622642"/>
              <a:gd name="connsiteY16" fmla="*/ 6388633 h 6484799"/>
              <a:gd name="connsiteX17" fmla="*/ 2966558 w 6622642"/>
              <a:gd name="connsiteY17" fmla="*/ 6408511 h 6484799"/>
              <a:gd name="connsiteX18" fmla="*/ 3890896 w 6622642"/>
              <a:gd name="connsiteY18" fmla="*/ 5583564 h 6484799"/>
              <a:gd name="connsiteX19" fmla="*/ 2559053 w 6622642"/>
              <a:gd name="connsiteY19" fmla="*/ 5036911 h 6484799"/>
              <a:gd name="connsiteX20" fmla="*/ 2171427 w 6622642"/>
              <a:gd name="connsiteY20" fmla="*/ 6130216 h 6484799"/>
              <a:gd name="connsiteX21" fmla="*/ 1058245 w 6622642"/>
              <a:gd name="connsiteY21" fmla="*/ 6179911 h 6484799"/>
              <a:gd name="connsiteX22" fmla="*/ 1604897 w 6622642"/>
              <a:gd name="connsiteY22" fmla="*/ 5335085 h 6484799"/>
              <a:gd name="connsiteX23" fmla="*/ 978731 w 6622642"/>
              <a:gd name="connsiteY23" fmla="*/ 4480320 h 6484799"/>
              <a:gd name="connsiteX24" fmla="*/ 829644 w 6622642"/>
              <a:gd name="connsiteY24" fmla="*/ 3337320 h 6484799"/>
              <a:gd name="connsiteX25" fmla="*/ 263114 w 6622642"/>
              <a:gd name="connsiteY25" fmla="*/ 3072577 h 6484799"/>
              <a:gd name="connsiteX26" fmla="*/ 24575 w 6622642"/>
              <a:gd name="connsiteY26" fmla="*/ 2760851 h 6484799"/>
              <a:gd name="connsiteX27" fmla="*/ 829645 w 6622642"/>
              <a:gd name="connsiteY27" fmla="*/ 1945842 h 6484799"/>
              <a:gd name="connsiteX28" fmla="*/ 1545262 w 6622642"/>
              <a:gd name="connsiteY28" fmla="*/ 1687423 h 6484799"/>
              <a:gd name="connsiteX0" fmla="*/ 1545262 w 6622642"/>
              <a:gd name="connsiteY0" fmla="*/ 1683446 h 6480822"/>
              <a:gd name="connsiteX1" fmla="*/ 1932889 w 6622642"/>
              <a:gd name="connsiteY1" fmla="*/ 639575 h 6480822"/>
              <a:gd name="connsiteX2" fmla="*/ 2499418 w 6622642"/>
              <a:gd name="connsiteY2" fmla="*/ 3733 h 6480822"/>
              <a:gd name="connsiteX3" fmla="*/ 2628626 w 6622642"/>
              <a:gd name="connsiteY3" fmla="*/ 361542 h 6480822"/>
              <a:gd name="connsiteX4" fmla="*/ 2966558 w 6622642"/>
              <a:gd name="connsiteY4" fmla="*/ 26448 h 6480822"/>
              <a:gd name="connsiteX5" fmla="*/ 3075888 w 6622642"/>
              <a:gd name="connsiteY5" fmla="*/ 709148 h 6480822"/>
              <a:gd name="connsiteX6" fmla="*/ 2857226 w 6622642"/>
              <a:gd name="connsiteY6" fmla="*/ 1298656 h 6480822"/>
              <a:gd name="connsiteX7" fmla="*/ 2519295 w 6622642"/>
              <a:gd name="connsiteY7" fmla="*/ 1924821 h 6480822"/>
              <a:gd name="connsiteX8" fmla="*/ 2728019 w 6622642"/>
              <a:gd name="connsiteY8" fmla="*/ 2428882 h 6480822"/>
              <a:gd name="connsiteX9" fmla="*/ 2698201 w 6622642"/>
              <a:gd name="connsiteY9" fmla="*/ 3137395 h 6480822"/>
              <a:gd name="connsiteX10" fmla="*/ 4686028 w 6622642"/>
              <a:gd name="connsiteY10" fmla="*/ 3064722 h 6480822"/>
              <a:gd name="connsiteX11" fmla="*/ 5689878 w 6622642"/>
              <a:gd name="connsiteY11" fmla="*/ 3830300 h 6480822"/>
              <a:gd name="connsiteX12" fmla="*/ 6057627 w 6622642"/>
              <a:gd name="connsiteY12" fmla="*/ 5013056 h 6480822"/>
              <a:gd name="connsiteX13" fmla="*/ 6594341 w 6622642"/>
              <a:gd name="connsiteY13" fmla="*/ 4675125 h 6480822"/>
              <a:gd name="connsiteX14" fmla="*/ 6504890 w 6622642"/>
              <a:gd name="connsiteY14" fmla="*/ 5340782 h 6480822"/>
              <a:gd name="connsiteX15" fmla="*/ 5958235 w 6622642"/>
              <a:gd name="connsiteY15" fmla="*/ 5877760 h 6480822"/>
              <a:gd name="connsiteX16" fmla="*/ 5441401 w 6622642"/>
              <a:gd name="connsiteY16" fmla="*/ 6384656 h 6480822"/>
              <a:gd name="connsiteX17" fmla="*/ 2966558 w 6622642"/>
              <a:gd name="connsiteY17" fmla="*/ 6404534 h 6480822"/>
              <a:gd name="connsiteX18" fmla="*/ 3890896 w 6622642"/>
              <a:gd name="connsiteY18" fmla="*/ 5579587 h 6480822"/>
              <a:gd name="connsiteX19" fmla="*/ 2559053 w 6622642"/>
              <a:gd name="connsiteY19" fmla="*/ 5032934 h 6480822"/>
              <a:gd name="connsiteX20" fmla="*/ 2171427 w 6622642"/>
              <a:gd name="connsiteY20" fmla="*/ 6126239 h 6480822"/>
              <a:gd name="connsiteX21" fmla="*/ 1058245 w 6622642"/>
              <a:gd name="connsiteY21" fmla="*/ 6175934 h 6480822"/>
              <a:gd name="connsiteX22" fmla="*/ 1604897 w 6622642"/>
              <a:gd name="connsiteY22" fmla="*/ 5331108 h 6480822"/>
              <a:gd name="connsiteX23" fmla="*/ 978731 w 6622642"/>
              <a:gd name="connsiteY23" fmla="*/ 4476343 h 6480822"/>
              <a:gd name="connsiteX24" fmla="*/ 829644 w 6622642"/>
              <a:gd name="connsiteY24" fmla="*/ 3333343 h 6480822"/>
              <a:gd name="connsiteX25" fmla="*/ 263114 w 6622642"/>
              <a:gd name="connsiteY25" fmla="*/ 3068600 h 6480822"/>
              <a:gd name="connsiteX26" fmla="*/ 24575 w 6622642"/>
              <a:gd name="connsiteY26" fmla="*/ 2756874 h 6480822"/>
              <a:gd name="connsiteX27" fmla="*/ 829645 w 6622642"/>
              <a:gd name="connsiteY27" fmla="*/ 1941865 h 6480822"/>
              <a:gd name="connsiteX28" fmla="*/ 1545262 w 6622642"/>
              <a:gd name="connsiteY28" fmla="*/ 1683446 h 6480822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175279 w 6622642"/>
              <a:gd name="connsiteY5" fmla="*/ 745196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3006314 w 6622642"/>
              <a:gd name="connsiteY9" fmla="*/ 2994538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414736 w 6492116"/>
              <a:gd name="connsiteY0" fmla="*/ 1679737 h 6477113"/>
              <a:gd name="connsiteX1" fmla="*/ 1802363 w 6492116"/>
              <a:gd name="connsiteY1" fmla="*/ 635866 h 6477113"/>
              <a:gd name="connsiteX2" fmla="*/ 2368892 w 6492116"/>
              <a:gd name="connsiteY2" fmla="*/ 24 h 6477113"/>
              <a:gd name="connsiteX3" fmla="*/ 2498100 w 6492116"/>
              <a:gd name="connsiteY3" fmla="*/ 357833 h 6477113"/>
              <a:gd name="connsiteX4" fmla="*/ 3004997 w 6492116"/>
              <a:gd name="connsiteY4" fmla="*/ 22739 h 6477113"/>
              <a:gd name="connsiteX5" fmla="*/ 2945362 w 6492116"/>
              <a:gd name="connsiteY5" fmla="*/ 675622 h 6477113"/>
              <a:gd name="connsiteX6" fmla="*/ 2607430 w 6492116"/>
              <a:gd name="connsiteY6" fmla="*/ 1255191 h 6477113"/>
              <a:gd name="connsiteX7" fmla="*/ 2418587 w 6492116"/>
              <a:gd name="connsiteY7" fmla="*/ 1742208 h 6477113"/>
              <a:gd name="connsiteX8" fmla="*/ 2597493 w 6492116"/>
              <a:gd name="connsiteY8" fmla="*/ 2425173 h 6477113"/>
              <a:gd name="connsiteX9" fmla="*/ 2875788 w 6492116"/>
              <a:gd name="connsiteY9" fmla="*/ 2994538 h 6477113"/>
              <a:gd name="connsiteX10" fmla="*/ 4555502 w 6492116"/>
              <a:gd name="connsiteY10" fmla="*/ 3061013 h 6477113"/>
              <a:gd name="connsiteX11" fmla="*/ 5559352 w 6492116"/>
              <a:gd name="connsiteY11" fmla="*/ 3826591 h 6477113"/>
              <a:gd name="connsiteX12" fmla="*/ 5927101 w 6492116"/>
              <a:gd name="connsiteY12" fmla="*/ 5009347 h 6477113"/>
              <a:gd name="connsiteX13" fmla="*/ 6463815 w 6492116"/>
              <a:gd name="connsiteY13" fmla="*/ 4671416 h 6477113"/>
              <a:gd name="connsiteX14" fmla="*/ 6374364 w 6492116"/>
              <a:gd name="connsiteY14" fmla="*/ 5337073 h 6477113"/>
              <a:gd name="connsiteX15" fmla="*/ 5827709 w 6492116"/>
              <a:gd name="connsiteY15" fmla="*/ 5874051 h 6477113"/>
              <a:gd name="connsiteX16" fmla="*/ 5310875 w 6492116"/>
              <a:gd name="connsiteY16" fmla="*/ 6380947 h 6477113"/>
              <a:gd name="connsiteX17" fmla="*/ 2836032 w 6492116"/>
              <a:gd name="connsiteY17" fmla="*/ 6400825 h 6477113"/>
              <a:gd name="connsiteX18" fmla="*/ 3760370 w 6492116"/>
              <a:gd name="connsiteY18" fmla="*/ 5575878 h 6477113"/>
              <a:gd name="connsiteX19" fmla="*/ 2428527 w 6492116"/>
              <a:gd name="connsiteY19" fmla="*/ 5029225 h 6477113"/>
              <a:gd name="connsiteX20" fmla="*/ 2040901 w 6492116"/>
              <a:gd name="connsiteY20" fmla="*/ 6122530 h 6477113"/>
              <a:gd name="connsiteX21" fmla="*/ 927719 w 6492116"/>
              <a:gd name="connsiteY21" fmla="*/ 6172225 h 6477113"/>
              <a:gd name="connsiteX22" fmla="*/ 1474371 w 6492116"/>
              <a:gd name="connsiteY22" fmla="*/ 5327399 h 6477113"/>
              <a:gd name="connsiteX23" fmla="*/ 848205 w 6492116"/>
              <a:gd name="connsiteY23" fmla="*/ 4472634 h 6477113"/>
              <a:gd name="connsiteX24" fmla="*/ 699118 w 6492116"/>
              <a:gd name="connsiteY24" fmla="*/ 3329634 h 6477113"/>
              <a:gd name="connsiteX25" fmla="*/ 132588 w 6492116"/>
              <a:gd name="connsiteY25" fmla="*/ 3064891 h 6477113"/>
              <a:gd name="connsiteX26" fmla="*/ 43136 w 6492116"/>
              <a:gd name="connsiteY26" fmla="*/ 2584200 h 6477113"/>
              <a:gd name="connsiteX27" fmla="*/ 699119 w 6492116"/>
              <a:gd name="connsiteY27" fmla="*/ 1938156 h 6477113"/>
              <a:gd name="connsiteX28" fmla="*/ 1414736 w 6492116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38173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7284 h 6484660"/>
              <a:gd name="connsiteX1" fmla="*/ 1771644 w 6461397"/>
              <a:gd name="connsiteY1" fmla="*/ 643413 h 6484660"/>
              <a:gd name="connsiteX2" fmla="*/ 2308356 w 6461397"/>
              <a:gd name="connsiteY2" fmla="*/ 7571 h 6484660"/>
              <a:gd name="connsiteX3" fmla="*/ 2467381 w 6461397"/>
              <a:gd name="connsiteY3" fmla="*/ 365380 h 6484660"/>
              <a:gd name="connsiteX4" fmla="*/ 2894765 w 6461397"/>
              <a:gd name="connsiteY4" fmla="*/ 10408 h 6484660"/>
              <a:gd name="connsiteX5" fmla="*/ 2914643 w 6461397"/>
              <a:gd name="connsiteY5" fmla="*/ 683169 h 6484660"/>
              <a:gd name="connsiteX6" fmla="*/ 2576711 w 6461397"/>
              <a:gd name="connsiteY6" fmla="*/ 1262738 h 6484660"/>
              <a:gd name="connsiteX7" fmla="*/ 2387868 w 6461397"/>
              <a:gd name="connsiteY7" fmla="*/ 1749755 h 6484660"/>
              <a:gd name="connsiteX8" fmla="*/ 2566774 w 6461397"/>
              <a:gd name="connsiteY8" fmla="*/ 2432720 h 6484660"/>
              <a:gd name="connsiteX9" fmla="*/ 2845069 w 6461397"/>
              <a:gd name="connsiteY9" fmla="*/ 3002085 h 6484660"/>
              <a:gd name="connsiteX10" fmla="*/ 4524783 w 6461397"/>
              <a:gd name="connsiteY10" fmla="*/ 3068560 h 6484660"/>
              <a:gd name="connsiteX11" fmla="*/ 5528633 w 6461397"/>
              <a:gd name="connsiteY11" fmla="*/ 3834138 h 6484660"/>
              <a:gd name="connsiteX12" fmla="*/ 5896382 w 6461397"/>
              <a:gd name="connsiteY12" fmla="*/ 5016894 h 6484660"/>
              <a:gd name="connsiteX13" fmla="*/ 6433096 w 6461397"/>
              <a:gd name="connsiteY13" fmla="*/ 4678963 h 6484660"/>
              <a:gd name="connsiteX14" fmla="*/ 6343645 w 6461397"/>
              <a:gd name="connsiteY14" fmla="*/ 5344620 h 6484660"/>
              <a:gd name="connsiteX15" fmla="*/ 5796990 w 6461397"/>
              <a:gd name="connsiteY15" fmla="*/ 5881598 h 6484660"/>
              <a:gd name="connsiteX16" fmla="*/ 5280156 w 6461397"/>
              <a:gd name="connsiteY16" fmla="*/ 6388494 h 6484660"/>
              <a:gd name="connsiteX17" fmla="*/ 2805313 w 6461397"/>
              <a:gd name="connsiteY17" fmla="*/ 6408372 h 6484660"/>
              <a:gd name="connsiteX18" fmla="*/ 3729651 w 6461397"/>
              <a:gd name="connsiteY18" fmla="*/ 5583425 h 6484660"/>
              <a:gd name="connsiteX19" fmla="*/ 2397808 w 6461397"/>
              <a:gd name="connsiteY19" fmla="*/ 5036772 h 6484660"/>
              <a:gd name="connsiteX20" fmla="*/ 2010182 w 6461397"/>
              <a:gd name="connsiteY20" fmla="*/ 6130077 h 6484660"/>
              <a:gd name="connsiteX21" fmla="*/ 897000 w 6461397"/>
              <a:gd name="connsiteY21" fmla="*/ 6179772 h 6484660"/>
              <a:gd name="connsiteX22" fmla="*/ 1443652 w 6461397"/>
              <a:gd name="connsiteY22" fmla="*/ 5334946 h 6484660"/>
              <a:gd name="connsiteX23" fmla="*/ 817486 w 6461397"/>
              <a:gd name="connsiteY23" fmla="*/ 4480181 h 6484660"/>
              <a:gd name="connsiteX24" fmla="*/ 668399 w 6461397"/>
              <a:gd name="connsiteY24" fmla="*/ 3337181 h 6484660"/>
              <a:gd name="connsiteX25" fmla="*/ 270834 w 6461397"/>
              <a:gd name="connsiteY25" fmla="*/ 3032682 h 6484660"/>
              <a:gd name="connsiteX26" fmla="*/ 12417 w 6461397"/>
              <a:gd name="connsiteY26" fmla="*/ 2591747 h 6484660"/>
              <a:gd name="connsiteX27" fmla="*/ 668400 w 6461397"/>
              <a:gd name="connsiteY27" fmla="*/ 1945703 h 6484660"/>
              <a:gd name="connsiteX28" fmla="*/ 1384017 w 6461397"/>
              <a:gd name="connsiteY28" fmla="*/ 1687284 h 6484660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894765 w 6461397"/>
              <a:gd name="connsiteY4" fmla="*/ 2861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1117 h 6478493"/>
              <a:gd name="connsiteX1" fmla="*/ 1771644 w 6461397"/>
              <a:gd name="connsiteY1" fmla="*/ 637246 h 6478493"/>
              <a:gd name="connsiteX2" fmla="*/ 2308356 w 6461397"/>
              <a:gd name="connsiteY2" fmla="*/ 1404 h 6478493"/>
              <a:gd name="connsiteX3" fmla="*/ 2467381 w 6461397"/>
              <a:gd name="connsiteY3" fmla="*/ 359213 h 6478493"/>
              <a:gd name="connsiteX4" fmla="*/ 2894765 w 6461397"/>
              <a:gd name="connsiteY4" fmla="*/ 4241 h 6478493"/>
              <a:gd name="connsiteX5" fmla="*/ 2914643 w 6461397"/>
              <a:gd name="connsiteY5" fmla="*/ 677002 h 6478493"/>
              <a:gd name="connsiteX6" fmla="*/ 2576711 w 6461397"/>
              <a:gd name="connsiteY6" fmla="*/ 1256571 h 6478493"/>
              <a:gd name="connsiteX7" fmla="*/ 2387868 w 6461397"/>
              <a:gd name="connsiteY7" fmla="*/ 1743588 h 6478493"/>
              <a:gd name="connsiteX8" fmla="*/ 2566774 w 6461397"/>
              <a:gd name="connsiteY8" fmla="*/ 2426553 h 6478493"/>
              <a:gd name="connsiteX9" fmla="*/ 2845069 w 6461397"/>
              <a:gd name="connsiteY9" fmla="*/ 2995918 h 6478493"/>
              <a:gd name="connsiteX10" fmla="*/ 4524783 w 6461397"/>
              <a:gd name="connsiteY10" fmla="*/ 3062393 h 6478493"/>
              <a:gd name="connsiteX11" fmla="*/ 5528633 w 6461397"/>
              <a:gd name="connsiteY11" fmla="*/ 3827971 h 6478493"/>
              <a:gd name="connsiteX12" fmla="*/ 5896382 w 6461397"/>
              <a:gd name="connsiteY12" fmla="*/ 5010727 h 6478493"/>
              <a:gd name="connsiteX13" fmla="*/ 6433096 w 6461397"/>
              <a:gd name="connsiteY13" fmla="*/ 4672796 h 6478493"/>
              <a:gd name="connsiteX14" fmla="*/ 6343645 w 6461397"/>
              <a:gd name="connsiteY14" fmla="*/ 5338453 h 6478493"/>
              <a:gd name="connsiteX15" fmla="*/ 5796990 w 6461397"/>
              <a:gd name="connsiteY15" fmla="*/ 5875431 h 6478493"/>
              <a:gd name="connsiteX16" fmla="*/ 5280156 w 6461397"/>
              <a:gd name="connsiteY16" fmla="*/ 6382327 h 6478493"/>
              <a:gd name="connsiteX17" fmla="*/ 2805313 w 6461397"/>
              <a:gd name="connsiteY17" fmla="*/ 6402205 h 6478493"/>
              <a:gd name="connsiteX18" fmla="*/ 3729651 w 6461397"/>
              <a:gd name="connsiteY18" fmla="*/ 5577258 h 6478493"/>
              <a:gd name="connsiteX19" fmla="*/ 2397808 w 6461397"/>
              <a:gd name="connsiteY19" fmla="*/ 5030605 h 6478493"/>
              <a:gd name="connsiteX20" fmla="*/ 2010182 w 6461397"/>
              <a:gd name="connsiteY20" fmla="*/ 6123910 h 6478493"/>
              <a:gd name="connsiteX21" fmla="*/ 897000 w 6461397"/>
              <a:gd name="connsiteY21" fmla="*/ 6173605 h 6478493"/>
              <a:gd name="connsiteX22" fmla="*/ 1443652 w 6461397"/>
              <a:gd name="connsiteY22" fmla="*/ 5328779 h 6478493"/>
              <a:gd name="connsiteX23" fmla="*/ 817486 w 6461397"/>
              <a:gd name="connsiteY23" fmla="*/ 4474014 h 6478493"/>
              <a:gd name="connsiteX24" fmla="*/ 668399 w 6461397"/>
              <a:gd name="connsiteY24" fmla="*/ 3331014 h 6478493"/>
              <a:gd name="connsiteX25" fmla="*/ 270834 w 6461397"/>
              <a:gd name="connsiteY25" fmla="*/ 3026515 h 6478493"/>
              <a:gd name="connsiteX26" fmla="*/ 12417 w 6461397"/>
              <a:gd name="connsiteY26" fmla="*/ 2585580 h 6478493"/>
              <a:gd name="connsiteX27" fmla="*/ 668400 w 6461397"/>
              <a:gd name="connsiteY27" fmla="*/ 1939536 h 6478493"/>
              <a:gd name="connsiteX28" fmla="*/ 1384017 w 6461397"/>
              <a:gd name="connsiteY28" fmla="*/ 1681117 h 6478493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387868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626408 w 6461397"/>
              <a:gd name="connsiteY8" fmla="*/ 2386749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715860 w 6461397"/>
              <a:gd name="connsiteY8" fmla="*/ 2217783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61397" h="6478445">
                <a:moveTo>
                  <a:pt x="1384017" y="1681069"/>
                </a:moveTo>
                <a:cubicBezTo>
                  <a:pt x="1567891" y="1464021"/>
                  <a:pt x="1645748" y="925433"/>
                  <a:pt x="1771644" y="637198"/>
                </a:cubicBezTo>
                <a:cubicBezTo>
                  <a:pt x="1897540" y="348963"/>
                  <a:pt x="2043313" y="-2001"/>
                  <a:pt x="2308356" y="1356"/>
                </a:cubicBezTo>
                <a:cubicBezTo>
                  <a:pt x="2573399" y="4713"/>
                  <a:pt x="2369646" y="358692"/>
                  <a:pt x="2467381" y="359165"/>
                </a:cubicBezTo>
                <a:cubicBezTo>
                  <a:pt x="2565116" y="359638"/>
                  <a:pt x="2621438" y="60558"/>
                  <a:pt x="2894765" y="4193"/>
                </a:cubicBezTo>
                <a:cubicBezTo>
                  <a:pt x="3168092" y="-52172"/>
                  <a:pt x="2951087" y="474859"/>
                  <a:pt x="2914643" y="676954"/>
                </a:cubicBezTo>
                <a:cubicBezTo>
                  <a:pt x="2878199" y="879049"/>
                  <a:pt x="2745676" y="1039002"/>
                  <a:pt x="2676102" y="1216766"/>
                </a:cubicBezTo>
                <a:cubicBezTo>
                  <a:pt x="2606528" y="1394530"/>
                  <a:pt x="2490573" y="1576704"/>
                  <a:pt x="2497199" y="1743540"/>
                </a:cubicBezTo>
                <a:cubicBezTo>
                  <a:pt x="2503825" y="1910376"/>
                  <a:pt x="2657882" y="2009061"/>
                  <a:pt x="2715860" y="2217783"/>
                </a:cubicBezTo>
                <a:cubicBezTo>
                  <a:pt x="2773838" y="2426505"/>
                  <a:pt x="2543582" y="2855110"/>
                  <a:pt x="2845069" y="2995870"/>
                </a:cubicBezTo>
                <a:cubicBezTo>
                  <a:pt x="3146556" y="3136630"/>
                  <a:pt x="4046048" y="2936922"/>
                  <a:pt x="4524783" y="3062345"/>
                </a:cubicBezTo>
                <a:cubicBezTo>
                  <a:pt x="5003518" y="3187768"/>
                  <a:pt x="5300033" y="3503201"/>
                  <a:pt x="5528633" y="3827923"/>
                </a:cubicBezTo>
                <a:cubicBezTo>
                  <a:pt x="5757233" y="4152645"/>
                  <a:pt x="5745638" y="4869875"/>
                  <a:pt x="5896382" y="5010679"/>
                </a:cubicBezTo>
                <a:cubicBezTo>
                  <a:pt x="6047126" y="5151483"/>
                  <a:pt x="6358552" y="4618127"/>
                  <a:pt x="6433096" y="4672748"/>
                </a:cubicBezTo>
                <a:cubicBezTo>
                  <a:pt x="6507640" y="4727369"/>
                  <a:pt x="6419845" y="5137966"/>
                  <a:pt x="6343645" y="5338405"/>
                </a:cubicBezTo>
                <a:cubicBezTo>
                  <a:pt x="6267445" y="5538844"/>
                  <a:pt x="5974238" y="5701404"/>
                  <a:pt x="5796990" y="5875383"/>
                </a:cubicBezTo>
                <a:cubicBezTo>
                  <a:pt x="5619742" y="6049362"/>
                  <a:pt x="5778769" y="6294483"/>
                  <a:pt x="5280156" y="6382279"/>
                </a:cubicBezTo>
                <a:cubicBezTo>
                  <a:pt x="4781543" y="6470075"/>
                  <a:pt x="3063730" y="6536335"/>
                  <a:pt x="2805313" y="6402157"/>
                </a:cubicBezTo>
                <a:cubicBezTo>
                  <a:pt x="2546896" y="6267979"/>
                  <a:pt x="3966534" y="5775993"/>
                  <a:pt x="3729651" y="5577210"/>
                </a:cubicBezTo>
                <a:cubicBezTo>
                  <a:pt x="3492768" y="5378427"/>
                  <a:pt x="2684386" y="4939448"/>
                  <a:pt x="2397808" y="5030557"/>
                </a:cubicBezTo>
                <a:cubicBezTo>
                  <a:pt x="2111230" y="5121666"/>
                  <a:pt x="2260317" y="5933362"/>
                  <a:pt x="2010182" y="6123862"/>
                </a:cubicBezTo>
                <a:cubicBezTo>
                  <a:pt x="1760047" y="6314362"/>
                  <a:pt x="991422" y="6306079"/>
                  <a:pt x="897000" y="6173557"/>
                </a:cubicBezTo>
                <a:cubicBezTo>
                  <a:pt x="802578" y="6041035"/>
                  <a:pt x="1456904" y="5611996"/>
                  <a:pt x="1443652" y="5328731"/>
                </a:cubicBezTo>
                <a:cubicBezTo>
                  <a:pt x="1430400" y="5045466"/>
                  <a:pt x="963260" y="4810240"/>
                  <a:pt x="817486" y="4473966"/>
                </a:cubicBezTo>
                <a:cubicBezTo>
                  <a:pt x="671712" y="4137692"/>
                  <a:pt x="759508" y="3572216"/>
                  <a:pt x="668399" y="3330966"/>
                </a:cubicBezTo>
                <a:cubicBezTo>
                  <a:pt x="577290" y="3089716"/>
                  <a:pt x="380164" y="3150706"/>
                  <a:pt x="270834" y="3026467"/>
                </a:cubicBezTo>
                <a:cubicBezTo>
                  <a:pt x="161504" y="2902228"/>
                  <a:pt x="-53844" y="2766695"/>
                  <a:pt x="12417" y="2585532"/>
                </a:cubicBezTo>
                <a:cubicBezTo>
                  <a:pt x="78678" y="2404369"/>
                  <a:pt x="439800" y="2090232"/>
                  <a:pt x="668400" y="1939488"/>
                </a:cubicBezTo>
                <a:cubicBezTo>
                  <a:pt x="897000" y="1788744"/>
                  <a:pt x="1200143" y="1898117"/>
                  <a:pt x="1384017" y="1681069"/>
                </a:cubicBezTo>
                <a:close/>
              </a:path>
            </a:pathLst>
          </a:cu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9550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69248F-96ED-7730-D41F-C78996E3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5DA63F-6A50-DF71-8169-9AF6937B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4B75A-619C-9F8B-4BF5-25339DE970EC}"/>
              </a:ext>
            </a:extLst>
          </p:cNvPr>
          <p:cNvSpPr txBox="1"/>
          <p:nvPr/>
        </p:nvSpPr>
        <p:spPr>
          <a:xfrm>
            <a:off x="1382786" y="157242"/>
            <a:ext cx="942642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There are two different notions of independence: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537842F-DACA-6F2B-C8D3-5BAE1FF52B53}"/>
              </a:ext>
            </a:extLst>
          </p:cNvPr>
          <p:cNvSpPr>
            <a:spLocks noChangeAspect="1"/>
          </p:cNvSpPr>
          <p:nvPr/>
        </p:nvSpPr>
        <p:spPr>
          <a:xfrm>
            <a:off x="2391474" y="2414533"/>
            <a:ext cx="1980970" cy="1986197"/>
          </a:xfrm>
          <a:custGeom>
            <a:avLst/>
            <a:gdLst>
              <a:gd name="connsiteX0" fmla="*/ 1595419 w 6815153"/>
              <a:gd name="connsiteY0" fmla="*/ 1568960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223819 w 6815153"/>
              <a:gd name="connsiteY0" fmla="*/ 922916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462358 w 6815153"/>
              <a:gd name="connsiteY0" fmla="*/ 744012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0 w 6869630"/>
              <a:gd name="connsiteY0" fmla="*/ 942795 h 4844898"/>
              <a:gd name="connsiteX1" fmla="*/ 2385392 w 6869630"/>
              <a:gd name="connsiteY1" fmla="*/ 942795 h 4844898"/>
              <a:gd name="connsiteX2" fmla="*/ 3081131 w 6869630"/>
              <a:gd name="connsiteY2" fmla="*/ 38334 h 4844898"/>
              <a:gd name="connsiteX3" fmla="*/ 3925957 w 6869630"/>
              <a:gd name="connsiteY3" fmla="*/ 286812 h 4844898"/>
              <a:gd name="connsiteX4" fmla="*/ 3448879 w 6869630"/>
              <a:gd name="connsiteY4" fmla="*/ 1360238 h 4844898"/>
              <a:gd name="connsiteX5" fmla="*/ 3588026 w 6869630"/>
              <a:gd name="connsiteY5" fmla="*/ 2324334 h 4844898"/>
              <a:gd name="connsiteX6" fmla="*/ 6321287 w 6869630"/>
              <a:gd name="connsiteY6" fmla="*/ 3835082 h 4844898"/>
              <a:gd name="connsiteX7" fmla="*/ 6818244 w 6869630"/>
              <a:gd name="connsiteY7" fmla="*/ 3328186 h 4844898"/>
              <a:gd name="connsiteX8" fmla="*/ 6708913 w 6869630"/>
              <a:gd name="connsiteY8" fmla="*/ 4252525 h 4844898"/>
              <a:gd name="connsiteX9" fmla="*/ 5536096 w 6869630"/>
              <a:gd name="connsiteY9" fmla="*/ 4749482 h 4844898"/>
              <a:gd name="connsiteX10" fmla="*/ 3697357 w 6869630"/>
              <a:gd name="connsiteY10" fmla="*/ 4779299 h 4844898"/>
              <a:gd name="connsiteX11" fmla="*/ 4661452 w 6869630"/>
              <a:gd name="connsiteY11" fmla="*/ 4043804 h 4844898"/>
              <a:gd name="connsiteX12" fmla="*/ 3289852 w 6869630"/>
              <a:gd name="connsiteY12" fmla="*/ 3407699 h 4844898"/>
              <a:gd name="connsiteX13" fmla="*/ 2902226 w 6869630"/>
              <a:gd name="connsiteY13" fmla="*/ 4501004 h 4844898"/>
              <a:gd name="connsiteX14" fmla="*/ 1789044 w 6869630"/>
              <a:gd name="connsiteY14" fmla="*/ 4550699 h 4844898"/>
              <a:gd name="connsiteX15" fmla="*/ 2335696 w 6869630"/>
              <a:gd name="connsiteY15" fmla="*/ 3586604 h 4844898"/>
              <a:gd name="connsiteX16" fmla="*/ 1461052 w 6869630"/>
              <a:gd name="connsiteY16" fmla="*/ 1688230 h 4844898"/>
              <a:gd name="connsiteX17" fmla="*/ 159026 w 6869630"/>
              <a:gd name="connsiteY17" fmla="*/ 1360238 h 4844898"/>
              <a:gd name="connsiteX18" fmla="*/ 228600 w 6869630"/>
              <a:gd name="connsiteY18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406576 w 6815154"/>
              <a:gd name="connsiteY16" fmla="*/ 1688230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297246 w 6815154"/>
              <a:gd name="connsiteY16" fmla="*/ 1777682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183943 w 6668181"/>
              <a:gd name="connsiteY0" fmla="*/ 942795 h 4844898"/>
              <a:gd name="connsiteX1" fmla="*/ 2879682 w 6668181"/>
              <a:gd name="connsiteY1" fmla="*/ 38334 h 4844898"/>
              <a:gd name="connsiteX2" fmla="*/ 3724508 w 6668181"/>
              <a:gd name="connsiteY2" fmla="*/ 286812 h 4844898"/>
              <a:gd name="connsiteX3" fmla="*/ 3247430 w 6668181"/>
              <a:gd name="connsiteY3" fmla="*/ 1360238 h 4844898"/>
              <a:gd name="connsiteX4" fmla="*/ 3386577 w 6668181"/>
              <a:gd name="connsiteY4" fmla="*/ 2324334 h 4844898"/>
              <a:gd name="connsiteX5" fmla="*/ 6119838 w 6668181"/>
              <a:gd name="connsiteY5" fmla="*/ 3835082 h 4844898"/>
              <a:gd name="connsiteX6" fmla="*/ 6616795 w 6668181"/>
              <a:gd name="connsiteY6" fmla="*/ 3328186 h 4844898"/>
              <a:gd name="connsiteX7" fmla="*/ 6507464 w 6668181"/>
              <a:gd name="connsiteY7" fmla="*/ 4252525 h 4844898"/>
              <a:gd name="connsiteX8" fmla="*/ 5334647 w 6668181"/>
              <a:gd name="connsiteY8" fmla="*/ 4749482 h 4844898"/>
              <a:gd name="connsiteX9" fmla="*/ 3495908 w 6668181"/>
              <a:gd name="connsiteY9" fmla="*/ 4779299 h 4844898"/>
              <a:gd name="connsiteX10" fmla="*/ 4460003 w 6668181"/>
              <a:gd name="connsiteY10" fmla="*/ 4043804 h 4844898"/>
              <a:gd name="connsiteX11" fmla="*/ 3088403 w 6668181"/>
              <a:gd name="connsiteY11" fmla="*/ 3407699 h 4844898"/>
              <a:gd name="connsiteX12" fmla="*/ 2700777 w 6668181"/>
              <a:gd name="connsiteY12" fmla="*/ 4501004 h 4844898"/>
              <a:gd name="connsiteX13" fmla="*/ 1587595 w 6668181"/>
              <a:gd name="connsiteY13" fmla="*/ 4550699 h 4844898"/>
              <a:gd name="connsiteX14" fmla="*/ 2134247 w 6668181"/>
              <a:gd name="connsiteY14" fmla="*/ 3705873 h 4844898"/>
              <a:gd name="connsiteX15" fmla="*/ 1329177 w 6668181"/>
              <a:gd name="connsiteY15" fmla="*/ 2920682 h 4844898"/>
              <a:gd name="connsiteX16" fmla="*/ 1150273 w 6668181"/>
              <a:gd name="connsiteY16" fmla="*/ 1777682 h 4844898"/>
              <a:gd name="connsiteX17" fmla="*/ 514168 w 6668181"/>
              <a:gd name="connsiteY17" fmla="*/ 1370178 h 4844898"/>
              <a:gd name="connsiteX18" fmla="*/ 27151 w 6668181"/>
              <a:gd name="connsiteY18" fmla="*/ 873221 h 4844898"/>
              <a:gd name="connsiteX19" fmla="*/ 2183943 w 6668181"/>
              <a:gd name="connsiteY19" fmla="*/ 942795 h 4844898"/>
              <a:gd name="connsiteX0" fmla="*/ 1706213 w 6190451"/>
              <a:gd name="connsiteY0" fmla="*/ 942795 h 4844898"/>
              <a:gd name="connsiteX1" fmla="*/ 2401952 w 6190451"/>
              <a:gd name="connsiteY1" fmla="*/ 38334 h 4844898"/>
              <a:gd name="connsiteX2" fmla="*/ 3246778 w 6190451"/>
              <a:gd name="connsiteY2" fmla="*/ 286812 h 4844898"/>
              <a:gd name="connsiteX3" fmla="*/ 2769700 w 6190451"/>
              <a:gd name="connsiteY3" fmla="*/ 1360238 h 4844898"/>
              <a:gd name="connsiteX4" fmla="*/ 2908847 w 6190451"/>
              <a:gd name="connsiteY4" fmla="*/ 2324334 h 4844898"/>
              <a:gd name="connsiteX5" fmla="*/ 5642108 w 6190451"/>
              <a:gd name="connsiteY5" fmla="*/ 3835082 h 4844898"/>
              <a:gd name="connsiteX6" fmla="*/ 6139065 w 6190451"/>
              <a:gd name="connsiteY6" fmla="*/ 3328186 h 4844898"/>
              <a:gd name="connsiteX7" fmla="*/ 6029734 w 6190451"/>
              <a:gd name="connsiteY7" fmla="*/ 4252525 h 4844898"/>
              <a:gd name="connsiteX8" fmla="*/ 4856917 w 6190451"/>
              <a:gd name="connsiteY8" fmla="*/ 4749482 h 4844898"/>
              <a:gd name="connsiteX9" fmla="*/ 3018178 w 6190451"/>
              <a:gd name="connsiteY9" fmla="*/ 4779299 h 4844898"/>
              <a:gd name="connsiteX10" fmla="*/ 3982273 w 6190451"/>
              <a:gd name="connsiteY10" fmla="*/ 4043804 h 4844898"/>
              <a:gd name="connsiteX11" fmla="*/ 2610673 w 6190451"/>
              <a:gd name="connsiteY11" fmla="*/ 3407699 h 4844898"/>
              <a:gd name="connsiteX12" fmla="*/ 2223047 w 6190451"/>
              <a:gd name="connsiteY12" fmla="*/ 4501004 h 4844898"/>
              <a:gd name="connsiteX13" fmla="*/ 1109865 w 6190451"/>
              <a:gd name="connsiteY13" fmla="*/ 4550699 h 4844898"/>
              <a:gd name="connsiteX14" fmla="*/ 1656517 w 6190451"/>
              <a:gd name="connsiteY14" fmla="*/ 3705873 h 4844898"/>
              <a:gd name="connsiteX15" fmla="*/ 851447 w 6190451"/>
              <a:gd name="connsiteY15" fmla="*/ 2920682 h 4844898"/>
              <a:gd name="connsiteX16" fmla="*/ 672543 w 6190451"/>
              <a:gd name="connsiteY16" fmla="*/ 1777682 h 4844898"/>
              <a:gd name="connsiteX17" fmla="*/ 36438 w 6190451"/>
              <a:gd name="connsiteY17" fmla="*/ 1370178 h 4844898"/>
              <a:gd name="connsiteX18" fmla="*/ 692421 w 6190451"/>
              <a:gd name="connsiteY18" fmla="*/ 565108 h 4844898"/>
              <a:gd name="connsiteX19" fmla="*/ 1706213 w 6190451"/>
              <a:gd name="connsiteY19" fmla="*/ 942795 h 4844898"/>
              <a:gd name="connsiteX0" fmla="*/ 1646578 w 6190451"/>
              <a:gd name="connsiteY0" fmla="*/ 466175 h 4815539"/>
              <a:gd name="connsiteX1" fmla="*/ 2401952 w 6190451"/>
              <a:gd name="connsiteY1" fmla="*/ 8975 h 4815539"/>
              <a:gd name="connsiteX2" fmla="*/ 3246778 w 6190451"/>
              <a:gd name="connsiteY2" fmla="*/ 257453 h 4815539"/>
              <a:gd name="connsiteX3" fmla="*/ 2769700 w 6190451"/>
              <a:gd name="connsiteY3" fmla="*/ 1330879 h 4815539"/>
              <a:gd name="connsiteX4" fmla="*/ 2908847 w 6190451"/>
              <a:gd name="connsiteY4" fmla="*/ 2294975 h 4815539"/>
              <a:gd name="connsiteX5" fmla="*/ 5642108 w 6190451"/>
              <a:gd name="connsiteY5" fmla="*/ 3805723 h 4815539"/>
              <a:gd name="connsiteX6" fmla="*/ 6139065 w 6190451"/>
              <a:gd name="connsiteY6" fmla="*/ 3298827 h 4815539"/>
              <a:gd name="connsiteX7" fmla="*/ 6029734 w 6190451"/>
              <a:gd name="connsiteY7" fmla="*/ 4223166 h 4815539"/>
              <a:gd name="connsiteX8" fmla="*/ 4856917 w 6190451"/>
              <a:gd name="connsiteY8" fmla="*/ 4720123 h 4815539"/>
              <a:gd name="connsiteX9" fmla="*/ 3018178 w 6190451"/>
              <a:gd name="connsiteY9" fmla="*/ 4749940 h 4815539"/>
              <a:gd name="connsiteX10" fmla="*/ 3982273 w 6190451"/>
              <a:gd name="connsiteY10" fmla="*/ 4014445 h 4815539"/>
              <a:gd name="connsiteX11" fmla="*/ 2610673 w 6190451"/>
              <a:gd name="connsiteY11" fmla="*/ 3378340 h 4815539"/>
              <a:gd name="connsiteX12" fmla="*/ 2223047 w 6190451"/>
              <a:gd name="connsiteY12" fmla="*/ 4471645 h 4815539"/>
              <a:gd name="connsiteX13" fmla="*/ 1109865 w 6190451"/>
              <a:gd name="connsiteY13" fmla="*/ 4521340 h 4815539"/>
              <a:gd name="connsiteX14" fmla="*/ 1656517 w 6190451"/>
              <a:gd name="connsiteY14" fmla="*/ 3676514 h 4815539"/>
              <a:gd name="connsiteX15" fmla="*/ 851447 w 6190451"/>
              <a:gd name="connsiteY15" fmla="*/ 2891323 h 4815539"/>
              <a:gd name="connsiteX16" fmla="*/ 672543 w 6190451"/>
              <a:gd name="connsiteY16" fmla="*/ 1748323 h 4815539"/>
              <a:gd name="connsiteX17" fmla="*/ 36438 w 6190451"/>
              <a:gd name="connsiteY17" fmla="*/ 1340819 h 4815539"/>
              <a:gd name="connsiteX18" fmla="*/ 692421 w 6190451"/>
              <a:gd name="connsiteY18" fmla="*/ 535749 h 4815539"/>
              <a:gd name="connsiteX19" fmla="*/ 1646578 w 6190451"/>
              <a:gd name="connsiteY19" fmla="*/ 466175 h 4815539"/>
              <a:gd name="connsiteX0" fmla="*/ 1646578 w 6190451"/>
              <a:gd name="connsiteY0" fmla="*/ 1323026 h 5672390"/>
              <a:gd name="connsiteX1" fmla="*/ 2322439 w 6190451"/>
              <a:gd name="connsiteY1" fmla="*/ 1121 h 5672390"/>
              <a:gd name="connsiteX2" fmla="*/ 3246778 w 6190451"/>
              <a:gd name="connsiteY2" fmla="*/ 1114304 h 5672390"/>
              <a:gd name="connsiteX3" fmla="*/ 2769700 w 6190451"/>
              <a:gd name="connsiteY3" fmla="*/ 2187730 h 5672390"/>
              <a:gd name="connsiteX4" fmla="*/ 2908847 w 6190451"/>
              <a:gd name="connsiteY4" fmla="*/ 3151826 h 5672390"/>
              <a:gd name="connsiteX5" fmla="*/ 5642108 w 6190451"/>
              <a:gd name="connsiteY5" fmla="*/ 4662574 h 5672390"/>
              <a:gd name="connsiteX6" fmla="*/ 6139065 w 6190451"/>
              <a:gd name="connsiteY6" fmla="*/ 4155678 h 5672390"/>
              <a:gd name="connsiteX7" fmla="*/ 6029734 w 6190451"/>
              <a:gd name="connsiteY7" fmla="*/ 5080017 h 5672390"/>
              <a:gd name="connsiteX8" fmla="*/ 4856917 w 6190451"/>
              <a:gd name="connsiteY8" fmla="*/ 5576974 h 5672390"/>
              <a:gd name="connsiteX9" fmla="*/ 3018178 w 6190451"/>
              <a:gd name="connsiteY9" fmla="*/ 5606791 h 5672390"/>
              <a:gd name="connsiteX10" fmla="*/ 3982273 w 6190451"/>
              <a:gd name="connsiteY10" fmla="*/ 4871296 h 5672390"/>
              <a:gd name="connsiteX11" fmla="*/ 2610673 w 6190451"/>
              <a:gd name="connsiteY11" fmla="*/ 4235191 h 5672390"/>
              <a:gd name="connsiteX12" fmla="*/ 2223047 w 6190451"/>
              <a:gd name="connsiteY12" fmla="*/ 5328496 h 5672390"/>
              <a:gd name="connsiteX13" fmla="*/ 1109865 w 6190451"/>
              <a:gd name="connsiteY13" fmla="*/ 5378191 h 5672390"/>
              <a:gd name="connsiteX14" fmla="*/ 1656517 w 6190451"/>
              <a:gd name="connsiteY14" fmla="*/ 4533365 h 5672390"/>
              <a:gd name="connsiteX15" fmla="*/ 851447 w 6190451"/>
              <a:gd name="connsiteY15" fmla="*/ 3748174 h 5672390"/>
              <a:gd name="connsiteX16" fmla="*/ 672543 w 6190451"/>
              <a:gd name="connsiteY16" fmla="*/ 2605174 h 5672390"/>
              <a:gd name="connsiteX17" fmla="*/ 36438 w 6190451"/>
              <a:gd name="connsiteY17" fmla="*/ 2197670 h 5672390"/>
              <a:gd name="connsiteX18" fmla="*/ 692421 w 6190451"/>
              <a:gd name="connsiteY18" fmla="*/ 1392600 h 5672390"/>
              <a:gd name="connsiteX19" fmla="*/ 1646578 w 6190451"/>
              <a:gd name="connsiteY19" fmla="*/ 1323026 h 5672390"/>
              <a:gd name="connsiteX0" fmla="*/ 1646578 w 6190451"/>
              <a:gd name="connsiteY0" fmla="*/ 1429635 h 5778999"/>
              <a:gd name="connsiteX1" fmla="*/ 2322439 w 6190451"/>
              <a:gd name="connsiteY1" fmla="*/ 107730 h 5778999"/>
              <a:gd name="connsiteX2" fmla="*/ 2819395 w 6190451"/>
              <a:gd name="connsiteY2" fmla="*/ 326391 h 5778999"/>
              <a:gd name="connsiteX3" fmla="*/ 2769700 w 6190451"/>
              <a:gd name="connsiteY3" fmla="*/ 2294339 h 5778999"/>
              <a:gd name="connsiteX4" fmla="*/ 2908847 w 6190451"/>
              <a:gd name="connsiteY4" fmla="*/ 3258435 h 5778999"/>
              <a:gd name="connsiteX5" fmla="*/ 5642108 w 6190451"/>
              <a:gd name="connsiteY5" fmla="*/ 4769183 h 5778999"/>
              <a:gd name="connsiteX6" fmla="*/ 6139065 w 6190451"/>
              <a:gd name="connsiteY6" fmla="*/ 4262287 h 5778999"/>
              <a:gd name="connsiteX7" fmla="*/ 6029734 w 6190451"/>
              <a:gd name="connsiteY7" fmla="*/ 5186626 h 5778999"/>
              <a:gd name="connsiteX8" fmla="*/ 4856917 w 6190451"/>
              <a:gd name="connsiteY8" fmla="*/ 5683583 h 5778999"/>
              <a:gd name="connsiteX9" fmla="*/ 3018178 w 6190451"/>
              <a:gd name="connsiteY9" fmla="*/ 5713400 h 5778999"/>
              <a:gd name="connsiteX10" fmla="*/ 3982273 w 6190451"/>
              <a:gd name="connsiteY10" fmla="*/ 4977905 h 5778999"/>
              <a:gd name="connsiteX11" fmla="*/ 2610673 w 6190451"/>
              <a:gd name="connsiteY11" fmla="*/ 4341800 h 5778999"/>
              <a:gd name="connsiteX12" fmla="*/ 2223047 w 6190451"/>
              <a:gd name="connsiteY12" fmla="*/ 5435105 h 5778999"/>
              <a:gd name="connsiteX13" fmla="*/ 1109865 w 6190451"/>
              <a:gd name="connsiteY13" fmla="*/ 5484800 h 5778999"/>
              <a:gd name="connsiteX14" fmla="*/ 1656517 w 6190451"/>
              <a:gd name="connsiteY14" fmla="*/ 4639974 h 5778999"/>
              <a:gd name="connsiteX15" fmla="*/ 851447 w 6190451"/>
              <a:gd name="connsiteY15" fmla="*/ 3854783 h 5778999"/>
              <a:gd name="connsiteX16" fmla="*/ 672543 w 6190451"/>
              <a:gd name="connsiteY16" fmla="*/ 2711783 h 5778999"/>
              <a:gd name="connsiteX17" fmla="*/ 36438 w 6190451"/>
              <a:gd name="connsiteY17" fmla="*/ 2304279 h 5778999"/>
              <a:gd name="connsiteX18" fmla="*/ 692421 w 6190451"/>
              <a:gd name="connsiteY18" fmla="*/ 1499209 h 5778999"/>
              <a:gd name="connsiteX19" fmla="*/ 1646578 w 6190451"/>
              <a:gd name="connsiteY19" fmla="*/ 1429635 h 5778999"/>
              <a:gd name="connsiteX0" fmla="*/ 1646578 w 6190451"/>
              <a:gd name="connsiteY0" fmla="*/ 1433002 h 5782366"/>
              <a:gd name="connsiteX1" fmla="*/ 2322439 w 6190451"/>
              <a:gd name="connsiteY1" fmla="*/ 111097 h 5782366"/>
              <a:gd name="connsiteX2" fmla="*/ 2819395 w 6190451"/>
              <a:gd name="connsiteY2" fmla="*/ 329758 h 5782366"/>
              <a:gd name="connsiteX3" fmla="*/ 3346169 w 6190451"/>
              <a:gd name="connsiteY3" fmla="*/ 103993 h 5782366"/>
              <a:gd name="connsiteX4" fmla="*/ 2769700 w 6190451"/>
              <a:gd name="connsiteY4" fmla="*/ 2297706 h 5782366"/>
              <a:gd name="connsiteX5" fmla="*/ 2908847 w 6190451"/>
              <a:gd name="connsiteY5" fmla="*/ 3261802 h 5782366"/>
              <a:gd name="connsiteX6" fmla="*/ 5642108 w 6190451"/>
              <a:gd name="connsiteY6" fmla="*/ 4772550 h 5782366"/>
              <a:gd name="connsiteX7" fmla="*/ 6139065 w 6190451"/>
              <a:gd name="connsiteY7" fmla="*/ 4265654 h 5782366"/>
              <a:gd name="connsiteX8" fmla="*/ 6029734 w 6190451"/>
              <a:gd name="connsiteY8" fmla="*/ 5189993 h 5782366"/>
              <a:gd name="connsiteX9" fmla="*/ 4856917 w 6190451"/>
              <a:gd name="connsiteY9" fmla="*/ 5686950 h 5782366"/>
              <a:gd name="connsiteX10" fmla="*/ 3018178 w 6190451"/>
              <a:gd name="connsiteY10" fmla="*/ 5716767 h 5782366"/>
              <a:gd name="connsiteX11" fmla="*/ 3982273 w 6190451"/>
              <a:gd name="connsiteY11" fmla="*/ 4981272 h 5782366"/>
              <a:gd name="connsiteX12" fmla="*/ 2610673 w 6190451"/>
              <a:gd name="connsiteY12" fmla="*/ 4345167 h 5782366"/>
              <a:gd name="connsiteX13" fmla="*/ 2223047 w 6190451"/>
              <a:gd name="connsiteY13" fmla="*/ 5438472 h 5782366"/>
              <a:gd name="connsiteX14" fmla="*/ 1109865 w 6190451"/>
              <a:gd name="connsiteY14" fmla="*/ 5488167 h 5782366"/>
              <a:gd name="connsiteX15" fmla="*/ 1656517 w 6190451"/>
              <a:gd name="connsiteY15" fmla="*/ 4643341 h 5782366"/>
              <a:gd name="connsiteX16" fmla="*/ 851447 w 6190451"/>
              <a:gd name="connsiteY16" fmla="*/ 3858150 h 5782366"/>
              <a:gd name="connsiteX17" fmla="*/ 672543 w 6190451"/>
              <a:gd name="connsiteY17" fmla="*/ 2715150 h 5782366"/>
              <a:gd name="connsiteX18" fmla="*/ 36438 w 6190451"/>
              <a:gd name="connsiteY18" fmla="*/ 2307646 h 5782366"/>
              <a:gd name="connsiteX19" fmla="*/ 692421 w 6190451"/>
              <a:gd name="connsiteY19" fmla="*/ 1502576 h 5782366"/>
              <a:gd name="connsiteX20" fmla="*/ 1646578 w 6190451"/>
              <a:gd name="connsiteY20" fmla="*/ 1433002 h 5782366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769700 w 6190451"/>
              <a:gd name="connsiteY5" fmla="*/ 2234613 h 5719273"/>
              <a:gd name="connsiteX6" fmla="*/ 2908847 w 6190451"/>
              <a:gd name="connsiteY6" fmla="*/ 3198709 h 5719273"/>
              <a:gd name="connsiteX7" fmla="*/ 5642108 w 6190451"/>
              <a:gd name="connsiteY7" fmla="*/ 4709457 h 5719273"/>
              <a:gd name="connsiteX8" fmla="*/ 6139065 w 6190451"/>
              <a:gd name="connsiteY8" fmla="*/ 4202561 h 5719273"/>
              <a:gd name="connsiteX9" fmla="*/ 6029734 w 6190451"/>
              <a:gd name="connsiteY9" fmla="*/ 5126900 h 5719273"/>
              <a:gd name="connsiteX10" fmla="*/ 4856917 w 6190451"/>
              <a:gd name="connsiteY10" fmla="*/ 5623857 h 5719273"/>
              <a:gd name="connsiteX11" fmla="*/ 3018178 w 6190451"/>
              <a:gd name="connsiteY11" fmla="*/ 5653674 h 5719273"/>
              <a:gd name="connsiteX12" fmla="*/ 3982273 w 6190451"/>
              <a:gd name="connsiteY12" fmla="*/ 4918179 h 5719273"/>
              <a:gd name="connsiteX13" fmla="*/ 2610673 w 6190451"/>
              <a:gd name="connsiteY13" fmla="*/ 4282074 h 5719273"/>
              <a:gd name="connsiteX14" fmla="*/ 2223047 w 6190451"/>
              <a:gd name="connsiteY14" fmla="*/ 5375379 h 5719273"/>
              <a:gd name="connsiteX15" fmla="*/ 1109865 w 6190451"/>
              <a:gd name="connsiteY15" fmla="*/ 5425074 h 5719273"/>
              <a:gd name="connsiteX16" fmla="*/ 1656517 w 6190451"/>
              <a:gd name="connsiteY16" fmla="*/ 4580248 h 5719273"/>
              <a:gd name="connsiteX17" fmla="*/ 851447 w 6190451"/>
              <a:gd name="connsiteY17" fmla="*/ 3795057 h 5719273"/>
              <a:gd name="connsiteX18" fmla="*/ 672543 w 6190451"/>
              <a:gd name="connsiteY18" fmla="*/ 2652057 h 5719273"/>
              <a:gd name="connsiteX19" fmla="*/ 36438 w 6190451"/>
              <a:gd name="connsiteY19" fmla="*/ 2244553 h 5719273"/>
              <a:gd name="connsiteX20" fmla="*/ 692421 w 6190451"/>
              <a:gd name="connsiteY20" fmla="*/ 1439483 h 5719273"/>
              <a:gd name="connsiteX21" fmla="*/ 1646578 w 6190451"/>
              <a:gd name="connsiteY21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769700 w 6190451"/>
              <a:gd name="connsiteY6" fmla="*/ 2234613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2908847 w 6190451"/>
              <a:gd name="connsiteY8" fmla="*/ 3198709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5622229 w 6190451"/>
              <a:gd name="connsiteY8" fmla="*/ 3139074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74212"/>
              <a:gd name="connsiteY0" fmla="*/ 1369909 h 5719273"/>
              <a:gd name="connsiteX1" fmla="*/ 2322439 w 6174212"/>
              <a:gd name="connsiteY1" fmla="*/ 48004 h 5719273"/>
              <a:gd name="connsiteX2" fmla="*/ 2819395 w 6174212"/>
              <a:gd name="connsiteY2" fmla="*/ 266665 h 5719273"/>
              <a:gd name="connsiteX3" fmla="*/ 3346169 w 6174212"/>
              <a:gd name="connsiteY3" fmla="*/ 40900 h 5719273"/>
              <a:gd name="connsiteX4" fmla="*/ 3435621 w 6174212"/>
              <a:gd name="connsiteY4" fmla="*/ 716761 h 5719273"/>
              <a:gd name="connsiteX5" fmla="*/ 2859151 w 6174212"/>
              <a:gd name="connsiteY5" fmla="*/ 1511891 h 5719273"/>
              <a:gd name="connsiteX6" fmla="*/ 2819396 w 6174212"/>
              <a:gd name="connsiteY6" fmla="*/ 2304187 h 5719273"/>
              <a:gd name="connsiteX7" fmla="*/ 2680247 w 6174212"/>
              <a:gd name="connsiteY7" fmla="*/ 2575378 h 5719273"/>
              <a:gd name="connsiteX8" fmla="*/ 5622229 w 6174212"/>
              <a:gd name="connsiteY8" fmla="*/ 3139074 h 5719273"/>
              <a:gd name="connsiteX9" fmla="*/ 5880647 w 6174212"/>
              <a:gd name="connsiteY9" fmla="*/ 4490796 h 5719273"/>
              <a:gd name="connsiteX10" fmla="*/ 6139065 w 6174212"/>
              <a:gd name="connsiteY10" fmla="*/ 4202561 h 5719273"/>
              <a:gd name="connsiteX11" fmla="*/ 6029734 w 6174212"/>
              <a:gd name="connsiteY11" fmla="*/ 5126900 h 5719273"/>
              <a:gd name="connsiteX12" fmla="*/ 4856917 w 6174212"/>
              <a:gd name="connsiteY12" fmla="*/ 5623857 h 5719273"/>
              <a:gd name="connsiteX13" fmla="*/ 3018178 w 6174212"/>
              <a:gd name="connsiteY13" fmla="*/ 5653674 h 5719273"/>
              <a:gd name="connsiteX14" fmla="*/ 3982273 w 6174212"/>
              <a:gd name="connsiteY14" fmla="*/ 4918179 h 5719273"/>
              <a:gd name="connsiteX15" fmla="*/ 2610673 w 6174212"/>
              <a:gd name="connsiteY15" fmla="*/ 4282074 h 5719273"/>
              <a:gd name="connsiteX16" fmla="*/ 2223047 w 6174212"/>
              <a:gd name="connsiteY16" fmla="*/ 5375379 h 5719273"/>
              <a:gd name="connsiteX17" fmla="*/ 1109865 w 6174212"/>
              <a:gd name="connsiteY17" fmla="*/ 5425074 h 5719273"/>
              <a:gd name="connsiteX18" fmla="*/ 1656517 w 6174212"/>
              <a:gd name="connsiteY18" fmla="*/ 4580248 h 5719273"/>
              <a:gd name="connsiteX19" fmla="*/ 851447 w 6174212"/>
              <a:gd name="connsiteY19" fmla="*/ 3795057 h 5719273"/>
              <a:gd name="connsiteX20" fmla="*/ 672543 w 6174212"/>
              <a:gd name="connsiteY20" fmla="*/ 2652057 h 5719273"/>
              <a:gd name="connsiteX21" fmla="*/ 36438 w 6174212"/>
              <a:gd name="connsiteY21" fmla="*/ 2244553 h 5719273"/>
              <a:gd name="connsiteX22" fmla="*/ 692421 w 6174212"/>
              <a:gd name="connsiteY22" fmla="*/ 1439483 h 5719273"/>
              <a:gd name="connsiteX23" fmla="*/ 1646578 w 6174212"/>
              <a:gd name="connsiteY23" fmla="*/ 1369909 h 5719273"/>
              <a:gd name="connsiteX0" fmla="*/ 1646578 w 6371070"/>
              <a:gd name="connsiteY0" fmla="*/ 1369909 h 5719273"/>
              <a:gd name="connsiteX1" fmla="*/ 2322439 w 6371070"/>
              <a:gd name="connsiteY1" fmla="*/ 48004 h 5719273"/>
              <a:gd name="connsiteX2" fmla="*/ 2819395 w 6371070"/>
              <a:gd name="connsiteY2" fmla="*/ 266665 h 5719273"/>
              <a:gd name="connsiteX3" fmla="*/ 3346169 w 6371070"/>
              <a:gd name="connsiteY3" fmla="*/ 40900 h 5719273"/>
              <a:gd name="connsiteX4" fmla="*/ 3435621 w 6371070"/>
              <a:gd name="connsiteY4" fmla="*/ 716761 h 5719273"/>
              <a:gd name="connsiteX5" fmla="*/ 2859151 w 6371070"/>
              <a:gd name="connsiteY5" fmla="*/ 1511891 h 5719273"/>
              <a:gd name="connsiteX6" fmla="*/ 2819396 w 6371070"/>
              <a:gd name="connsiteY6" fmla="*/ 2304187 h 5719273"/>
              <a:gd name="connsiteX7" fmla="*/ 2680247 w 6371070"/>
              <a:gd name="connsiteY7" fmla="*/ 2575378 h 5719273"/>
              <a:gd name="connsiteX8" fmla="*/ 5622229 w 6371070"/>
              <a:gd name="connsiteY8" fmla="*/ 3139074 h 5719273"/>
              <a:gd name="connsiteX9" fmla="*/ 5880647 w 6371070"/>
              <a:gd name="connsiteY9" fmla="*/ 4490796 h 5719273"/>
              <a:gd name="connsiteX10" fmla="*/ 6367665 w 6371070"/>
              <a:gd name="connsiteY10" fmla="*/ 4113108 h 5719273"/>
              <a:gd name="connsiteX11" fmla="*/ 6029734 w 6371070"/>
              <a:gd name="connsiteY11" fmla="*/ 5126900 h 5719273"/>
              <a:gd name="connsiteX12" fmla="*/ 4856917 w 6371070"/>
              <a:gd name="connsiteY12" fmla="*/ 5623857 h 5719273"/>
              <a:gd name="connsiteX13" fmla="*/ 3018178 w 6371070"/>
              <a:gd name="connsiteY13" fmla="*/ 5653674 h 5719273"/>
              <a:gd name="connsiteX14" fmla="*/ 3982273 w 6371070"/>
              <a:gd name="connsiteY14" fmla="*/ 4918179 h 5719273"/>
              <a:gd name="connsiteX15" fmla="*/ 2610673 w 6371070"/>
              <a:gd name="connsiteY15" fmla="*/ 4282074 h 5719273"/>
              <a:gd name="connsiteX16" fmla="*/ 2223047 w 6371070"/>
              <a:gd name="connsiteY16" fmla="*/ 5375379 h 5719273"/>
              <a:gd name="connsiteX17" fmla="*/ 1109865 w 6371070"/>
              <a:gd name="connsiteY17" fmla="*/ 5425074 h 5719273"/>
              <a:gd name="connsiteX18" fmla="*/ 1656517 w 6371070"/>
              <a:gd name="connsiteY18" fmla="*/ 4580248 h 5719273"/>
              <a:gd name="connsiteX19" fmla="*/ 851447 w 6371070"/>
              <a:gd name="connsiteY19" fmla="*/ 3795057 h 5719273"/>
              <a:gd name="connsiteX20" fmla="*/ 672543 w 6371070"/>
              <a:gd name="connsiteY20" fmla="*/ 2652057 h 5719273"/>
              <a:gd name="connsiteX21" fmla="*/ 36438 w 6371070"/>
              <a:gd name="connsiteY21" fmla="*/ 2244553 h 5719273"/>
              <a:gd name="connsiteX22" fmla="*/ 692421 w 6371070"/>
              <a:gd name="connsiteY22" fmla="*/ 1439483 h 5719273"/>
              <a:gd name="connsiteX23" fmla="*/ 1646578 w 6371070"/>
              <a:gd name="connsiteY23" fmla="*/ 1369909 h 5719273"/>
              <a:gd name="connsiteX0" fmla="*/ 1646578 w 6400188"/>
              <a:gd name="connsiteY0" fmla="*/ 1369909 h 5719273"/>
              <a:gd name="connsiteX1" fmla="*/ 2322439 w 6400188"/>
              <a:gd name="connsiteY1" fmla="*/ 48004 h 5719273"/>
              <a:gd name="connsiteX2" fmla="*/ 2819395 w 6400188"/>
              <a:gd name="connsiteY2" fmla="*/ 266665 h 5719273"/>
              <a:gd name="connsiteX3" fmla="*/ 3346169 w 6400188"/>
              <a:gd name="connsiteY3" fmla="*/ 40900 h 5719273"/>
              <a:gd name="connsiteX4" fmla="*/ 3435621 w 6400188"/>
              <a:gd name="connsiteY4" fmla="*/ 716761 h 5719273"/>
              <a:gd name="connsiteX5" fmla="*/ 2859151 w 6400188"/>
              <a:gd name="connsiteY5" fmla="*/ 1511891 h 5719273"/>
              <a:gd name="connsiteX6" fmla="*/ 2819396 w 6400188"/>
              <a:gd name="connsiteY6" fmla="*/ 2304187 h 5719273"/>
              <a:gd name="connsiteX7" fmla="*/ 2680247 w 6400188"/>
              <a:gd name="connsiteY7" fmla="*/ 2575378 h 5719273"/>
              <a:gd name="connsiteX8" fmla="*/ 5622229 w 6400188"/>
              <a:gd name="connsiteY8" fmla="*/ 3139074 h 5719273"/>
              <a:gd name="connsiteX9" fmla="*/ 5880647 w 6400188"/>
              <a:gd name="connsiteY9" fmla="*/ 4490796 h 5719273"/>
              <a:gd name="connsiteX10" fmla="*/ 6367665 w 6400188"/>
              <a:gd name="connsiteY10" fmla="*/ 4113108 h 5719273"/>
              <a:gd name="connsiteX11" fmla="*/ 6188760 w 6400188"/>
              <a:gd name="connsiteY11" fmla="*/ 5126900 h 5719273"/>
              <a:gd name="connsiteX12" fmla="*/ 4856917 w 6400188"/>
              <a:gd name="connsiteY12" fmla="*/ 5623857 h 5719273"/>
              <a:gd name="connsiteX13" fmla="*/ 3018178 w 6400188"/>
              <a:gd name="connsiteY13" fmla="*/ 5653674 h 5719273"/>
              <a:gd name="connsiteX14" fmla="*/ 3982273 w 6400188"/>
              <a:gd name="connsiteY14" fmla="*/ 4918179 h 5719273"/>
              <a:gd name="connsiteX15" fmla="*/ 2610673 w 6400188"/>
              <a:gd name="connsiteY15" fmla="*/ 4282074 h 5719273"/>
              <a:gd name="connsiteX16" fmla="*/ 2223047 w 6400188"/>
              <a:gd name="connsiteY16" fmla="*/ 5375379 h 5719273"/>
              <a:gd name="connsiteX17" fmla="*/ 1109865 w 6400188"/>
              <a:gd name="connsiteY17" fmla="*/ 5425074 h 5719273"/>
              <a:gd name="connsiteX18" fmla="*/ 1656517 w 6400188"/>
              <a:gd name="connsiteY18" fmla="*/ 4580248 h 5719273"/>
              <a:gd name="connsiteX19" fmla="*/ 851447 w 6400188"/>
              <a:gd name="connsiteY19" fmla="*/ 3795057 h 5719273"/>
              <a:gd name="connsiteX20" fmla="*/ 672543 w 6400188"/>
              <a:gd name="connsiteY20" fmla="*/ 2652057 h 5719273"/>
              <a:gd name="connsiteX21" fmla="*/ 36438 w 6400188"/>
              <a:gd name="connsiteY21" fmla="*/ 2244553 h 5719273"/>
              <a:gd name="connsiteX22" fmla="*/ 692421 w 6400188"/>
              <a:gd name="connsiteY22" fmla="*/ 1439483 h 5719273"/>
              <a:gd name="connsiteX23" fmla="*/ 1646578 w 6400188"/>
              <a:gd name="connsiteY23" fmla="*/ 1369909 h 5719273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725739"/>
              <a:gd name="connsiteX1" fmla="*/ 2322439 w 6400188"/>
              <a:gd name="connsiteY1" fmla="*/ 48004 h 5725739"/>
              <a:gd name="connsiteX2" fmla="*/ 2819395 w 6400188"/>
              <a:gd name="connsiteY2" fmla="*/ 266665 h 5725739"/>
              <a:gd name="connsiteX3" fmla="*/ 3346169 w 6400188"/>
              <a:gd name="connsiteY3" fmla="*/ 40900 h 5725739"/>
              <a:gd name="connsiteX4" fmla="*/ 3435621 w 6400188"/>
              <a:gd name="connsiteY4" fmla="*/ 716761 h 5725739"/>
              <a:gd name="connsiteX5" fmla="*/ 2859151 w 6400188"/>
              <a:gd name="connsiteY5" fmla="*/ 1511891 h 5725739"/>
              <a:gd name="connsiteX6" fmla="*/ 2819396 w 6400188"/>
              <a:gd name="connsiteY6" fmla="*/ 2304187 h 5725739"/>
              <a:gd name="connsiteX7" fmla="*/ 2680247 w 6400188"/>
              <a:gd name="connsiteY7" fmla="*/ 2575378 h 5725739"/>
              <a:gd name="connsiteX8" fmla="*/ 5622229 w 6400188"/>
              <a:gd name="connsiteY8" fmla="*/ 3139074 h 5725739"/>
              <a:gd name="connsiteX9" fmla="*/ 5880647 w 6400188"/>
              <a:gd name="connsiteY9" fmla="*/ 4490796 h 5725739"/>
              <a:gd name="connsiteX10" fmla="*/ 6367665 w 6400188"/>
              <a:gd name="connsiteY10" fmla="*/ 4113108 h 5725739"/>
              <a:gd name="connsiteX11" fmla="*/ 6188760 w 6400188"/>
              <a:gd name="connsiteY11" fmla="*/ 5126900 h 5725739"/>
              <a:gd name="connsiteX12" fmla="*/ 4856917 w 6400188"/>
              <a:gd name="connsiteY12" fmla="*/ 5623857 h 5725739"/>
              <a:gd name="connsiteX13" fmla="*/ 3018178 w 6400188"/>
              <a:gd name="connsiteY13" fmla="*/ 5653674 h 5725739"/>
              <a:gd name="connsiteX14" fmla="*/ 3942516 w 6400188"/>
              <a:gd name="connsiteY14" fmla="*/ 4828727 h 5725739"/>
              <a:gd name="connsiteX15" fmla="*/ 2610673 w 6400188"/>
              <a:gd name="connsiteY15" fmla="*/ 4282074 h 5725739"/>
              <a:gd name="connsiteX16" fmla="*/ 2223047 w 6400188"/>
              <a:gd name="connsiteY16" fmla="*/ 5375379 h 5725739"/>
              <a:gd name="connsiteX17" fmla="*/ 1109865 w 6400188"/>
              <a:gd name="connsiteY17" fmla="*/ 5425074 h 5725739"/>
              <a:gd name="connsiteX18" fmla="*/ 1656517 w 6400188"/>
              <a:gd name="connsiteY18" fmla="*/ 4580248 h 5725739"/>
              <a:gd name="connsiteX19" fmla="*/ 851447 w 6400188"/>
              <a:gd name="connsiteY19" fmla="*/ 3795057 h 5725739"/>
              <a:gd name="connsiteX20" fmla="*/ 672543 w 6400188"/>
              <a:gd name="connsiteY20" fmla="*/ 2652057 h 5725739"/>
              <a:gd name="connsiteX21" fmla="*/ 36438 w 6400188"/>
              <a:gd name="connsiteY21" fmla="*/ 2244553 h 5725739"/>
              <a:gd name="connsiteX22" fmla="*/ 692421 w 6400188"/>
              <a:gd name="connsiteY22" fmla="*/ 1439483 h 5725739"/>
              <a:gd name="connsiteX23" fmla="*/ 1646578 w 6400188"/>
              <a:gd name="connsiteY23" fmla="*/ 1369909 h 5725739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680247 w 6400188"/>
              <a:gd name="connsiteY7" fmla="*/ 2575378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881264 w 6400188"/>
              <a:gd name="connsiteY20" fmla="*/ 2582483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08550 w 6362160"/>
              <a:gd name="connsiteY0" fmla="*/ 1369909 h 5795681"/>
              <a:gd name="connsiteX1" fmla="*/ 2284411 w 6362160"/>
              <a:gd name="connsiteY1" fmla="*/ 48004 h 5795681"/>
              <a:gd name="connsiteX2" fmla="*/ 2781367 w 6362160"/>
              <a:gd name="connsiteY2" fmla="*/ 266665 h 5795681"/>
              <a:gd name="connsiteX3" fmla="*/ 3308141 w 6362160"/>
              <a:gd name="connsiteY3" fmla="*/ 40900 h 5795681"/>
              <a:gd name="connsiteX4" fmla="*/ 3397593 w 6362160"/>
              <a:gd name="connsiteY4" fmla="*/ 716761 h 5795681"/>
              <a:gd name="connsiteX5" fmla="*/ 2811184 w 6362160"/>
              <a:gd name="connsiteY5" fmla="*/ 1631161 h 5795681"/>
              <a:gd name="connsiteX6" fmla="*/ 2870820 w 6362160"/>
              <a:gd name="connsiteY6" fmla="*/ 2224674 h 5795681"/>
              <a:gd name="connsiteX7" fmla="*/ 2791306 w 6362160"/>
              <a:gd name="connsiteY7" fmla="*/ 2644952 h 5795681"/>
              <a:gd name="connsiteX8" fmla="*/ 5584201 w 6362160"/>
              <a:gd name="connsiteY8" fmla="*/ 3139074 h 5795681"/>
              <a:gd name="connsiteX9" fmla="*/ 5842619 w 6362160"/>
              <a:gd name="connsiteY9" fmla="*/ 4490796 h 5795681"/>
              <a:gd name="connsiteX10" fmla="*/ 6329637 w 6362160"/>
              <a:gd name="connsiteY10" fmla="*/ 4113108 h 5795681"/>
              <a:gd name="connsiteX11" fmla="*/ 6150732 w 6362160"/>
              <a:gd name="connsiteY11" fmla="*/ 5126900 h 5795681"/>
              <a:gd name="connsiteX12" fmla="*/ 4818889 w 6362160"/>
              <a:gd name="connsiteY12" fmla="*/ 5623857 h 5795681"/>
              <a:gd name="connsiteX13" fmla="*/ 2980150 w 6362160"/>
              <a:gd name="connsiteY13" fmla="*/ 5653674 h 5795681"/>
              <a:gd name="connsiteX14" fmla="*/ 3904488 w 6362160"/>
              <a:gd name="connsiteY14" fmla="*/ 4828727 h 5795681"/>
              <a:gd name="connsiteX15" fmla="*/ 2572645 w 6362160"/>
              <a:gd name="connsiteY15" fmla="*/ 4282074 h 5795681"/>
              <a:gd name="connsiteX16" fmla="*/ 2185019 w 6362160"/>
              <a:gd name="connsiteY16" fmla="*/ 5375379 h 5795681"/>
              <a:gd name="connsiteX17" fmla="*/ 1071837 w 6362160"/>
              <a:gd name="connsiteY17" fmla="*/ 5425074 h 5795681"/>
              <a:gd name="connsiteX18" fmla="*/ 1618489 w 6362160"/>
              <a:gd name="connsiteY18" fmla="*/ 4580248 h 5795681"/>
              <a:gd name="connsiteX19" fmla="*/ 992323 w 6362160"/>
              <a:gd name="connsiteY19" fmla="*/ 3725483 h 5795681"/>
              <a:gd name="connsiteX20" fmla="*/ 843236 w 6362160"/>
              <a:gd name="connsiteY20" fmla="*/ 2582483 h 5795681"/>
              <a:gd name="connsiteX21" fmla="*/ 38167 w 6362160"/>
              <a:gd name="connsiteY21" fmla="*/ 2006014 h 5795681"/>
              <a:gd name="connsiteX22" fmla="*/ 654393 w 6362160"/>
              <a:gd name="connsiteY22" fmla="*/ 1439483 h 5795681"/>
              <a:gd name="connsiteX23" fmla="*/ 1608550 w 6362160"/>
              <a:gd name="connsiteY23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627276 w 6335043"/>
              <a:gd name="connsiteY23" fmla="*/ 1439483 h 5795681"/>
              <a:gd name="connsiteX24" fmla="*/ 1581433 w 6335043"/>
              <a:gd name="connsiteY24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537824 w 6335043"/>
              <a:gd name="connsiteY23" fmla="*/ 1449422 h 5795681"/>
              <a:gd name="connsiteX24" fmla="*/ 1581433 w 6335043"/>
              <a:gd name="connsiteY24" fmla="*/ 1369909 h 5795681"/>
              <a:gd name="connsiteX0" fmla="*/ 1313076 w 6335043"/>
              <a:gd name="connsiteY0" fmla="*/ 1422677 h 5798754"/>
              <a:gd name="connsiteX1" fmla="*/ 2257294 w 6335043"/>
              <a:gd name="connsiteY1" fmla="*/ 51077 h 5798754"/>
              <a:gd name="connsiteX2" fmla="*/ 2754250 w 6335043"/>
              <a:gd name="connsiteY2" fmla="*/ 269738 h 5798754"/>
              <a:gd name="connsiteX3" fmla="*/ 3281024 w 6335043"/>
              <a:gd name="connsiteY3" fmla="*/ 43973 h 5798754"/>
              <a:gd name="connsiteX4" fmla="*/ 3370476 w 6335043"/>
              <a:gd name="connsiteY4" fmla="*/ 719834 h 5798754"/>
              <a:gd name="connsiteX5" fmla="*/ 2784067 w 6335043"/>
              <a:gd name="connsiteY5" fmla="*/ 1634234 h 5798754"/>
              <a:gd name="connsiteX6" fmla="*/ 2843703 w 6335043"/>
              <a:gd name="connsiteY6" fmla="*/ 2227747 h 5798754"/>
              <a:gd name="connsiteX7" fmla="*/ 2764189 w 6335043"/>
              <a:gd name="connsiteY7" fmla="*/ 2648025 h 5798754"/>
              <a:gd name="connsiteX8" fmla="*/ 5557084 w 6335043"/>
              <a:gd name="connsiteY8" fmla="*/ 3142147 h 5798754"/>
              <a:gd name="connsiteX9" fmla="*/ 5815502 w 6335043"/>
              <a:gd name="connsiteY9" fmla="*/ 4493869 h 5798754"/>
              <a:gd name="connsiteX10" fmla="*/ 6302520 w 6335043"/>
              <a:gd name="connsiteY10" fmla="*/ 4116181 h 5798754"/>
              <a:gd name="connsiteX11" fmla="*/ 6123615 w 6335043"/>
              <a:gd name="connsiteY11" fmla="*/ 5129973 h 5798754"/>
              <a:gd name="connsiteX12" fmla="*/ 4791772 w 6335043"/>
              <a:gd name="connsiteY12" fmla="*/ 5626930 h 5798754"/>
              <a:gd name="connsiteX13" fmla="*/ 2953033 w 6335043"/>
              <a:gd name="connsiteY13" fmla="*/ 5656747 h 5798754"/>
              <a:gd name="connsiteX14" fmla="*/ 3877371 w 6335043"/>
              <a:gd name="connsiteY14" fmla="*/ 4831800 h 5798754"/>
              <a:gd name="connsiteX15" fmla="*/ 2545528 w 6335043"/>
              <a:gd name="connsiteY15" fmla="*/ 4285147 h 5798754"/>
              <a:gd name="connsiteX16" fmla="*/ 2157902 w 6335043"/>
              <a:gd name="connsiteY16" fmla="*/ 5378452 h 5798754"/>
              <a:gd name="connsiteX17" fmla="*/ 1044720 w 6335043"/>
              <a:gd name="connsiteY17" fmla="*/ 5428147 h 5798754"/>
              <a:gd name="connsiteX18" fmla="*/ 1591372 w 6335043"/>
              <a:gd name="connsiteY18" fmla="*/ 4583321 h 5798754"/>
              <a:gd name="connsiteX19" fmla="*/ 965206 w 6335043"/>
              <a:gd name="connsiteY19" fmla="*/ 3728556 h 5798754"/>
              <a:gd name="connsiteX20" fmla="*/ 816119 w 6335043"/>
              <a:gd name="connsiteY20" fmla="*/ 2585556 h 5798754"/>
              <a:gd name="connsiteX21" fmla="*/ 249589 w 6335043"/>
              <a:gd name="connsiteY21" fmla="*/ 2320813 h 5798754"/>
              <a:gd name="connsiteX22" fmla="*/ 11050 w 6335043"/>
              <a:gd name="connsiteY22" fmla="*/ 2009087 h 5798754"/>
              <a:gd name="connsiteX23" fmla="*/ 537824 w 6335043"/>
              <a:gd name="connsiteY23" fmla="*/ 1452495 h 5798754"/>
              <a:gd name="connsiteX24" fmla="*/ 1313076 w 6335043"/>
              <a:gd name="connsiteY24" fmla="*/ 1422677 h 5798754"/>
              <a:gd name="connsiteX0" fmla="*/ 1313076 w 6335043"/>
              <a:gd name="connsiteY0" fmla="*/ 1450236 h 5826313"/>
              <a:gd name="connsiteX1" fmla="*/ 2018754 w 6335043"/>
              <a:gd name="connsiteY1" fmla="*/ 48818 h 5826313"/>
              <a:gd name="connsiteX2" fmla="*/ 2754250 w 6335043"/>
              <a:gd name="connsiteY2" fmla="*/ 297297 h 5826313"/>
              <a:gd name="connsiteX3" fmla="*/ 3281024 w 6335043"/>
              <a:gd name="connsiteY3" fmla="*/ 71532 h 5826313"/>
              <a:gd name="connsiteX4" fmla="*/ 3370476 w 6335043"/>
              <a:gd name="connsiteY4" fmla="*/ 747393 h 5826313"/>
              <a:gd name="connsiteX5" fmla="*/ 2784067 w 6335043"/>
              <a:gd name="connsiteY5" fmla="*/ 1661793 h 5826313"/>
              <a:gd name="connsiteX6" fmla="*/ 2843703 w 6335043"/>
              <a:gd name="connsiteY6" fmla="*/ 2255306 h 5826313"/>
              <a:gd name="connsiteX7" fmla="*/ 2764189 w 6335043"/>
              <a:gd name="connsiteY7" fmla="*/ 2675584 h 5826313"/>
              <a:gd name="connsiteX8" fmla="*/ 5557084 w 6335043"/>
              <a:gd name="connsiteY8" fmla="*/ 3169706 h 5826313"/>
              <a:gd name="connsiteX9" fmla="*/ 5815502 w 6335043"/>
              <a:gd name="connsiteY9" fmla="*/ 4521428 h 5826313"/>
              <a:gd name="connsiteX10" fmla="*/ 6302520 w 6335043"/>
              <a:gd name="connsiteY10" fmla="*/ 4143740 h 5826313"/>
              <a:gd name="connsiteX11" fmla="*/ 6123615 w 6335043"/>
              <a:gd name="connsiteY11" fmla="*/ 5157532 h 5826313"/>
              <a:gd name="connsiteX12" fmla="*/ 4791772 w 6335043"/>
              <a:gd name="connsiteY12" fmla="*/ 5654489 h 5826313"/>
              <a:gd name="connsiteX13" fmla="*/ 2953033 w 6335043"/>
              <a:gd name="connsiteY13" fmla="*/ 5684306 h 5826313"/>
              <a:gd name="connsiteX14" fmla="*/ 3877371 w 6335043"/>
              <a:gd name="connsiteY14" fmla="*/ 4859359 h 5826313"/>
              <a:gd name="connsiteX15" fmla="*/ 2545528 w 6335043"/>
              <a:gd name="connsiteY15" fmla="*/ 4312706 h 5826313"/>
              <a:gd name="connsiteX16" fmla="*/ 2157902 w 6335043"/>
              <a:gd name="connsiteY16" fmla="*/ 5406011 h 5826313"/>
              <a:gd name="connsiteX17" fmla="*/ 1044720 w 6335043"/>
              <a:gd name="connsiteY17" fmla="*/ 5455706 h 5826313"/>
              <a:gd name="connsiteX18" fmla="*/ 1591372 w 6335043"/>
              <a:gd name="connsiteY18" fmla="*/ 4610880 h 5826313"/>
              <a:gd name="connsiteX19" fmla="*/ 965206 w 6335043"/>
              <a:gd name="connsiteY19" fmla="*/ 3756115 h 5826313"/>
              <a:gd name="connsiteX20" fmla="*/ 816119 w 6335043"/>
              <a:gd name="connsiteY20" fmla="*/ 2613115 h 5826313"/>
              <a:gd name="connsiteX21" fmla="*/ 249589 w 6335043"/>
              <a:gd name="connsiteY21" fmla="*/ 2348372 h 5826313"/>
              <a:gd name="connsiteX22" fmla="*/ 11050 w 6335043"/>
              <a:gd name="connsiteY22" fmla="*/ 2036646 h 5826313"/>
              <a:gd name="connsiteX23" fmla="*/ 537824 w 6335043"/>
              <a:gd name="connsiteY23" fmla="*/ 1480054 h 5826313"/>
              <a:gd name="connsiteX24" fmla="*/ 1313076 w 6335043"/>
              <a:gd name="connsiteY24" fmla="*/ 1450236 h 5826313"/>
              <a:gd name="connsiteX0" fmla="*/ 1313076 w 6335043"/>
              <a:gd name="connsiteY0" fmla="*/ 1438743 h 5814820"/>
              <a:gd name="connsiteX1" fmla="*/ 2018754 w 6335043"/>
              <a:gd name="connsiteY1" fmla="*/ 37325 h 5814820"/>
              <a:gd name="connsiteX2" fmla="*/ 2466015 w 6335043"/>
              <a:gd name="connsiteY2" fmla="*/ 375256 h 5814820"/>
              <a:gd name="connsiteX3" fmla="*/ 3281024 w 6335043"/>
              <a:gd name="connsiteY3" fmla="*/ 60039 h 5814820"/>
              <a:gd name="connsiteX4" fmla="*/ 3370476 w 6335043"/>
              <a:gd name="connsiteY4" fmla="*/ 735900 h 5814820"/>
              <a:gd name="connsiteX5" fmla="*/ 2784067 w 6335043"/>
              <a:gd name="connsiteY5" fmla="*/ 1650300 h 5814820"/>
              <a:gd name="connsiteX6" fmla="*/ 2843703 w 6335043"/>
              <a:gd name="connsiteY6" fmla="*/ 2243813 h 5814820"/>
              <a:gd name="connsiteX7" fmla="*/ 2764189 w 6335043"/>
              <a:gd name="connsiteY7" fmla="*/ 2664091 h 5814820"/>
              <a:gd name="connsiteX8" fmla="*/ 5557084 w 6335043"/>
              <a:gd name="connsiteY8" fmla="*/ 3158213 h 5814820"/>
              <a:gd name="connsiteX9" fmla="*/ 5815502 w 6335043"/>
              <a:gd name="connsiteY9" fmla="*/ 4509935 h 5814820"/>
              <a:gd name="connsiteX10" fmla="*/ 6302520 w 6335043"/>
              <a:gd name="connsiteY10" fmla="*/ 4132247 h 5814820"/>
              <a:gd name="connsiteX11" fmla="*/ 6123615 w 6335043"/>
              <a:gd name="connsiteY11" fmla="*/ 5146039 h 5814820"/>
              <a:gd name="connsiteX12" fmla="*/ 4791772 w 6335043"/>
              <a:gd name="connsiteY12" fmla="*/ 5642996 h 5814820"/>
              <a:gd name="connsiteX13" fmla="*/ 2953033 w 6335043"/>
              <a:gd name="connsiteY13" fmla="*/ 5672813 h 5814820"/>
              <a:gd name="connsiteX14" fmla="*/ 3877371 w 6335043"/>
              <a:gd name="connsiteY14" fmla="*/ 4847866 h 5814820"/>
              <a:gd name="connsiteX15" fmla="*/ 2545528 w 6335043"/>
              <a:gd name="connsiteY15" fmla="*/ 4301213 h 5814820"/>
              <a:gd name="connsiteX16" fmla="*/ 2157902 w 6335043"/>
              <a:gd name="connsiteY16" fmla="*/ 5394518 h 5814820"/>
              <a:gd name="connsiteX17" fmla="*/ 1044720 w 6335043"/>
              <a:gd name="connsiteY17" fmla="*/ 5444213 h 5814820"/>
              <a:gd name="connsiteX18" fmla="*/ 1591372 w 6335043"/>
              <a:gd name="connsiteY18" fmla="*/ 4599387 h 5814820"/>
              <a:gd name="connsiteX19" fmla="*/ 965206 w 6335043"/>
              <a:gd name="connsiteY19" fmla="*/ 3744622 h 5814820"/>
              <a:gd name="connsiteX20" fmla="*/ 816119 w 6335043"/>
              <a:gd name="connsiteY20" fmla="*/ 2601622 h 5814820"/>
              <a:gd name="connsiteX21" fmla="*/ 249589 w 6335043"/>
              <a:gd name="connsiteY21" fmla="*/ 2336879 h 5814820"/>
              <a:gd name="connsiteX22" fmla="*/ 11050 w 6335043"/>
              <a:gd name="connsiteY22" fmla="*/ 2025153 h 5814820"/>
              <a:gd name="connsiteX23" fmla="*/ 537824 w 6335043"/>
              <a:gd name="connsiteY23" fmla="*/ 1468561 h 5814820"/>
              <a:gd name="connsiteX24" fmla="*/ 1313076 w 6335043"/>
              <a:gd name="connsiteY24" fmla="*/ 1438743 h 5814820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370476 w 6335043"/>
              <a:gd name="connsiteY4" fmla="*/ 743862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253441 w 6335043"/>
              <a:gd name="connsiteY0" fmla="*/ 1138592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253441 w 6335043"/>
              <a:gd name="connsiteY24" fmla="*/ 1138592 h 5822782"/>
              <a:gd name="connsiteX0" fmla="*/ 1266966 w 6348568"/>
              <a:gd name="connsiteY0" fmla="*/ 1138592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266966 w 6348568"/>
              <a:gd name="connsiteY24" fmla="*/ 1138592 h 5822782"/>
              <a:gd name="connsiteX0" fmla="*/ 1565140 w 6348568"/>
              <a:gd name="connsiteY0" fmla="*/ 1098835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65140 w 6348568"/>
              <a:gd name="connsiteY24" fmla="*/ 1098835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45262 w 6348568"/>
              <a:gd name="connsiteY0" fmla="*/ 959687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45262 w 6348568"/>
              <a:gd name="connsiteY24" fmla="*/ 959687 h 5822782"/>
              <a:gd name="connsiteX0" fmla="*/ 1545262 w 6348568"/>
              <a:gd name="connsiteY0" fmla="*/ 1735257 h 6598352"/>
              <a:gd name="connsiteX1" fmla="*/ 2300636 w 6348568"/>
              <a:gd name="connsiteY1" fmla="*/ 5848 h 6598352"/>
              <a:gd name="connsiteX2" fmla="*/ 2479540 w 6348568"/>
              <a:gd name="connsiteY2" fmla="*/ 1158788 h 6598352"/>
              <a:gd name="connsiteX3" fmla="*/ 3046071 w 6348568"/>
              <a:gd name="connsiteY3" fmla="*/ 793876 h 6598352"/>
              <a:gd name="connsiteX4" fmla="*/ 3165340 w 6348568"/>
              <a:gd name="connsiteY4" fmla="*/ 1529371 h 6598352"/>
              <a:gd name="connsiteX5" fmla="*/ 2797592 w 6348568"/>
              <a:gd name="connsiteY5" fmla="*/ 2433832 h 6598352"/>
              <a:gd name="connsiteX6" fmla="*/ 2857228 w 6348568"/>
              <a:gd name="connsiteY6" fmla="*/ 3027345 h 6598352"/>
              <a:gd name="connsiteX7" fmla="*/ 2777714 w 6348568"/>
              <a:gd name="connsiteY7" fmla="*/ 3447623 h 6598352"/>
              <a:gd name="connsiteX8" fmla="*/ 5570609 w 6348568"/>
              <a:gd name="connsiteY8" fmla="*/ 3941745 h 6598352"/>
              <a:gd name="connsiteX9" fmla="*/ 5829027 w 6348568"/>
              <a:gd name="connsiteY9" fmla="*/ 5293467 h 6598352"/>
              <a:gd name="connsiteX10" fmla="*/ 6316045 w 6348568"/>
              <a:gd name="connsiteY10" fmla="*/ 4915779 h 6598352"/>
              <a:gd name="connsiteX11" fmla="*/ 6137140 w 6348568"/>
              <a:gd name="connsiteY11" fmla="*/ 5929571 h 6598352"/>
              <a:gd name="connsiteX12" fmla="*/ 4805297 w 6348568"/>
              <a:gd name="connsiteY12" fmla="*/ 6426528 h 6598352"/>
              <a:gd name="connsiteX13" fmla="*/ 2966558 w 6348568"/>
              <a:gd name="connsiteY13" fmla="*/ 6456345 h 6598352"/>
              <a:gd name="connsiteX14" fmla="*/ 3890896 w 6348568"/>
              <a:gd name="connsiteY14" fmla="*/ 5631398 h 6598352"/>
              <a:gd name="connsiteX15" fmla="*/ 2559053 w 6348568"/>
              <a:gd name="connsiteY15" fmla="*/ 5084745 h 6598352"/>
              <a:gd name="connsiteX16" fmla="*/ 2171427 w 6348568"/>
              <a:gd name="connsiteY16" fmla="*/ 6178050 h 6598352"/>
              <a:gd name="connsiteX17" fmla="*/ 1058245 w 6348568"/>
              <a:gd name="connsiteY17" fmla="*/ 6227745 h 6598352"/>
              <a:gd name="connsiteX18" fmla="*/ 1604897 w 6348568"/>
              <a:gd name="connsiteY18" fmla="*/ 5382919 h 6598352"/>
              <a:gd name="connsiteX19" fmla="*/ 978731 w 6348568"/>
              <a:gd name="connsiteY19" fmla="*/ 4528154 h 6598352"/>
              <a:gd name="connsiteX20" fmla="*/ 829644 w 6348568"/>
              <a:gd name="connsiteY20" fmla="*/ 3385154 h 6598352"/>
              <a:gd name="connsiteX21" fmla="*/ 263114 w 6348568"/>
              <a:gd name="connsiteY21" fmla="*/ 3120411 h 6598352"/>
              <a:gd name="connsiteX22" fmla="*/ 24575 w 6348568"/>
              <a:gd name="connsiteY22" fmla="*/ 2808685 h 6598352"/>
              <a:gd name="connsiteX23" fmla="*/ 829645 w 6348568"/>
              <a:gd name="connsiteY23" fmla="*/ 1993676 h 6598352"/>
              <a:gd name="connsiteX24" fmla="*/ 1545262 w 6348568"/>
              <a:gd name="connsiteY24" fmla="*/ 1735257 h 6598352"/>
              <a:gd name="connsiteX0" fmla="*/ 1545262 w 6348568"/>
              <a:gd name="connsiteY0" fmla="*/ 1736181 h 6599276"/>
              <a:gd name="connsiteX1" fmla="*/ 1803680 w 6348568"/>
              <a:gd name="connsiteY1" fmla="*/ 732066 h 6599276"/>
              <a:gd name="connsiteX2" fmla="*/ 2300636 w 6348568"/>
              <a:gd name="connsiteY2" fmla="*/ 6772 h 6599276"/>
              <a:gd name="connsiteX3" fmla="*/ 2479540 w 6348568"/>
              <a:gd name="connsiteY3" fmla="*/ 1159712 h 6599276"/>
              <a:gd name="connsiteX4" fmla="*/ 3046071 w 6348568"/>
              <a:gd name="connsiteY4" fmla="*/ 794800 h 6599276"/>
              <a:gd name="connsiteX5" fmla="*/ 3165340 w 6348568"/>
              <a:gd name="connsiteY5" fmla="*/ 1530295 h 6599276"/>
              <a:gd name="connsiteX6" fmla="*/ 2797592 w 6348568"/>
              <a:gd name="connsiteY6" fmla="*/ 2434756 h 6599276"/>
              <a:gd name="connsiteX7" fmla="*/ 2857228 w 6348568"/>
              <a:gd name="connsiteY7" fmla="*/ 3028269 h 6599276"/>
              <a:gd name="connsiteX8" fmla="*/ 2777714 w 6348568"/>
              <a:gd name="connsiteY8" fmla="*/ 3448547 h 6599276"/>
              <a:gd name="connsiteX9" fmla="*/ 5570609 w 6348568"/>
              <a:gd name="connsiteY9" fmla="*/ 3942669 h 6599276"/>
              <a:gd name="connsiteX10" fmla="*/ 5829027 w 6348568"/>
              <a:gd name="connsiteY10" fmla="*/ 5294391 h 6599276"/>
              <a:gd name="connsiteX11" fmla="*/ 6316045 w 6348568"/>
              <a:gd name="connsiteY11" fmla="*/ 4916703 h 6599276"/>
              <a:gd name="connsiteX12" fmla="*/ 6137140 w 6348568"/>
              <a:gd name="connsiteY12" fmla="*/ 5930495 h 6599276"/>
              <a:gd name="connsiteX13" fmla="*/ 4805297 w 6348568"/>
              <a:gd name="connsiteY13" fmla="*/ 6427452 h 6599276"/>
              <a:gd name="connsiteX14" fmla="*/ 2966558 w 6348568"/>
              <a:gd name="connsiteY14" fmla="*/ 6457269 h 6599276"/>
              <a:gd name="connsiteX15" fmla="*/ 3890896 w 6348568"/>
              <a:gd name="connsiteY15" fmla="*/ 5632322 h 6599276"/>
              <a:gd name="connsiteX16" fmla="*/ 2559053 w 6348568"/>
              <a:gd name="connsiteY16" fmla="*/ 5085669 h 6599276"/>
              <a:gd name="connsiteX17" fmla="*/ 2171427 w 6348568"/>
              <a:gd name="connsiteY17" fmla="*/ 6178974 h 6599276"/>
              <a:gd name="connsiteX18" fmla="*/ 1058245 w 6348568"/>
              <a:gd name="connsiteY18" fmla="*/ 6228669 h 6599276"/>
              <a:gd name="connsiteX19" fmla="*/ 1604897 w 6348568"/>
              <a:gd name="connsiteY19" fmla="*/ 5383843 h 6599276"/>
              <a:gd name="connsiteX20" fmla="*/ 978731 w 6348568"/>
              <a:gd name="connsiteY20" fmla="*/ 4529078 h 6599276"/>
              <a:gd name="connsiteX21" fmla="*/ 829644 w 6348568"/>
              <a:gd name="connsiteY21" fmla="*/ 3386078 h 6599276"/>
              <a:gd name="connsiteX22" fmla="*/ 263114 w 6348568"/>
              <a:gd name="connsiteY22" fmla="*/ 3121335 h 6599276"/>
              <a:gd name="connsiteX23" fmla="*/ 24575 w 6348568"/>
              <a:gd name="connsiteY23" fmla="*/ 2809609 h 6599276"/>
              <a:gd name="connsiteX24" fmla="*/ 829645 w 6348568"/>
              <a:gd name="connsiteY24" fmla="*/ 1994600 h 6599276"/>
              <a:gd name="connsiteX25" fmla="*/ 1545262 w 6348568"/>
              <a:gd name="connsiteY25" fmla="*/ 1736181 h 6599276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3046071 w 6348568"/>
              <a:gd name="connsiteY5" fmla="*/ 789282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588870 w 6348568"/>
              <a:gd name="connsiteY4" fmla="*/ 677116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65340 w 6348568"/>
              <a:gd name="connsiteY5" fmla="*/ 1523600 h 6592581"/>
              <a:gd name="connsiteX6" fmla="*/ 2797592 w 6348568"/>
              <a:gd name="connsiteY6" fmla="*/ 2428061 h 6592581"/>
              <a:gd name="connsiteX7" fmla="*/ 2857228 w 6348568"/>
              <a:gd name="connsiteY7" fmla="*/ 3021574 h 6592581"/>
              <a:gd name="connsiteX8" fmla="*/ 2777714 w 6348568"/>
              <a:gd name="connsiteY8" fmla="*/ 3441852 h 6592581"/>
              <a:gd name="connsiteX9" fmla="*/ 5570609 w 6348568"/>
              <a:gd name="connsiteY9" fmla="*/ 3935974 h 6592581"/>
              <a:gd name="connsiteX10" fmla="*/ 5829027 w 6348568"/>
              <a:gd name="connsiteY10" fmla="*/ 5287696 h 6592581"/>
              <a:gd name="connsiteX11" fmla="*/ 6316045 w 6348568"/>
              <a:gd name="connsiteY11" fmla="*/ 4910008 h 6592581"/>
              <a:gd name="connsiteX12" fmla="*/ 6137140 w 6348568"/>
              <a:gd name="connsiteY12" fmla="*/ 5923800 h 6592581"/>
              <a:gd name="connsiteX13" fmla="*/ 4805297 w 6348568"/>
              <a:gd name="connsiteY13" fmla="*/ 6420757 h 6592581"/>
              <a:gd name="connsiteX14" fmla="*/ 2966558 w 6348568"/>
              <a:gd name="connsiteY14" fmla="*/ 6450574 h 6592581"/>
              <a:gd name="connsiteX15" fmla="*/ 3890896 w 6348568"/>
              <a:gd name="connsiteY15" fmla="*/ 5625627 h 6592581"/>
              <a:gd name="connsiteX16" fmla="*/ 2559053 w 6348568"/>
              <a:gd name="connsiteY16" fmla="*/ 5078974 h 6592581"/>
              <a:gd name="connsiteX17" fmla="*/ 2171427 w 6348568"/>
              <a:gd name="connsiteY17" fmla="*/ 6172279 h 6592581"/>
              <a:gd name="connsiteX18" fmla="*/ 1058245 w 6348568"/>
              <a:gd name="connsiteY18" fmla="*/ 6221974 h 6592581"/>
              <a:gd name="connsiteX19" fmla="*/ 1604897 w 6348568"/>
              <a:gd name="connsiteY19" fmla="*/ 5377148 h 6592581"/>
              <a:gd name="connsiteX20" fmla="*/ 978731 w 6348568"/>
              <a:gd name="connsiteY20" fmla="*/ 4522383 h 6592581"/>
              <a:gd name="connsiteX21" fmla="*/ 829644 w 6348568"/>
              <a:gd name="connsiteY21" fmla="*/ 3379383 h 6592581"/>
              <a:gd name="connsiteX22" fmla="*/ 263114 w 6348568"/>
              <a:gd name="connsiteY22" fmla="*/ 3114640 h 6592581"/>
              <a:gd name="connsiteX23" fmla="*/ 24575 w 6348568"/>
              <a:gd name="connsiteY23" fmla="*/ 2802914 h 6592581"/>
              <a:gd name="connsiteX24" fmla="*/ 829645 w 6348568"/>
              <a:gd name="connsiteY24" fmla="*/ 1987905 h 6592581"/>
              <a:gd name="connsiteX25" fmla="*/ 1545262 w 6348568"/>
              <a:gd name="connsiteY25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3165340 w 6348568"/>
              <a:gd name="connsiteY6" fmla="*/ 1523600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678322 w 6348568"/>
              <a:gd name="connsiteY7" fmla="*/ 217958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35523 w 6348568"/>
              <a:gd name="connsiteY5" fmla="*/ 1103058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30074 h 6593169"/>
              <a:gd name="connsiteX1" fmla="*/ 1952767 w 6348568"/>
              <a:gd name="connsiteY1" fmla="*/ 825351 h 6593169"/>
              <a:gd name="connsiteX2" fmla="*/ 2300636 w 6348568"/>
              <a:gd name="connsiteY2" fmla="*/ 665 h 6593169"/>
              <a:gd name="connsiteX3" fmla="*/ 2588870 w 6348568"/>
              <a:gd name="connsiteY3" fmla="*/ 676527 h 6593169"/>
              <a:gd name="connsiteX4" fmla="*/ 2976497 w 6348568"/>
              <a:gd name="connsiteY4" fmla="*/ 142650 h 6593169"/>
              <a:gd name="connsiteX5" fmla="*/ 3135523 w 6348568"/>
              <a:gd name="connsiteY5" fmla="*/ 1103646 h 6593169"/>
              <a:gd name="connsiteX6" fmla="*/ 2966557 w 6348568"/>
              <a:gd name="connsiteY6" fmla="*/ 1424797 h 6593169"/>
              <a:gd name="connsiteX7" fmla="*/ 2857226 w 6348568"/>
              <a:gd name="connsiteY7" fmla="*/ 2060901 h 6593169"/>
              <a:gd name="connsiteX8" fmla="*/ 2857228 w 6348568"/>
              <a:gd name="connsiteY8" fmla="*/ 3022162 h 6593169"/>
              <a:gd name="connsiteX9" fmla="*/ 2777714 w 6348568"/>
              <a:gd name="connsiteY9" fmla="*/ 3442440 h 6593169"/>
              <a:gd name="connsiteX10" fmla="*/ 5570609 w 6348568"/>
              <a:gd name="connsiteY10" fmla="*/ 3936562 h 6593169"/>
              <a:gd name="connsiteX11" fmla="*/ 5829027 w 6348568"/>
              <a:gd name="connsiteY11" fmla="*/ 5288284 h 6593169"/>
              <a:gd name="connsiteX12" fmla="*/ 6316045 w 6348568"/>
              <a:gd name="connsiteY12" fmla="*/ 4910596 h 6593169"/>
              <a:gd name="connsiteX13" fmla="*/ 6137140 w 6348568"/>
              <a:gd name="connsiteY13" fmla="*/ 5924388 h 6593169"/>
              <a:gd name="connsiteX14" fmla="*/ 4805297 w 6348568"/>
              <a:gd name="connsiteY14" fmla="*/ 6421345 h 6593169"/>
              <a:gd name="connsiteX15" fmla="*/ 2966558 w 6348568"/>
              <a:gd name="connsiteY15" fmla="*/ 6451162 h 6593169"/>
              <a:gd name="connsiteX16" fmla="*/ 3890896 w 6348568"/>
              <a:gd name="connsiteY16" fmla="*/ 5626215 h 6593169"/>
              <a:gd name="connsiteX17" fmla="*/ 2559053 w 6348568"/>
              <a:gd name="connsiteY17" fmla="*/ 5079562 h 6593169"/>
              <a:gd name="connsiteX18" fmla="*/ 2171427 w 6348568"/>
              <a:gd name="connsiteY18" fmla="*/ 6172867 h 6593169"/>
              <a:gd name="connsiteX19" fmla="*/ 1058245 w 6348568"/>
              <a:gd name="connsiteY19" fmla="*/ 6222562 h 6593169"/>
              <a:gd name="connsiteX20" fmla="*/ 1604897 w 6348568"/>
              <a:gd name="connsiteY20" fmla="*/ 5377736 h 6593169"/>
              <a:gd name="connsiteX21" fmla="*/ 978731 w 6348568"/>
              <a:gd name="connsiteY21" fmla="*/ 4522971 h 6593169"/>
              <a:gd name="connsiteX22" fmla="*/ 829644 w 6348568"/>
              <a:gd name="connsiteY22" fmla="*/ 3379971 h 6593169"/>
              <a:gd name="connsiteX23" fmla="*/ 263114 w 6348568"/>
              <a:gd name="connsiteY23" fmla="*/ 3115228 h 6593169"/>
              <a:gd name="connsiteX24" fmla="*/ 24575 w 6348568"/>
              <a:gd name="connsiteY24" fmla="*/ 2803502 h 6593169"/>
              <a:gd name="connsiteX25" fmla="*/ 829645 w 6348568"/>
              <a:gd name="connsiteY25" fmla="*/ 1988493 h 6593169"/>
              <a:gd name="connsiteX26" fmla="*/ 1545262 w 6348568"/>
              <a:gd name="connsiteY26" fmla="*/ 1730074 h 6593169"/>
              <a:gd name="connsiteX0" fmla="*/ 1545262 w 6348568"/>
              <a:gd name="connsiteY0" fmla="*/ 1680421 h 6543516"/>
              <a:gd name="connsiteX1" fmla="*/ 1952767 w 6348568"/>
              <a:gd name="connsiteY1" fmla="*/ 775698 h 6543516"/>
              <a:gd name="connsiteX2" fmla="*/ 2499418 w 6348568"/>
              <a:gd name="connsiteY2" fmla="*/ 708 h 6543516"/>
              <a:gd name="connsiteX3" fmla="*/ 2588870 w 6348568"/>
              <a:gd name="connsiteY3" fmla="*/ 626874 h 6543516"/>
              <a:gd name="connsiteX4" fmla="*/ 2976497 w 6348568"/>
              <a:gd name="connsiteY4" fmla="*/ 92997 h 6543516"/>
              <a:gd name="connsiteX5" fmla="*/ 3135523 w 6348568"/>
              <a:gd name="connsiteY5" fmla="*/ 1053993 h 6543516"/>
              <a:gd name="connsiteX6" fmla="*/ 2966557 w 6348568"/>
              <a:gd name="connsiteY6" fmla="*/ 1375144 h 6543516"/>
              <a:gd name="connsiteX7" fmla="*/ 2857226 w 6348568"/>
              <a:gd name="connsiteY7" fmla="*/ 2011248 h 6543516"/>
              <a:gd name="connsiteX8" fmla="*/ 2857228 w 6348568"/>
              <a:gd name="connsiteY8" fmla="*/ 2972509 h 6543516"/>
              <a:gd name="connsiteX9" fmla="*/ 2777714 w 6348568"/>
              <a:gd name="connsiteY9" fmla="*/ 3392787 h 6543516"/>
              <a:gd name="connsiteX10" fmla="*/ 5570609 w 6348568"/>
              <a:gd name="connsiteY10" fmla="*/ 3886909 h 6543516"/>
              <a:gd name="connsiteX11" fmla="*/ 5829027 w 6348568"/>
              <a:gd name="connsiteY11" fmla="*/ 5238631 h 6543516"/>
              <a:gd name="connsiteX12" fmla="*/ 6316045 w 6348568"/>
              <a:gd name="connsiteY12" fmla="*/ 4860943 h 6543516"/>
              <a:gd name="connsiteX13" fmla="*/ 6137140 w 6348568"/>
              <a:gd name="connsiteY13" fmla="*/ 5874735 h 6543516"/>
              <a:gd name="connsiteX14" fmla="*/ 4805297 w 6348568"/>
              <a:gd name="connsiteY14" fmla="*/ 6371692 h 6543516"/>
              <a:gd name="connsiteX15" fmla="*/ 2966558 w 6348568"/>
              <a:gd name="connsiteY15" fmla="*/ 6401509 h 6543516"/>
              <a:gd name="connsiteX16" fmla="*/ 3890896 w 6348568"/>
              <a:gd name="connsiteY16" fmla="*/ 5576562 h 6543516"/>
              <a:gd name="connsiteX17" fmla="*/ 2559053 w 6348568"/>
              <a:gd name="connsiteY17" fmla="*/ 5029909 h 6543516"/>
              <a:gd name="connsiteX18" fmla="*/ 2171427 w 6348568"/>
              <a:gd name="connsiteY18" fmla="*/ 6123214 h 6543516"/>
              <a:gd name="connsiteX19" fmla="*/ 1058245 w 6348568"/>
              <a:gd name="connsiteY19" fmla="*/ 6172909 h 6543516"/>
              <a:gd name="connsiteX20" fmla="*/ 1604897 w 6348568"/>
              <a:gd name="connsiteY20" fmla="*/ 5328083 h 6543516"/>
              <a:gd name="connsiteX21" fmla="*/ 978731 w 6348568"/>
              <a:gd name="connsiteY21" fmla="*/ 4473318 h 6543516"/>
              <a:gd name="connsiteX22" fmla="*/ 829644 w 6348568"/>
              <a:gd name="connsiteY22" fmla="*/ 3330318 h 6543516"/>
              <a:gd name="connsiteX23" fmla="*/ 263114 w 6348568"/>
              <a:gd name="connsiteY23" fmla="*/ 3065575 h 6543516"/>
              <a:gd name="connsiteX24" fmla="*/ 24575 w 6348568"/>
              <a:gd name="connsiteY24" fmla="*/ 2753849 h 6543516"/>
              <a:gd name="connsiteX25" fmla="*/ 829645 w 6348568"/>
              <a:gd name="connsiteY25" fmla="*/ 1938840 h 6543516"/>
              <a:gd name="connsiteX26" fmla="*/ 1545262 w 6348568"/>
              <a:gd name="connsiteY26" fmla="*/ 1680421 h 6543516"/>
              <a:gd name="connsiteX0" fmla="*/ 1545262 w 6348568"/>
              <a:gd name="connsiteY0" fmla="*/ 1687611 h 6550706"/>
              <a:gd name="connsiteX1" fmla="*/ 1952767 w 6348568"/>
              <a:gd name="connsiteY1" fmla="*/ 782888 h 6550706"/>
              <a:gd name="connsiteX2" fmla="*/ 2499418 w 6348568"/>
              <a:gd name="connsiteY2" fmla="*/ 7898 h 6550706"/>
              <a:gd name="connsiteX3" fmla="*/ 2628626 w 6348568"/>
              <a:gd name="connsiteY3" fmla="*/ 365707 h 6550706"/>
              <a:gd name="connsiteX4" fmla="*/ 2976497 w 6348568"/>
              <a:gd name="connsiteY4" fmla="*/ 100187 h 6550706"/>
              <a:gd name="connsiteX5" fmla="*/ 3135523 w 6348568"/>
              <a:gd name="connsiteY5" fmla="*/ 1061183 h 6550706"/>
              <a:gd name="connsiteX6" fmla="*/ 2966557 w 6348568"/>
              <a:gd name="connsiteY6" fmla="*/ 1382334 h 6550706"/>
              <a:gd name="connsiteX7" fmla="*/ 2857226 w 6348568"/>
              <a:gd name="connsiteY7" fmla="*/ 2018438 h 6550706"/>
              <a:gd name="connsiteX8" fmla="*/ 2857228 w 6348568"/>
              <a:gd name="connsiteY8" fmla="*/ 2979699 h 6550706"/>
              <a:gd name="connsiteX9" fmla="*/ 2777714 w 6348568"/>
              <a:gd name="connsiteY9" fmla="*/ 3399977 h 6550706"/>
              <a:gd name="connsiteX10" fmla="*/ 5570609 w 6348568"/>
              <a:gd name="connsiteY10" fmla="*/ 3894099 h 6550706"/>
              <a:gd name="connsiteX11" fmla="*/ 5829027 w 6348568"/>
              <a:gd name="connsiteY11" fmla="*/ 5245821 h 6550706"/>
              <a:gd name="connsiteX12" fmla="*/ 6316045 w 6348568"/>
              <a:gd name="connsiteY12" fmla="*/ 4868133 h 6550706"/>
              <a:gd name="connsiteX13" fmla="*/ 6137140 w 6348568"/>
              <a:gd name="connsiteY13" fmla="*/ 5881925 h 6550706"/>
              <a:gd name="connsiteX14" fmla="*/ 4805297 w 6348568"/>
              <a:gd name="connsiteY14" fmla="*/ 6378882 h 6550706"/>
              <a:gd name="connsiteX15" fmla="*/ 2966558 w 6348568"/>
              <a:gd name="connsiteY15" fmla="*/ 6408699 h 6550706"/>
              <a:gd name="connsiteX16" fmla="*/ 3890896 w 6348568"/>
              <a:gd name="connsiteY16" fmla="*/ 5583752 h 6550706"/>
              <a:gd name="connsiteX17" fmla="*/ 2559053 w 6348568"/>
              <a:gd name="connsiteY17" fmla="*/ 5037099 h 6550706"/>
              <a:gd name="connsiteX18" fmla="*/ 2171427 w 6348568"/>
              <a:gd name="connsiteY18" fmla="*/ 6130404 h 6550706"/>
              <a:gd name="connsiteX19" fmla="*/ 1058245 w 6348568"/>
              <a:gd name="connsiteY19" fmla="*/ 6180099 h 6550706"/>
              <a:gd name="connsiteX20" fmla="*/ 1604897 w 6348568"/>
              <a:gd name="connsiteY20" fmla="*/ 5335273 h 6550706"/>
              <a:gd name="connsiteX21" fmla="*/ 978731 w 6348568"/>
              <a:gd name="connsiteY21" fmla="*/ 4480508 h 6550706"/>
              <a:gd name="connsiteX22" fmla="*/ 829644 w 6348568"/>
              <a:gd name="connsiteY22" fmla="*/ 3337508 h 6550706"/>
              <a:gd name="connsiteX23" fmla="*/ 263114 w 6348568"/>
              <a:gd name="connsiteY23" fmla="*/ 3072765 h 6550706"/>
              <a:gd name="connsiteX24" fmla="*/ 24575 w 6348568"/>
              <a:gd name="connsiteY24" fmla="*/ 2761039 h 6550706"/>
              <a:gd name="connsiteX25" fmla="*/ 829645 w 6348568"/>
              <a:gd name="connsiteY25" fmla="*/ 1946030 h 6550706"/>
              <a:gd name="connsiteX26" fmla="*/ 1545262 w 6348568"/>
              <a:gd name="connsiteY26" fmla="*/ 1687611 h 6550706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135523 w 6348568"/>
              <a:gd name="connsiteY5" fmla="*/ 1061211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570609 w 6348568"/>
              <a:gd name="connsiteY11" fmla="*/ 3894127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31697"/>
              <a:gd name="connsiteY0" fmla="*/ 1687639 h 6550734"/>
              <a:gd name="connsiteX1" fmla="*/ 1952767 w 6331697"/>
              <a:gd name="connsiteY1" fmla="*/ 782916 h 6550734"/>
              <a:gd name="connsiteX2" fmla="*/ 2499418 w 6331697"/>
              <a:gd name="connsiteY2" fmla="*/ 7926 h 6550734"/>
              <a:gd name="connsiteX3" fmla="*/ 2628626 w 6331697"/>
              <a:gd name="connsiteY3" fmla="*/ 365735 h 6550734"/>
              <a:gd name="connsiteX4" fmla="*/ 3095767 w 6331697"/>
              <a:gd name="connsiteY4" fmla="*/ 110154 h 6550734"/>
              <a:gd name="connsiteX5" fmla="*/ 3254793 w 6331697"/>
              <a:gd name="connsiteY5" fmla="*/ 792854 h 6550734"/>
              <a:gd name="connsiteX6" fmla="*/ 2906922 w 6331697"/>
              <a:gd name="connsiteY6" fmla="*/ 1362484 h 6550734"/>
              <a:gd name="connsiteX7" fmla="*/ 2519295 w 6331697"/>
              <a:gd name="connsiteY7" fmla="*/ 1929014 h 6550734"/>
              <a:gd name="connsiteX8" fmla="*/ 2728019 w 6331697"/>
              <a:gd name="connsiteY8" fmla="*/ 2433075 h 6550734"/>
              <a:gd name="connsiteX9" fmla="*/ 2698201 w 6331697"/>
              <a:gd name="connsiteY9" fmla="*/ 3141588 h 6550734"/>
              <a:gd name="connsiteX10" fmla="*/ 4686028 w 6331697"/>
              <a:gd name="connsiteY10" fmla="*/ 3068915 h 6550734"/>
              <a:gd name="connsiteX11" fmla="*/ 5689878 w 6331697"/>
              <a:gd name="connsiteY11" fmla="*/ 3834493 h 6550734"/>
              <a:gd name="connsiteX12" fmla="*/ 6057627 w 6331697"/>
              <a:gd name="connsiteY12" fmla="*/ 5017249 h 6550734"/>
              <a:gd name="connsiteX13" fmla="*/ 6316045 w 6331697"/>
              <a:gd name="connsiteY13" fmla="*/ 4868161 h 6550734"/>
              <a:gd name="connsiteX14" fmla="*/ 6137140 w 6331697"/>
              <a:gd name="connsiteY14" fmla="*/ 5881953 h 6550734"/>
              <a:gd name="connsiteX15" fmla="*/ 4805297 w 6331697"/>
              <a:gd name="connsiteY15" fmla="*/ 6378910 h 6550734"/>
              <a:gd name="connsiteX16" fmla="*/ 2966558 w 6331697"/>
              <a:gd name="connsiteY16" fmla="*/ 6408727 h 6550734"/>
              <a:gd name="connsiteX17" fmla="*/ 3890896 w 6331697"/>
              <a:gd name="connsiteY17" fmla="*/ 5583780 h 6550734"/>
              <a:gd name="connsiteX18" fmla="*/ 2559053 w 6331697"/>
              <a:gd name="connsiteY18" fmla="*/ 5037127 h 6550734"/>
              <a:gd name="connsiteX19" fmla="*/ 2171427 w 6331697"/>
              <a:gd name="connsiteY19" fmla="*/ 6130432 h 6550734"/>
              <a:gd name="connsiteX20" fmla="*/ 1058245 w 6331697"/>
              <a:gd name="connsiteY20" fmla="*/ 6180127 h 6550734"/>
              <a:gd name="connsiteX21" fmla="*/ 1604897 w 6331697"/>
              <a:gd name="connsiteY21" fmla="*/ 5335301 h 6550734"/>
              <a:gd name="connsiteX22" fmla="*/ 978731 w 6331697"/>
              <a:gd name="connsiteY22" fmla="*/ 4480536 h 6550734"/>
              <a:gd name="connsiteX23" fmla="*/ 829644 w 6331697"/>
              <a:gd name="connsiteY23" fmla="*/ 3337536 h 6550734"/>
              <a:gd name="connsiteX24" fmla="*/ 263114 w 6331697"/>
              <a:gd name="connsiteY24" fmla="*/ 3072793 h 6550734"/>
              <a:gd name="connsiteX25" fmla="*/ 24575 w 6331697"/>
              <a:gd name="connsiteY25" fmla="*/ 2761067 h 6550734"/>
              <a:gd name="connsiteX26" fmla="*/ 829645 w 6331697"/>
              <a:gd name="connsiteY26" fmla="*/ 1946058 h 6550734"/>
              <a:gd name="connsiteX27" fmla="*/ 1545262 w 6331697"/>
              <a:gd name="connsiteY27" fmla="*/ 1687639 h 6550734"/>
              <a:gd name="connsiteX0" fmla="*/ 1545262 w 6595053"/>
              <a:gd name="connsiteY0" fmla="*/ 1687639 h 6550734"/>
              <a:gd name="connsiteX1" fmla="*/ 1952767 w 6595053"/>
              <a:gd name="connsiteY1" fmla="*/ 782916 h 6550734"/>
              <a:gd name="connsiteX2" fmla="*/ 2499418 w 6595053"/>
              <a:gd name="connsiteY2" fmla="*/ 7926 h 6550734"/>
              <a:gd name="connsiteX3" fmla="*/ 2628626 w 6595053"/>
              <a:gd name="connsiteY3" fmla="*/ 365735 h 6550734"/>
              <a:gd name="connsiteX4" fmla="*/ 3095767 w 6595053"/>
              <a:gd name="connsiteY4" fmla="*/ 110154 h 6550734"/>
              <a:gd name="connsiteX5" fmla="*/ 3254793 w 6595053"/>
              <a:gd name="connsiteY5" fmla="*/ 792854 h 6550734"/>
              <a:gd name="connsiteX6" fmla="*/ 2906922 w 6595053"/>
              <a:gd name="connsiteY6" fmla="*/ 1362484 h 6550734"/>
              <a:gd name="connsiteX7" fmla="*/ 2519295 w 6595053"/>
              <a:gd name="connsiteY7" fmla="*/ 1929014 h 6550734"/>
              <a:gd name="connsiteX8" fmla="*/ 2728019 w 6595053"/>
              <a:gd name="connsiteY8" fmla="*/ 2433075 h 6550734"/>
              <a:gd name="connsiteX9" fmla="*/ 2698201 w 6595053"/>
              <a:gd name="connsiteY9" fmla="*/ 3141588 h 6550734"/>
              <a:gd name="connsiteX10" fmla="*/ 4686028 w 6595053"/>
              <a:gd name="connsiteY10" fmla="*/ 3068915 h 6550734"/>
              <a:gd name="connsiteX11" fmla="*/ 5689878 w 6595053"/>
              <a:gd name="connsiteY11" fmla="*/ 3834493 h 6550734"/>
              <a:gd name="connsiteX12" fmla="*/ 6057627 w 6595053"/>
              <a:gd name="connsiteY12" fmla="*/ 5017249 h 6550734"/>
              <a:gd name="connsiteX13" fmla="*/ 6594341 w 6595053"/>
              <a:gd name="connsiteY13" fmla="*/ 4679318 h 6550734"/>
              <a:gd name="connsiteX14" fmla="*/ 6137140 w 6595053"/>
              <a:gd name="connsiteY14" fmla="*/ 5881953 h 6550734"/>
              <a:gd name="connsiteX15" fmla="*/ 4805297 w 6595053"/>
              <a:gd name="connsiteY15" fmla="*/ 6378910 h 6550734"/>
              <a:gd name="connsiteX16" fmla="*/ 2966558 w 6595053"/>
              <a:gd name="connsiteY16" fmla="*/ 6408727 h 6550734"/>
              <a:gd name="connsiteX17" fmla="*/ 3890896 w 6595053"/>
              <a:gd name="connsiteY17" fmla="*/ 5583780 h 6550734"/>
              <a:gd name="connsiteX18" fmla="*/ 2559053 w 6595053"/>
              <a:gd name="connsiteY18" fmla="*/ 5037127 h 6550734"/>
              <a:gd name="connsiteX19" fmla="*/ 2171427 w 6595053"/>
              <a:gd name="connsiteY19" fmla="*/ 6130432 h 6550734"/>
              <a:gd name="connsiteX20" fmla="*/ 1058245 w 6595053"/>
              <a:gd name="connsiteY20" fmla="*/ 6180127 h 6550734"/>
              <a:gd name="connsiteX21" fmla="*/ 1604897 w 6595053"/>
              <a:gd name="connsiteY21" fmla="*/ 5335301 h 6550734"/>
              <a:gd name="connsiteX22" fmla="*/ 978731 w 6595053"/>
              <a:gd name="connsiteY22" fmla="*/ 4480536 h 6550734"/>
              <a:gd name="connsiteX23" fmla="*/ 829644 w 6595053"/>
              <a:gd name="connsiteY23" fmla="*/ 3337536 h 6550734"/>
              <a:gd name="connsiteX24" fmla="*/ 263114 w 6595053"/>
              <a:gd name="connsiteY24" fmla="*/ 3072793 h 6550734"/>
              <a:gd name="connsiteX25" fmla="*/ 24575 w 6595053"/>
              <a:gd name="connsiteY25" fmla="*/ 2761067 h 6550734"/>
              <a:gd name="connsiteX26" fmla="*/ 829645 w 6595053"/>
              <a:gd name="connsiteY26" fmla="*/ 1946058 h 6550734"/>
              <a:gd name="connsiteX27" fmla="*/ 1545262 w 6595053"/>
              <a:gd name="connsiteY27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6137140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5958235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254793 w 6622642"/>
              <a:gd name="connsiteY5" fmla="*/ 792854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075888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423 h 6484799"/>
              <a:gd name="connsiteX1" fmla="*/ 1952767 w 6622642"/>
              <a:gd name="connsiteY1" fmla="*/ 782700 h 6484799"/>
              <a:gd name="connsiteX2" fmla="*/ 2499418 w 6622642"/>
              <a:gd name="connsiteY2" fmla="*/ 7710 h 6484799"/>
              <a:gd name="connsiteX3" fmla="*/ 2628626 w 6622642"/>
              <a:gd name="connsiteY3" fmla="*/ 365519 h 6484799"/>
              <a:gd name="connsiteX4" fmla="*/ 2966558 w 6622642"/>
              <a:gd name="connsiteY4" fmla="*/ 30425 h 6484799"/>
              <a:gd name="connsiteX5" fmla="*/ 3075888 w 6622642"/>
              <a:gd name="connsiteY5" fmla="*/ 713125 h 6484799"/>
              <a:gd name="connsiteX6" fmla="*/ 2857226 w 6622642"/>
              <a:gd name="connsiteY6" fmla="*/ 1302633 h 6484799"/>
              <a:gd name="connsiteX7" fmla="*/ 2519295 w 6622642"/>
              <a:gd name="connsiteY7" fmla="*/ 1928798 h 6484799"/>
              <a:gd name="connsiteX8" fmla="*/ 2728019 w 6622642"/>
              <a:gd name="connsiteY8" fmla="*/ 2432859 h 6484799"/>
              <a:gd name="connsiteX9" fmla="*/ 2698201 w 6622642"/>
              <a:gd name="connsiteY9" fmla="*/ 3141372 h 6484799"/>
              <a:gd name="connsiteX10" fmla="*/ 4686028 w 6622642"/>
              <a:gd name="connsiteY10" fmla="*/ 3068699 h 6484799"/>
              <a:gd name="connsiteX11" fmla="*/ 5689878 w 6622642"/>
              <a:gd name="connsiteY11" fmla="*/ 3834277 h 6484799"/>
              <a:gd name="connsiteX12" fmla="*/ 6057627 w 6622642"/>
              <a:gd name="connsiteY12" fmla="*/ 5017033 h 6484799"/>
              <a:gd name="connsiteX13" fmla="*/ 6594341 w 6622642"/>
              <a:gd name="connsiteY13" fmla="*/ 4679102 h 6484799"/>
              <a:gd name="connsiteX14" fmla="*/ 6504890 w 6622642"/>
              <a:gd name="connsiteY14" fmla="*/ 5344759 h 6484799"/>
              <a:gd name="connsiteX15" fmla="*/ 5958235 w 6622642"/>
              <a:gd name="connsiteY15" fmla="*/ 5881737 h 6484799"/>
              <a:gd name="connsiteX16" fmla="*/ 5441401 w 6622642"/>
              <a:gd name="connsiteY16" fmla="*/ 6388633 h 6484799"/>
              <a:gd name="connsiteX17" fmla="*/ 2966558 w 6622642"/>
              <a:gd name="connsiteY17" fmla="*/ 6408511 h 6484799"/>
              <a:gd name="connsiteX18" fmla="*/ 3890896 w 6622642"/>
              <a:gd name="connsiteY18" fmla="*/ 5583564 h 6484799"/>
              <a:gd name="connsiteX19" fmla="*/ 2559053 w 6622642"/>
              <a:gd name="connsiteY19" fmla="*/ 5036911 h 6484799"/>
              <a:gd name="connsiteX20" fmla="*/ 2171427 w 6622642"/>
              <a:gd name="connsiteY20" fmla="*/ 6130216 h 6484799"/>
              <a:gd name="connsiteX21" fmla="*/ 1058245 w 6622642"/>
              <a:gd name="connsiteY21" fmla="*/ 6179911 h 6484799"/>
              <a:gd name="connsiteX22" fmla="*/ 1604897 w 6622642"/>
              <a:gd name="connsiteY22" fmla="*/ 5335085 h 6484799"/>
              <a:gd name="connsiteX23" fmla="*/ 978731 w 6622642"/>
              <a:gd name="connsiteY23" fmla="*/ 4480320 h 6484799"/>
              <a:gd name="connsiteX24" fmla="*/ 829644 w 6622642"/>
              <a:gd name="connsiteY24" fmla="*/ 3337320 h 6484799"/>
              <a:gd name="connsiteX25" fmla="*/ 263114 w 6622642"/>
              <a:gd name="connsiteY25" fmla="*/ 3072577 h 6484799"/>
              <a:gd name="connsiteX26" fmla="*/ 24575 w 6622642"/>
              <a:gd name="connsiteY26" fmla="*/ 2760851 h 6484799"/>
              <a:gd name="connsiteX27" fmla="*/ 829645 w 6622642"/>
              <a:gd name="connsiteY27" fmla="*/ 1945842 h 6484799"/>
              <a:gd name="connsiteX28" fmla="*/ 1545262 w 6622642"/>
              <a:gd name="connsiteY28" fmla="*/ 1687423 h 6484799"/>
              <a:gd name="connsiteX0" fmla="*/ 1545262 w 6622642"/>
              <a:gd name="connsiteY0" fmla="*/ 1683446 h 6480822"/>
              <a:gd name="connsiteX1" fmla="*/ 1932889 w 6622642"/>
              <a:gd name="connsiteY1" fmla="*/ 639575 h 6480822"/>
              <a:gd name="connsiteX2" fmla="*/ 2499418 w 6622642"/>
              <a:gd name="connsiteY2" fmla="*/ 3733 h 6480822"/>
              <a:gd name="connsiteX3" fmla="*/ 2628626 w 6622642"/>
              <a:gd name="connsiteY3" fmla="*/ 361542 h 6480822"/>
              <a:gd name="connsiteX4" fmla="*/ 2966558 w 6622642"/>
              <a:gd name="connsiteY4" fmla="*/ 26448 h 6480822"/>
              <a:gd name="connsiteX5" fmla="*/ 3075888 w 6622642"/>
              <a:gd name="connsiteY5" fmla="*/ 709148 h 6480822"/>
              <a:gd name="connsiteX6" fmla="*/ 2857226 w 6622642"/>
              <a:gd name="connsiteY6" fmla="*/ 1298656 h 6480822"/>
              <a:gd name="connsiteX7" fmla="*/ 2519295 w 6622642"/>
              <a:gd name="connsiteY7" fmla="*/ 1924821 h 6480822"/>
              <a:gd name="connsiteX8" fmla="*/ 2728019 w 6622642"/>
              <a:gd name="connsiteY8" fmla="*/ 2428882 h 6480822"/>
              <a:gd name="connsiteX9" fmla="*/ 2698201 w 6622642"/>
              <a:gd name="connsiteY9" fmla="*/ 3137395 h 6480822"/>
              <a:gd name="connsiteX10" fmla="*/ 4686028 w 6622642"/>
              <a:gd name="connsiteY10" fmla="*/ 3064722 h 6480822"/>
              <a:gd name="connsiteX11" fmla="*/ 5689878 w 6622642"/>
              <a:gd name="connsiteY11" fmla="*/ 3830300 h 6480822"/>
              <a:gd name="connsiteX12" fmla="*/ 6057627 w 6622642"/>
              <a:gd name="connsiteY12" fmla="*/ 5013056 h 6480822"/>
              <a:gd name="connsiteX13" fmla="*/ 6594341 w 6622642"/>
              <a:gd name="connsiteY13" fmla="*/ 4675125 h 6480822"/>
              <a:gd name="connsiteX14" fmla="*/ 6504890 w 6622642"/>
              <a:gd name="connsiteY14" fmla="*/ 5340782 h 6480822"/>
              <a:gd name="connsiteX15" fmla="*/ 5958235 w 6622642"/>
              <a:gd name="connsiteY15" fmla="*/ 5877760 h 6480822"/>
              <a:gd name="connsiteX16" fmla="*/ 5441401 w 6622642"/>
              <a:gd name="connsiteY16" fmla="*/ 6384656 h 6480822"/>
              <a:gd name="connsiteX17" fmla="*/ 2966558 w 6622642"/>
              <a:gd name="connsiteY17" fmla="*/ 6404534 h 6480822"/>
              <a:gd name="connsiteX18" fmla="*/ 3890896 w 6622642"/>
              <a:gd name="connsiteY18" fmla="*/ 5579587 h 6480822"/>
              <a:gd name="connsiteX19" fmla="*/ 2559053 w 6622642"/>
              <a:gd name="connsiteY19" fmla="*/ 5032934 h 6480822"/>
              <a:gd name="connsiteX20" fmla="*/ 2171427 w 6622642"/>
              <a:gd name="connsiteY20" fmla="*/ 6126239 h 6480822"/>
              <a:gd name="connsiteX21" fmla="*/ 1058245 w 6622642"/>
              <a:gd name="connsiteY21" fmla="*/ 6175934 h 6480822"/>
              <a:gd name="connsiteX22" fmla="*/ 1604897 w 6622642"/>
              <a:gd name="connsiteY22" fmla="*/ 5331108 h 6480822"/>
              <a:gd name="connsiteX23" fmla="*/ 978731 w 6622642"/>
              <a:gd name="connsiteY23" fmla="*/ 4476343 h 6480822"/>
              <a:gd name="connsiteX24" fmla="*/ 829644 w 6622642"/>
              <a:gd name="connsiteY24" fmla="*/ 3333343 h 6480822"/>
              <a:gd name="connsiteX25" fmla="*/ 263114 w 6622642"/>
              <a:gd name="connsiteY25" fmla="*/ 3068600 h 6480822"/>
              <a:gd name="connsiteX26" fmla="*/ 24575 w 6622642"/>
              <a:gd name="connsiteY26" fmla="*/ 2756874 h 6480822"/>
              <a:gd name="connsiteX27" fmla="*/ 829645 w 6622642"/>
              <a:gd name="connsiteY27" fmla="*/ 1941865 h 6480822"/>
              <a:gd name="connsiteX28" fmla="*/ 1545262 w 6622642"/>
              <a:gd name="connsiteY28" fmla="*/ 1683446 h 6480822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175279 w 6622642"/>
              <a:gd name="connsiteY5" fmla="*/ 745196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3006314 w 6622642"/>
              <a:gd name="connsiteY9" fmla="*/ 2994538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414736 w 6492116"/>
              <a:gd name="connsiteY0" fmla="*/ 1679737 h 6477113"/>
              <a:gd name="connsiteX1" fmla="*/ 1802363 w 6492116"/>
              <a:gd name="connsiteY1" fmla="*/ 635866 h 6477113"/>
              <a:gd name="connsiteX2" fmla="*/ 2368892 w 6492116"/>
              <a:gd name="connsiteY2" fmla="*/ 24 h 6477113"/>
              <a:gd name="connsiteX3" fmla="*/ 2498100 w 6492116"/>
              <a:gd name="connsiteY3" fmla="*/ 357833 h 6477113"/>
              <a:gd name="connsiteX4" fmla="*/ 3004997 w 6492116"/>
              <a:gd name="connsiteY4" fmla="*/ 22739 h 6477113"/>
              <a:gd name="connsiteX5" fmla="*/ 2945362 w 6492116"/>
              <a:gd name="connsiteY5" fmla="*/ 675622 h 6477113"/>
              <a:gd name="connsiteX6" fmla="*/ 2607430 w 6492116"/>
              <a:gd name="connsiteY6" fmla="*/ 1255191 h 6477113"/>
              <a:gd name="connsiteX7" fmla="*/ 2418587 w 6492116"/>
              <a:gd name="connsiteY7" fmla="*/ 1742208 h 6477113"/>
              <a:gd name="connsiteX8" fmla="*/ 2597493 w 6492116"/>
              <a:gd name="connsiteY8" fmla="*/ 2425173 h 6477113"/>
              <a:gd name="connsiteX9" fmla="*/ 2875788 w 6492116"/>
              <a:gd name="connsiteY9" fmla="*/ 2994538 h 6477113"/>
              <a:gd name="connsiteX10" fmla="*/ 4555502 w 6492116"/>
              <a:gd name="connsiteY10" fmla="*/ 3061013 h 6477113"/>
              <a:gd name="connsiteX11" fmla="*/ 5559352 w 6492116"/>
              <a:gd name="connsiteY11" fmla="*/ 3826591 h 6477113"/>
              <a:gd name="connsiteX12" fmla="*/ 5927101 w 6492116"/>
              <a:gd name="connsiteY12" fmla="*/ 5009347 h 6477113"/>
              <a:gd name="connsiteX13" fmla="*/ 6463815 w 6492116"/>
              <a:gd name="connsiteY13" fmla="*/ 4671416 h 6477113"/>
              <a:gd name="connsiteX14" fmla="*/ 6374364 w 6492116"/>
              <a:gd name="connsiteY14" fmla="*/ 5337073 h 6477113"/>
              <a:gd name="connsiteX15" fmla="*/ 5827709 w 6492116"/>
              <a:gd name="connsiteY15" fmla="*/ 5874051 h 6477113"/>
              <a:gd name="connsiteX16" fmla="*/ 5310875 w 6492116"/>
              <a:gd name="connsiteY16" fmla="*/ 6380947 h 6477113"/>
              <a:gd name="connsiteX17" fmla="*/ 2836032 w 6492116"/>
              <a:gd name="connsiteY17" fmla="*/ 6400825 h 6477113"/>
              <a:gd name="connsiteX18" fmla="*/ 3760370 w 6492116"/>
              <a:gd name="connsiteY18" fmla="*/ 5575878 h 6477113"/>
              <a:gd name="connsiteX19" fmla="*/ 2428527 w 6492116"/>
              <a:gd name="connsiteY19" fmla="*/ 5029225 h 6477113"/>
              <a:gd name="connsiteX20" fmla="*/ 2040901 w 6492116"/>
              <a:gd name="connsiteY20" fmla="*/ 6122530 h 6477113"/>
              <a:gd name="connsiteX21" fmla="*/ 927719 w 6492116"/>
              <a:gd name="connsiteY21" fmla="*/ 6172225 h 6477113"/>
              <a:gd name="connsiteX22" fmla="*/ 1474371 w 6492116"/>
              <a:gd name="connsiteY22" fmla="*/ 5327399 h 6477113"/>
              <a:gd name="connsiteX23" fmla="*/ 848205 w 6492116"/>
              <a:gd name="connsiteY23" fmla="*/ 4472634 h 6477113"/>
              <a:gd name="connsiteX24" fmla="*/ 699118 w 6492116"/>
              <a:gd name="connsiteY24" fmla="*/ 3329634 h 6477113"/>
              <a:gd name="connsiteX25" fmla="*/ 132588 w 6492116"/>
              <a:gd name="connsiteY25" fmla="*/ 3064891 h 6477113"/>
              <a:gd name="connsiteX26" fmla="*/ 43136 w 6492116"/>
              <a:gd name="connsiteY26" fmla="*/ 2584200 h 6477113"/>
              <a:gd name="connsiteX27" fmla="*/ 699119 w 6492116"/>
              <a:gd name="connsiteY27" fmla="*/ 1938156 h 6477113"/>
              <a:gd name="connsiteX28" fmla="*/ 1414736 w 6492116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38173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7284 h 6484660"/>
              <a:gd name="connsiteX1" fmla="*/ 1771644 w 6461397"/>
              <a:gd name="connsiteY1" fmla="*/ 643413 h 6484660"/>
              <a:gd name="connsiteX2" fmla="*/ 2308356 w 6461397"/>
              <a:gd name="connsiteY2" fmla="*/ 7571 h 6484660"/>
              <a:gd name="connsiteX3" fmla="*/ 2467381 w 6461397"/>
              <a:gd name="connsiteY3" fmla="*/ 365380 h 6484660"/>
              <a:gd name="connsiteX4" fmla="*/ 2894765 w 6461397"/>
              <a:gd name="connsiteY4" fmla="*/ 10408 h 6484660"/>
              <a:gd name="connsiteX5" fmla="*/ 2914643 w 6461397"/>
              <a:gd name="connsiteY5" fmla="*/ 683169 h 6484660"/>
              <a:gd name="connsiteX6" fmla="*/ 2576711 w 6461397"/>
              <a:gd name="connsiteY6" fmla="*/ 1262738 h 6484660"/>
              <a:gd name="connsiteX7" fmla="*/ 2387868 w 6461397"/>
              <a:gd name="connsiteY7" fmla="*/ 1749755 h 6484660"/>
              <a:gd name="connsiteX8" fmla="*/ 2566774 w 6461397"/>
              <a:gd name="connsiteY8" fmla="*/ 2432720 h 6484660"/>
              <a:gd name="connsiteX9" fmla="*/ 2845069 w 6461397"/>
              <a:gd name="connsiteY9" fmla="*/ 3002085 h 6484660"/>
              <a:gd name="connsiteX10" fmla="*/ 4524783 w 6461397"/>
              <a:gd name="connsiteY10" fmla="*/ 3068560 h 6484660"/>
              <a:gd name="connsiteX11" fmla="*/ 5528633 w 6461397"/>
              <a:gd name="connsiteY11" fmla="*/ 3834138 h 6484660"/>
              <a:gd name="connsiteX12" fmla="*/ 5896382 w 6461397"/>
              <a:gd name="connsiteY12" fmla="*/ 5016894 h 6484660"/>
              <a:gd name="connsiteX13" fmla="*/ 6433096 w 6461397"/>
              <a:gd name="connsiteY13" fmla="*/ 4678963 h 6484660"/>
              <a:gd name="connsiteX14" fmla="*/ 6343645 w 6461397"/>
              <a:gd name="connsiteY14" fmla="*/ 5344620 h 6484660"/>
              <a:gd name="connsiteX15" fmla="*/ 5796990 w 6461397"/>
              <a:gd name="connsiteY15" fmla="*/ 5881598 h 6484660"/>
              <a:gd name="connsiteX16" fmla="*/ 5280156 w 6461397"/>
              <a:gd name="connsiteY16" fmla="*/ 6388494 h 6484660"/>
              <a:gd name="connsiteX17" fmla="*/ 2805313 w 6461397"/>
              <a:gd name="connsiteY17" fmla="*/ 6408372 h 6484660"/>
              <a:gd name="connsiteX18" fmla="*/ 3729651 w 6461397"/>
              <a:gd name="connsiteY18" fmla="*/ 5583425 h 6484660"/>
              <a:gd name="connsiteX19" fmla="*/ 2397808 w 6461397"/>
              <a:gd name="connsiteY19" fmla="*/ 5036772 h 6484660"/>
              <a:gd name="connsiteX20" fmla="*/ 2010182 w 6461397"/>
              <a:gd name="connsiteY20" fmla="*/ 6130077 h 6484660"/>
              <a:gd name="connsiteX21" fmla="*/ 897000 w 6461397"/>
              <a:gd name="connsiteY21" fmla="*/ 6179772 h 6484660"/>
              <a:gd name="connsiteX22" fmla="*/ 1443652 w 6461397"/>
              <a:gd name="connsiteY22" fmla="*/ 5334946 h 6484660"/>
              <a:gd name="connsiteX23" fmla="*/ 817486 w 6461397"/>
              <a:gd name="connsiteY23" fmla="*/ 4480181 h 6484660"/>
              <a:gd name="connsiteX24" fmla="*/ 668399 w 6461397"/>
              <a:gd name="connsiteY24" fmla="*/ 3337181 h 6484660"/>
              <a:gd name="connsiteX25" fmla="*/ 270834 w 6461397"/>
              <a:gd name="connsiteY25" fmla="*/ 3032682 h 6484660"/>
              <a:gd name="connsiteX26" fmla="*/ 12417 w 6461397"/>
              <a:gd name="connsiteY26" fmla="*/ 2591747 h 6484660"/>
              <a:gd name="connsiteX27" fmla="*/ 668400 w 6461397"/>
              <a:gd name="connsiteY27" fmla="*/ 1945703 h 6484660"/>
              <a:gd name="connsiteX28" fmla="*/ 1384017 w 6461397"/>
              <a:gd name="connsiteY28" fmla="*/ 1687284 h 6484660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894765 w 6461397"/>
              <a:gd name="connsiteY4" fmla="*/ 2861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1117 h 6478493"/>
              <a:gd name="connsiteX1" fmla="*/ 1771644 w 6461397"/>
              <a:gd name="connsiteY1" fmla="*/ 637246 h 6478493"/>
              <a:gd name="connsiteX2" fmla="*/ 2308356 w 6461397"/>
              <a:gd name="connsiteY2" fmla="*/ 1404 h 6478493"/>
              <a:gd name="connsiteX3" fmla="*/ 2467381 w 6461397"/>
              <a:gd name="connsiteY3" fmla="*/ 359213 h 6478493"/>
              <a:gd name="connsiteX4" fmla="*/ 2894765 w 6461397"/>
              <a:gd name="connsiteY4" fmla="*/ 4241 h 6478493"/>
              <a:gd name="connsiteX5" fmla="*/ 2914643 w 6461397"/>
              <a:gd name="connsiteY5" fmla="*/ 677002 h 6478493"/>
              <a:gd name="connsiteX6" fmla="*/ 2576711 w 6461397"/>
              <a:gd name="connsiteY6" fmla="*/ 1256571 h 6478493"/>
              <a:gd name="connsiteX7" fmla="*/ 2387868 w 6461397"/>
              <a:gd name="connsiteY7" fmla="*/ 1743588 h 6478493"/>
              <a:gd name="connsiteX8" fmla="*/ 2566774 w 6461397"/>
              <a:gd name="connsiteY8" fmla="*/ 2426553 h 6478493"/>
              <a:gd name="connsiteX9" fmla="*/ 2845069 w 6461397"/>
              <a:gd name="connsiteY9" fmla="*/ 2995918 h 6478493"/>
              <a:gd name="connsiteX10" fmla="*/ 4524783 w 6461397"/>
              <a:gd name="connsiteY10" fmla="*/ 3062393 h 6478493"/>
              <a:gd name="connsiteX11" fmla="*/ 5528633 w 6461397"/>
              <a:gd name="connsiteY11" fmla="*/ 3827971 h 6478493"/>
              <a:gd name="connsiteX12" fmla="*/ 5896382 w 6461397"/>
              <a:gd name="connsiteY12" fmla="*/ 5010727 h 6478493"/>
              <a:gd name="connsiteX13" fmla="*/ 6433096 w 6461397"/>
              <a:gd name="connsiteY13" fmla="*/ 4672796 h 6478493"/>
              <a:gd name="connsiteX14" fmla="*/ 6343645 w 6461397"/>
              <a:gd name="connsiteY14" fmla="*/ 5338453 h 6478493"/>
              <a:gd name="connsiteX15" fmla="*/ 5796990 w 6461397"/>
              <a:gd name="connsiteY15" fmla="*/ 5875431 h 6478493"/>
              <a:gd name="connsiteX16" fmla="*/ 5280156 w 6461397"/>
              <a:gd name="connsiteY16" fmla="*/ 6382327 h 6478493"/>
              <a:gd name="connsiteX17" fmla="*/ 2805313 w 6461397"/>
              <a:gd name="connsiteY17" fmla="*/ 6402205 h 6478493"/>
              <a:gd name="connsiteX18" fmla="*/ 3729651 w 6461397"/>
              <a:gd name="connsiteY18" fmla="*/ 5577258 h 6478493"/>
              <a:gd name="connsiteX19" fmla="*/ 2397808 w 6461397"/>
              <a:gd name="connsiteY19" fmla="*/ 5030605 h 6478493"/>
              <a:gd name="connsiteX20" fmla="*/ 2010182 w 6461397"/>
              <a:gd name="connsiteY20" fmla="*/ 6123910 h 6478493"/>
              <a:gd name="connsiteX21" fmla="*/ 897000 w 6461397"/>
              <a:gd name="connsiteY21" fmla="*/ 6173605 h 6478493"/>
              <a:gd name="connsiteX22" fmla="*/ 1443652 w 6461397"/>
              <a:gd name="connsiteY22" fmla="*/ 5328779 h 6478493"/>
              <a:gd name="connsiteX23" fmla="*/ 817486 w 6461397"/>
              <a:gd name="connsiteY23" fmla="*/ 4474014 h 6478493"/>
              <a:gd name="connsiteX24" fmla="*/ 668399 w 6461397"/>
              <a:gd name="connsiteY24" fmla="*/ 3331014 h 6478493"/>
              <a:gd name="connsiteX25" fmla="*/ 270834 w 6461397"/>
              <a:gd name="connsiteY25" fmla="*/ 3026515 h 6478493"/>
              <a:gd name="connsiteX26" fmla="*/ 12417 w 6461397"/>
              <a:gd name="connsiteY26" fmla="*/ 2585580 h 6478493"/>
              <a:gd name="connsiteX27" fmla="*/ 668400 w 6461397"/>
              <a:gd name="connsiteY27" fmla="*/ 1939536 h 6478493"/>
              <a:gd name="connsiteX28" fmla="*/ 1384017 w 6461397"/>
              <a:gd name="connsiteY28" fmla="*/ 1681117 h 6478493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387868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626408 w 6461397"/>
              <a:gd name="connsiteY8" fmla="*/ 2386749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715860 w 6461397"/>
              <a:gd name="connsiteY8" fmla="*/ 2217783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61397" h="6478445">
                <a:moveTo>
                  <a:pt x="1384017" y="1681069"/>
                </a:moveTo>
                <a:cubicBezTo>
                  <a:pt x="1567891" y="1464021"/>
                  <a:pt x="1645748" y="925433"/>
                  <a:pt x="1771644" y="637198"/>
                </a:cubicBezTo>
                <a:cubicBezTo>
                  <a:pt x="1897540" y="348963"/>
                  <a:pt x="2043313" y="-2001"/>
                  <a:pt x="2308356" y="1356"/>
                </a:cubicBezTo>
                <a:cubicBezTo>
                  <a:pt x="2573399" y="4713"/>
                  <a:pt x="2369646" y="358692"/>
                  <a:pt x="2467381" y="359165"/>
                </a:cubicBezTo>
                <a:cubicBezTo>
                  <a:pt x="2565116" y="359638"/>
                  <a:pt x="2621438" y="60558"/>
                  <a:pt x="2894765" y="4193"/>
                </a:cubicBezTo>
                <a:cubicBezTo>
                  <a:pt x="3168092" y="-52172"/>
                  <a:pt x="2951087" y="474859"/>
                  <a:pt x="2914643" y="676954"/>
                </a:cubicBezTo>
                <a:cubicBezTo>
                  <a:pt x="2878199" y="879049"/>
                  <a:pt x="2745676" y="1039002"/>
                  <a:pt x="2676102" y="1216766"/>
                </a:cubicBezTo>
                <a:cubicBezTo>
                  <a:pt x="2606528" y="1394530"/>
                  <a:pt x="2490573" y="1576704"/>
                  <a:pt x="2497199" y="1743540"/>
                </a:cubicBezTo>
                <a:cubicBezTo>
                  <a:pt x="2503825" y="1910376"/>
                  <a:pt x="2657882" y="2009061"/>
                  <a:pt x="2715860" y="2217783"/>
                </a:cubicBezTo>
                <a:cubicBezTo>
                  <a:pt x="2773838" y="2426505"/>
                  <a:pt x="2543582" y="2855110"/>
                  <a:pt x="2845069" y="2995870"/>
                </a:cubicBezTo>
                <a:cubicBezTo>
                  <a:pt x="3146556" y="3136630"/>
                  <a:pt x="4046048" y="2936922"/>
                  <a:pt x="4524783" y="3062345"/>
                </a:cubicBezTo>
                <a:cubicBezTo>
                  <a:pt x="5003518" y="3187768"/>
                  <a:pt x="5300033" y="3503201"/>
                  <a:pt x="5528633" y="3827923"/>
                </a:cubicBezTo>
                <a:cubicBezTo>
                  <a:pt x="5757233" y="4152645"/>
                  <a:pt x="5745638" y="4869875"/>
                  <a:pt x="5896382" y="5010679"/>
                </a:cubicBezTo>
                <a:cubicBezTo>
                  <a:pt x="6047126" y="5151483"/>
                  <a:pt x="6358552" y="4618127"/>
                  <a:pt x="6433096" y="4672748"/>
                </a:cubicBezTo>
                <a:cubicBezTo>
                  <a:pt x="6507640" y="4727369"/>
                  <a:pt x="6419845" y="5137966"/>
                  <a:pt x="6343645" y="5338405"/>
                </a:cubicBezTo>
                <a:cubicBezTo>
                  <a:pt x="6267445" y="5538844"/>
                  <a:pt x="5974238" y="5701404"/>
                  <a:pt x="5796990" y="5875383"/>
                </a:cubicBezTo>
                <a:cubicBezTo>
                  <a:pt x="5619742" y="6049362"/>
                  <a:pt x="5778769" y="6294483"/>
                  <a:pt x="5280156" y="6382279"/>
                </a:cubicBezTo>
                <a:cubicBezTo>
                  <a:pt x="4781543" y="6470075"/>
                  <a:pt x="3063730" y="6536335"/>
                  <a:pt x="2805313" y="6402157"/>
                </a:cubicBezTo>
                <a:cubicBezTo>
                  <a:pt x="2546896" y="6267979"/>
                  <a:pt x="3966534" y="5775993"/>
                  <a:pt x="3729651" y="5577210"/>
                </a:cubicBezTo>
                <a:cubicBezTo>
                  <a:pt x="3492768" y="5378427"/>
                  <a:pt x="2684386" y="4939448"/>
                  <a:pt x="2397808" y="5030557"/>
                </a:cubicBezTo>
                <a:cubicBezTo>
                  <a:pt x="2111230" y="5121666"/>
                  <a:pt x="2260317" y="5933362"/>
                  <a:pt x="2010182" y="6123862"/>
                </a:cubicBezTo>
                <a:cubicBezTo>
                  <a:pt x="1760047" y="6314362"/>
                  <a:pt x="991422" y="6306079"/>
                  <a:pt x="897000" y="6173557"/>
                </a:cubicBezTo>
                <a:cubicBezTo>
                  <a:pt x="802578" y="6041035"/>
                  <a:pt x="1456904" y="5611996"/>
                  <a:pt x="1443652" y="5328731"/>
                </a:cubicBezTo>
                <a:cubicBezTo>
                  <a:pt x="1430400" y="5045466"/>
                  <a:pt x="963260" y="4810240"/>
                  <a:pt x="817486" y="4473966"/>
                </a:cubicBezTo>
                <a:cubicBezTo>
                  <a:pt x="671712" y="4137692"/>
                  <a:pt x="759508" y="3572216"/>
                  <a:pt x="668399" y="3330966"/>
                </a:cubicBezTo>
                <a:cubicBezTo>
                  <a:pt x="577290" y="3089716"/>
                  <a:pt x="380164" y="3150706"/>
                  <a:pt x="270834" y="3026467"/>
                </a:cubicBezTo>
                <a:cubicBezTo>
                  <a:pt x="161504" y="2902228"/>
                  <a:pt x="-53844" y="2766695"/>
                  <a:pt x="12417" y="2585532"/>
                </a:cubicBezTo>
                <a:cubicBezTo>
                  <a:pt x="78678" y="2404369"/>
                  <a:pt x="439800" y="2090232"/>
                  <a:pt x="668400" y="1939488"/>
                </a:cubicBezTo>
                <a:cubicBezTo>
                  <a:pt x="897000" y="1788744"/>
                  <a:pt x="1200143" y="1898117"/>
                  <a:pt x="1384017" y="1681069"/>
                </a:cubicBezTo>
                <a:close/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F4F2F-2A37-85D0-36AA-ECA91E4C71D5}"/>
              </a:ext>
            </a:extLst>
          </p:cNvPr>
          <p:cNvSpPr txBox="1"/>
          <p:nvPr/>
        </p:nvSpPr>
        <p:spPr>
          <a:xfrm>
            <a:off x="224763" y="1157654"/>
            <a:ext cx="11503342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If there are 231 female rabbits, in principle we don’t know anything </a:t>
            </a:r>
          </a:p>
          <a:p>
            <a:r>
              <a:rPr lang="en-US" sz="3200" dirty="0"/>
              <a:t>about the number of males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2783634-8EB0-328F-4568-B8DBB7D2C28A}"/>
              </a:ext>
            </a:extLst>
          </p:cNvPr>
          <p:cNvSpPr>
            <a:spLocks noChangeAspect="1"/>
          </p:cNvSpPr>
          <p:nvPr/>
        </p:nvSpPr>
        <p:spPr>
          <a:xfrm>
            <a:off x="6095999" y="2420218"/>
            <a:ext cx="1980970" cy="1986197"/>
          </a:xfrm>
          <a:custGeom>
            <a:avLst/>
            <a:gdLst>
              <a:gd name="connsiteX0" fmla="*/ 1595419 w 6815153"/>
              <a:gd name="connsiteY0" fmla="*/ 1568960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223819 w 6815153"/>
              <a:gd name="connsiteY0" fmla="*/ 922916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462358 w 6815153"/>
              <a:gd name="connsiteY0" fmla="*/ 744012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0 w 6869630"/>
              <a:gd name="connsiteY0" fmla="*/ 942795 h 4844898"/>
              <a:gd name="connsiteX1" fmla="*/ 2385392 w 6869630"/>
              <a:gd name="connsiteY1" fmla="*/ 942795 h 4844898"/>
              <a:gd name="connsiteX2" fmla="*/ 3081131 w 6869630"/>
              <a:gd name="connsiteY2" fmla="*/ 38334 h 4844898"/>
              <a:gd name="connsiteX3" fmla="*/ 3925957 w 6869630"/>
              <a:gd name="connsiteY3" fmla="*/ 286812 h 4844898"/>
              <a:gd name="connsiteX4" fmla="*/ 3448879 w 6869630"/>
              <a:gd name="connsiteY4" fmla="*/ 1360238 h 4844898"/>
              <a:gd name="connsiteX5" fmla="*/ 3588026 w 6869630"/>
              <a:gd name="connsiteY5" fmla="*/ 2324334 h 4844898"/>
              <a:gd name="connsiteX6" fmla="*/ 6321287 w 6869630"/>
              <a:gd name="connsiteY6" fmla="*/ 3835082 h 4844898"/>
              <a:gd name="connsiteX7" fmla="*/ 6818244 w 6869630"/>
              <a:gd name="connsiteY7" fmla="*/ 3328186 h 4844898"/>
              <a:gd name="connsiteX8" fmla="*/ 6708913 w 6869630"/>
              <a:gd name="connsiteY8" fmla="*/ 4252525 h 4844898"/>
              <a:gd name="connsiteX9" fmla="*/ 5536096 w 6869630"/>
              <a:gd name="connsiteY9" fmla="*/ 4749482 h 4844898"/>
              <a:gd name="connsiteX10" fmla="*/ 3697357 w 6869630"/>
              <a:gd name="connsiteY10" fmla="*/ 4779299 h 4844898"/>
              <a:gd name="connsiteX11" fmla="*/ 4661452 w 6869630"/>
              <a:gd name="connsiteY11" fmla="*/ 4043804 h 4844898"/>
              <a:gd name="connsiteX12" fmla="*/ 3289852 w 6869630"/>
              <a:gd name="connsiteY12" fmla="*/ 3407699 h 4844898"/>
              <a:gd name="connsiteX13" fmla="*/ 2902226 w 6869630"/>
              <a:gd name="connsiteY13" fmla="*/ 4501004 h 4844898"/>
              <a:gd name="connsiteX14" fmla="*/ 1789044 w 6869630"/>
              <a:gd name="connsiteY14" fmla="*/ 4550699 h 4844898"/>
              <a:gd name="connsiteX15" fmla="*/ 2335696 w 6869630"/>
              <a:gd name="connsiteY15" fmla="*/ 3586604 h 4844898"/>
              <a:gd name="connsiteX16" fmla="*/ 1461052 w 6869630"/>
              <a:gd name="connsiteY16" fmla="*/ 1688230 h 4844898"/>
              <a:gd name="connsiteX17" fmla="*/ 159026 w 6869630"/>
              <a:gd name="connsiteY17" fmla="*/ 1360238 h 4844898"/>
              <a:gd name="connsiteX18" fmla="*/ 228600 w 6869630"/>
              <a:gd name="connsiteY18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406576 w 6815154"/>
              <a:gd name="connsiteY16" fmla="*/ 1688230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297246 w 6815154"/>
              <a:gd name="connsiteY16" fmla="*/ 1777682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183943 w 6668181"/>
              <a:gd name="connsiteY0" fmla="*/ 942795 h 4844898"/>
              <a:gd name="connsiteX1" fmla="*/ 2879682 w 6668181"/>
              <a:gd name="connsiteY1" fmla="*/ 38334 h 4844898"/>
              <a:gd name="connsiteX2" fmla="*/ 3724508 w 6668181"/>
              <a:gd name="connsiteY2" fmla="*/ 286812 h 4844898"/>
              <a:gd name="connsiteX3" fmla="*/ 3247430 w 6668181"/>
              <a:gd name="connsiteY3" fmla="*/ 1360238 h 4844898"/>
              <a:gd name="connsiteX4" fmla="*/ 3386577 w 6668181"/>
              <a:gd name="connsiteY4" fmla="*/ 2324334 h 4844898"/>
              <a:gd name="connsiteX5" fmla="*/ 6119838 w 6668181"/>
              <a:gd name="connsiteY5" fmla="*/ 3835082 h 4844898"/>
              <a:gd name="connsiteX6" fmla="*/ 6616795 w 6668181"/>
              <a:gd name="connsiteY6" fmla="*/ 3328186 h 4844898"/>
              <a:gd name="connsiteX7" fmla="*/ 6507464 w 6668181"/>
              <a:gd name="connsiteY7" fmla="*/ 4252525 h 4844898"/>
              <a:gd name="connsiteX8" fmla="*/ 5334647 w 6668181"/>
              <a:gd name="connsiteY8" fmla="*/ 4749482 h 4844898"/>
              <a:gd name="connsiteX9" fmla="*/ 3495908 w 6668181"/>
              <a:gd name="connsiteY9" fmla="*/ 4779299 h 4844898"/>
              <a:gd name="connsiteX10" fmla="*/ 4460003 w 6668181"/>
              <a:gd name="connsiteY10" fmla="*/ 4043804 h 4844898"/>
              <a:gd name="connsiteX11" fmla="*/ 3088403 w 6668181"/>
              <a:gd name="connsiteY11" fmla="*/ 3407699 h 4844898"/>
              <a:gd name="connsiteX12" fmla="*/ 2700777 w 6668181"/>
              <a:gd name="connsiteY12" fmla="*/ 4501004 h 4844898"/>
              <a:gd name="connsiteX13" fmla="*/ 1587595 w 6668181"/>
              <a:gd name="connsiteY13" fmla="*/ 4550699 h 4844898"/>
              <a:gd name="connsiteX14" fmla="*/ 2134247 w 6668181"/>
              <a:gd name="connsiteY14" fmla="*/ 3705873 h 4844898"/>
              <a:gd name="connsiteX15" fmla="*/ 1329177 w 6668181"/>
              <a:gd name="connsiteY15" fmla="*/ 2920682 h 4844898"/>
              <a:gd name="connsiteX16" fmla="*/ 1150273 w 6668181"/>
              <a:gd name="connsiteY16" fmla="*/ 1777682 h 4844898"/>
              <a:gd name="connsiteX17" fmla="*/ 514168 w 6668181"/>
              <a:gd name="connsiteY17" fmla="*/ 1370178 h 4844898"/>
              <a:gd name="connsiteX18" fmla="*/ 27151 w 6668181"/>
              <a:gd name="connsiteY18" fmla="*/ 873221 h 4844898"/>
              <a:gd name="connsiteX19" fmla="*/ 2183943 w 6668181"/>
              <a:gd name="connsiteY19" fmla="*/ 942795 h 4844898"/>
              <a:gd name="connsiteX0" fmla="*/ 1706213 w 6190451"/>
              <a:gd name="connsiteY0" fmla="*/ 942795 h 4844898"/>
              <a:gd name="connsiteX1" fmla="*/ 2401952 w 6190451"/>
              <a:gd name="connsiteY1" fmla="*/ 38334 h 4844898"/>
              <a:gd name="connsiteX2" fmla="*/ 3246778 w 6190451"/>
              <a:gd name="connsiteY2" fmla="*/ 286812 h 4844898"/>
              <a:gd name="connsiteX3" fmla="*/ 2769700 w 6190451"/>
              <a:gd name="connsiteY3" fmla="*/ 1360238 h 4844898"/>
              <a:gd name="connsiteX4" fmla="*/ 2908847 w 6190451"/>
              <a:gd name="connsiteY4" fmla="*/ 2324334 h 4844898"/>
              <a:gd name="connsiteX5" fmla="*/ 5642108 w 6190451"/>
              <a:gd name="connsiteY5" fmla="*/ 3835082 h 4844898"/>
              <a:gd name="connsiteX6" fmla="*/ 6139065 w 6190451"/>
              <a:gd name="connsiteY6" fmla="*/ 3328186 h 4844898"/>
              <a:gd name="connsiteX7" fmla="*/ 6029734 w 6190451"/>
              <a:gd name="connsiteY7" fmla="*/ 4252525 h 4844898"/>
              <a:gd name="connsiteX8" fmla="*/ 4856917 w 6190451"/>
              <a:gd name="connsiteY8" fmla="*/ 4749482 h 4844898"/>
              <a:gd name="connsiteX9" fmla="*/ 3018178 w 6190451"/>
              <a:gd name="connsiteY9" fmla="*/ 4779299 h 4844898"/>
              <a:gd name="connsiteX10" fmla="*/ 3982273 w 6190451"/>
              <a:gd name="connsiteY10" fmla="*/ 4043804 h 4844898"/>
              <a:gd name="connsiteX11" fmla="*/ 2610673 w 6190451"/>
              <a:gd name="connsiteY11" fmla="*/ 3407699 h 4844898"/>
              <a:gd name="connsiteX12" fmla="*/ 2223047 w 6190451"/>
              <a:gd name="connsiteY12" fmla="*/ 4501004 h 4844898"/>
              <a:gd name="connsiteX13" fmla="*/ 1109865 w 6190451"/>
              <a:gd name="connsiteY13" fmla="*/ 4550699 h 4844898"/>
              <a:gd name="connsiteX14" fmla="*/ 1656517 w 6190451"/>
              <a:gd name="connsiteY14" fmla="*/ 3705873 h 4844898"/>
              <a:gd name="connsiteX15" fmla="*/ 851447 w 6190451"/>
              <a:gd name="connsiteY15" fmla="*/ 2920682 h 4844898"/>
              <a:gd name="connsiteX16" fmla="*/ 672543 w 6190451"/>
              <a:gd name="connsiteY16" fmla="*/ 1777682 h 4844898"/>
              <a:gd name="connsiteX17" fmla="*/ 36438 w 6190451"/>
              <a:gd name="connsiteY17" fmla="*/ 1370178 h 4844898"/>
              <a:gd name="connsiteX18" fmla="*/ 692421 w 6190451"/>
              <a:gd name="connsiteY18" fmla="*/ 565108 h 4844898"/>
              <a:gd name="connsiteX19" fmla="*/ 1706213 w 6190451"/>
              <a:gd name="connsiteY19" fmla="*/ 942795 h 4844898"/>
              <a:gd name="connsiteX0" fmla="*/ 1646578 w 6190451"/>
              <a:gd name="connsiteY0" fmla="*/ 466175 h 4815539"/>
              <a:gd name="connsiteX1" fmla="*/ 2401952 w 6190451"/>
              <a:gd name="connsiteY1" fmla="*/ 8975 h 4815539"/>
              <a:gd name="connsiteX2" fmla="*/ 3246778 w 6190451"/>
              <a:gd name="connsiteY2" fmla="*/ 257453 h 4815539"/>
              <a:gd name="connsiteX3" fmla="*/ 2769700 w 6190451"/>
              <a:gd name="connsiteY3" fmla="*/ 1330879 h 4815539"/>
              <a:gd name="connsiteX4" fmla="*/ 2908847 w 6190451"/>
              <a:gd name="connsiteY4" fmla="*/ 2294975 h 4815539"/>
              <a:gd name="connsiteX5" fmla="*/ 5642108 w 6190451"/>
              <a:gd name="connsiteY5" fmla="*/ 3805723 h 4815539"/>
              <a:gd name="connsiteX6" fmla="*/ 6139065 w 6190451"/>
              <a:gd name="connsiteY6" fmla="*/ 3298827 h 4815539"/>
              <a:gd name="connsiteX7" fmla="*/ 6029734 w 6190451"/>
              <a:gd name="connsiteY7" fmla="*/ 4223166 h 4815539"/>
              <a:gd name="connsiteX8" fmla="*/ 4856917 w 6190451"/>
              <a:gd name="connsiteY8" fmla="*/ 4720123 h 4815539"/>
              <a:gd name="connsiteX9" fmla="*/ 3018178 w 6190451"/>
              <a:gd name="connsiteY9" fmla="*/ 4749940 h 4815539"/>
              <a:gd name="connsiteX10" fmla="*/ 3982273 w 6190451"/>
              <a:gd name="connsiteY10" fmla="*/ 4014445 h 4815539"/>
              <a:gd name="connsiteX11" fmla="*/ 2610673 w 6190451"/>
              <a:gd name="connsiteY11" fmla="*/ 3378340 h 4815539"/>
              <a:gd name="connsiteX12" fmla="*/ 2223047 w 6190451"/>
              <a:gd name="connsiteY12" fmla="*/ 4471645 h 4815539"/>
              <a:gd name="connsiteX13" fmla="*/ 1109865 w 6190451"/>
              <a:gd name="connsiteY13" fmla="*/ 4521340 h 4815539"/>
              <a:gd name="connsiteX14" fmla="*/ 1656517 w 6190451"/>
              <a:gd name="connsiteY14" fmla="*/ 3676514 h 4815539"/>
              <a:gd name="connsiteX15" fmla="*/ 851447 w 6190451"/>
              <a:gd name="connsiteY15" fmla="*/ 2891323 h 4815539"/>
              <a:gd name="connsiteX16" fmla="*/ 672543 w 6190451"/>
              <a:gd name="connsiteY16" fmla="*/ 1748323 h 4815539"/>
              <a:gd name="connsiteX17" fmla="*/ 36438 w 6190451"/>
              <a:gd name="connsiteY17" fmla="*/ 1340819 h 4815539"/>
              <a:gd name="connsiteX18" fmla="*/ 692421 w 6190451"/>
              <a:gd name="connsiteY18" fmla="*/ 535749 h 4815539"/>
              <a:gd name="connsiteX19" fmla="*/ 1646578 w 6190451"/>
              <a:gd name="connsiteY19" fmla="*/ 466175 h 4815539"/>
              <a:gd name="connsiteX0" fmla="*/ 1646578 w 6190451"/>
              <a:gd name="connsiteY0" fmla="*/ 1323026 h 5672390"/>
              <a:gd name="connsiteX1" fmla="*/ 2322439 w 6190451"/>
              <a:gd name="connsiteY1" fmla="*/ 1121 h 5672390"/>
              <a:gd name="connsiteX2" fmla="*/ 3246778 w 6190451"/>
              <a:gd name="connsiteY2" fmla="*/ 1114304 h 5672390"/>
              <a:gd name="connsiteX3" fmla="*/ 2769700 w 6190451"/>
              <a:gd name="connsiteY3" fmla="*/ 2187730 h 5672390"/>
              <a:gd name="connsiteX4" fmla="*/ 2908847 w 6190451"/>
              <a:gd name="connsiteY4" fmla="*/ 3151826 h 5672390"/>
              <a:gd name="connsiteX5" fmla="*/ 5642108 w 6190451"/>
              <a:gd name="connsiteY5" fmla="*/ 4662574 h 5672390"/>
              <a:gd name="connsiteX6" fmla="*/ 6139065 w 6190451"/>
              <a:gd name="connsiteY6" fmla="*/ 4155678 h 5672390"/>
              <a:gd name="connsiteX7" fmla="*/ 6029734 w 6190451"/>
              <a:gd name="connsiteY7" fmla="*/ 5080017 h 5672390"/>
              <a:gd name="connsiteX8" fmla="*/ 4856917 w 6190451"/>
              <a:gd name="connsiteY8" fmla="*/ 5576974 h 5672390"/>
              <a:gd name="connsiteX9" fmla="*/ 3018178 w 6190451"/>
              <a:gd name="connsiteY9" fmla="*/ 5606791 h 5672390"/>
              <a:gd name="connsiteX10" fmla="*/ 3982273 w 6190451"/>
              <a:gd name="connsiteY10" fmla="*/ 4871296 h 5672390"/>
              <a:gd name="connsiteX11" fmla="*/ 2610673 w 6190451"/>
              <a:gd name="connsiteY11" fmla="*/ 4235191 h 5672390"/>
              <a:gd name="connsiteX12" fmla="*/ 2223047 w 6190451"/>
              <a:gd name="connsiteY12" fmla="*/ 5328496 h 5672390"/>
              <a:gd name="connsiteX13" fmla="*/ 1109865 w 6190451"/>
              <a:gd name="connsiteY13" fmla="*/ 5378191 h 5672390"/>
              <a:gd name="connsiteX14" fmla="*/ 1656517 w 6190451"/>
              <a:gd name="connsiteY14" fmla="*/ 4533365 h 5672390"/>
              <a:gd name="connsiteX15" fmla="*/ 851447 w 6190451"/>
              <a:gd name="connsiteY15" fmla="*/ 3748174 h 5672390"/>
              <a:gd name="connsiteX16" fmla="*/ 672543 w 6190451"/>
              <a:gd name="connsiteY16" fmla="*/ 2605174 h 5672390"/>
              <a:gd name="connsiteX17" fmla="*/ 36438 w 6190451"/>
              <a:gd name="connsiteY17" fmla="*/ 2197670 h 5672390"/>
              <a:gd name="connsiteX18" fmla="*/ 692421 w 6190451"/>
              <a:gd name="connsiteY18" fmla="*/ 1392600 h 5672390"/>
              <a:gd name="connsiteX19" fmla="*/ 1646578 w 6190451"/>
              <a:gd name="connsiteY19" fmla="*/ 1323026 h 5672390"/>
              <a:gd name="connsiteX0" fmla="*/ 1646578 w 6190451"/>
              <a:gd name="connsiteY0" fmla="*/ 1429635 h 5778999"/>
              <a:gd name="connsiteX1" fmla="*/ 2322439 w 6190451"/>
              <a:gd name="connsiteY1" fmla="*/ 107730 h 5778999"/>
              <a:gd name="connsiteX2" fmla="*/ 2819395 w 6190451"/>
              <a:gd name="connsiteY2" fmla="*/ 326391 h 5778999"/>
              <a:gd name="connsiteX3" fmla="*/ 2769700 w 6190451"/>
              <a:gd name="connsiteY3" fmla="*/ 2294339 h 5778999"/>
              <a:gd name="connsiteX4" fmla="*/ 2908847 w 6190451"/>
              <a:gd name="connsiteY4" fmla="*/ 3258435 h 5778999"/>
              <a:gd name="connsiteX5" fmla="*/ 5642108 w 6190451"/>
              <a:gd name="connsiteY5" fmla="*/ 4769183 h 5778999"/>
              <a:gd name="connsiteX6" fmla="*/ 6139065 w 6190451"/>
              <a:gd name="connsiteY6" fmla="*/ 4262287 h 5778999"/>
              <a:gd name="connsiteX7" fmla="*/ 6029734 w 6190451"/>
              <a:gd name="connsiteY7" fmla="*/ 5186626 h 5778999"/>
              <a:gd name="connsiteX8" fmla="*/ 4856917 w 6190451"/>
              <a:gd name="connsiteY8" fmla="*/ 5683583 h 5778999"/>
              <a:gd name="connsiteX9" fmla="*/ 3018178 w 6190451"/>
              <a:gd name="connsiteY9" fmla="*/ 5713400 h 5778999"/>
              <a:gd name="connsiteX10" fmla="*/ 3982273 w 6190451"/>
              <a:gd name="connsiteY10" fmla="*/ 4977905 h 5778999"/>
              <a:gd name="connsiteX11" fmla="*/ 2610673 w 6190451"/>
              <a:gd name="connsiteY11" fmla="*/ 4341800 h 5778999"/>
              <a:gd name="connsiteX12" fmla="*/ 2223047 w 6190451"/>
              <a:gd name="connsiteY12" fmla="*/ 5435105 h 5778999"/>
              <a:gd name="connsiteX13" fmla="*/ 1109865 w 6190451"/>
              <a:gd name="connsiteY13" fmla="*/ 5484800 h 5778999"/>
              <a:gd name="connsiteX14" fmla="*/ 1656517 w 6190451"/>
              <a:gd name="connsiteY14" fmla="*/ 4639974 h 5778999"/>
              <a:gd name="connsiteX15" fmla="*/ 851447 w 6190451"/>
              <a:gd name="connsiteY15" fmla="*/ 3854783 h 5778999"/>
              <a:gd name="connsiteX16" fmla="*/ 672543 w 6190451"/>
              <a:gd name="connsiteY16" fmla="*/ 2711783 h 5778999"/>
              <a:gd name="connsiteX17" fmla="*/ 36438 w 6190451"/>
              <a:gd name="connsiteY17" fmla="*/ 2304279 h 5778999"/>
              <a:gd name="connsiteX18" fmla="*/ 692421 w 6190451"/>
              <a:gd name="connsiteY18" fmla="*/ 1499209 h 5778999"/>
              <a:gd name="connsiteX19" fmla="*/ 1646578 w 6190451"/>
              <a:gd name="connsiteY19" fmla="*/ 1429635 h 5778999"/>
              <a:gd name="connsiteX0" fmla="*/ 1646578 w 6190451"/>
              <a:gd name="connsiteY0" fmla="*/ 1433002 h 5782366"/>
              <a:gd name="connsiteX1" fmla="*/ 2322439 w 6190451"/>
              <a:gd name="connsiteY1" fmla="*/ 111097 h 5782366"/>
              <a:gd name="connsiteX2" fmla="*/ 2819395 w 6190451"/>
              <a:gd name="connsiteY2" fmla="*/ 329758 h 5782366"/>
              <a:gd name="connsiteX3" fmla="*/ 3346169 w 6190451"/>
              <a:gd name="connsiteY3" fmla="*/ 103993 h 5782366"/>
              <a:gd name="connsiteX4" fmla="*/ 2769700 w 6190451"/>
              <a:gd name="connsiteY4" fmla="*/ 2297706 h 5782366"/>
              <a:gd name="connsiteX5" fmla="*/ 2908847 w 6190451"/>
              <a:gd name="connsiteY5" fmla="*/ 3261802 h 5782366"/>
              <a:gd name="connsiteX6" fmla="*/ 5642108 w 6190451"/>
              <a:gd name="connsiteY6" fmla="*/ 4772550 h 5782366"/>
              <a:gd name="connsiteX7" fmla="*/ 6139065 w 6190451"/>
              <a:gd name="connsiteY7" fmla="*/ 4265654 h 5782366"/>
              <a:gd name="connsiteX8" fmla="*/ 6029734 w 6190451"/>
              <a:gd name="connsiteY8" fmla="*/ 5189993 h 5782366"/>
              <a:gd name="connsiteX9" fmla="*/ 4856917 w 6190451"/>
              <a:gd name="connsiteY9" fmla="*/ 5686950 h 5782366"/>
              <a:gd name="connsiteX10" fmla="*/ 3018178 w 6190451"/>
              <a:gd name="connsiteY10" fmla="*/ 5716767 h 5782366"/>
              <a:gd name="connsiteX11" fmla="*/ 3982273 w 6190451"/>
              <a:gd name="connsiteY11" fmla="*/ 4981272 h 5782366"/>
              <a:gd name="connsiteX12" fmla="*/ 2610673 w 6190451"/>
              <a:gd name="connsiteY12" fmla="*/ 4345167 h 5782366"/>
              <a:gd name="connsiteX13" fmla="*/ 2223047 w 6190451"/>
              <a:gd name="connsiteY13" fmla="*/ 5438472 h 5782366"/>
              <a:gd name="connsiteX14" fmla="*/ 1109865 w 6190451"/>
              <a:gd name="connsiteY14" fmla="*/ 5488167 h 5782366"/>
              <a:gd name="connsiteX15" fmla="*/ 1656517 w 6190451"/>
              <a:gd name="connsiteY15" fmla="*/ 4643341 h 5782366"/>
              <a:gd name="connsiteX16" fmla="*/ 851447 w 6190451"/>
              <a:gd name="connsiteY16" fmla="*/ 3858150 h 5782366"/>
              <a:gd name="connsiteX17" fmla="*/ 672543 w 6190451"/>
              <a:gd name="connsiteY17" fmla="*/ 2715150 h 5782366"/>
              <a:gd name="connsiteX18" fmla="*/ 36438 w 6190451"/>
              <a:gd name="connsiteY18" fmla="*/ 2307646 h 5782366"/>
              <a:gd name="connsiteX19" fmla="*/ 692421 w 6190451"/>
              <a:gd name="connsiteY19" fmla="*/ 1502576 h 5782366"/>
              <a:gd name="connsiteX20" fmla="*/ 1646578 w 6190451"/>
              <a:gd name="connsiteY20" fmla="*/ 1433002 h 5782366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769700 w 6190451"/>
              <a:gd name="connsiteY5" fmla="*/ 2234613 h 5719273"/>
              <a:gd name="connsiteX6" fmla="*/ 2908847 w 6190451"/>
              <a:gd name="connsiteY6" fmla="*/ 3198709 h 5719273"/>
              <a:gd name="connsiteX7" fmla="*/ 5642108 w 6190451"/>
              <a:gd name="connsiteY7" fmla="*/ 4709457 h 5719273"/>
              <a:gd name="connsiteX8" fmla="*/ 6139065 w 6190451"/>
              <a:gd name="connsiteY8" fmla="*/ 4202561 h 5719273"/>
              <a:gd name="connsiteX9" fmla="*/ 6029734 w 6190451"/>
              <a:gd name="connsiteY9" fmla="*/ 5126900 h 5719273"/>
              <a:gd name="connsiteX10" fmla="*/ 4856917 w 6190451"/>
              <a:gd name="connsiteY10" fmla="*/ 5623857 h 5719273"/>
              <a:gd name="connsiteX11" fmla="*/ 3018178 w 6190451"/>
              <a:gd name="connsiteY11" fmla="*/ 5653674 h 5719273"/>
              <a:gd name="connsiteX12" fmla="*/ 3982273 w 6190451"/>
              <a:gd name="connsiteY12" fmla="*/ 4918179 h 5719273"/>
              <a:gd name="connsiteX13" fmla="*/ 2610673 w 6190451"/>
              <a:gd name="connsiteY13" fmla="*/ 4282074 h 5719273"/>
              <a:gd name="connsiteX14" fmla="*/ 2223047 w 6190451"/>
              <a:gd name="connsiteY14" fmla="*/ 5375379 h 5719273"/>
              <a:gd name="connsiteX15" fmla="*/ 1109865 w 6190451"/>
              <a:gd name="connsiteY15" fmla="*/ 5425074 h 5719273"/>
              <a:gd name="connsiteX16" fmla="*/ 1656517 w 6190451"/>
              <a:gd name="connsiteY16" fmla="*/ 4580248 h 5719273"/>
              <a:gd name="connsiteX17" fmla="*/ 851447 w 6190451"/>
              <a:gd name="connsiteY17" fmla="*/ 3795057 h 5719273"/>
              <a:gd name="connsiteX18" fmla="*/ 672543 w 6190451"/>
              <a:gd name="connsiteY18" fmla="*/ 2652057 h 5719273"/>
              <a:gd name="connsiteX19" fmla="*/ 36438 w 6190451"/>
              <a:gd name="connsiteY19" fmla="*/ 2244553 h 5719273"/>
              <a:gd name="connsiteX20" fmla="*/ 692421 w 6190451"/>
              <a:gd name="connsiteY20" fmla="*/ 1439483 h 5719273"/>
              <a:gd name="connsiteX21" fmla="*/ 1646578 w 6190451"/>
              <a:gd name="connsiteY21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769700 w 6190451"/>
              <a:gd name="connsiteY6" fmla="*/ 2234613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2908847 w 6190451"/>
              <a:gd name="connsiteY8" fmla="*/ 3198709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5622229 w 6190451"/>
              <a:gd name="connsiteY8" fmla="*/ 3139074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74212"/>
              <a:gd name="connsiteY0" fmla="*/ 1369909 h 5719273"/>
              <a:gd name="connsiteX1" fmla="*/ 2322439 w 6174212"/>
              <a:gd name="connsiteY1" fmla="*/ 48004 h 5719273"/>
              <a:gd name="connsiteX2" fmla="*/ 2819395 w 6174212"/>
              <a:gd name="connsiteY2" fmla="*/ 266665 h 5719273"/>
              <a:gd name="connsiteX3" fmla="*/ 3346169 w 6174212"/>
              <a:gd name="connsiteY3" fmla="*/ 40900 h 5719273"/>
              <a:gd name="connsiteX4" fmla="*/ 3435621 w 6174212"/>
              <a:gd name="connsiteY4" fmla="*/ 716761 h 5719273"/>
              <a:gd name="connsiteX5" fmla="*/ 2859151 w 6174212"/>
              <a:gd name="connsiteY5" fmla="*/ 1511891 h 5719273"/>
              <a:gd name="connsiteX6" fmla="*/ 2819396 w 6174212"/>
              <a:gd name="connsiteY6" fmla="*/ 2304187 h 5719273"/>
              <a:gd name="connsiteX7" fmla="*/ 2680247 w 6174212"/>
              <a:gd name="connsiteY7" fmla="*/ 2575378 h 5719273"/>
              <a:gd name="connsiteX8" fmla="*/ 5622229 w 6174212"/>
              <a:gd name="connsiteY8" fmla="*/ 3139074 h 5719273"/>
              <a:gd name="connsiteX9" fmla="*/ 5880647 w 6174212"/>
              <a:gd name="connsiteY9" fmla="*/ 4490796 h 5719273"/>
              <a:gd name="connsiteX10" fmla="*/ 6139065 w 6174212"/>
              <a:gd name="connsiteY10" fmla="*/ 4202561 h 5719273"/>
              <a:gd name="connsiteX11" fmla="*/ 6029734 w 6174212"/>
              <a:gd name="connsiteY11" fmla="*/ 5126900 h 5719273"/>
              <a:gd name="connsiteX12" fmla="*/ 4856917 w 6174212"/>
              <a:gd name="connsiteY12" fmla="*/ 5623857 h 5719273"/>
              <a:gd name="connsiteX13" fmla="*/ 3018178 w 6174212"/>
              <a:gd name="connsiteY13" fmla="*/ 5653674 h 5719273"/>
              <a:gd name="connsiteX14" fmla="*/ 3982273 w 6174212"/>
              <a:gd name="connsiteY14" fmla="*/ 4918179 h 5719273"/>
              <a:gd name="connsiteX15" fmla="*/ 2610673 w 6174212"/>
              <a:gd name="connsiteY15" fmla="*/ 4282074 h 5719273"/>
              <a:gd name="connsiteX16" fmla="*/ 2223047 w 6174212"/>
              <a:gd name="connsiteY16" fmla="*/ 5375379 h 5719273"/>
              <a:gd name="connsiteX17" fmla="*/ 1109865 w 6174212"/>
              <a:gd name="connsiteY17" fmla="*/ 5425074 h 5719273"/>
              <a:gd name="connsiteX18" fmla="*/ 1656517 w 6174212"/>
              <a:gd name="connsiteY18" fmla="*/ 4580248 h 5719273"/>
              <a:gd name="connsiteX19" fmla="*/ 851447 w 6174212"/>
              <a:gd name="connsiteY19" fmla="*/ 3795057 h 5719273"/>
              <a:gd name="connsiteX20" fmla="*/ 672543 w 6174212"/>
              <a:gd name="connsiteY20" fmla="*/ 2652057 h 5719273"/>
              <a:gd name="connsiteX21" fmla="*/ 36438 w 6174212"/>
              <a:gd name="connsiteY21" fmla="*/ 2244553 h 5719273"/>
              <a:gd name="connsiteX22" fmla="*/ 692421 w 6174212"/>
              <a:gd name="connsiteY22" fmla="*/ 1439483 h 5719273"/>
              <a:gd name="connsiteX23" fmla="*/ 1646578 w 6174212"/>
              <a:gd name="connsiteY23" fmla="*/ 1369909 h 5719273"/>
              <a:gd name="connsiteX0" fmla="*/ 1646578 w 6371070"/>
              <a:gd name="connsiteY0" fmla="*/ 1369909 h 5719273"/>
              <a:gd name="connsiteX1" fmla="*/ 2322439 w 6371070"/>
              <a:gd name="connsiteY1" fmla="*/ 48004 h 5719273"/>
              <a:gd name="connsiteX2" fmla="*/ 2819395 w 6371070"/>
              <a:gd name="connsiteY2" fmla="*/ 266665 h 5719273"/>
              <a:gd name="connsiteX3" fmla="*/ 3346169 w 6371070"/>
              <a:gd name="connsiteY3" fmla="*/ 40900 h 5719273"/>
              <a:gd name="connsiteX4" fmla="*/ 3435621 w 6371070"/>
              <a:gd name="connsiteY4" fmla="*/ 716761 h 5719273"/>
              <a:gd name="connsiteX5" fmla="*/ 2859151 w 6371070"/>
              <a:gd name="connsiteY5" fmla="*/ 1511891 h 5719273"/>
              <a:gd name="connsiteX6" fmla="*/ 2819396 w 6371070"/>
              <a:gd name="connsiteY6" fmla="*/ 2304187 h 5719273"/>
              <a:gd name="connsiteX7" fmla="*/ 2680247 w 6371070"/>
              <a:gd name="connsiteY7" fmla="*/ 2575378 h 5719273"/>
              <a:gd name="connsiteX8" fmla="*/ 5622229 w 6371070"/>
              <a:gd name="connsiteY8" fmla="*/ 3139074 h 5719273"/>
              <a:gd name="connsiteX9" fmla="*/ 5880647 w 6371070"/>
              <a:gd name="connsiteY9" fmla="*/ 4490796 h 5719273"/>
              <a:gd name="connsiteX10" fmla="*/ 6367665 w 6371070"/>
              <a:gd name="connsiteY10" fmla="*/ 4113108 h 5719273"/>
              <a:gd name="connsiteX11" fmla="*/ 6029734 w 6371070"/>
              <a:gd name="connsiteY11" fmla="*/ 5126900 h 5719273"/>
              <a:gd name="connsiteX12" fmla="*/ 4856917 w 6371070"/>
              <a:gd name="connsiteY12" fmla="*/ 5623857 h 5719273"/>
              <a:gd name="connsiteX13" fmla="*/ 3018178 w 6371070"/>
              <a:gd name="connsiteY13" fmla="*/ 5653674 h 5719273"/>
              <a:gd name="connsiteX14" fmla="*/ 3982273 w 6371070"/>
              <a:gd name="connsiteY14" fmla="*/ 4918179 h 5719273"/>
              <a:gd name="connsiteX15" fmla="*/ 2610673 w 6371070"/>
              <a:gd name="connsiteY15" fmla="*/ 4282074 h 5719273"/>
              <a:gd name="connsiteX16" fmla="*/ 2223047 w 6371070"/>
              <a:gd name="connsiteY16" fmla="*/ 5375379 h 5719273"/>
              <a:gd name="connsiteX17" fmla="*/ 1109865 w 6371070"/>
              <a:gd name="connsiteY17" fmla="*/ 5425074 h 5719273"/>
              <a:gd name="connsiteX18" fmla="*/ 1656517 w 6371070"/>
              <a:gd name="connsiteY18" fmla="*/ 4580248 h 5719273"/>
              <a:gd name="connsiteX19" fmla="*/ 851447 w 6371070"/>
              <a:gd name="connsiteY19" fmla="*/ 3795057 h 5719273"/>
              <a:gd name="connsiteX20" fmla="*/ 672543 w 6371070"/>
              <a:gd name="connsiteY20" fmla="*/ 2652057 h 5719273"/>
              <a:gd name="connsiteX21" fmla="*/ 36438 w 6371070"/>
              <a:gd name="connsiteY21" fmla="*/ 2244553 h 5719273"/>
              <a:gd name="connsiteX22" fmla="*/ 692421 w 6371070"/>
              <a:gd name="connsiteY22" fmla="*/ 1439483 h 5719273"/>
              <a:gd name="connsiteX23" fmla="*/ 1646578 w 6371070"/>
              <a:gd name="connsiteY23" fmla="*/ 1369909 h 5719273"/>
              <a:gd name="connsiteX0" fmla="*/ 1646578 w 6400188"/>
              <a:gd name="connsiteY0" fmla="*/ 1369909 h 5719273"/>
              <a:gd name="connsiteX1" fmla="*/ 2322439 w 6400188"/>
              <a:gd name="connsiteY1" fmla="*/ 48004 h 5719273"/>
              <a:gd name="connsiteX2" fmla="*/ 2819395 w 6400188"/>
              <a:gd name="connsiteY2" fmla="*/ 266665 h 5719273"/>
              <a:gd name="connsiteX3" fmla="*/ 3346169 w 6400188"/>
              <a:gd name="connsiteY3" fmla="*/ 40900 h 5719273"/>
              <a:gd name="connsiteX4" fmla="*/ 3435621 w 6400188"/>
              <a:gd name="connsiteY4" fmla="*/ 716761 h 5719273"/>
              <a:gd name="connsiteX5" fmla="*/ 2859151 w 6400188"/>
              <a:gd name="connsiteY5" fmla="*/ 1511891 h 5719273"/>
              <a:gd name="connsiteX6" fmla="*/ 2819396 w 6400188"/>
              <a:gd name="connsiteY6" fmla="*/ 2304187 h 5719273"/>
              <a:gd name="connsiteX7" fmla="*/ 2680247 w 6400188"/>
              <a:gd name="connsiteY7" fmla="*/ 2575378 h 5719273"/>
              <a:gd name="connsiteX8" fmla="*/ 5622229 w 6400188"/>
              <a:gd name="connsiteY8" fmla="*/ 3139074 h 5719273"/>
              <a:gd name="connsiteX9" fmla="*/ 5880647 w 6400188"/>
              <a:gd name="connsiteY9" fmla="*/ 4490796 h 5719273"/>
              <a:gd name="connsiteX10" fmla="*/ 6367665 w 6400188"/>
              <a:gd name="connsiteY10" fmla="*/ 4113108 h 5719273"/>
              <a:gd name="connsiteX11" fmla="*/ 6188760 w 6400188"/>
              <a:gd name="connsiteY11" fmla="*/ 5126900 h 5719273"/>
              <a:gd name="connsiteX12" fmla="*/ 4856917 w 6400188"/>
              <a:gd name="connsiteY12" fmla="*/ 5623857 h 5719273"/>
              <a:gd name="connsiteX13" fmla="*/ 3018178 w 6400188"/>
              <a:gd name="connsiteY13" fmla="*/ 5653674 h 5719273"/>
              <a:gd name="connsiteX14" fmla="*/ 3982273 w 6400188"/>
              <a:gd name="connsiteY14" fmla="*/ 4918179 h 5719273"/>
              <a:gd name="connsiteX15" fmla="*/ 2610673 w 6400188"/>
              <a:gd name="connsiteY15" fmla="*/ 4282074 h 5719273"/>
              <a:gd name="connsiteX16" fmla="*/ 2223047 w 6400188"/>
              <a:gd name="connsiteY16" fmla="*/ 5375379 h 5719273"/>
              <a:gd name="connsiteX17" fmla="*/ 1109865 w 6400188"/>
              <a:gd name="connsiteY17" fmla="*/ 5425074 h 5719273"/>
              <a:gd name="connsiteX18" fmla="*/ 1656517 w 6400188"/>
              <a:gd name="connsiteY18" fmla="*/ 4580248 h 5719273"/>
              <a:gd name="connsiteX19" fmla="*/ 851447 w 6400188"/>
              <a:gd name="connsiteY19" fmla="*/ 3795057 h 5719273"/>
              <a:gd name="connsiteX20" fmla="*/ 672543 w 6400188"/>
              <a:gd name="connsiteY20" fmla="*/ 2652057 h 5719273"/>
              <a:gd name="connsiteX21" fmla="*/ 36438 w 6400188"/>
              <a:gd name="connsiteY21" fmla="*/ 2244553 h 5719273"/>
              <a:gd name="connsiteX22" fmla="*/ 692421 w 6400188"/>
              <a:gd name="connsiteY22" fmla="*/ 1439483 h 5719273"/>
              <a:gd name="connsiteX23" fmla="*/ 1646578 w 6400188"/>
              <a:gd name="connsiteY23" fmla="*/ 1369909 h 5719273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725739"/>
              <a:gd name="connsiteX1" fmla="*/ 2322439 w 6400188"/>
              <a:gd name="connsiteY1" fmla="*/ 48004 h 5725739"/>
              <a:gd name="connsiteX2" fmla="*/ 2819395 w 6400188"/>
              <a:gd name="connsiteY2" fmla="*/ 266665 h 5725739"/>
              <a:gd name="connsiteX3" fmla="*/ 3346169 w 6400188"/>
              <a:gd name="connsiteY3" fmla="*/ 40900 h 5725739"/>
              <a:gd name="connsiteX4" fmla="*/ 3435621 w 6400188"/>
              <a:gd name="connsiteY4" fmla="*/ 716761 h 5725739"/>
              <a:gd name="connsiteX5" fmla="*/ 2859151 w 6400188"/>
              <a:gd name="connsiteY5" fmla="*/ 1511891 h 5725739"/>
              <a:gd name="connsiteX6" fmla="*/ 2819396 w 6400188"/>
              <a:gd name="connsiteY6" fmla="*/ 2304187 h 5725739"/>
              <a:gd name="connsiteX7" fmla="*/ 2680247 w 6400188"/>
              <a:gd name="connsiteY7" fmla="*/ 2575378 h 5725739"/>
              <a:gd name="connsiteX8" fmla="*/ 5622229 w 6400188"/>
              <a:gd name="connsiteY8" fmla="*/ 3139074 h 5725739"/>
              <a:gd name="connsiteX9" fmla="*/ 5880647 w 6400188"/>
              <a:gd name="connsiteY9" fmla="*/ 4490796 h 5725739"/>
              <a:gd name="connsiteX10" fmla="*/ 6367665 w 6400188"/>
              <a:gd name="connsiteY10" fmla="*/ 4113108 h 5725739"/>
              <a:gd name="connsiteX11" fmla="*/ 6188760 w 6400188"/>
              <a:gd name="connsiteY11" fmla="*/ 5126900 h 5725739"/>
              <a:gd name="connsiteX12" fmla="*/ 4856917 w 6400188"/>
              <a:gd name="connsiteY12" fmla="*/ 5623857 h 5725739"/>
              <a:gd name="connsiteX13" fmla="*/ 3018178 w 6400188"/>
              <a:gd name="connsiteY13" fmla="*/ 5653674 h 5725739"/>
              <a:gd name="connsiteX14" fmla="*/ 3942516 w 6400188"/>
              <a:gd name="connsiteY14" fmla="*/ 4828727 h 5725739"/>
              <a:gd name="connsiteX15" fmla="*/ 2610673 w 6400188"/>
              <a:gd name="connsiteY15" fmla="*/ 4282074 h 5725739"/>
              <a:gd name="connsiteX16" fmla="*/ 2223047 w 6400188"/>
              <a:gd name="connsiteY16" fmla="*/ 5375379 h 5725739"/>
              <a:gd name="connsiteX17" fmla="*/ 1109865 w 6400188"/>
              <a:gd name="connsiteY17" fmla="*/ 5425074 h 5725739"/>
              <a:gd name="connsiteX18" fmla="*/ 1656517 w 6400188"/>
              <a:gd name="connsiteY18" fmla="*/ 4580248 h 5725739"/>
              <a:gd name="connsiteX19" fmla="*/ 851447 w 6400188"/>
              <a:gd name="connsiteY19" fmla="*/ 3795057 h 5725739"/>
              <a:gd name="connsiteX20" fmla="*/ 672543 w 6400188"/>
              <a:gd name="connsiteY20" fmla="*/ 2652057 h 5725739"/>
              <a:gd name="connsiteX21" fmla="*/ 36438 w 6400188"/>
              <a:gd name="connsiteY21" fmla="*/ 2244553 h 5725739"/>
              <a:gd name="connsiteX22" fmla="*/ 692421 w 6400188"/>
              <a:gd name="connsiteY22" fmla="*/ 1439483 h 5725739"/>
              <a:gd name="connsiteX23" fmla="*/ 1646578 w 6400188"/>
              <a:gd name="connsiteY23" fmla="*/ 1369909 h 5725739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680247 w 6400188"/>
              <a:gd name="connsiteY7" fmla="*/ 2575378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881264 w 6400188"/>
              <a:gd name="connsiteY20" fmla="*/ 2582483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08550 w 6362160"/>
              <a:gd name="connsiteY0" fmla="*/ 1369909 h 5795681"/>
              <a:gd name="connsiteX1" fmla="*/ 2284411 w 6362160"/>
              <a:gd name="connsiteY1" fmla="*/ 48004 h 5795681"/>
              <a:gd name="connsiteX2" fmla="*/ 2781367 w 6362160"/>
              <a:gd name="connsiteY2" fmla="*/ 266665 h 5795681"/>
              <a:gd name="connsiteX3" fmla="*/ 3308141 w 6362160"/>
              <a:gd name="connsiteY3" fmla="*/ 40900 h 5795681"/>
              <a:gd name="connsiteX4" fmla="*/ 3397593 w 6362160"/>
              <a:gd name="connsiteY4" fmla="*/ 716761 h 5795681"/>
              <a:gd name="connsiteX5" fmla="*/ 2811184 w 6362160"/>
              <a:gd name="connsiteY5" fmla="*/ 1631161 h 5795681"/>
              <a:gd name="connsiteX6" fmla="*/ 2870820 w 6362160"/>
              <a:gd name="connsiteY6" fmla="*/ 2224674 h 5795681"/>
              <a:gd name="connsiteX7" fmla="*/ 2791306 w 6362160"/>
              <a:gd name="connsiteY7" fmla="*/ 2644952 h 5795681"/>
              <a:gd name="connsiteX8" fmla="*/ 5584201 w 6362160"/>
              <a:gd name="connsiteY8" fmla="*/ 3139074 h 5795681"/>
              <a:gd name="connsiteX9" fmla="*/ 5842619 w 6362160"/>
              <a:gd name="connsiteY9" fmla="*/ 4490796 h 5795681"/>
              <a:gd name="connsiteX10" fmla="*/ 6329637 w 6362160"/>
              <a:gd name="connsiteY10" fmla="*/ 4113108 h 5795681"/>
              <a:gd name="connsiteX11" fmla="*/ 6150732 w 6362160"/>
              <a:gd name="connsiteY11" fmla="*/ 5126900 h 5795681"/>
              <a:gd name="connsiteX12" fmla="*/ 4818889 w 6362160"/>
              <a:gd name="connsiteY12" fmla="*/ 5623857 h 5795681"/>
              <a:gd name="connsiteX13" fmla="*/ 2980150 w 6362160"/>
              <a:gd name="connsiteY13" fmla="*/ 5653674 h 5795681"/>
              <a:gd name="connsiteX14" fmla="*/ 3904488 w 6362160"/>
              <a:gd name="connsiteY14" fmla="*/ 4828727 h 5795681"/>
              <a:gd name="connsiteX15" fmla="*/ 2572645 w 6362160"/>
              <a:gd name="connsiteY15" fmla="*/ 4282074 h 5795681"/>
              <a:gd name="connsiteX16" fmla="*/ 2185019 w 6362160"/>
              <a:gd name="connsiteY16" fmla="*/ 5375379 h 5795681"/>
              <a:gd name="connsiteX17" fmla="*/ 1071837 w 6362160"/>
              <a:gd name="connsiteY17" fmla="*/ 5425074 h 5795681"/>
              <a:gd name="connsiteX18" fmla="*/ 1618489 w 6362160"/>
              <a:gd name="connsiteY18" fmla="*/ 4580248 h 5795681"/>
              <a:gd name="connsiteX19" fmla="*/ 992323 w 6362160"/>
              <a:gd name="connsiteY19" fmla="*/ 3725483 h 5795681"/>
              <a:gd name="connsiteX20" fmla="*/ 843236 w 6362160"/>
              <a:gd name="connsiteY20" fmla="*/ 2582483 h 5795681"/>
              <a:gd name="connsiteX21" fmla="*/ 38167 w 6362160"/>
              <a:gd name="connsiteY21" fmla="*/ 2006014 h 5795681"/>
              <a:gd name="connsiteX22" fmla="*/ 654393 w 6362160"/>
              <a:gd name="connsiteY22" fmla="*/ 1439483 h 5795681"/>
              <a:gd name="connsiteX23" fmla="*/ 1608550 w 6362160"/>
              <a:gd name="connsiteY23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627276 w 6335043"/>
              <a:gd name="connsiteY23" fmla="*/ 1439483 h 5795681"/>
              <a:gd name="connsiteX24" fmla="*/ 1581433 w 6335043"/>
              <a:gd name="connsiteY24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537824 w 6335043"/>
              <a:gd name="connsiteY23" fmla="*/ 1449422 h 5795681"/>
              <a:gd name="connsiteX24" fmla="*/ 1581433 w 6335043"/>
              <a:gd name="connsiteY24" fmla="*/ 1369909 h 5795681"/>
              <a:gd name="connsiteX0" fmla="*/ 1313076 w 6335043"/>
              <a:gd name="connsiteY0" fmla="*/ 1422677 h 5798754"/>
              <a:gd name="connsiteX1" fmla="*/ 2257294 w 6335043"/>
              <a:gd name="connsiteY1" fmla="*/ 51077 h 5798754"/>
              <a:gd name="connsiteX2" fmla="*/ 2754250 w 6335043"/>
              <a:gd name="connsiteY2" fmla="*/ 269738 h 5798754"/>
              <a:gd name="connsiteX3" fmla="*/ 3281024 w 6335043"/>
              <a:gd name="connsiteY3" fmla="*/ 43973 h 5798754"/>
              <a:gd name="connsiteX4" fmla="*/ 3370476 w 6335043"/>
              <a:gd name="connsiteY4" fmla="*/ 719834 h 5798754"/>
              <a:gd name="connsiteX5" fmla="*/ 2784067 w 6335043"/>
              <a:gd name="connsiteY5" fmla="*/ 1634234 h 5798754"/>
              <a:gd name="connsiteX6" fmla="*/ 2843703 w 6335043"/>
              <a:gd name="connsiteY6" fmla="*/ 2227747 h 5798754"/>
              <a:gd name="connsiteX7" fmla="*/ 2764189 w 6335043"/>
              <a:gd name="connsiteY7" fmla="*/ 2648025 h 5798754"/>
              <a:gd name="connsiteX8" fmla="*/ 5557084 w 6335043"/>
              <a:gd name="connsiteY8" fmla="*/ 3142147 h 5798754"/>
              <a:gd name="connsiteX9" fmla="*/ 5815502 w 6335043"/>
              <a:gd name="connsiteY9" fmla="*/ 4493869 h 5798754"/>
              <a:gd name="connsiteX10" fmla="*/ 6302520 w 6335043"/>
              <a:gd name="connsiteY10" fmla="*/ 4116181 h 5798754"/>
              <a:gd name="connsiteX11" fmla="*/ 6123615 w 6335043"/>
              <a:gd name="connsiteY11" fmla="*/ 5129973 h 5798754"/>
              <a:gd name="connsiteX12" fmla="*/ 4791772 w 6335043"/>
              <a:gd name="connsiteY12" fmla="*/ 5626930 h 5798754"/>
              <a:gd name="connsiteX13" fmla="*/ 2953033 w 6335043"/>
              <a:gd name="connsiteY13" fmla="*/ 5656747 h 5798754"/>
              <a:gd name="connsiteX14" fmla="*/ 3877371 w 6335043"/>
              <a:gd name="connsiteY14" fmla="*/ 4831800 h 5798754"/>
              <a:gd name="connsiteX15" fmla="*/ 2545528 w 6335043"/>
              <a:gd name="connsiteY15" fmla="*/ 4285147 h 5798754"/>
              <a:gd name="connsiteX16" fmla="*/ 2157902 w 6335043"/>
              <a:gd name="connsiteY16" fmla="*/ 5378452 h 5798754"/>
              <a:gd name="connsiteX17" fmla="*/ 1044720 w 6335043"/>
              <a:gd name="connsiteY17" fmla="*/ 5428147 h 5798754"/>
              <a:gd name="connsiteX18" fmla="*/ 1591372 w 6335043"/>
              <a:gd name="connsiteY18" fmla="*/ 4583321 h 5798754"/>
              <a:gd name="connsiteX19" fmla="*/ 965206 w 6335043"/>
              <a:gd name="connsiteY19" fmla="*/ 3728556 h 5798754"/>
              <a:gd name="connsiteX20" fmla="*/ 816119 w 6335043"/>
              <a:gd name="connsiteY20" fmla="*/ 2585556 h 5798754"/>
              <a:gd name="connsiteX21" fmla="*/ 249589 w 6335043"/>
              <a:gd name="connsiteY21" fmla="*/ 2320813 h 5798754"/>
              <a:gd name="connsiteX22" fmla="*/ 11050 w 6335043"/>
              <a:gd name="connsiteY22" fmla="*/ 2009087 h 5798754"/>
              <a:gd name="connsiteX23" fmla="*/ 537824 w 6335043"/>
              <a:gd name="connsiteY23" fmla="*/ 1452495 h 5798754"/>
              <a:gd name="connsiteX24" fmla="*/ 1313076 w 6335043"/>
              <a:gd name="connsiteY24" fmla="*/ 1422677 h 5798754"/>
              <a:gd name="connsiteX0" fmla="*/ 1313076 w 6335043"/>
              <a:gd name="connsiteY0" fmla="*/ 1450236 h 5826313"/>
              <a:gd name="connsiteX1" fmla="*/ 2018754 w 6335043"/>
              <a:gd name="connsiteY1" fmla="*/ 48818 h 5826313"/>
              <a:gd name="connsiteX2" fmla="*/ 2754250 w 6335043"/>
              <a:gd name="connsiteY2" fmla="*/ 297297 h 5826313"/>
              <a:gd name="connsiteX3" fmla="*/ 3281024 w 6335043"/>
              <a:gd name="connsiteY3" fmla="*/ 71532 h 5826313"/>
              <a:gd name="connsiteX4" fmla="*/ 3370476 w 6335043"/>
              <a:gd name="connsiteY4" fmla="*/ 747393 h 5826313"/>
              <a:gd name="connsiteX5" fmla="*/ 2784067 w 6335043"/>
              <a:gd name="connsiteY5" fmla="*/ 1661793 h 5826313"/>
              <a:gd name="connsiteX6" fmla="*/ 2843703 w 6335043"/>
              <a:gd name="connsiteY6" fmla="*/ 2255306 h 5826313"/>
              <a:gd name="connsiteX7" fmla="*/ 2764189 w 6335043"/>
              <a:gd name="connsiteY7" fmla="*/ 2675584 h 5826313"/>
              <a:gd name="connsiteX8" fmla="*/ 5557084 w 6335043"/>
              <a:gd name="connsiteY8" fmla="*/ 3169706 h 5826313"/>
              <a:gd name="connsiteX9" fmla="*/ 5815502 w 6335043"/>
              <a:gd name="connsiteY9" fmla="*/ 4521428 h 5826313"/>
              <a:gd name="connsiteX10" fmla="*/ 6302520 w 6335043"/>
              <a:gd name="connsiteY10" fmla="*/ 4143740 h 5826313"/>
              <a:gd name="connsiteX11" fmla="*/ 6123615 w 6335043"/>
              <a:gd name="connsiteY11" fmla="*/ 5157532 h 5826313"/>
              <a:gd name="connsiteX12" fmla="*/ 4791772 w 6335043"/>
              <a:gd name="connsiteY12" fmla="*/ 5654489 h 5826313"/>
              <a:gd name="connsiteX13" fmla="*/ 2953033 w 6335043"/>
              <a:gd name="connsiteY13" fmla="*/ 5684306 h 5826313"/>
              <a:gd name="connsiteX14" fmla="*/ 3877371 w 6335043"/>
              <a:gd name="connsiteY14" fmla="*/ 4859359 h 5826313"/>
              <a:gd name="connsiteX15" fmla="*/ 2545528 w 6335043"/>
              <a:gd name="connsiteY15" fmla="*/ 4312706 h 5826313"/>
              <a:gd name="connsiteX16" fmla="*/ 2157902 w 6335043"/>
              <a:gd name="connsiteY16" fmla="*/ 5406011 h 5826313"/>
              <a:gd name="connsiteX17" fmla="*/ 1044720 w 6335043"/>
              <a:gd name="connsiteY17" fmla="*/ 5455706 h 5826313"/>
              <a:gd name="connsiteX18" fmla="*/ 1591372 w 6335043"/>
              <a:gd name="connsiteY18" fmla="*/ 4610880 h 5826313"/>
              <a:gd name="connsiteX19" fmla="*/ 965206 w 6335043"/>
              <a:gd name="connsiteY19" fmla="*/ 3756115 h 5826313"/>
              <a:gd name="connsiteX20" fmla="*/ 816119 w 6335043"/>
              <a:gd name="connsiteY20" fmla="*/ 2613115 h 5826313"/>
              <a:gd name="connsiteX21" fmla="*/ 249589 w 6335043"/>
              <a:gd name="connsiteY21" fmla="*/ 2348372 h 5826313"/>
              <a:gd name="connsiteX22" fmla="*/ 11050 w 6335043"/>
              <a:gd name="connsiteY22" fmla="*/ 2036646 h 5826313"/>
              <a:gd name="connsiteX23" fmla="*/ 537824 w 6335043"/>
              <a:gd name="connsiteY23" fmla="*/ 1480054 h 5826313"/>
              <a:gd name="connsiteX24" fmla="*/ 1313076 w 6335043"/>
              <a:gd name="connsiteY24" fmla="*/ 1450236 h 5826313"/>
              <a:gd name="connsiteX0" fmla="*/ 1313076 w 6335043"/>
              <a:gd name="connsiteY0" fmla="*/ 1438743 h 5814820"/>
              <a:gd name="connsiteX1" fmla="*/ 2018754 w 6335043"/>
              <a:gd name="connsiteY1" fmla="*/ 37325 h 5814820"/>
              <a:gd name="connsiteX2" fmla="*/ 2466015 w 6335043"/>
              <a:gd name="connsiteY2" fmla="*/ 375256 h 5814820"/>
              <a:gd name="connsiteX3" fmla="*/ 3281024 w 6335043"/>
              <a:gd name="connsiteY3" fmla="*/ 60039 h 5814820"/>
              <a:gd name="connsiteX4" fmla="*/ 3370476 w 6335043"/>
              <a:gd name="connsiteY4" fmla="*/ 735900 h 5814820"/>
              <a:gd name="connsiteX5" fmla="*/ 2784067 w 6335043"/>
              <a:gd name="connsiteY5" fmla="*/ 1650300 h 5814820"/>
              <a:gd name="connsiteX6" fmla="*/ 2843703 w 6335043"/>
              <a:gd name="connsiteY6" fmla="*/ 2243813 h 5814820"/>
              <a:gd name="connsiteX7" fmla="*/ 2764189 w 6335043"/>
              <a:gd name="connsiteY7" fmla="*/ 2664091 h 5814820"/>
              <a:gd name="connsiteX8" fmla="*/ 5557084 w 6335043"/>
              <a:gd name="connsiteY8" fmla="*/ 3158213 h 5814820"/>
              <a:gd name="connsiteX9" fmla="*/ 5815502 w 6335043"/>
              <a:gd name="connsiteY9" fmla="*/ 4509935 h 5814820"/>
              <a:gd name="connsiteX10" fmla="*/ 6302520 w 6335043"/>
              <a:gd name="connsiteY10" fmla="*/ 4132247 h 5814820"/>
              <a:gd name="connsiteX11" fmla="*/ 6123615 w 6335043"/>
              <a:gd name="connsiteY11" fmla="*/ 5146039 h 5814820"/>
              <a:gd name="connsiteX12" fmla="*/ 4791772 w 6335043"/>
              <a:gd name="connsiteY12" fmla="*/ 5642996 h 5814820"/>
              <a:gd name="connsiteX13" fmla="*/ 2953033 w 6335043"/>
              <a:gd name="connsiteY13" fmla="*/ 5672813 h 5814820"/>
              <a:gd name="connsiteX14" fmla="*/ 3877371 w 6335043"/>
              <a:gd name="connsiteY14" fmla="*/ 4847866 h 5814820"/>
              <a:gd name="connsiteX15" fmla="*/ 2545528 w 6335043"/>
              <a:gd name="connsiteY15" fmla="*/ 4301213 h 5814820"/>
              <a:gd name="connsiteX16" fmla="*/ 2157902 w 6335043"/>
              <a:gd name="connsiteY16" fmla="*/ 5394518 h 5814820"/>
              <a:gd name="connsiteX17" fmla="*/ 1044720 w 6335043"/>
              <a:gd name="connsiteY17" fmla="*/ 5444213 h 5814820"/>
              <a:gd name="connsiteX18" fmla="*/ 1591372 w 6335043"/>
              <a:gd name="connsiteY18" fmla="*/ 4599387 h 5814820"/>
              <a:gd name="connsiteX19" fmla="*/ 965206 w 6335043"/>
              <a:gd name="connsiteY19" fmla="*/ 3744622 h 5814820"/>
              <a:gd name="connsiteX20" fmla="*/ 816119 w 6335043"/>
              <a:gd name="connsiteY20" fmla="*/ 2601622 h 5814820"/>
              <a:gd name="connsiteX21" fmla="*/ 249589 w 6335043"/>
              <a:gd name="connsiteY21" fmla="*/ 2336879 h 5814820"/>
              <a:gd name="connsiteX22" fmla="*/ 11050 w 6335043"/>
              <a:gd name="connsiteY22" fmla="*/ 2025153 h 5814820"/>
              <a:gd name="connsiteX23" fmla="*/ 537824 w 6335043"/>
              <a:gd name="connsiteY23" fmla="*/ 1468561 h 5814820"/>
              <a:gd name="connsiteX24" fmla="*/ 1313076 w 6335043"/>
              <a:gd name="connsiteY24" fmla="*/ 1438743 h 5814820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370476 w 6335043"/>
              <a:gd name="connsiteY4" fmla="*/ 743862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253441 w 6335043"/>
              <a:gd name="connsiteY0" fmla="*/ 1138592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253441 w 6335043"/>
              <a:gd name="connsiteY24" fmla="*/ 1138592 h 5822782"/>
              <a:gd name="connsiteX0" fmla="*/ 1266966 w 6348568"/>
              <a:gd name="connsiteY0" fmla="*/ 1138592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266966 w 6348568"/>
              <a:gd name="connsiteY24" fmla="*/ 1138592 h 5822782"/>
              <a:gd name="connsiteX0" fmla="*/ 1565140 w 6348568"/>
              <a:gd name="connsiteY0" fmla="*/ 1098835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65140 w 6348568"/>
              <a:gd name="connsiteY24" fmla="*/ 1098835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45262 w 6348568"/>
              <a:gd name="connsiteY0" fmla="*/ 959687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45262 w 6348568"/>
              <a:gd name="connsiteY24" fmla="*/ 959687 h 5822782"/>
              <a:gd name="connsiteX0" fmla="*/ 1545262 w 6348568"/>
              <a:gd name="connsiteY0" fmla="*/ 1735257 h 6598352"/>
              <a:gd name="connsiteX1" fmla="*/ 2300636 w 6348568"/>
              <a:gd name="connsiteY1" fmla="*/ 5848 h 6598352"/>
              <a:gd name="connsiteX2" fmla="*/ 2479540 w 6348568"/>
              <a:gd name="connsiteY2" fmla="*/ 1158788 h 6598352"/>
              <a:gd name="connsiteX3" fmla="*/ 3046071 w 6348568"/>
              <a:gd name="connsiteY3" fmla="*/ 793876 h 6598352"/>
              <a:gd name="connsiteX4" fmla="*/ 3165340 w 6348568"/>
              <a:gd name="connsiteY4" fmla="*/ 1529371 h 6598352"/>
              <a:gd name="connsiteX5" fmla="*/ 2797592 w 6348568"/>
              <a:gd name="connsiteY5" fmla="*/ 2433832 h 6598352"/>
              <a:gd name="connsiteX6" fmla="*/ 2857228 w 6348568"/>
              <a:gd name="connsiteY6" fmla="*/ 3027345 h 6598352"/>
              <a:gd name="connsiteX7" fmla="*/ 2777714 w 6348568"/>
              <a:gd name="connsiteY7" fmla="*/ 3447623 h 6598352"/>
              <a:gd name="connsiteX8" fmla="*/ 5570609 w 6348568"/>
              <a:gd name="connsiteY8" fmla="*/ 3941745 h 6598352"/>
              <a:gd name="connsiteX9" fmla="*/ 5829027 w 6348568"/>
              <a:gd name="connsiteY9" fmla="*/ 5293467 h 6598352"/>
              <a:gd name="connsiteX10" fmla="*/ 6316045 w 6348568"/>
              <a:gd name="connsiteY10" fmla="*/ 4915779 h 6598352"/>
              <a:gd name="connsiteX11" fmla="*/ 6137140 w 6348568"/>
              <a:gd name="connsiteY11" fmla="*/ 5929571 h 6598352"/>
              <a:gd name="connsiteX12" fmla="*/ 4805297 w 6348568"/>
              <a:gd name="connsiteY12" fmla="*/ 6426528 h 6598352"/>
              <a:gd name="connsiteX13" fmla="*/ 2966558 w 6348568"/>
              <a:gd name="connsiteY13" fmla="*/ 6456345 h 6598352"/>
              <a:gd name="connsiteX14" fmla="*/ 3890896 w 6348568"/>
              <a:gd name="connsiteY14" fmla="*/ 5631398 h 6598352"/>
              <a:gd name="connsiteX15" fmla="*/ 2559053 w 6348568"/>
              <a:gd name="connsiteY15" fmla="*/ 5084745 h 6598352"/>
              <a:gd name="connsiteX16" fmla="*/ 2171427 w 6348568"/>
              <a:gd name="connsiteY16" fmla="*/ 6178050 h 6598352"/>
              <a:gd name="connsiteX17" fmla="*/ 1058245 w 6348568"/>
              <a:gd name="connsiteY17" fmla="*/ 6227745 h 6598352"/>
              <a:gd name="connsiteX18" fmla="*/ 1604897 w 6348568"/>
              <a:gd name="connsiteY18" fmla="*/ 5382919 h 6598352"/>
              <a:gd name="connsiteX19" fmla="*/ 978731 w 6348568"/>
              <a:gd name="connsiteY19" fmla="*/ 4528154 h 6598352"/>
              <a:gd name="connsiteX20" fmla="*/ 829644 w 6348568"/>
              <a:gd name="connsiteY20" fmla="*/ 3385154 h 6598352"/>
              <a:gd name="connsiteX21" fmla="*/ 263114 w 6348568"/>
              <a:gd name="connsiteY21" fmla="*/ 3120411 h 6598352"/>
              <a:gd name="connsiteX22" fmla="*/ 24575 w 6348568"/>
              <a:gd name="connsiteY22" fmla="*/ 2808685 h 6598352"/>
              <a:gd name="connsiteX23" fmla="*/ 829645 w 6348568"/>
              <a:gd name="connsiteY23" fmla="*/ 1993676 h 6598352"/>
              <a:gd name="connsiteX24" fmla="*/ 1545262 w 6348568"/>
              <a:gd name="connsiteY24" fmla="*/ 1735257 h 6598352"/>
              <a:gd name="connsiteX0" fmla="*/ 1545262 w 6348568"/>
              <a:gd name="connsiteY0" fmla="*/ 1736181 h 6599276"/>
              <a:gd name="connsiteX1" fmla="*/ 1803680 w 6348568"/>
              <a:gd name="connsiteY1" fmla="*/ 732066 h 6599276"/>
              <a:gd name="connsiteX2" fmla="*/ 2300636 w 6348568"/>
              <a:gd name="connsiteY2" fmla="*/ 6772 h 6599276"/>
              <a:gd name="connsiteX3" fmla="*/ 2479540 w 6348568"/>
              <a:gd name="connsiteY3" fmla="*/ 1159712 h 6599276"/>
              <a:gd name="connsiteX4" fmla="*/ 3046071 w 6348568"/>
              <a:gd name="connsiteY4" fmla="*/ 794800 h 6599276"/>
              <a:gd name="connsiteX5" fmla="*/ 3165340 w 6348568"/>
              <a:gd name="connsiteY5" fmla="*/ 1530295 h 6599276"/>
              <a:gd name="connsiteX6" fmla="*/ 2797592 w 6348568"/>
              <a:gd name="connsiteY6" fmla="*/ 2434756 h 6599276"/>
              <a:gd name="connsiteX7" fmla="*/ 2857228 w 6348568"/>
              <a:gd name="connsiteY7" fmla="*/ 3028269 h 6599276"/>
              <a:gd name="connsiteX8" fmla="*/ 2777714 w 6348568"/>
              <a:gd name="connsiteY8" fmla="*/ 3448547 h 6599276"/>
              <a:gd name="connsiteX9" fmla="*/ 5570609 w 6348568"/>
              <a:gd name="connsiteY9" fmla="*/ 3942669 h 6599276"/>
              <a:gd name="connsiteX10" fmla="*/ 5829027 w 6348568"/>
              <a:gd name="connsiteY10" fmla="*/ 5294391 h 6599276"/>
              <a:gd name="connsiteX11" fmla="*/ 6316045 w 6348568"/>
              <a:gd name="connsiteY11" fmla="*/ 4916703 h 6599276"/>
              <a:gd name="connsiteX12" fmla="*/ 6137140 w 6348568"/>
              <a:gd name="connsiteY12" fmla="*/ 5930495 h 6599276"/>
              <a:gd name="connsiteX13" fmla="*/ 4805297 w 6348568"/>
              <a:gd name="connsiteY13" fmla="*/ 6427452 h 6599276"/>
              <a:gd name="connsiteX14" fmla="*/ 2966558 w 6348568"/>
              <a:gd name="connsiteY14" fmla="*/ 6457269 h 6599276"/>
              <a:gd name="connsiteX15" fmla="*/ 3890896 w 6348568"/>
              <a:gd name="connsiteY15" fmla="*/ 5632322 h 6599276"/>
              <a:gd name="connsiteX16" fmla="*/ 2559053 w 6348568"/>
              <a:gd name="connsiteY16" fmla="*/ 5085669 h 6599276"/>
              <a:gd name="connsiteX17" fmla="*/ 2171427 w 6348568"/>
              <a:gd name="connsiteY17" fmla="*/ 6178974 h 6599276"/>
              <a:gd name="connsiteX18" fmla="*/ 1058245 w 6348568"/>
              <a:gd name="connsiteY18" fmla="*/ 6228669 h 6599276"/>
              <a:gd name="connsiteX19" fmla="*/ 1604897 w 6348568"/>
              <a:gd name="connsiteY19" fmla="*/ 5383843 h 6599276"/>
              <a:gd name="connsiteX20" fmla="*/ 978731 w 6348568"/>
              <a:gd name="connsiteY20" fmla="*/ 4529078 h 6599276"/>
              <a:gd name="connsiteX21" fmla="*/ 829644 w 6348568"/>
              <a:gd name="connsiteY21" fmla="*/ 3386078 h 6599276"/>
              <a:gd name="connsiteX22" fmla="*/ 263114 w 6348568"/>
              <a:gd name="connsiteY22" fmla="*/ 3121335 h 6599276"/>
              <a:gd name="connsiteX23" fmla="*/ 24575 w 6348568"/>
              <a:gd name="connsiteY23" fmla="*/ 2809609 h 6599276"/>
              <a:gd name="connsiteX24" fmla="*/ 829645 w 6348568"/>
              <a:gd name="connsiteY24" fmla="*/ 1994600 h 6599276"/>
              <a:gd name="connsiteX25" fmla="*/ 1545262 w 6348568"/>
              <a:gd name="connsiteY25" fmla="*/ 1736181 h 6599276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3046071 w 6348568"/>
              <a:gd name="connsiteY5" fmla="*/ 789282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588870 w 6348568"/>
              <a:gd name="connsiteY4" fmla="*/ 677116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65340 w 6348568"/>
              <a:gd name="connsiteY5" fmla="*/ 1523600 h 6592581"/>
              <a:gd name="connsiteX6" fmla="*/ 2797592 w 6348568"/>
              <a:gd name="connsiteY6" fmla="*/ 2428061 h 6592581"/>
              <a:gd name="connsiteX7" fmla="*/ 2857228 w 6348568"/>
              <a:gd name="connsiteY7" fmla="*/ 3021574 h 6592581"/>
              <a:gd name="connsiteX8" fmla="*/ 2777714 w 6348568"/>
              <a:gd name="connsiteY8" fmla="*/ 3441852 h 6592581"/>
              <a:gd name="connsiteX9" fmla="*/ 5570609 w 6348568"/>
              <a:gd name="connsiteY9" fmla="*/ 3935974 h 6592581"/>
              <a:gd name="connsiteX10" fmla="*/ 5829027 w 6348568"/>
              <a:gd name="connsiteY10" fmla="*/ 5287696 h 6592581"/>
              <a:gd name="connsiteX11" fmla="*/ 6316045 w 6348568"/>
              <a:gd name="connsiteY11" fmla="*/ 4910008 h 6592581"/>
              <a:gd name="connsiteX12" fmla="*/ 6137140 w 6348568"/>
              <a:gd name="connsiteY12" fmla="*/ 5923800 h 6592581"/>
              <a:gd name="connsiteX13" fmla="*/ 4805297 w 6348568"/>
              <a:gd name="connsiteY13" fmla="*/ 6420757 h 6592581"/>
              <a:gd name="connsiteX14" fmla="*/ 2966558 w 6348568"/>
              <a:gd name="connsiteY14" fmla="*/ 6450574 h 6592581"/>
              <a:gd name="connsiteX15" fmla="*/ 3890896 w 6348568"/>
              <a:gd name="connsiteY15" fmla="*/ 5625627 h 6592581"/>
              <a:gd name="connsiteX16" fmla="*/ 2559053 w 6348568"/>
              <a:gd name="connsiteY16" fmla="*/ 5078974 h 6592581"/>
              <a:gd name="connsiteX17" fmla="*/ 2171427 w 6348568"/>
              <a:gd name="connsiteY17" fmla="*/ 6172279 h 6592581"/>
              <a:gd name="connsiteX18" fmla="*/ 1058245 w 6348568"/>
              <a:gd name="connsiteY18" fmla="*/ 6221974 h 6592581"/>
              <a:gd name="connsiteX19" fmla="*/ 1604897 w 6348568"/>
              <a:gd name="connsiteY19" fmla="*/ 5377148 h 6592581"/>
              <a:gd name="connsiteX20" fmla="*/ 978731 w 6348568"/>
              <a:gd name="connsiteY20" fmla="*/ 4522383 h 6592581"/>
              <a:gd name="connsiteX21" fmla="*/ 829644 w 6348568"/>
              <a:gd name="connsiteY21" fmla="*/ 3379383 h 6592581"/>
              <a:gd name="connsiteX22" fmla="*/ 263114 w 6348568"/>
              <a:gd name="connsiteY22" fmla="*/ 3114640 h 6592581"/>
              <a:gd name="connsiteX23" fmla="*/ 24575 w 6348568"/>
              <a:gd name="connsiteY23" fmla="*/ 2802914 h 6592581"/>
              <a:gd name="connsiteX24" fmla="*/ 829645 w 6348568"/>
              <a:gd name="connsiteY24" fmla="*/ 1987905 h 6592581"/>
              <a:gd name="connsiteX25" fmla="*/ 1545262 w 6348568"/>
              <a:gd name="connsiteY25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3165340 w 6348568"/>
              <a:gd name="connsiteY6" fmla="*/ 1523600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678322 w 6348568"/>
              <a:gd name="connsiteY7" fmla="*/ 217958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35523 w 6348568"/>
              <a:gd name="connsiteY5" fmla="*/ 1103058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30074 h 6593169"/>
              <a:gd name="connsiteX1" fmla="*/ 1952767 w 6348568"/>
              <a:gd name="connsiteY1" fmla="*/ 825351 h 6593169"/>
              <a:gd name="connsiteX2" fmla="*/ 2300636 w 6348568"/>
              <a:gd name="connsiteY2" fmla="*/ 665 h 6593169"/>
              <a:gd name="connsiteX3" fmla="*/ 2588870 w 6348568"/>
              <a:gd name="connsiteY3" fmla="*/ 676527 h 6593169"/>
              <a:gd name="connsiteX4" fmla="*/ 2976497 w 6348568"/>
              <a:gd name="connsiteY4" fmla="*/ 142650 h 6593169"/>
              <a:gd name="connsiteX5" fmla="*/ 3135523 w 6348568"/>
              <a:gd name="connsiteY5" fmla="*/ 1103646 h 6593169"/>
              <a:gd name="connsiteX6" fmla="*/ 2966557 w 6348568"/>
              <a:gd name="connsiteY6" fmla="*/ 1424797 h 6593169"/>
              <a:gd name="connsiteX7" fmla="*/ 2857226 w 6348568"/>
              <a:gd name="connsiteY7" fmla="*/ 2060901 h 6593169"/>
              <a:gd name="connsiteX8" fmla="*/ 2857228 w 6348568"/>
              <a:gd name="connsiteY8" fmla="*/ 3022162 h 6593169"/>
              <a:gd name="connsiteX9" fmla="*/ 2777714 w 6348568"/>
              <a:gd name="connsiteY9" fmla="*/ 3442440 h 6593169"/>
              <a:gd name="connsiteX10" fmla="*/ 5570609 w 6348568"/>
              <a:gd name="connsiteY10" fmla="*/ 3936562 h 6593169"/>
              <a:gd name="connsiteX11" fmla="*/ 5829027 w 6348568"/>
              <a:gd name="connsiteY11" fmla="*/ 5288284 h 6593169"/>
              <a:gd name="connsiteX12" fmla="*/ 6316045 w 6348568"/>
              <a:gd name="connsiteY12" fmla="*/ 4910596 h 6593169"/>
              <a:gd name="connsiteX13" fmla="*/ 6137140 w 6348568"/>
              <a:gd name="connsiteY13" fmla="*/ 5924388 h 6593169"/>
              <a:gd name="connsiteX14" fmla="*/ 4805297 w 6348568"/>
              <a:gd name="connsiteY14" fmla="*/ 6421345 h 6593169"/>
              <a:gd name="connsiteX15" fmla="*/ 2966558 w 6348568"/>
              <a:gd name="connsiteY15" fmla="*/ 6451162 h 6593169"/>
              <a:gd name="connsiteX16" fmla="*/ 3890896 w 6348568"/>
              <a:gd name="connsiteY16" fmla="*/ 5626215 h 6593169"/>
              <a:gd name="connsiteX17" fmla="*/ 2559053 w 6348568"/>
              <a:gd name="connsiteY17" fmla="*/ 5079562 h 6593169"/>
              <a:gd name="connsiteX18" fmla="*/ 2171427 w 6348568"/>
              <a:gd name="connsiteY18" fmla="*/ 6172867 h 6593169"/>
              <a:gd name="connsiteX19" fmla="*/ 1058245 w 6348568"/>
              <a:gd name="connsiteY19" fmla="*/ 6222562 h 6593169"/>
              <a:gd name="connsiteX20" fmla="*/ 1604897 w 6348568"/>
              <a:gd name="connsiteY20" fmla="*/ 5377736 h 6593169"/>
              <a:gd name="connsiteX21" fmla="*/ 978731 w 6348568"/>
              <a:gd name="connsiteY21" fmla="*/ 4522971 h 6593169"/>
              <a:gd name="connsiteX22" fmla="*/ 829644 w 6348568"/>
              <a:gd name="connsiteY22" fmla="*/ 3379971 h 6593169"/>
              <a:gd name="connsiteX23" fmla="*/ 263114 w 6348568"/>
              <a:gd name="connsiteY23" fmla="*/ 3115228 h 6593169"/>
              <a:gd name="connsiteX24" fmla="*/ 24575 w 6348568"/>
              <a:gd name="connsiteY24" fmla="*/ 2803502 h 6593169"/>
              <a:gd name="connsiteX25" fmla="*/ 829645 w 6348568"/>
              <a:gd name="connsiteY25" fmla="*/ 1988493 h 6593169"/>
              <a:gd name="connsiteX26" fmla="*/ 1545262 w 6348568"/>
              <a:gd name="connsiteY26" fmla="*/ 1730074 h 6593169"/>
              <a:gd name="connsiteX0" fmla="*/ 1545262 w 6348568"/>
              <a:gd name="connsiteY0" fmla="*/ 1680421 h 6543516"/>
              <a:gd name="connsiteX1" fmla="*/ 1952767 w 6348568"/>
              <a:gd name="connsiteY1" fmla="*/ 775698 h 6543516"/>
              <a:gd name="connsiteX2" fmla="*/ 2499418 w 6348568"/>
              <a:gd name="connsiteY2" fmla="*/ 708 h 6543516"/>
              <a:gd name="connsiteX3" fmla="*/ 2588870 w 6348568"/>
              <a:gd name="connsiteY3" fmla="*/ 626874 h 6543516"/>
              <a:gd name="connsiteX4" fmla="*/ 2976497 w 6348568"/>
              <a:gd name="connsiteY4" fmla="*/ 92997 h 6543516"/>
              <a:gd name="connsiteX5" fmla="*/ 3135523 w 6348568"/>
              <a:gd name="connsiteY5" fmla="*/ 1053993 h 6543516"/>
              <a:gd name="connsiteX6" fmla="*/ 2966557 w 6348568"/>
              <a:gd name="connsiteY6" fmla="*/ 1375144 h 6543516"/>
              <a:gd name="connsiteX7" fmla="*/ 2857226 w 6348568"/>
              <a:gd name="connsiteY7" fmla="*/ 2011248 h 6543516"/>
              <a:gd name="connsiteX8" fmla="*/ 2857228 w 6348568"/>
              <a:gd name="connsiteY8" fmla="*/ 2972509 h 6543516"/>
              <a:gd name="connsiteX9" fmla="*/ 2777714 w 6348568"/>
              <a:gd name="connsiteY9" fmla="*/ 3392787 h 6543516"/>
              <a:gd name="connsiteX10" fmla="*/ 5570609 w 6348568"/>
              <a:gd name="connsiteY10" fmla="*/ 3886909 h 6543516"/>
              <a:gd name="connsiteX11" fmla="*/ 5829027 w 6348568"/>
              <a:gd name="connsiteY11" fmla="*/ 5238631 h 6543516"/>
              <a:gd name="connsiteX12" fmla="*/ 6316045 w 6348568"/>
              <a:gd name="connsiteY12" fmla="*/ 4860943 h 6543516"/>
              <a:gd name="connsiteX13" fmla="*/ 6137140 w 6348568"/>
              <a:gd name="connsiteY13" fmla="*/ 5874735 h 6543516"/>
              <a:gd name="connsiteX14" fmla="*/ 4805297 w 6348568"/>
              <a:gd name="connsiteY14" fmla="*/ 6371692 h 6543516"/>
              <a:gd name="connsiteX15" fmla="*/ 2966558 w 6348568"/>
              <a:gd name="connsiteY15" fmla="*/ 6401509 h 6543516"/>
              <a:gd name="connsiteX16" fmla="*/ 3890896 w 6348568"/>
              <a:gd name="connsiteY16" fmla="*/ 5576562 h 6543516"/>
              <a:gd name="connsiteX17" fmla="*/ 2559053 w 6348568"/>
              <a:gd name="connsiteY17" fmla="*/ 5029909 h 6543516"/>
              <a:gd name="connsiteX18" fmla="*/ 2171427 w 6348568"/>
              <a:gd name="connsiteY18" fmla="*/ 6123214 h 6543516"/>
              <a:gd name="connsiteX19" fmla="*/ 1058245 w 6348568"/>
              <a:gd name="connsiteY19" fmla="*/ 6172909 h 6543516"/>
              <a:gd name="connsiteX20" fmla="*/ 1604897 w 6348568"/>
              <a:gd name="connsiteY20" fmla="*/ 5328083 h 6543516"/>
              <a:gd name="connsiteX21" fmla="*/ 978731 w 6348568"/>
              <a:gd name="connsiteY21" fmla="*/ 4473318 h 6543516"/>
              <a:gd name="connsiteX22" fmla="*/ 829644 w 6348568"/>
              <a:gd name="connsiteY22" fmla="*/ 3330318 h 6543516"/>
              <a:gd name="connsiteX23" fmla="*/ 263114 w 6348568"/>
              <a:gd name="connsiteY23" fmla="*/ 3065575 h 6543516"/>
              <a:gd name="connsiteX24" fmla="*/ 24575 w 6348568"/>
              <a:gd name="connsiteY24" fmla="*/ 2753849 h 6543516"/>
              <a:gd name="connsiteX25" fmla="*/ 829645 w 6348568"/>
              <a:gd name="connsiteY25" fmla="*/ 1938840 h 6543516"/>
              <a:gd name="connsiteX26" fmla="*/ 1545262 w 6348568"/>
              <a:gd name="connsiteY26" fmla="*/ 1680421 h 6543516"/>
              <a:gd name="connsiteX0" fmla="*/ 1545262 w 6348568"/>
              <a:gd name="connsiteY0" fmla="*/ 1687611 h 6550706"/>
              <a:gd name="connsiteX1" fmla="*/ 1952767 w 6348568"/>
              <a:gd name="connsiteY1" fmla="*/ 782888 h 6550706"/>
              <a:gd name="connsiteX2" fmla="*/ 2499418 w 6348568"/>
              <a:gd name="connsiteY2" fmla="*/ 7898 h 6550706"/>
              <a:gd name="connsiteX3" fmla="*/ 2628626 w 6348568"/>
              <a:gd name="connsiteY3" fmla="*/ 365707 h 6550706"/>
              <a:gd name="connsiteX4" fmla="*/ 2976497 w 6348568"/>
              <a:gd name="connsiteY4" fmla="*/ 100187 h 6550706"/>
              <a:gd name="connsiteX5" fmla="*/ 3135523 w 6348568"/>
              <a:gd name="connsiteY5" fmla="*/ 1061183 h 6550706"/>
              <a:gd name="connsiteX6" fmla="*/ 2966557 w 6348568"/>
              <a:gd name="connsiteY6" fmla="*/ 1382334 h 6550706"/>
              <a:gd name="connsiteX7" fmla="*/ 2857226 w 6348568"/>
              <a:gd name="connsiteY7" fmla="*/ 2018438 h 6550706"/>
              <a:gd name="connsiteX8" fmla="*/ 2857228 w 6348568"/>
              <a:gd name="connsiteY8" fmla="*/ 2979699 h 6550706"/>
              <a:gd name="connsiteX9" fmla="*/ 2777714 w 6348568"/>
              <a:gd name="connsiteY9" fmla="*/ 3399977 h 6550706"/>
              <a:gd name="connsiteX10" fmla="*/ 5570609 w 6348568"/>
              <a:gd name="connsiteY10" fmla="*/ 3894099 h 6550706"/>
              <a:gd name="connsiteX11" fmla="*/ 5829027 w 6348568"/>
              <a:gd name="connsiteY11" fmla="*/ 5245821 h 6550706"/>
              <a:gd name="connsiteX12" fmla="*/ 6316045 w 6348568"/>
              <a:gd name="connsiteY12" fmla="*/ 4868133 h 6550706"/>
              <a:gd name="connsiteX13" fmla="*/ 6137140 w 6348568"/>
              <a:gd name="connsiteY13" fmla="*/ 5881925 h 6550706"/>
              <a:gd name="connsiteX14" fmla="*/ 4805297 w 6348568"/>
              <a:gd name="connsiteY14" fmla="*/ 6378882 h 6550706"/>
              <a:gd name="connsiteX15" fmla="*/ 2966558 w 6348568"/>
              <a:gd name="connsiteY15" fmla="*/ 6408699 h 6550706"/>
              <a:gd name="connsiteX16" fmla="*/ 3890896 w 6348568"/>
              <a:gd name="connsiteY16" fmla="*/ 5583752 h 6550706"/>
              <a:gd name="connsiteX17" fmla="*/ 2559053 w 6348568"/>
              <a:gd name="connsiteY17" fmla="*/ 5037099 h 6550706"/>
              <a:gd name="connsiteX18" fmla="*/ 2171427 w 6348568"/>
              <a:gd name="connsiteY18" fmla="*/ 6130404 h 6550706"/>
              <a:gd name="connsiteX19" fmla="*/ 1058245 w 6348568"/>
              <a:gd name="connsiteY19" fmla="*/ 6180099 h 6550706"/>
              <a:gd name="connsiteX20" fmla="*/ 1604897 w 6348568"/>
              <a:gd name="connsiteY20" fmla="*/ 5335273 h 6550706"/>
              <a:gd name="connsiteX21" fmla="*/ 978731 w 6348568"/>
              <a:gd name="connsiteY21" fmla="*/ 4480508 h 6550706"/>
              <a:gd name="connsiteX22" fmla="*/ 829644 w 6348568"/>
              <a:gd name="connsiteY22" fmla="*/ 3337508 h 6550706"/>
              <a:gd name="connsiteX23" fmla="*/ 263114 w 6348568"/>
              <a:gd name="connsiteY23" fmla="*/ 3072765 h 6550706"/>
              <a:gd name="connsiteX24" fmla="*/ 24575 w 6348568"/>
              <a:gd name="connsiteY24" fmla="*/ 2761039 h 6550706"/>
              <a:gd name="connsiteX25" fmla="*/ 829645 w 6348568"/>
              <a:gd name="connsiteY25" fmla="*/ 1946030 h 6550706"/>
              <a:gd name="connsiteX26" fmla="*/ 1545262 w 6348568"/>
              <a:gd name="connsiteY26" fmla="*/ 1687611 h 6550706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135523 w 6348568"/>
              <a:gd name="connsiteY5" fmla="*/ 1061211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570609 w 6348568"/>
              <a:gd name="connsiteY11" fmla="*/ 3894127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31697"/>
              <a:gd name="connsiteY0" fmla="*/ 1687639 h 6550734"/>
              <a:gd name="connsiteX1" fmla="*/ 1952767 w 6331697"/>
              <a:gd name="connsiteY1" fmla="*/ 782916 h 6550734"/>
              <a:gd name="connsiteX2" fmla="*/ 2499418 w 6331697"/>
              <a:gd name="connsiteY2" fmla="*/ 7926 h 6550734"/>
              <a:gd name="connsiteX3" fmla="*/ 2628626 w 6331697"/>
              <a:gd name="connsiteY3" fmla="*/ 365735 h 6550734"/>
              <a:gd name="connsiteX4" fmla="*/ 3095767 w 6331697"/>
              <a:gd name="connsiteY4" fmla="*/ 110154 h 6550734"/>
              <a:gd name="connsiteX5" fmla="*/ 3254793 w 6331697"/>
              <a:gd name="connsiteY5" fmla="*/ 792854 h 6550734"/>
              <a:gd name="connsiteX6" fmla="*/ 2906922 w 6331697"/>
              <a:gd name="connsiteY6" fmla="*/ 1362484 h 6550734"/>
              <a:gd name="connsiteX7" fmla="*/ 2519295 w 6331697"/>
              <a:gd name="connsiteY7" fmla="*/ 1929014 h 6550734"/>
              <a:gd name="connsiteX8" fmla="*/ 2728019 w 6331697"/>
              <a:gd name="connsiteY8" fmla="*/ 2433075 h 6550734"/>
              <a:gd name="connsiteX9" fmla="*/ 2698201 w 6331697"/>
              <a:gd name="connsiteY9" fmla="*/ 3141588 h 6550734"/>
              <a:gd name="connsiteX10" fmla="*/ 4686028 w 6331697"/>
              <a:gd name="connsiteY10" fmla="*/ 3068915 h 6550734"/>
              <a:gd name="connsiteX11" fmla="*/ 5689878 w 6331697"/>
              <a:gd name="connsiteY11" fmla="*/ 3834493 h 6550734"/>
              <a:gd name="connsiteX12" fmla="*/ 6057627 w 6331697"/>
              <a:gd name="connsiteY12" fmla="*/ 5017249 h 6550734"/>
              <a:gd name="connsiteX13" fmla="*/ 6316045 w 6331697"/>
              <a:gd name="connsiteY13" fmla="*/ 4868161 h 6550734"/>
              <a:gd name="connsiteX14" fmla="*/ 6137140 w 6331697"/>
              <a:gd name="connsiteY14" fmla="*/ 5881953 h 6550734"/>
              <a:gd name="connsiteX15" fmla="*/ 4805297 w 6331697"/>
              <a:gd name="connsiteY15" fmla="*/ 6378910 h 6550734"/>
              <a:gd name="connsiteX16" fmla="*/ 2966558 w 6331697"/>
              <a:gd name="connsiteY16" fmla="*/ 6408727 h 6550734"/>
              <a:gd name="connsiteX17" fmla="*/ 3890896 w 6331697"/>
              <a:gd name="connsiteY17" fmla="*/ 5583780 h 6550734"/>
              <a:gd name="connsiteX18" fmla="*/ 2559053 w 6331697"/>
              <a:gd name="connsiteY18" fmla="*/ 5037127 h 6550734"/>
              <a:gd name="connsiteX19" fmla="*/ 2171427 w 6331697"/>
              <a:gd name="connsiteY19" fmla="*/ 6130432 h 6550734"/>
              <a:gd name="connsiteX20" fmla="*/ 1058245 w 6331697"/>
              <a:gd name="connsiteY20" fmla="*/ 6180127 h 6550734"/>
              <a:gd name="connsiteX21" fmla="*/ 1604897 w 6331697"/>
              <a:gd name="connsiteY21" fmla="*/ 5335301 h 6550734"/>
              <a:gd name="connsiteX22" fmla="*/ 978731 w 6331697"/>
              <a:gd name="connsiteY22" fmla="*/ 4480536 h 6550734"/>
              <a:gd name="connsiteX23" fmla="*/ 829644 w 6331697"/>
              <a:gd name="connsiteY23" fmla="*/ 3337536 h 6550734"/>
              <a:gd name="connsiteX24" fmla="*/ 263114 w 6331697"/>
              <a:gd name="connsiteY24" fmla="*/ 3072793 h 6550734"/>
              <a:gd name="connsiteX25" fmla="*/ 24575 w 6331697"/>
              <a:gd name="connsiteY25" fmla="*/ 2761067 h 6550734"/>
              <a:gd name="connsiteX26" fmla="*/ 829645 w 6331697"/>
              <a:gd name="connsiteY26" fmla="*/ 1946058 h 6550734"/>
              <a:gd name="connsiteX27" fmla="*/ 1545262 w 6331697"/>
              <a:gd name="connsiteY27" fmla="*/ 1687639 h 6550734"/>
              <a:gd name="connsiteX0" fmla="*/ 1545262 w 6595053"/>
              <a:gd name="connsiteY0" fmla="*/ 1687639 h 6550734"/>
              <a:gd name="connsiteX1" fmla="*/ 1952767 w 6595053"/>
              <a:gd name="connsiteY1" fmla="*/ 782916 h 6550734"/>
              <a:gd name="connsiteX2" fmla="*/ 2499418 w 6595053"/>
              <a:gd name="connsiteY2" fmla="*/ 7926 h 6550734"/>
              <a:gd name="connsiteX3" fmla="*/ 2628626 w 6595053"/>
              <a:gd name="connsiteY3" fmla="*/ 365735 h 6550734"/>
              <a:gd name="connsiteX4" fmla="*/ 3095767 w 6595053"/>
              <a:gd name="connsiteY4" fmla="*/ 110154 h 6550734"/>
              <a:gd name="connsiteX5" fmla="*/ 3254793 w 6595053"/>
              <a:gd name="connsiteY5" fmla="*/ 792854 h 6550734"/>
              <a:gd name="connsiteX6" fmla="*/ 2906922 w 6595053"/>
              <a:gd name="connsiteY6" fmla="*/ 1362484 h 6550734"/>
              <a:gd name="connsiteX7" fmla="*/ 2519295 w 6595053"/>
              <a:gd name="connsiteY7" fmla="*/ 1929014 h 6550734"/>
              <a:gd name="connsiteX8" fmla="*/ 2728019 w 6595053"/>
              <a:gd name="connsiteY8" fmla="*/ 2433075 h 6550734"/>
              <a:gd name="connsiteX9" fmla="*/ 2698201 w 6595053"/>
              <a:gd name="connsiteY9" fmla="*/ 3141588 h 6550734"/>
              <a:gd name="connsiteX10" fmla="*/ 4686028 w 6595053"/>
              <a:gd name="connsiteY10" fmla="*/ 3068915 h 6550734"/>
              <a:gd name="connsiteX11" fmla="*/ 5689878 w 6595053"/>
              <a:gd name="connsiteY11" fmla="*/ 3834493 h 6550734"/>
              <a:gd name="connsiteX12" fmla="*/ 6057627 w 6595053"/>
              <a:gd name="connsiteY12" fmla="*/ 5017249 h 6550734"/>
              <a:gd name="connsiteX13" fmla="*/ 6594341 w 6595053"/>
              <a:gd name="connsiteY13" fmla="*/ 4679318 h 6550734"/>
              <a:gd name="connsiteX14" fmla="*/ 6137140 w 6595053"/>
              <a:gd name="connsiteY14" fmla="*/ 5881953 h 6550734"/>
              <a:gd name="connsiteX15" fmla="*/ 4805297 w 6595053"/>
              <a:gd name="connsiteY15" fmla="*/ 6378910 h 6550734"/>
              <a:gd name="connsiteX16" fmla="*/ 2966558 w 6595053"/>
              <a:gd name="connsiteY16" fmla="*/ 6408727 h 6550734"/>
              <a:gd name="connsiteX17" fmla="*/ 3890896 w 6595053"/>
              <a:gd name="connsiteY17" fmla="*/ 5583780 h 6550734"/>
              <a:gd name="connsiteX18" fmla="*/ 2559053 w 6595053"/>
              <a:gd name="connsiteY18" fmla="*/ 5037127 h 6550734"/>
              <a:gd name="connsiteX19" fmla="*/ 2171427 w 6595053"/>
              <a:gd name="connsiteY19" fmla="*/ 6130432 h 6550734"/>
              <a:gd name="connsiteX20" fmla="*/ 1058245 w 6595053"/>
              <a:gd name="connsiteY20" fmla="*/ 6180127 h 6550734"/>
              <a:gd name="connsiteX21" fmla="*/ 1604897 w 6595053"/>
              <a:gd name="connsiteY21" fmla="*/ 5335301 h 6550734"/>
              <a:gd name="connsiteX22" fmla="*/ 978731 w 6595053"/>
              <a:gd name="connsiteY22" fmla="*/ 4480536 h 6550734"/>
              <a:gd name="connsiteX23" fmla="*/ 829644 w 6595053"/>
              <a:gd name="connsiteY23" fmla="*/ 3337536 h 6550734"/>
              <a:gd name="connsiteX24" fmla="*/ 263114 w 6595053"/>
              <a:gd name="connsiteY24" fmla="*/ 3072793 h 6550734"/>
              <a:gd name="connsiteX25" fmla="*/ 24575 w 6595053"/>
              <a:gd name="connsiteY25" fmla="*/ 2761067 h 6550734"/>
              <a:gd name="connsiteX26" fmla="*/ 829645 w 6595053"/>
              <a:gd name="connsiteY26" fmla="*/ 1946058 h 6550734"/>
              <a:gd name="connsiteX27" fmla="*/ 1545262 w 6595053"/>
              <a:gd name="connsiteY27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6137140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5958235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254793 w 6622642"/>
              <a:gd name="connsiteY5" fmla="*/ 792854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075888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423 h 6484799"/>
              <a:gd name="connsiteX1" fmla="*/ 1952767 w 6622642"/>
              <a:gd name="connsiteY1" fmla="*/ 782700 h 6484799"/>
              <a:gd name="connsiteX2" fmla="*/ 2499418 w 6622642"/>
              <a:gd name="connsiteY2" fmla="*/ 7710 h 6484799"/>
              <a:gd name="connsiteX3" fmla="*/ 2628626 w 6622642"/>
              <a:gd name="connsiteY3" fmla="*/ 365519 h 6484799"/>
              <a:gd name="connsiteX4" fmla="*/ 2966558 w 6622642"/>
              <a:gd name="connsiteY4" fmla="*/ 30425 h 6484799"/>
              <a:gd name="connsiteX5" fmla="*/ 3075888 w 6622642"/>
              <a:gd name="connsiteY5" fmla="*/ 713125 h 6484799"/>
              <a:gd name="connsiteX6" fmla="*/ 2857226 w 6622642"/>
              <a:gd name="connsiteY6" fmla="*/ 1302633 h 6484799"/>
              <a:gd name="connsiteX7" fmla="*/ 2519295 w 6622642"/>
              <a:gd name="connsiteY7" fmla="*/ 1928798 h 6484799"/>
              <a:gd name="connsiteX8" fmla="*/ 2728019 w 6622642"/>
              <a:gd name="connsiteY8" fmla="*/ 2432859 h 6484799"/>
              <a:gd name="connsiteX9" fmla="*/ 2698201 w 6622642"/>
              <a:gd name="connsiteY9" fmla="*/ 3141372 h 6484799"/>
              <a:gd name="connsiteX10" fmla="*/ 4686028 w 6622642"/>
              <a:gd name="connsiteY10" fmla="*/ 3068699 h 6484799"/>
              <a:gd name="connsiteX11" fmla="*/ 5689878 w 6622642"/>
              <a:gd name="connsiteY11" fmla="*/ 3834277 h 6484799"/>
              <a:gd name="connsiteX12" fmla="*/ 6057627 w 6622642"/>
              <a:gd name="connsiteY12" fmla="*/ 5017033 h 6484799"/>
              <a:gd name="connsiteX13" fmla="*/ 6594341 w 6622642"/>
              <a:gd name="connsiteY13" fmla="*/ 4679102 h 6484799"/>
              <a:gd name="connsiteX14" fmla="*/ 6504890 w 6622642"/>
              <a:gd name="connsiteY14" fmla="*/ 5344759 h 6484799"/>
              <a:gd name="connsiteX15" fmla="*/ 5958235 w 6622642"/>
              <a:gd name="connsiteY15" fmla="*/ 5881737 h 6484799"/>
              <a:gd name="connsiteX16" fmla="*/ 5441401 w 6622642"/>
              <a:gd name="connsiteY16" fmla="*/ 6388633 h 6484799"/>
              <a:gd name="connsiteX17" fmla="*/ 2966558 w 6622642"/>
              <a:gd name="connsiteY17" fmla="*/ 6408511 h 6484799"/>
              <a:gd name="connsiteX18" fmla="*/ 3890896 w 6622642"/>
              <a:gd name="connsiteY18" fmla="*/ 5583564 h 6484799"/>
              <a:gd name="connsiteX19" fmla="*/ 2559053 w 6622642"/>
              <a:gd name="connsiteY19" fmla="*/ 5036911 h 6484799"/>
              <a:gd name="connsiteX20" fmla="*/ 2171427 w 6622642"/>
              <a:gd name="connsiteY20" fmla="*/ 6130216 h 6484799"/>
              <a:gd name="connsiteX21" fmla="*/ 1058245 w 6622642"/>
              <a:gd name="connsiteY21" fmla="*/ 6179911 h 6484799"/>
              <a:gd name="connsiteX22" fmla="*/ 1604897 w 6622642"/>
              <a:gd name="connsiteY22" fmla="*/ 5335085 h 6484799"/>
              <a:gd name="connsiteX23" fmla="*/ 978731 w 6622642"/>
              <a:gd name="connsiteY23" fmla="*/ 4480320 h 6484799"/>
              <a:gd name="connsiteX24" fmla="*/ 829644 w 6622642"/>
              <a:gd name="connsiteY24" fmla="*/ 3337320 h 6484799"/>
              <a:gd name="connsiteX25" fmla="*/ 263114 w 6622642"/>
              <a:gd name="connsiteY25" fmla="*/ 3072577 h 6484799"/>
              <a:gd name="connsiteX26" fmla="*/ 24575 w 6622642"/>
              <a:gd name="connsiteY26" fmla="*/ 2760851 h 6484799"/>
              <a:gd name="connsiteX27" fmla="*/ 829645 w 6622642"/>
              <a:gd name="connsiteY27" fmla="*/ 1945842 h 6484799"/>
              <a:gd name="connsiteX28" fmla="*/ 1545262 w 6622642"/>
              <a:gd name="connsiteY28" fmla="*/ 1687423 h 6484799"/>
              <a:gd name="connsiteX0" fmla="*/ 1545262 w 6622642"/>
              <a:gd name="connsiteY0" fmla="*/ 1683446 h 6480822"/>
              <a:gd name="connsiteX1" fmla="*/ 1932889 w 6622642"/>
              <a:gd name="connsiteY1" fmla="*/ 639575 h 6480822"/>
              <a:gd name="connsiteX2" fmla="*/ 2499418 w 6622642"/>
              <a:gd name="connsiteY2" fmla="*/ 3733 h 6480822"/>
              <a:gd name="connsiteX3" fmla="*/ 2628626 w 6622642"/>
              <a:gd name="connsiteY3" fmla="*/ 361542 h 6480822"/>
              <a:gd name="connsiteX4" fmla="*/ 2966558 w 6622642"/>
              <a:gd name="connsiteY4" fmla="*/ 26448 h 6480822"/>
              <a:gd name="connsiteX5" fmla="*/ 3075888 w 6622642"/>
              <a:gd name="connsiteY5" fmla="*/ 709148 h 6480822"/>
              <a:gd name="connsiteX6" fmla="*/ 2857226 w 6622642"/>
              <a:gd name="connsiteY6" fmla="*/ 1298656 h 6480822"/>
              <a:gd name="connsiteX7" fmla="*/ 2519295 w 6622642"/>
              <a:gd name="connsiteY7" fmla="*/ 1924821 h 6480822"/>
              <a:gd name="connsiteX8" fmla="*/ 2728019 w 6622642"/>
              <a:gd name="connsiteY8" fmla="*/ 2428882 h 6480822"/>
              <a:gd name="connsiteX9" fmla="*/ 2698201 w 6622642"/>
              <a:gd name="connsiteY9" fmla="*/ 3137395 h 6480822"/>
              <a:gd name="connsiteX10" fmla="*/ 4686028 w 6622642"/>
              <a:gd name="connsiteY10" fmla="*/ 3064722 h 6480822"/>
              <a:gd name="connsiteX11" fmla="*/ 5689878 w 6622642"/>
              <a:gd name="connsiteY11" fmla="*/ 3830300 h 6480822"/>
              <a:gd name="connsiteX12" fmla="*/ 6057627 w 6622642"/>
              <a:gd name="connsiteY12" fmla="*/ 5013056 h 6480822"/>
              <a:gd name="connsiteX13" fmla="*/ 6594341 w 6622642"/>
              <a:gd name="connsiteY13" fmla="*/ 4675125 h 6480822"/>
              <a:gd name="connsiteX14" fmla="*/ 6504890 w 6622642"/>
              <a:gd name="connsiteY14" fmla="*/ 5340782 h 6480822"/>
              <a:gd name="connsiteX15" fmla="*/ 5958235 w 6622642"/>
              <a:gd name="connsiteY15" fmla="*/ 5877760 h 6480822"/>
              <a:gd name="connsiteX16" fmla="*/ 5441401 w 6622642"/>
              <a:gd name="connsiteY16" fmla="*/ 6384656 h 6480822"/>
              <a:gd name="connsiteX17" fmla="*/ 2966558 w 6622642"/>
              <a:gd name="connsiteY17" fmla="*/ 6404534 h 6480822"/>
              <a:gd name="connsiteX18" fmla="*/ 3890896 w 6622642"/>
              <a:gd name="connsiteY18" fmla="*/ 5579587 h 6480822"/>
              <a:gd name="connsiteX19" fmla="*/ 2559053 w 6622642"/>
              <a:gd name="connsiteY19" fmla="*/ 5032934 h 6480822"/>
              <a:gd name="connsiteX20" fmla="*/ 2171427 w 6622642"/>
              <a:gd name="connsiteY20" fmla="*/ 6126239 h 6480822"/>
              <a:gd name="connsiteX21" fmla="*/ 1058245 w 6622642"/>
              <a:gd name="connsiteY21" fmla="*/ 6175934 h 6480822"/>
              <a:gd name="connsiteX22" fmla="*/ 1604897 w 6622642"/>
              <a:gd name="connsiteY22" fmla="*/ 5331108 h 6480822"/>
              <a:gd name="connsiteX23" fmla="*/ 978731 w 6622642"/>
              <a:gd name="connsiteY23" fmla="*/ 4476343 h 6480822"/>
              <a:gd name="connsiteX24" fmla="*/ 829644 w 6622642"/>
              <a:gd name="connsiteY24" fmla="*/ 3333343 h 6480822"/>
              <a:gd name="connsiteX25" fmla="*/ 263114 w 6622642"/>
              <a:gd name="connsiteY25" fmla="*/ 3068600 h 6480822"/>
              <a:gd name="connsiteX26" fmla="*/ 24575 w 6622642"/>
              <a:gd name="connsiteY26" fmla="*/ 2756874 h 6480822"/>
              <a:gd name="connsiteX27" fmla="*/ 829645 w 6622642"/>
              <a:gd name="connsiteY27" fmla="*/ 1941865 h 6480822"/>
              <a:gd name="connsiteX28" fmla="*/ 1545262 w 6622642"/>
              <a:gd name="connsiteY28" fmla="*/ 1683446 h 6480822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175279 w 6622642"/>
              <a:gd name="connsiteY5" fmla="*/ 745196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3006314 w 6622642"/>
              <a:gd name="connsiteY9" fmla="*/ 2994538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414736 w 6492116"/>
              <a:gd name="connsiteY0" fmla="*/ 1679737 h 6477113"/>
              <a:gd name="connsiteX1" fmla="*/ 1802363 w 6492116"/>
              <a:gd name="connsiteY1" fmla="*/ 635866 h 6477113"/>
              <a:gd name="connsiteX2" fmla="*/ 2368892 w 6492116"/>
              <a:gd name="connsiteY2" fmla="*/ 24 h 6477113"/>
              <a:gd name="connsiteX3" fmla="*/ 2498100 w 6492116"/>
              <a:gd name="connsiteY3" fmla="*/ 357833 h 6477113"/>
              <a:gd name="connsiteX4" fmla="*/ 3004997 w 6492116"/>
              <a:gd name="connsiteY4" fmla="*/ 22739 h 6477113"/>
              <a:gd name="connsiteX5" fmla="*/ 2945362 w 6492116"/>
              <a:gd name="connsiteY5" fmla="*/ 675622 h 6477113"/>
              <a:gd name="connsiteX6" fmla="*/ 2607430 w 6492116"/>
              <a:gd name="connsiteY6" fmla="*/ 1255191 h 6477113"/>
              <a:gd name="connsiteX7" fmla="*/ 2418587 w 6492116"/>
              <a:gd name="connsiteY7" fmla="*/ 1742208 h 6477113"/>
              <a:gd name="connsiteX8" fmla="*/ 2597493 w 6492116"/>
              <a:gd name="connsiteY8" fmla="*/ 2425173 h 6477113"/>
              <a:gd name="connsiteX9" fmla="*/ 2875788 w 6492116"/>
              <a:gd name="connsiteY9" fmla="*/ 2994538 h 6477113"/>
              <a:gd name="connsiteX10" fmla="*/ 4555502 w 6492116"/>
              <a:gd name="connsiteY10" fmla="*/ 3061013 h 6477113"/>
              <a:gd name="connsiteX11" fmla="*/ 5559352 w 6492116"/>
              <a:gd name="connsiteY11" fmla="*/ 3826591 h 6477113"/>
              <a:gd name="connsiteX12" fmla="*/ 5927101 w 6492116"/>
              <a:gd name="connsiteY12" fmla="*/ 5009347 h 6477113"/>
              <a:gd name="connsiteX13" fmla="*/ 6463815 w 6492116"/>
              <a:gd name="connsiteY13" fmla="*/ 4671416 h 6477113"/>
              <a:gd name="connsiteX14" fmla="*/ 6374364 w 6492116"/>
              <a:gd name="connsiteY14" fmla="*/ 5337073 h 6477113"/>
              <a:gd name="connsiteX15" fmla="*/ 5827709 w 6492116"/>
              <a:gd name="connsiteY15" fmla="*/ 5874051 h 6477113"/>
              <a:gd name="connsiteX16" fmla="*/ 5310875 w 6492116"/>
              <a:gd name="connsiteY16" fmla="*/ 6380947 h 6477113"/>
              <a:gd name="connsiteX17" fmla="*/ 2836032 w 6492116"/>
              <a:gd name="connsiteY17" fmla="*/ 6400825 h 6477113"/>
              <a:gd name="connsiteX18" fmla="*/ 3760370 w 6492116"/>
              <a:gd name="connsiteY18" fmla="*/ 5575878 h 6477113"/>
              <a:gd name="connsiteX19" fmla="*/ 2428527 w 6492116"/>
              <a:gd name="connsiteY19" fmla="*/ 5029225 h 6477113"/>
              <a:gd name="connsiteX20" fmla="*/ 2040901 w 6492116"/>
              <a:gd name="connsiteY20" fmla="*/ 6122530 h 6477113"/>
              <a:gd name="connsiteX21" fmla="*/ 927719 w 6492116"/>
              <a:gd name="connsiteY21" fmla="*/ 6172225 h 6477113"/>
              <a:gd name="connsiteX22" fmla="*/ 1474371 w 6492116"/>
              <a:gd name="connsiteY22" fmla="*/ 5327399 h 6477113"/>
              <a:gd name="connsiteX23" fmla="*/ 848205 w 6492116"/>
              <a:gd name="connsiteY23" fmla="*/ 4472634 h 6477113"/>
              <a:gd name="connsiteX24" fmla="*/ 699118 w 6492116"/>
              <a:gd name="connsiteY24" fmla="*/ 3329634 h 6477113"/>
              <a:gd name="connsiteX25" fmla="*/ 132588 w 6492116"/>
              <a:gd name="connsiteY25" fmla="*/ 3064891 h 6477113"/>
              <a:gd name="connsiteX26" fmla="*/ 43136 w 6492116"/>
              <a:gd name="connsiteY26" fmla="*/ 2584200 h 6477113"/>
              <a:gd name="connsiteX27" fmla="*/ 699119 w 6492116"/>
              <a:gd name="connsiteY27" fmla="*/ 1938156 h 6477113"/>
              <a:gd name="connsiteX28" fmla="*/ 1414736 w 6492116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38173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7284 h 6484660"/>
              <a:gd name="connsiteX1" fmla="*/ 1771644 w 6461397"/>
              <a:gd name="connsiteY1" fmla="*/ 643413 h 6484660"/>
              <a:gd name="connsiteX2" fmla="*/ 2308356 w 6461397"/>
              <a:gd name="connsiteY2" fmla="*/ 7571 h 6484660"/>
              <a:gd name="connsiteX3" fmla="*/ 2467381 w 6461397"/>
              <a:gd name="connsiteY3" fmla="*/ 365380 h 6484660"/>
              <a:gd name="connsiteX4" fmla="*/ 2894765 w 6461397"/>
              <a:gd name="connsiteY4" fmla="*/ 10408 h 6484660"/>
              <a:gd name="connsiteX5" fmla="*/ 2914643 w 6461397"/>
              <a:gd name="connsiteY5" fmla="*/ 683169 h 6484660"/>
              <a:gd name="connsiteX6" fmla="*/ 2576711 w 6461397"/>
              <a:gd name="connsiteY6" fmla="*/ 1262738 h 6484660"/>
              <a:gd name="connsiteX7" fmla="*/ 2387868 w 6461397"/>
              <a:gd name="connsiteY7" fmla="*/ 1749755 h 6484660"/>
              <a:gd name="connsiteX8" fmla="*/ 2566774 w 6461397"/>
              <a:gd name="connsiteY8" fmla="*/ 2432720 h 6484660"/>
              <a:gd name="connsiteX9" fmla="*/ 2845069 w 6461397"/>
              <a:gd name="connsiteY9" fmla="*/ 3002085 h 6484660"/>
              <a:gd name="connsiteX10" fmla="*/ 4524783 w 6461397"/>
              <a:gd name="connsiteY10" fmla="*/ 3068560 h 6484660"/>
              <a:gd name="connsiteX11" fmla="*/ 5528633 w 6461397"/>
              <a:gd name="connsiteY11" fmla="*/ 3834138 h 6484660"/>
              <a:gd name="connsiteX12" fmla="*/ 5896382 w 6461397"/>
              <a:gd name="connsiteY12" fmla="*/ 5016894 h 6484660"/>
              <a:gd name="connsiteX13" fmla="*/ 6433096 w 6461397"/>
              <a:gd name="connsiteY13" fmla="*/ 4678963 h 6484660"/>
              <a:gd name="connsiteX14" fmla="*/ 6343645 w 6461397"/>
              <a:gd name="connsiteY14" fmla="*/ 5344620 h 6484660"/>
              <a:gd name="connsiteX15" fmla="*/ 5796990 w 6461397"/>
              <a:gd name="connsiteY15" fmla="*/ 5881598 h 6484660"/>
              <a:gd name="connsiteX16" fmla="*/ 5280156 w 6461397"/>
              <a:gd name="connsiteY16" fmla="*/ 6388494 h 6484660"/>
              <a:gd name="connsiteX17" fmla="*/ 2805313 w 6461397"/>
              <a:gd name="connsiteY17" fmla="*/ 6408372 h 6484660"/>
              <a:gd name="connsiteX18" fmla="*/ 3729651 w 6461397"/>
              <a:gd name="connsiteY18" fmla="*/ 5583425 h 6484660"/>
              <a:gd name="connsiteX19" fmla="*/ 2397808 w 6461397"/>
              <a:gd name="connsiteY19" fmla="*/ 5036772 h 6484660"/>
              <a:gd name="connsiteX20" fmla="*/ 2010182 w 6461397"/>
              <a:gd name="connsiteY20" fmla="*/ 6130077 h 6484660"/>
              <a:gd name="connsiteX21" fmla="*/ 897000 w 6461397"/>
              <a:gd name="connsiteY21" fmla="*/ 6179772 h 6484660"/>
              <a:gd name="connsiteX22" fmla="*/ 1443652 w 6461397"/>
              <a:gd name="connsiteY22" fmla="*/ 5334946 h 6484660"/>
              <a:gd name="connsiteX23" fmla="*/ 817486 w 6461397"/>
              <a:gd name="connsiteY23" fmla="*/ 4480181 h 6484660"/>
              <a:gd name="connsiteX24" fmla="*/ 668399 w 6461397"/>
              <a:gd name="connsiteY24" fmla="*/ 3337181 h 6484660"/>
              <a:gd name="connsiteX25" fmla="*/ 270834 w 6461397"/>
              <a:gd name="connsiteY25" fmla="*/ 3032682 h 6484660"/>
              <a:gd name="connsiteX26" fmla="*/ 12417 w 6461397"/>
              <a:gd name="connsiteY26" fmla="*/ 2591747 h 6484660"/>
              <a:gd name="connsiteX27" fmla="*/ 668400 w 6461397"/>
              <a:gd name="connsiteY27" fmla="*/ 1945703 h 6484660"/>
              <a:gd name="connsiteX28" fmla="*/ 1384017 w 6461397"/>
              <a:gd name="connsiteY28" fmla="*/ 1687284 h 6484660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894765 w 6461397"/>
              <a:gd name="connsiteY4" fmla="*/ 2861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1117 h 6478493"/>
              <a:gd name="connsiteX1" fmla="*/ 1771644 w 6461397"/>
              <a:gd name="connsiteY1" fmla="*/ 637246 h 6478493"/>
              <a:gd name="connsiteX2" fmla="*/ 2308356 w 6461397"/>
              <a:gd name="connsiteY2" fmla="*/ 1404 h 6478493"/>
              <a:gd name="connsiteX3" fmla="*/ 2467381 w 6461397"/>
              <a:gd name="connsiteY3" fmla="*/ 359213 h 6478493"/>
              <a:gd name="connsiteX4" fmla="*/ 2894765 w 6461397"/>
              <a:gd name="connsiteY4" fmla="*/ 4241 h 6478493"/>
              <a:gd name="connsiteX5" fmla="*/ 2914643 w 6461397"/>
              <a:gd name="connsiteY5" fmla="*/ 677002 h 6478493"/>
              <a:gd name="connsiteX6" fmla="*/ 2576711 w 6461397"/>
              <a:gd name="connsiteY6" fmla="*/ 1256571 h 6478493"/>
              <a:gd name="connsiteX7" fmla="*/ 2387868 w 6461397"/>
              <a:gd name="connsiteY7" fmla="*/ 1743588 h 6478493"/>
              <a:gd name="connsiteX8" fmla="*/ 2566774 w 6461397"/>
              <a:gd name="connsiteY8" fmla="*/ 2426553 h 6478493"/>
              <a:gd name="connsiteX9" fmla="*/ 2845069 w 6461397"/>
              <a:gd name="connsiteY9" fmla="*/ 2995918 h 6478493"/>
              <a:gd name="connsiteX10" fmla="*/ 4524783 w 6461397"/>
              <a:gd name="connsiteY10" fmla="*/ 3062393 h 6478493"/>
              <a:gd name="connsiteX11" fmla="*/ 5528633 w 6461397"/>
              <a:gd name="connsiteY11" fmla="*/ 3827971 h 6478493"/>
              <a:gd name="connsiteX12" fmla="*/ 5896382 w 6461397"/>
              <a:gd name="connsiteY12" fmla="*/ 5010727 h 6478493"/>
              <a:gd name="connsiteX13" fmla="*/ 6433096 w 6461397"/>
              <a:gd name="connsiteY13" fmla="*/ 4672796 h 6478493"/>
              <a:gd name="connsiteX14" fmla="*/ 6343645 w 6461397"/>
              <a:gd name="connsiteY14" fmla="*/ 5338453 h 6478493"/>
              <a:gd name="connsiteX15" fmla="*/ 5796990 w 6461397"/>
              <a:gd name="connsiteY15" fmla="*/ 5875431 h 6478493"/>
              <a:gd name="connsiteX16" fmla="*/ 5280156 w 6461397"/>
              <a:gd name="connsiteY16" fmla="*/ 6382327 h 6478493"/>
              <a:gd name="connsiteX17" fmla="*/ 2805313 w 6461397"/>
              <a:gd name="connsiteY17" fmla="*/ 6402205 h 6478493"/>
              <a:gd name="connsiteX18" fmla="*/ 3729651 w 6461397"/>
              <a:gd name="connsiteY18" fmla="*/ 5577258 h 6478493"/>
              <a:gd name="connsiteX19" fmla="*/ 2397808 w 6461397"/>
              <a:gd name="connsiteY19" fmla="*/ 5030605 h 6478493"/>
              <a:gd name="connsiteX20" fmla="*/ 2010182 w 6461397"/>
              <a:gd name="connsiteY20" fmla="*/ 6123910 h 6478493"/>
              <a:gd name="connsiteX21" fmla="*/ 897000 w 6461397"/>
              <a:gd name="connsiteY21" fmla="*/ 6173605 h 6478493"/>
              <a:gd name="connsiteX22" fmla="*/ 1443652 w 6461397"/>
              <a:gd name="connsiteY22" fmla="*/ 5328779 h 6478493"/>
              <a:gd name="connsiteX23" fmla="*/ 817486 w 6461397"/>
              <a:gd name="connsiteY23" fmla="*/ 4474014 h 6478493"/>
              <a:gd name="connsiteX24" fmla="*/ 668399 w 6461397"/>
              <a:gd name="connsiteY24" fmla="*/ 3331014 h 6478493"/>
              <a:gd name="connsiteX25" fmla="*/ 270834 w 6461397"/>
              <a:gd name="connsiteY25" fmla="*/ 3026515 h 6478493"/>
              <a:gd name="connsiteX26" fmla="*/ 12417 w 6461397"/>
              <a:gd name="connsiteY26" fmla="*/ 2585580 h 6478493"/>
              <a:gd name="connsiteX27" fmla="*/ 668400 w 6461397"/>
              <a:gd name="connsiteY27" fmla="*/ 1939536 h 6478493"/>
              <a:gd name="connsiteX28" fmla="*/ 1384017 w 6461397"/>
              <a:gd name="connsiteY28" fmla="*/ 1681117 h 6478493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387868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626408 w 6461397"/>
              <a:gd name="connsiteY8" fmla="*/ 2386749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715860 w 6461397"/>
              <a:gd name="connsiteY8" fmla="*/ 2217783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61397" h="6478445">
                <a:moveTo>
                  <a:pt x="1384017" y="1681069"/>
                </a:moveTo>
                <a:cubicBezTo>
                  <a:pt x="1567891" y="1464021"/>
                  <a:pt x="1645748" y="925433"/>
                  <a:pt x="1771644" y="637198"/>
                </a:cubicBezTo>
                <a:cubicBezTo>
                  <a:pt x="1897540" y="348963"/>
                  <a:pt x="2043313" y="-2001"/>
                  <a:pt x="2308356" y="1356"/>
                </a:cubicBezTo>
                <a:cubicBezTo>
                  <a:pt x="2573399" y="4713"/>
                  <a:pt x="2369646" y="358692"/>
                  <a:pt x="2467381" y="359165"/>
                </a:cubicBezTo>
                <a:cubicBezTo>
                  <a:pt x="2565116" y="359638"/>
                  <a:pt x="2621438" y="60558"/>
                  <a:pt x="2894765" y="4193"/>
                </a:cubicBezTo>
                <a:cubicBezTo>
                  <a:pt x="3168092" y="-52172"/>
                  <a:pt x="2951087" y="474859"/>
                  <a:pt x="2914643" y="676954"/>
                </a:cubicBezTo>
                <a:cubicBezTo>
                  <a:pt x="2878199" y="879049"/>
                  <a:pt x="2745676" y="1039002"/>
                  <a:pt x="2676102" y="1216766"/>
                </a:cubicBezTo>
                <a:cubicBezTo>
                  <a:pt x="2606528" y="1394530"/>
                  <a:pt x="2490573" y="1576704"/>
                  <a:pt x="2497199" y="1743540"/>
                </a:cubicBezTo>
                <a:cubicBezTo>
                  <a:pt x="2503825" y="1910376"/>
                  <a:pt x="2657882" y="2009061"/>
                  <a:pt x="2715860" y="2217783"/>
                </a:cubicBezTo>
                <a:cubicBezTo>
                  <a:pt x="2773838" y="2426505"/>
                  <a:pt x="2543582" y="2855110"/>
                  <a:pt x="2845069" y="2995870"/>
                </a:cubicBezTo>
                <a:cubicBezTo>
                  <a:pt x="3146556" y="3136630"/>
                  <a:pt x="4046048" y="2936922"/>
                  <a:pt x="4524783" y="3062345"/>
                </a:cubicBezTo>
                <a:cubicBezTo>
                  <a:pt x="5003518" y="3187768"/>
                  <a:pt x="5300033" y="3503201"/>
                  <a:pt x="5528633" y="3827923"/>
                </a:cubicBezTo>
                <a:cubicBezTo>
                  <a:pt x="5757233" y="4152645"/>
                  <a:pt x="5745638" y="4869875"/>
                  <a:pt x="5896382" y="5010679"/>
                </a:cubicBezTo>
                <a:cubicBezTo>
                  <a:pt x="6047126" y="5151483"/>
                  <a:pt x="6358552" y="4618127"/>
                  <a:pt x="6433096" y="4672748"/>
                </a:cubicBezTo>
                <a:cubicBezTo>
                  <a:pt x="6507640" y="4727369"/>
                  <a:pt x="6419845" y="5137966"/>
                  <a:pt x="6343645" y="5338405"/>
                </a:cubicBezTo>
                <a:cubicBezTo>
                  <a:pt x="6267445" y="5538844"/>
                  <a:pt x="5974238" y="5701404"/>
                  <a:pt x="5796990" y="5875383"/>
                </a:cubicBezTo>
                <a:cubicBezTo>
                  <a:pt x="5619742" y="6049362"/>
                  <a:pt x="5778769" y="6294483"/>
                  <a:pt x="5280156" y="6382279"/>
                </a:cubicBezTo>
                <a:cubicBezTo>
                  <a:pt x="4781543" y="6470075"/>
                  <a:pt x="3063730" y="6536335"/>
                  <a:pt x="2805313" y="6402157"/>
                </a:cubicBezTo>
                <a:cubicBezTo>
                  <a:pt x="2546896" y="6267979"/>
                  <a:pt x="3966534" y="5775993"/>
                  <a:pt x="3729651" y="5577210"/>
                </a:cubicBezTo>
                <a:cubicBezTo>
                  <a:pt x="3492768" y="5378427"/>
                  <a:pt x="2684386" y="4939448"/>
                  <a:pt x="2397808" y="5030557"/>
                </a:cubicBezTo>
                <a:cubicBezTo>
                  <a:pt x="2111230" y="5121666"/>
                  <a:pt x="2260317" y="5933362"/>
                  <a:pt x="2010182" y="6123862"/>
                </a:cubicBezTo>
                <a:cubicBezTo>
                  <a:pt x="1760047" y="6314362"/>
                  <a:pt x="991422" y="6306079"/>
                  <a:pt x="897000" y="6173557"/>
                </a:cubicBezTo>
                <a:cubicBezTo>
                  <a:pt x="802578" y="6041035"/>
                  <a:pt x="1456904" y="5611996"/>
                  <a:pt x="1443652" y="5328731"/>
                </a:cubicBezTo>
                <a:cubicBezTo>
                  <a:pt x="1430400" y="5045466"/>
                  <a:pt x="963260" y="4810240"/>
                  <a:pt x="817486" y="4473966"/>
                </a:cubicBezTo>
                <a:cubicBezTo>
                  <a:pt x="671712" y="4137692"/>
                  <a:pt x="759508" y="3572216"/>
                  <a:pt x="668399" y="3330966"/>
                </a:cubicBezTo>
                <a:cubicBezTo>
                  <a:pt x="577290" y="3089716"/>
                  <a:pt x="380164" y="3150706"/>
                  <a:pt x="270834" y="3026467"/>
                </a:cubicBezTo>
                <a:cubicBezTo>
                  <a:pt x="161504" y="2902228"/>
                  <a:pt x="-53844" y="2766695"/>
                  <a:pt x="12417" y="2585532"/>
                </a:cubicBezTo>
                <a:cubicBezTo>
                  <a:pt x="78678" y="2404369"/>
                  <a:pt x="439800" y="2090232"/>
                  <a:pt x="668400" y="1939488"/>
                </a:cubicBezTo>
                <a:cubicBezTo>
                  <a:pt x="897000" y="1788744"/>
                  <a:pt x="1200143" y="1898117"/>
                  <a:pt x="1384017" y="1681069"/>
                </a:cubicBezTo>
                <a:close/>
              </a:path>
            </a:pathLst>
          </a:cu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AF2573-B042-FD64-F6DE-C6933C24CAAD}"/>
                  </a:ext>
                </a:extLst>
              </p:cNvPr>
              <p:cNvSpPr txBox="1"/>
              <p:nvPr/>
            </p:nvSpPr>
            <p:spPr>
              <a:xfrm>
                <a:off x="6340927" y="4591761"/>
                <a:ext cx="1491114" cy="9233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dirty="0" smtClean="0">
                          <a:latin typeface="Cambria Math" panose="02040503050406030204" pitchFamily="18" charset="0"/>
                        </a:rPr>
                        <m:t>231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AF2573-B042-FD64-F6DE-C6933C24C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927" y="4591761"/>
                <a:ext cx="1491114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99DDFC-6ABA-329A-B007-584B26F4A721}"/>
                  </a:ext>
                </a:extLst>
              </p:cNvPr>
              <p:cNvSpPr txBox="1"/>
              <p:nvPr/>
            </p:nvSpPr>
            <p:spPr>
              <a:xfrm>
                <a:off x="3065205" y="4465455"/>
                <a:ext cx="633507" cy="9233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dirty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99DDFC-6ABA-329A-B007-584B26F4A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205" y="4465455"/>
                <a:ext cx="63350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C45FF8-8F28-8D3E-B091-774D23CB776B}"/>
              </a:ext>
            </a:extLst>
          </p:cNvPr>
          <p:cNvCxnSpPr>
            <a:cxnSpLocks/>
          </p:cNvCxnSpPr>
          <p:nvPr/>
        </p:nvCxnSpPr>
        <p:spPr>
          <a:xfrm flipH="1" flipV="1">
            <a:off x="6470257" y="1696263"/>
            <a:ext cx="993913" cy="389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A7AB31C-3DA7-B65A-9858-3D22D1DE54CA}"/>
              </a:ext>
            </a:extLst>
          </p:cNvPr>
          <p:cNvSpPr txBox="1"/>
          <p:nvPr/>
        </p:nvSpPr>
        <p:spPr>
          <a:xfrm>
            <a:off x="7276552" y="2024620"/>
            <a:ext cx="49154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 may expect the population of both sexes to be </a:t>
            </a:r>
          </a:p>
          <a:p>
            <a:pPr algn="ctr"/>
            <a:r>
              <a:rPr lang="en-US" dirty="0"/>
              <a:t>about equal but this does not describe something </a:t>
            </a:r>
          </a:p>
          <a:p>
            <a:pPr algn="ctr"/>
            <a:r>
              <a:rPr lang="en-US" dirty="0"/>
              <a:t>about the nature of the variables themselves:</a:t>
            </a:r>
          </a:p>
          <a:p>
            <a:pPr algn="ctr"/>
            <a:r>
              <a:rPr lang="en-US" dirty="0"/>
              <a:t> it describes the nature of rabbit farms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20EE1E-E2F2-7BAC-A480-48F5F0BB7012}"/>
              </a:ext>
            </a:extLst>
          </p:cNvPr>
          <p:cNvSpPr txBox="1"/>
          <p:nvPr/>
        </p:nvSpPr>
        <p:spPr>
          <a:xfrm>
            <a:off x="3473908" y="5493503"/>
            <a:ext cx="3802644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5400" dirty="0"/>
              <a:t>Independent</a:t>
            </a:r>
          </a:p>
        </p:txBody>
      </p:sp>
    </p:spTree>
    <p:extLst>
      <p:ext uri="{BB962C8B-B14F-4D97-AF65-F5344CB8AC3E}">
        <p14:creationId xmlns:p14="http://schemas.microsoft.com/office/powerpoint/2010/main" val="25323800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69248F-96ED-7730-D41F-C78996E3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5DA63F-6A50-DF71-8169-9AF6937B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4B75A-619C-9F8B-4BF5-25339DE970EC}"/>
              </a:ext>
            </a:extLst>
          </p:cNvPr>
          <p:cNvSpPr txBox="1"/>
          <p:nvPr/>
        </p:nvSpPr>
        <p:spPr>
          <a:xfrm>
            <a:off x="1382786" y="157242"/>
            <a:ext cx="942642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There are two different notions of independence: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F4F2F-2A37-85D0-36AA-ECA91E4C71D5}"/>
              </a:ext>
            </a:extLst>
          </p:cNvPr>
          <p:cNvSpPr txBox="1"/>
          <p:nvPr/>
        </p:nvSpPr>
        <p:spPr>
          <a:xfrm>
            <a:off x="224763" y="1157654"/>
            <a:ext cx="11773608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Now we could choose to describe the rabbit farm with another set of </a:t>
            </a:r>
          </a:p>
          <a:p>
            <a:r>
              <a:rPr lang="en-US" sz="3200" dirty="0"/>
              <a:t>variables: the number of females and the total number of rabbits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7424AC0-7C8B-7545-2C70-6D09380C3567}"/>
              </a:ext>
            </a:extLst>
          </p:cNvPr>
          <p:cNvSpPr>
            <a:spLocks noChangeAspect="1"/>
          </p:cNvSpPr>
          <p:nvPr/>
        </p:nvSpPr>
        <p:spPr>
          <a:xfrm>
            <a:off x="2391474" y="2414533"/>
            <a:ext cx="1980970" cy="1986197"/>
          </a:xfrm>
          <a:custGeom>
            <a:avLst/>
            <a:gdLst>
              <a:gd name="connsiteX0" fmla="*/ 1595419 w 6815153"/>
              <a:gd name="connsiteY0" fmla="*/ 1568960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223819 w 6815153"/>
              <a:gd name="connsiteY0" fmla="*/ 922916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462358 w 6815153"/>
              <a:gd name="connsiteY0" fmla="*/ 744012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0 w 6869630"/>
              <a:gd name="connsiteY0" fmla="*/ 942795 h 4844898"/>
              <a:gd name="connsiteX1" fmla="*/ 2385392 w 6869630"/>
              <a:gd name="connsiteY1" fmla="*/ 942795 h 4844898"/>
              <a:gd name="connsiteX2" fmla="*/ 3081131 w 6869630"/>
              <a:gd name="connsiteY2" fmla="*/ 38334 h 4844898"/>
              <a:gd name="connsiteX3" fmla="*/ 3925957 w 6869630"/>
              <a:gd name="connsiteY3" fmla="*/ 286812 h 4844898"/>
              <a:gd name="connsiteX4" fmla="*/ 3448879 w 6869630"/>
              <a:gd name="connsiteY4" fmla="*/ 1360238 h 4844898"/>
              <a:gd name="connsiteX5" fmla="*/ 3588026 w 6869630"/>
              <a:gd name="connsiteY5" fmla="*/ 2324334 h 4844898"/>
              <a:gd name="connsiteX6" fmla="*/ 6321287 w 6869630"/>
              <a:gd name="connsiteY6" fmla="*/ 3835082 h 4844898"/>
              <a:gd name="connsiteX7" fmla="*/ 6818244 w 6869630"/>
              <a:gd name="connsiteY7" fmla="*/ 3328186 h 4844898"/>
              <a:gd name="connsiteX8" fmla="*/ 6708913 w 6869630"/>
              <a:gd name="connsiteY8" fmla="*/ 4252525 h 4844898"/>
              <a:gd name="connsiteX9" fmla="*/ 5536096 w 6869630"/>
              <a:gd name="connsiteY9" fmla="*/ 4749482 h 4844898"/>
              <a:gd name="connsiteX10" fmla="*/ 3697357 w 6869630"/>
              <a:gd name="connsiteY10" fmla="*/ 4779299 h 4844898"/>
              <a:gd name="connsiteX11" fmla="*/ 4661452 w 6869630"/>
              <a:gd name="connsiteY11" fmla="*/ 4043804 h 4844898"/>
              <a:gd name="connsiteX12" fmla="*/ 3289852 w 6869630"/>
              <a:gd name="connsiteY12" fmla="*/ 3407699 h 4844898"/>
              <a:gd name="connsiteX13" fmla="*/ 2902226 w 6869630"/>
              <a:gd name="connsiteY13" fmla="*/ 4501004 h 4844898"/>
              <a:gd name="connsiteX14" fmla="*/ 1789044 w 6869630"/>
              <a:gd name="connsiteY14" fmla="*/ 4550699 h 4844898"/>
              <a:gd name="connsiteX15" fmla="*/ 2335696 w 6869630"/>
              <a:gd name="connsiteY15" fmla="*/ 3586604 h 4844898"/>
              <a:gd name="connsiteX16" fmla="*/ 1461052 w 6869630"/>
              <a:gd name="connsiteY16" fmla="*/ 1688230 h 4844898"/>
              <a:gd name="connsiteX17" fmla="*/ 159026 w 6869630"/>
              <a:gd name="connsiteY17" fmla="*/ 1360238 h 4844898"/>
              <a:gd name="connsiteX18" fmla="*/ 228600 w 6869630"/>
              <a:gd name="connsiteY18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406576 w 6815154"/>
              <a:gd name="connsiteY16" fmla="*/ 1688230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297246 w 6815154"/>
              <a:gd name="connsiteY16" fmla="*/ 1777682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183943 w 6668181"/>
              <a:gd name="connsiteY0" fmla="*/ 942795 h 4844898"/>
              <a:gd name="connsiteX1" fmla="*/ 2879682 w 6668181"/>
              <a:gd name="connsiteY1" fmla="*/ 38334 h 4844898"/>
              <a:gd name="connsiteX2" fmla="*/ 3724508 w 6668181"/>
              <a:gd name="connsiteY2" fmla="*/ 286812 h 4844898"/>
              <a:gd name="connsiteX3" fmla="*/ 3247430 w 6668181"/>
              <a:gd name="connsiteY3" fmla="*/ 1360238 h 4844898"/>
              <a:gd name="connsiteX4" fmla="*/ 3386577 w 6668181"/>
              <a:gd name="connsiteY4" fmla="*/ 2324334 h 4844898"/>
              <a:gd name="connsiteX5" fmla="*/ 6119838 w 6668181"/>
              <a:gd name="connsiteY5" fmla="*/ 3835082 h 4844898"/>
              <a:gd name="connsiteX6" fmla="*/ 6616795 w 6668181"/>
              <a:gd name="connsiteY6" fmla="*/ 3328186 h 4844898"/>
              <a:gd name="connsiteX7" fmla="*/ 6507464 w 6668181"/>
              <a:gd name="connsiteY7" fmla="*/ 4252525 h 4844898"/>
              <a:gd name="connsiteX8" fmla="*/ 5334647 w 6668181"/>
              <a:gd name="connsiteY8" fmla="*/ 4749482 h 4844898"/>
              <a:gd name="connsiteX9" fmla="*/ 3495908 w 6668181"/>
              <a:gd name="connsiteY9" fmla="*/ 4779299 h 4844898"/>
              <a:gd name="connsiteX10" fmla="*/ 4460003 w 6668181"/>
              <a:gd name="connsiteY10" fmla="*/ 4043804 h 4844898"/>
              <a:gd name="connsiteX11" fmla="*/ 3088403 w 6668181"/>
              <a:gd name="connsiteY11" fmla="*/ 3407699 h 4844898"/>
              <a:gd name="connsiteX12" fmla="*/ 2700777 w 6668181"/>
              <a:gd name="connsiteY12" fmla="*/ 4501004 h 4844898"/>
              <a:gd name="connsiteX13" fmla="*/ 1587595 w 6668181"/>
              <a:gd name="connsiteY13" fmla="*/ 4550699 h 4844898"/>
              <a:gd name="connsiteX14" fmla="*/ 2134247 w 6668181"/>
              <a:gd name="connsiteY14" fmla="*/ 3705873 h 4844898"/>
              <a:gd name="connsiteX15" fmla="*/ 1329177 w 6668181"/>
              <a:gd name="connsiteY15" fmla="*/ 2920682 h 4844898"/>
              <a:gd name="connsiteX16" fmla="*/ 1150273 w 6668181"/>
              <a:gd name="connsiteY16" fmla="*/ 1777682 h 4844898"/>
              <a:gd name="connsiteX17" fmla="*/ 514168 w 6668181"/>
              <a:gd name="connsiteY17" fmla="*/ 1370178 h 4844898"/>
              <a:gd name="connsiteX18" fmla="*/ 27151 w 6668181"/>
              <a:gd name="connsiteY18" fmla="*/ 873221 h 4844898"/>
              <a:gd name="connsiteX19" fmla="*/ 2183943 w 6668181"/>
              <a:gd name="connsiteY19" fmla="*/ 942795 h 4844898"/>
              <a:gd name="connsiteX0" fmla="*/ 1706213 w 6190451"/>
              <a:gd name="connsiteY0" fmla="*/ 942795 h 4844898"/>
              <a:gd name="connsiteX1" fmla="*/ 2401952 w 6190451"/>
              <a:gd name="connsiteY1" fmla="*/ 38334 h 4844898"/>
              <a:gd name="connsiteX2" fmla="*/ 3246778 w 6190451"/>
              <a:gd name="connsiteY2" fmla="*/ 286812 h 4844898"/>
              <a:gd name="connsiteX3" fmla="*/ 2769700 w 6190451"/>
              <a:gd name="connsiteY3" fmla="*/ 1360238 h 4844898"/>
              <a:gd name="connsiteX4" fmla="*/ 2908847 w 6190451"/>
              <a:gd name="connsiteY4" fmla="*/ 2324334 h 4844898"/>
              <a:gd name="connsiteX5" fmla="*/ 5642108 w 6190451"/>
              <a:gd name="connsiteY5" fmla="*/ 3835082 h 4844898"/>
              <a:gd name="connsiteX6" fmla="*/ 6139065 w 6190451"/>
              <a:gd name="connsiteY6" fmla="*/ 3328186 h 4844898"/>
              <a:gd name="connsiteX7" fmla="*/ 6029734 w 6190451"/>
              <a:gd name="connsiteY7" fmla="*/ 4252525 h 4844898"/>
              <a:gd name="connsiteX8" fmla="*/ 4856917 w 6190451"/>
              <a:gd name="connsiteY8" fmla="*/ 4749482 h 4844898"/>
              <a:gd name="connsiteX9" fmla="*/ 3018178 w 6190451"/>
              <a:gd name="connsiteY9" fmla="*/ 4779299 h 4844898"/>
              <a:gd name="connsiteX10" fmla="*/ 3982273 w 6190451"/>
              <a:gd name="connsiteY10" fmla="*/ 4043804 h 4844898"/>
              <a:gd name="connsiteX11" fmla="*/ 2610673 w 6190451"/>
              <a:gd name="connsiteY11" fmla="*/ 3407699 h 4844898"/>
              <a:gd name="connsiteX12" fmla="*/ 2223047 w 6190451"/>
              <a:gd name="connsiteY12" fmla="*/ 4501004 h 4844898"/>
              <a:gd name="connsiteX13" fmla="*/ 1109865 w 6190451"/>
              <a:gd name="connsiteY13" fmla="*/ 4550699 h 4844898"/>
              <a:gd name="connsiteX14" fmla="*/ 1656517 w 6190451"/>
              <a:gd name="connsiteY14" fmla="*/ 3705873 h 4844898"/>
              <a:gd name="connsiteX15" fmla="*/ 851447 w 6190451"/>
              <a:gd name="connsiteY15" fmla="*/ 2920682 h 4844898"/>
              <a:gd name="connsiteX16" fmla="*/ 672543 w 6190451"/>
              <a:gd name="connsiteY16" fmla="*/ 1777682 h 4844898"/>
              <a:gd name="connsiteX17" fmla="*/ 36438 w 6190451"/>
              <a:gd name="connsiteY17" fmla="*/ 1370178 h 4844898"/>
              <a:gd name="connsiteX18" fmla="*/ 692421 w 6190451"/>
              <a:gd name="connsiteY18" fmla="*/ 565108 h 4844898"/>
              <a:gd name="connsiteX19" fmla="*/ 1706213 w 6190451"/>
              <a:gd name="connsiteY19" fmla="*/ 942795 h 4844898"/>
              <a:gd name="connsiteX0" fmla="*/ 1646578 w 6190451"/>
              <a:gd name="connsiteY0" fmla="*/ 466175 h 4815539"/>
              <a:gd name="connsiteX1" fmla="*/ 2401952 w 6190451"/>
              <a:gd name="connsiteY1" fmla="*/ 8975 h 4815539"/>
              <a:gd name="connsiteX2" fmla="*/ 3246778 w 6190451"/>
              <a:gd name="connsiteY2" fmla="*/ 257453 h 4815539"/>
              <a:gd name="connsiteX3" fmla="*/ 2769700 w 6190451"/>
              <a:gd name="connsiteY3" fmla="*/ 1330879 h 4815539"/>
              <a:gd name="connsiteX4" fmla="*/ 2908847 w 6190451"/>
              <a:gd name="connsiteY4" fmla="*/ 2294975 h 4815539"/>
              <a:gd name="connsiteX5" fmla="*/ 5642108 w 6190451"/>
              <a:gd name="connsiteY5" fmla="*/ 3805723 h 4815539"/>
              <a:gd name="connsiteX6" fmla="*/ 6139065 w 6190451"/>
              <a:gd name="connsiteY6" fmla="*/ 3298827 h 4815539"/>
              <a:gd name="connsiteX7" fmla="*/ 6029734 w 6190451"/>
              <a:gd name="connsiteY7" fmla="*/ 4223166 h 4815539"/>
              <a:gd name="connsiteX8" fmla="*/ 4856917 w 6190451"/>
              <a:gd name="connsiteY8" fmla="*/ 4720123 h 4815539"/>
              <a:gd name="connsiteX9" fmla="*/ 3018178 w 6190451"/>
              <a:gd name="connsiteY9" fmla="*/ 4749940 h 4815539"/>
              <a:gd name="connsiteX10" fmla="*/ 3982273 w 6190451"/>
              <a:gd name="connsiteY10" fmla="*/ 4014445 h 4815539"/>
              <a:gd name="connsiteX11" fmla="*/ 2610673 w 6190451"/>
              <a:gd name="connsiteY11" fmla="*/ 3378340 h 4815539"/>
              <a:gd name="connsiteX12" fmla="*/ 2223047 w 6190451"/>
              <a:gd name="connsiteY12" fmla="*/ 4471645 h 4815539"/>
              <a:gd name="connsiteX13" fmla="*/ 1109865 w 6190451"/>
              <a:gd name="connsiteY13" fmla="*/ 4521340 h 4815539"/>
              <a:gd name="connsiteX14" fmla="*/ 1656517 w 6190451"/>
              <a:gd name="connsiteY14" fmla="*/ 3676514 h 4815539"/>
              <a:gd name="connsiteX15" fmla="*/ 851447 w 6190451"/>
              <a:gd name="connsiteY15" fmla="*/ 2891323 h 4815539"/>
              <a:gd name="connsiteX16" fmla="*/ 672543 w 6190451"/>
              <a:gd name="connsiteY16" fmla="*/ 1748323 h 4815539"/>
              <a:gd name="connsiteX17" fmla="*/ 36438 w 6190451"/>
              <a:gd name="connsiteY17" fmla="*/ 1340819 h 4815539"/>
              <a:gd name="connsiteX18" fmla="*/ 692421 w 6190451"/>
              <a:gd name="connsiteY18" fmla="*/ 535749 h 4815539"/>
              <a:gd name="connsiteX19" fmla="*/ 1646578 w 6190451"/>
              <a:gd name="connsiteY19" fmla="*/ 466175 h 4815539"/>
              <a:gd name="connsiteX0" fmla="*/ 1646578 w 6190451"/>
              <a:gd name="connsiteY0" fmla="*/ 1323026 h 5672390"/>
              <a:gd name="connsiteX1" fmla="*/ 2322439 w 6190451"/>
              <a:gd name="connsiteY1" fmla="*/ 1121 h 5672390"/>
              <a:gd name="connsiteX2" fmla="*/ 3246778 w 6190451"/>
              <a:gd name="connsiteY2" fmla="*/ 1114304 h 5672390"/>
              <a:gd name="connsiteX3" fmla="*/ 2769700 w 6190451"/>
              <a:gd name="connsiteY3" fmla="*/ 2187730 h 5672390"/>
              <a:gd name="connsiteX4" fmla="*/ 2908847 w 6190451"/>
              <a:gd name="connsiteY4" fmla="*/ 3151826 h 5672390"/>
              <a:gd name="connsiteX5" fmla="*/ 5642108 w 6190451"/>
              <a:gd name="connsiteY5" fmla="*/ 4662574 h 5672390"/>
              <a:gd name="connsiteX6" fmla="*/ 6139065 w 6190451"/>
              <a:gd name="connsiteY6" fmla="*/ 4155678 h 5672390"/>
              <a:gd name="connsiteX7" fmla="*/ 6029734 w 6190451"/>
              <a:gd name="connsiteY7" fmla="*/ 5080017 h 5672390"/>
              <a:gd name="connsiteX8" fmla="*/ 4856917 w 6190451"/>
              <a:gd name="connsiteY8" fmla="*/ 5576974 h 5672390"/>
              <a:gd name="connsiteX9" fmla="*/ 3018178 w 6190451"/>
              <a:gd name="connsiteY9" fmla="*/ 5606791 h 5672390"/>
              <a:gd name="connsiteX10" fmla="*/ 3982273 w 6190451"/>
              <a:gd name="connsiteY10" fmla="*/ 4871296 h 5672390"/>
              <a:gd name="connsiteX11" fmla="*/ 2610673 w 6190451"/>
              <a:gd name="connsiteY11" fmla="*/ 4235191 h 5672390"/>
              <a:gd name="connsiteX12" fmla="*/ 2223047 w 6190451"/>
              <a:gd name="connsiteY12" fmla="*/ 5328496 h 5672390"/>
              <a:gd name="connsiteX13" fmla="*/ 1109865 w 6190451"/>
              <a:gd name="connsiteY13" fmla="*/ 5378191 h 5672390"/>
              <a:gd name="connsiteX14" fmla="*/ 1656517 w 6190451"/>
              <a:gd name="connsiteY14" fmla="*/ 4533365 h 5672390"/>
              <a:gd name="connsiteX15" fmla="*/ 851447 w 6190451"/>
              <a:gd name="connsiteY15" fmla="*/ 3748174 h 5672390"/>
              <a:gd name="connsiteX16" fmla="*/ 672543 w 6190451"/>
              <a:gd name="connsiteY16" fmla="*/ 2605174 h 5672390"/>
              <a:gd name="connsiteX17" fmla="*/ 36438 w 6190451"/>
              <a:gd name="connsiteY17" fmla="*/ 2197670 h 5672390"/>
              <a:gd name="connsiteX18" fmla="*/ 692421 w 6190451"/>
              <a:gd name="connsiteY18" fmla="*/ 1392600 h 5672390"/>
              <a:gd name="connsiteX19" fmla="*/ 1646578 w 6190451"/>
              <a:gd name="connsiteY19" fmla="*/ 1323026 h 5672390"/>
              <a:gd name="connsiteX0" fmla="*/ 1646578 w 6190451"/>
              <a:gd name="connsiteY0" fmla="*/ 1429635 h 5778999"/>
              <a:gd name="connsiteX1" fmla="*/ 2322439 w 6190451"/>
              <a:gd name="connsiteY1" fmla="*/ 107730 h 5778999"/>
              <a:gd name="connsiteX2" fmla="*/ 2819395 w 6190451"/>
              <a:gd name="connsiteY2" fmla="*/ 326391 h 5778999"/>
              <a:gd name="connsiteX3" fmla="*/ 2769700 w 6190451"/>
              <a:gd name="connsiteY3" fmla="*/ 2294339 h 5778999"/>
              <a:gd name="connsiteX4" fmla="*/ 2908847 w 6190451"/>
              <a:gd name="connsiteY4" fmla="*/ 3258435 h 5778999"/>
              <a:gd name="connsiteX5" fmla="*/ 5642108 w 6190451"/>
              <a:gd name="connsiteY5" fmla="*/ 4769183 h 5778999"/>
              <a:gd name="connsiteX6" fmla="*/ 6139065 w 6190451"/>
              <a:gd name="connsiteY6" fmla="*/ 4262287 h 5778999"/>
              <a:gd name="connsiteX7" fmla="*/ 6029734 w 6190451"/>
              <a:gd name="connsiteY7" fmla="*/ 5186626 h 5778999"/>
              <a:gd name="connsiteX8" fmla="*/ 4856917 w 6190451"/>
              <a:gd name="connsiteY8" fmla="*/ 5683583 h 5778999"/>
              <a:gd name="connsiteX9" fmla="*/ 3018178 w 6190451"/>
              <a:gd name="connsiteY9" fmla="*/ 5713400 h 5778999"/>
              <a:gd name="connsiteX10" fmla="*/ 3982273 w 6190451"/>
              <a:gd name="connsiteY10" fmla="*/ 4977905 h 5778999"/>
              <a:gd name="connsiteX11" fmla="*/ 2610673 w 6190451"/>
              <a:gd name="connsiteY11" fmla="*/ 4341800 h 5778999"/>
              <a:gd name="connsiteX12" fmla="*/ 2223047 w 6190451"/>
              <a:gd name="connsiteY12" fmla="*/ 5435105 h 5778999"/>
              <a:gd name="connsiteX13" fmla="*/ 1109865 w 6190451"/>
              <a:gd name="connsiteY13" fmla="*/ 5484800 h 5778999"/>
              <a:gd name="connsiteX14" fmla="*/ 1656517 w 6190451"/>
              <a:gd name="connsiteY14" fmla="*/ 4639974 h 5778999"/>
              <a:gd name="connsiteX15" fmla="*/ 851447 w 6190451"/>
              <a:gd name="connsiteY15" fmla="*/ 3854783 h 5778999"/>
              <a:gd name="connsiteX16" fmla="*/ 672543 w 6190451"/>
              <a:gd name="connsiteY16" fmla="*/ 2711783 h 5778999"/>
              <a:gd name="connsiteX17" fmla="*/ 36438 w 6190451"/>
              <a:gd name="connsiteY17" fmla="*/ 2304279 h 5778999"/>
              <a:gd name="connsiteX18" fmla="*/ 692421 w 6190451"/>
              <a:gd name="connsiteY18" fmla="*/ 1499209 h 5778999"/>
              <a:gd name="connsiteX19" fmla="*/ 1646578 w 6190451"/>
              <a:gd name="connsiteY19" fmla="*/ 1429635 h 5778999"/>
              <a:gd name="connsiteX0" fmla="*/ 1646578 w 6190451"/>
              <a:gd name="connsiteY0" fmla="*/ 1433002 h 5782366"/>
              <a:gd name="connsiteX1" fmla="*/ 2322439 w 6190451"/>
              <a:gd name="connsiteY1" fmla="*/ 111097 h 5782366"/>
              <a:gd name="connsiteX2" fmla="*/ 2819395 w 6190451"/>
              <a:gd name="connsiteY2" fmla="*/ 329758 h 5782366"/>
              <a:gd name="connsiteX3" fmla="*/ 3346169 w 6190451"/>
              <a:gd name="connsiteY3" fmla="*/ 103993 h 5782366"/>
              <a:gd name="connsiteX4" fmla="*/ 2769700 w 6190451"/>
              <a:gd name="connsiteY4" fmla="*/ 2297706 h 5782366"/>
              <a:gd name="connsiteX5" fmla="*/ 2908847 w 6190451"/>
              <a:gd name="connsiteY5" fmla="*/ 3261802 h 5782366"/>
              <a:gd name="connsiteX6" fmla="*/ 5642108 w 6190451"/>
              <a:gd name="connsiteY6" fmla="*/ 4772550 h 5782366"/>
              <a:gd name="connsiteX7" fmla="*/ 6139065 w 6190451"/>
              <a:gd name="connsiteY7" fmla="*/ 4265654 h 5782366"/>
              <a:gd name="connsiteX8" fmla="*/ 6029734 w 6190451"/>
              <a:gd name="connsiteY8" fmla="*/ 5189993 h 5782366"/>
              <a:gd name="connsiteX9" fmla="*/ 4856917 w 6190451"/>
              <a:gd name="connsiteY9" fmla="*/ 5686950 h 5782366"/>
              <a:gd name="connsiteX10" fmla="*/ 3018178 w 6190451"/>
              <a:gd name="connsiteY10" fmla="*/ 5716767 h 5782366"/>
              <a:gd name="connsiteX11" fmla="*/ 3982273 w 6190451"/>
              <a:gd name="connsiteY11" fmla="*/ 4981272 h 5782366"/>
              <a:gd name="connsiteX12" fmla="*/ 2610673 w 6190451"/>
              <a:gd name="connsiteY12" fmla="*/ 4345167 h 5782366"/>
              <a:gd name="connsiteX13" fmla="*/ 2223047 w 6190451"/>
              <a:gd name="connsiteY13" fmla="*/ 5438472 h 5782366"/>
              <a:gd name="connsiteX14" fmla="*/ 1109865 w 6190451"/>
              <a:gd name="connsiteY14" fmla="*/ 5488167 h 5782366"/>
              <a:gd name="connsiteX15" fmla="*/ 1656517 w 6190451"/>
              <a:gd name="connsiteY15" fmla="*/ 4643341 h 5782366"/>
              <a:gd name="connsiteX16" fmla="*/ 851447 w 6190451"/>
              <a:gd name="connsiteY16" fmla="*/ 3858150 h 5782366"/>
              <a:gd name="connsiteX17" fmla="*/ 672543 w 6190451"/>
              <a:gd name="connsiteY17" fmla="*/ 2715150 h 5782366"/>
              <a:gd name="connsiteX18" fmla="*/ 36438 w 6190451"/>
              <a:gd name="connsiteY18" fmla="*/ 2307646 h 5782366"/>
              <a:gd name="connsiteX19" fmla="*/ 692421 w 6190451"/>
              <a:gd name="connsiteY19" fmla="*/ 1502576 h 5782366"/>
              <a:gd name="connsiteX20" fmla="*/ 1646578 w 6190451"/>
              <a:gd name="connsiteY20" fmla="*/ 1433002 h 5782366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769700 w 6190451"/>
              <a:gd name="connsiteY5" fmla="*/ 2234613 h 5719273"/>
              <a:gd name="connsiteX6" fmla="*/ 2908847 w 6190451"/>
              <a:gd name="connsiteY6" fmla="*/ 3198709 h 5719273"/>
              <a:gd name="connsiteX7" fmla="*/ 5642108 w 6190451"/>
              <a:gd name="connsiteY7" fmla="*/ 4709457 h 5719273"/>
              <a:gd name="connsiteX8" fmla="*/ 6139065 w 6190451"/>
              <a:gd name="connsiteY8" fmla="*/ 4202561 h 5719273"/>
              <a:gd name="connsiteX9" fmla="*/ 6029734 w 6190451"/>
              <a:gd name="connsiteY9" fmla="*/ 5126900 h 5719273"/>
              <a:gd name="connsiteX10" fmla="*/ 4856917 w 6190451"/>
              <a:gd name="connsiteY10" fmla="*/ 5623857 h 5719273"/>
              <a:gd name="connsiteX11" fmla="*/ 3018178 w 6190451"/>
              <a:gd name="connsiteY11" fmla="*/ 5653674 h 5719273"/>
              <a:gd name="connsiteX12" fmla="*/ 3982273 w 6190451"/>
              <a:gd name="connsiteY12" fmla="*/ 4918179 h 5719273"/>
              <a:gd name="connsiteX13" fmla="*/ 2610673 w 6190451"/>
              <a:gd name="connsiteY13" fmla="*/ 4282074 h 5719273"/>
              <a:gd name="connsiteX14" fmla="*/ 2223047 w 6190451"/>
              <a:gd name="connsiteY14" fmla="*/ 5375379 h 5719273"/>
              <a:gd name="connsiteX15" fmla="*/ 1109865 w 6190451"/>
              <a:gd name="connsiteY15" fmla="*/ 5425074 h 5719273"/>
              <a:gd name="connsiteX16" fmla="*/ 1656517 w 6190451"/>
              <a:gd name="connsiteY16" fmla="*/ 4580248 h 5719273"/>
              <a:gd name="connsiteX17" fmla="*/ 851447 w 6190451"/>
              <a:gd name="connsiteY17" fmla="*/ 3795057 h 5719273"/>
              <a:gd name="connsiteX18" fmla="*/ 672543 w 6190451"/>
              <a:gd name="connsiteY18" fmla="*/ 2652057 h 5719273"/>
              <a:gd name="connsiteX19" fmla="*/ 36438 w 6190451"/>
              <a:gd name="connsiteY19" fmla="*/ 2244553 h 5719273"/>
              <a:gd name="connsiteX20" fmla="*/ 692421 w 6190451"/>
              <a:gd name="connsiteY20" fmla="*/ 1439483 h 5719273"/>
              <a:gd name="connsiteX21" fmla="*/ 1646578 w 6190451"/>
              <a:gd name="connsiteY21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769700 w 6190451"/>
              <a:gd name="connsiteY6" fmla="*/ 2234613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2908847 w 6190451"/>
              <a:gd name="connsiteY8" fmla="*/ 3198709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5622229 w 6190451"/>
              <a:gd name="connsiteY8" fmla="*/ 3139074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74212"/>
              <a:gd name="connsiteY0" fmla="*/ 1369909 h 5719273"/>
              <a:gd name="connsiteX1" fmla="*/ 2322439 w 6174212"/>
              <a:gd name="connsiteY1" fmla="*/ 48004 h 5719273"/>
              <a:gd name="connsiteX2" fmla="*/ 2819395 w 6174212"/>
              <a:gd name="connsiteY2" fmla="*/ 266665 h 5719273"/>
              <a:gd name="connsiteX3" fmla="*/ 3346169 w 6174212"/>
              <a:gd name="connsiteY3" fmla="*/ 40900 h 5719273"/>
              <a:gd name="connsiteX4" fmla="*/ 3435621 w 6174212"/>
              <a:gd name="connsiteY4" fmla="*/ 716761 h 5719273"/>
              <a:gd name="connsiteX5" fmla="*/ 2859151 w 6174212"/>
              <a:gd name="connsiteY5" fmla="*/ 1511891 h 5719273"/>
              <a:gd name="connsiteX6" fmla="*/ 2819396 w 6174212"/>
              <a:gd name="connsiteY6" fmla="*/ 2304187 h 5719273"/>
              <a:gd name="connsiteX7" fmla="*/ 2680247 w 6174212"/>
              <a:gd name="connsiteY7" fmla="*/ 2575378 h 5719273"/>
              <a:gd name="connsiteX8" fmla="*/ 5622229 w 6174212"/>
              <a:gd name="connsiteY8" fmla="*/ 3139074 h 5719273"/>
              <a:gd name="connsiteX9" fmla="*/ 5880647 w 6174212"/>
              <a:gd name="connsiteY9" fmla="*/ 4490796 h 5719273"/>
              <a:gd name="connsiteX10" fmla="*/ 6139065 w 6174212"/>
              <a:gd name="connsiteY10" fmla="*/ 4202561 h 5719273"/>
              <a:gd name="connsiteX11" fmla="*/ 6029734 w 6174212"/>
              <a:gd name="connsiteY11" fmla="*/ 5126900 h 5719273"/>
              <a:gd name="connsiteX12" fmla="*/ 4856917 w 6174212"/>
              <a:gd name="connsiteY12" fmla="*/ 5623857 h 5719273"/>
              <a:gd name="connsiteX13" fmla="*/ 3018178 w 6174212"/>
              <a:gd name="connsiteY13" fmla="*/ 5653674 h 5719273"/>
              <a:gd name="connsiteX14" fmla="*/ 3982273 w 6174212"/>
              <a:gd name="connsiteY14" fmla="*/ 4918179 h 5719273"/>
              <a:gd name="connsiteX15" fmla="*/ 2610673 w 6174212"/>
              <a:gd name="connsiteY15" fmla="*/ 4282074 h 5719273"/>
              <a:gd name="connsiteX16" fmla="*/ 2223047 w 6174212"/>
              <a:gd name="connsiteY16" fmla="*/ 5375379 h 5719273"/>
              <a:gd name="connsiteX17" fmla="*/ 1109865 w 6174212"/>
              <a:gd name="connsiteY17" fmla="*/ 5425074 h 5719273"/>
              <a:gd name="connsiteX18" fmla="*/ 1656517 w 6174212"/>
              <a:gd name="connsiteY18" fmla="*/ 4580248 h 5719273"/>
              <a:gd name="connsiteX19" fmla="*/ 851447 w 6174212"/>
              <a:gd name="connsiteY19" fmla="*/ 3795057 h 5719273"/>
              <a:gd name="connsiteX20" fmla="*/ 672543 w 6174212"/>
              <a:gd name="connsiteY20" fmla="*/ 2652057 h 5719273"/>
              <a:gd name="connsiteX21" fmla="*/ 36438 w 6174212"/>
              <a:gd name="connsiteY21" fmla="*/ 2244553 h 5719273"/>
              <a:gd name="connsiteX22" fmla="*/ 692421 w 6174212"/>
              <a:gd name="connsiteY22" fmla="*/ 1439483 h 5719273"/>
              <a:gd name="connsiteX23" fmla="*/ 1646578 w 6174212"/>
              <a:gd name="connsiteY23" fmla="*/ 1369909 h 5719273"/>
              <a:gd name="connsiteX0" fmla="*/ 1646578 w 6371070"/>
              <a:gd name="connsiteY0" fmla="*/ 1369909 h 5719273"/>
              <a:gd name="connsiteX1" fmla="*/ 2322439 w 6371070"/>
              <a:gd name="connsiteY1" fmla="*/ 48004 h 5719273"/>
              <a:gd name="connsiteX2" fmla="*/ 2819395 w 6371070"/>
              <a:gd name="connsiteY2" fmla="*/ 266665 h 5719273"/>
              <a:gd name="connsiteX3" fmla="*/ 3346169 w 6371070"/>
              <a:gd name="connsiteY3" fmla="*/ 40900 h 5719273"/>
              <a:gd name="connsiteX4" fmla="*/ 3435621 w 6371070"/>
              <a:gd name="connsiteY4" fmla="*/ 716761 h 5719273"/>
              <a:gd name="connsiteX5" fmla="*/ 2859151 w 6371070"/>
              <a:gd name="connsiteY5" fmla="*/ 1511891 h 5719273"/>
              <a:gd name="connsiteX6" fmla="*/ 2819396 w 6371070"/>
              <a:gd name="connsiteY6" fmla="*/ 2304187 h 5719273"/>
              <a:gd name="connsiteX7" fmla="*/ 2680247 w 6371070"/>
              <a:gd name="connsiteY7" fmla="*/ 2575378 h 5719273"/>
              <a:gd name="connsiteX8" fmla="*/ 5622229 w 6371070"/>
              <a:gd name="connsiteY8" fmla="*/ 3139074 h 5719273"/>
              <a:gd name="connsiteX9" fmla="*/ 5880647 w 6371070"/>
              <a:gd name="connsiteY9" fmla="*/ 4490796 h 5719273"/>
              <a:gd name="connsiteX10" fmla="*/ 6367665 w 6371070"/>
              <a:gd name="connsiteY10" fmla="*/ 4113108 h 5719273"/>
              <a:gd name="connsiteX11" fmla="*/ 6029734 w 6371070"/>
              <a:gd name="connsiteY11" fmla="*/ 5126900 h 5719273"/>
              <a:gd name="connsiteX12" fmla="*/ 4856917 w 6371070"/>
              <a:gd name="connsiteY12" fmla="*/ 5623857 h 5719273"/>
              <a:gd name="connsiteX13" fmla="*/ 3018178 w 6371070"/>
              <a:gd name="connsiteY13" fmla="*/ 5653674 h 5719273"/>
              <a:gd name="connsiteX14" fmla="*/ 3982273 w 6371070"/>
              <a:gd name="connsiteY14" fmla="*/ 4918179 h 5719273"/>
              <a:gd name="connsiteX15" fmla="*/ 2610673 w 6371070"/>
              <a:gd name="connsiteY15" fmla="*/ 4282074 h 5719273"/>
              <a:gd name="connsiteX16" fmla="*/ 2223047 w 6371070"/>
              <a:gd name="connsiteY16" fmla="*/ 5375379 h 5719273"/>
              <a:gd name="connsiteX17" fmla="*/ 1109865 w 6371070"/>
              <a:gd name="connsiteY17" fmla="*/ 5425074 h 5719273"/>
              <a:gd name="connsiteX18" fmla="*/ 1656517 w 6371070"/>
              <a:gd name="connsiteY18" fmla="*/ 4580248 h 5719273"/>
              <a:gd name="connsiteX19" fmla="*/ 851447 w 6371070"/>
              <a:gd name="connsiteY19" fmla="*/ 3795057 h 5719273"/>
              <a:gd name="connsiteX20" fmla="*/ 672543 w 6371070"/>
              <a:gd name="connsiteY20" fmla="*/ 2652057 h 5719273"/>
              <a:gd name="connsiteX21" fmla="*/ 36438 w 6371070"/>
              <a:gd name="connsiteY21" fmla="*/ 2244553 h 5719273"/>
              <a:gd name="connsiteX22" fmla="*/ 692421 w 6371070"/>
              <a:gd name="connsiteY22" fmla="*/ 1439483 h 5719273"/>
              <a:gd name="connsiteX23" fmla="*/ 1646578 w 6371070"/>
              <a:gd name="connsiteY23" fmla="*/ 1369909 h 5719273"/>
              <a:gd name="connsiteX0" fmla="*/ 1646578 w 6400188"/>
              <a:gd name="connsiteY0" fmla="*/ 1369909 h 5719273"/>
              <a:gd name="connsiteX1" fmla="*/ 2322439 w 6400188"/>
              <a:gd name="connsiteY1" fmla="*/ 48004 h 5719273"/>
              <a:gd name="connsiteX2" fmla="*/ 2819395 w 6400188"/>
              <a:gd name="connsiteY2" fmla="*/ 266665 h 5719273"/>
              <a:gd name="connsiteX3" fmla="*/ 3346169 w 6400188"/>
              <a:gd name="connsiteY3" fmla="*/ 40900 h 5719273"/>
              <a:gd name="connsiteX4" fmla="*/ 3435621 w 6400188"/>
              <a:gd name="connsiteY4" fmla="*/ 716761 h 5719273"/>
              <a:gd name="connsiteX5" fmla="*/ 2859151 w 6400188"/>
              <a:gd name="connsiteY5" fmla="*/ 1511891 h 5719273"/>
              <a:gd name="connsiteX6" fmla="*/ 2819396 w 6400188"/>
              <a:gd name="connsiteY6" fmla="*/ 2304187 h 5719273"/>
              <a:gd name="connsiteX7" fmla="*/ 2680247 w 6400188"/>
              <a:gd name="connsiteY7" fmla="*/ 2575378 h 5719273"/>
              <a:gd name="connsiteX8" fmla="*/ 5622229 w 6400188"/>
              <a:gd name="connsiteY8" fmla="*/ 3139074 h 5719273"/>
              <a:gd name="connsiteX9" fmla="*/ 5880647 w 6400188"/>
              <a:gd name="connsiteY9" fmla="*/ 4490796 h 5719273"/>
              <a:gd name="connsiteX10" fmla="*/ 6367665 w 6400188"/>
              <a:gd name="connsiteY10" fmla="*/ 4113108 h 5719273"/>
              <a:gd name="connsiteX11" fmla="*/ 6188760 w 6400188"/>
              <a:gd name="connsiteY11" fmla="*/ 5126900 h 5719273"/>
              <a:gd name="connsiteX12" fmla="*/ 4856917 w 6400188"/>
              <a:gd name="connsiteY12" fmla="*/ 5623857 h 5719273"/>
              <a:gd name="connsiteX13" fmla="*/ 3018178 w 6400188"/>
              <a:gd name="connsiteY13" fmla="*/ 5653674 h 5719273"/>
              <a:gd name="connsiteX14" fmla="*/ 3982273 w 6400188"/>
              <a:gd name="connsiteY14" fmla="*/ 4918179 h 5719273"/>
              <a:gd name="connsiteX15" fmla="*/ 2610673 w 6400188"/>
              <a:gd name="connsiteY15" fmla="*/ 4282074 h 5719273"/>
              <a:gd name="connsiteX16" fmla="*/ 2223047 w 6400188"/>
              <a:gd name="connsiteY16" fmla="*/ 5375379 h 5719273"/>
              <a:gd name="connsiteX17" fmla="*/ 1109865 w 6400188"/>
              <a:gd name="connsiteY17" fmla="*/ 5425074 h 5719273"/>
              <a:gd name="connsiteX18" fmla="*/ 1656517 w 6400188"/>
              <a:gd name="connsiteY18" fmla="*/ 4580248 h 5719273"/>
              <a:gd name="connsiteX19" fmla="*/ 851447 w 6400188"/>
              <a:gd name="connsiteY19" fmla="*/ 3795057 h 5719273"/>
              <a:gd name="connsiteX20" fmla="*/ 672543 w 6400188"/>
              <a:gd name="connsiteY20" fmla="*/ 2652057 h 5719273"/>
              <a:gd name="connsiteX21" fmla="*/ 36438 w 6400188"/>
              <a:gd name="connsiteY21" fmla="*/ 2244553 h 5719273"/>
              <a:gd name="connsiteX22" fmla="*/ 692421 w 6400188"/>
              <a:gd name="connsiteY22" fmla="*/ 1439483 h 5719273"/>
              <a:gd name="connsiteX23" fmla="*/ 1646578 w 6400188"/>
              <a:gd name="connsiteY23" fmla="*/ 1369909 h 5719273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725739"/>
              <a:gd name="connsiteX1" fmla="*/ 2322439 w 6400188"/>
              <a:gd name="connsiteY1" fmla="*/ 48004 h 5725739"/>
              <a:gd name="connsiteX2" fmla="*/ 2819395 w 6400188"/>
              <a:gd name="connsiteY2" fmla="*/ 266665 h 5725739"/>
              <a:gd name="connsiteX3" fmla="*/ 3346169 w 6400188"/>
              <a:gd name="connsiteY3" fmla="*/ 40900 h 5725739"/>
              <a:gd name="connsiteX4" fmla="*/ 3435621 w 6400188"/>
              <a:gd name="connsiteY4" fmla="*/ 716761 h 5725739"/>
              <a:gd name="connsiteX5" fmla="*/ 2859151 w 6400188"/>
              <a:gd name="connsiteY5" fmla="*/ 1511891 h 5725739"/>
              <a:gd name="connsiteX6" fmla="*/ 2819396 w 6400188"/>
              <a:gd name="connsiteY6" fmla="*/ 2304187 h 5725739"/>
              <a:gd name="connsiteX7" fmla="*/ 2680247 w 6400188"/>
              <a:gd name="connsiteY7" fmla="*/ 2575378 h 5725739"/>
              <a:gd name="connsiteX8" fmla="*/ 5622229 w 6400188"/>
              <a:gd name="connsiteY8" fmla="*/ 3139074 h 5725739"/>
              <a:gd name="connsiteX9" fmla="*/ 5880647 w 6400188"/>
              <a:gd name="connsiteY9" fmla="*/ 4490796 h 5725739"/>
              <a:gd name="connsiteX10" fmla="*/ 6367665 w 6400188"/>
              <a:gd name="connsiteY10" fmla="*/ 4113108 h 5725739"/>
              <a:gd name="connsiteX11" fmla="*/ 6188760 w 6400188"/>
              <a:gd name="connsiteY11" fmla="*/ 5126900 h 5725739"/>
              <a:gd name="connsiteX12" fmla="*/ 4856917 w 6400188"/>
              <a:gd name="connsiteY12" fmla="*/ 5623857 h 5725739"/>
              <a:gd name="connsiteX13" fmla="*/ 3018178 w 6400188"/>
              <a:gd name="connsiteY13" fmla="*/ 5653674 h 5725739"/>
              <a:gd name="connsiteX14" fmla="*/ 3942516 w 6400188"/>
              <a:gd name="connsiteY14" fmla="*/ 4828727 h 5725739"/>
              <a:gd name="connsiteX15" fmla="*/ 2610673 w 6400188"/>
              <a:gd name="connsiteY15" fmla="*/ 4282074 h 5725739"/>
              <a:gd name="connsiteX16" fmla="*/ 2223047 w 6400188"/>
              <a:gd name="connsiteY16" fmla="*/ 5375379 h 5725739"/>
              <a:gd name="connsiteX17" fmla="*/ 1109865 w 6400188"/>
              <a:gd name="connsiteY17" fmla="*/ 5425074 h 5725739"/>
              <a:gd name="connsiteX18" fmla="*/ 1656517 w 6400188"/>
              <a:gd name="connsiteY18" fmla="*/ 4580248 h 5725739"/>
              <a:gd name="connsiteX19" fmla="*/ 851447 w 6400188"/>
              <a:gd name="connsiteY19" fmla="*/ 3795057 h 5725739"/>
              <a:gd name="connsiteX20" fmla="*/ 672543 w 6400188"/>
              <a:gd name="connsiteY20" fmla="*/ 2652057 h 5725739"/>
              <a:gd name="connsiteX21" fmla="*/ 36438 w 6400188"/>
              <a:gd name="connsiteY21" fmla="*/ 2244553 h 5725739"/>
              <a:gd name="connsiteX22" fmla="*/ 692421 w 6400188"/>
              <a:gd name="connsiteY22" fmla="*/ 1439483 h 5725739"/>
              <a:gd name="connsiteX23" fmla="*/ 1646578 w 6400188"/>
              <a:gd name="connsiteY23" fmla="*/ 1369909 h 5725739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680247 w 6400188"/>
              <a:gd name="connsiteY7" fmla="*/ 2575378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881264 w 6400188"/>
              <a:gd name="connsiteY20" fmla="*/ 2582483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08550 w 6362160"/>
              <a:gd name="connsiteY0" fmla="*/ 1369909 h 5795681"/>
              <a:gd name="connsiteX1" fmla="*/ 2284411 w 6362160"/>
              <a:gd name="connsiteY1" fmla="*/ 48004 h 5795681"/>
              <a:gd name="connsiteX2" fmla="*/ 2781367 w 6362160"/>
              <a:gd name="connsiteY2" fmla="*/ 266665 h 5795681"/>
              <a:gd name="connsiteX3" fmla="*/ 3308141 w 6362160"/>
              <a:gd name="connsiteY3" fmla="*/ 40900 h 5795681"/>
              <a:gd name="connsiteX4" fmla="*/ 3397593 w 6362160"/>
              <a:gd name="connsiteY4" fmla="*/ 716761 h 5795681"/>
              <a:gd name="connsiteX5" fmla="*/ 2811184 w 6362160"/>
              <a:gd name="connsiteY5" fmla="*/ 1631161 h 5795681"/>
              <a:gd name="connsiteX6" fmla="*/ 2870820 w 6362160"/>
              <a:gd name="connsiteY6" fmla="*/ 2224674 h 5795681"/>
              <a:gd name="connsiteX7" fmla="*/ 2791306 w 6362160"/>
              <a:gd name="connsiteY7" fmla="*/ 2644952 h 5795681"/>
              <a:gd name="connsiteX8" fmla="*/ 5584201 w 6362160"/>
              <a:gd name="connsiteY8" fmla="*/ 3139074 h 5795681"/>
              <a:gd name="connsiteX9" fmla="*/ 5842619 w 6362160"/>
              <a:gd name="connsiteY9" fmla="*/ 4490796 h 5795681"/>
              <a:gd name="connsiteX10" fmla="*/ 6329637 w 6362160"/>
              <a:gd name="connsiteY10" fmla="*/ 4113108 h 5795681"/>
              <a:gd name="connsiteX11" fmla="*/ 6150732 w 6362160"/>
              <a:gd name="connsiteY11" fmla="*/ 5126900 h 5795681"/>
              <a:gd name="connsiteX12" fmla="*/ 4818889 w 6362160"/>
              <a:gd name="connsiteY12" fmla="*/ 5623857 h 5795681"/>
              <a:gd name="connsiteX13" fmla="*/ 2980150 w 6362160"/>
              <a:gd name="connsiteY13" fmla="*/ 5653674 h 5795681"/>
              <a:gd name="connsiteX14" fmla="*/ 3904488 w 6362160"/>
              <a:gd name="connsiteY14" fmla="*/ 4828727 h 5795681"/>
              <a:gd name="connsiteX15" fmla="*/ 2572645 w 6362160"/>
              <a:gd name="connsiteY15" fmla="*/ 4282074 h 5795681"/>
              <a:gd name="connsiteX16" fmla="*/ 2185019 w 6362160"/>
              <a:gd name="connsiteY16" fmla="*/ 5375379 h 5795681"/>
              <a:gd name="connsiteX17" fmla="*/ 1071837 w 6362160"/>
              <a:gd name="connsiteY17" fmla="*/ 5425074 h 5795681"/>
              <a:gd name="connsiteX18" fmla="*/ 1618489 w 6362160"/>
              <a:gd name="connsiteY18" fmla="*/ 4580248 h 5795681"/>
              <a:gd name="connsiteX19" fmla="*/ 992323 w 6362160"/>
              <a:gd name="connsiteY19" fmla="*/ 3725483 h 5795681"/>
              <a:gd name="connsiteX20" fmla="*/ 843236 w 6362160"/>
              <a:gd name="connsiteY20" fmla="*/ 2582483 h 5795681"/>
              <a:gd name="connsiteX21" fmla="*/ 38167 w 6362160"/>
              <a:gd name="connsiteY21" fmla="*/ 2006014 h 5795681"/>
              <a:gd name="connsiteX22" fmla="*/ 654393 w 6362160"/>
              <a:gd name="connsiteY22" fmla="*/ 1439483 h 5795681"/>
              <a:gd name="connsiteX23" fmla="*/ 1608550 w 6362160"/>
              <a:gd name="connsiteY23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627276 w 6335043"/>
              <a:gd name="connsiteY23" fmla="*/ 1439483 h 5795681"/>
              <a:gd name="connsiteX24" fmla="*/ 1581433 w 6335043"/>
              <a:gd name="connsiteY24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537824 w 6335043"/>
              <a:gd name="connsiteY23" fmla="*/ 1449422 h 5795681"/>
              <a:gd name="connsiteX24" fmla="*/ 1581433 w 6335043"/>
              <a:gd name="connsiteY24" fmla="*/ 1369909 h 5795681"/>
              <a:gd name="connsiteX0" fmla="*/ 1313076 w 6335043"/>
              <a:gd name="connsiteY0" fmla="*/ 1422677 h 5798754"/>
              <a:gd name="connsiteX1" fmla="*/ 2257294 w 6335043"/>
              <a:gd name="connsiteY1" fmla="*/ 51077 h 5798754"/>
              <a:gd name="connsiteX2" fmla="*/ 2754250 w 6335043"/>
              <a:gd name="connsiteY2" fmla="*/ 269738 h 5798754"/>
              <a:gd name="connsiteX3" fmla="*/ 3281024 w 6335043"/>
              <a:gd name="connsiteY3" fmla="*/ 43973 h 5798754"/>
              <a:gd name="connsiteX4" fmla="*/ 3370476 w 6335043"/>
              <a:gd name="connsiteY4" fmla="*/ 719834 h 5798754"/>
              <a:gd name="connsiteX5" fmla="*/ 2784067 w 6335043"/>
              <a:gd name="connsiteY5" fmla="*/ 1634234 h 5798754"/>
              <a:gd name="connsiteX6" fmla="*/ 2843703 w 6335043"/>
              <a:gd name="connsiteY6" fmla="*/ 2227747 h 5798754"/>
              <a:gd name="connsiteX7" fmla="*/ 2764189 w 6335043"/>
              <a:gd name="connsiteY7" fmla="*/ 2648025 h 5798754"/>
              <a:gd name="connsiteX8" fmla="*/ 5557084 w 6335043"/>
              <a:gd name="connsiteY8" fmla="*/ 3142147 h 5798754"/>
              <a:gd name="connsiteX9" fmla="*/ 5815502 w 6335043"/>
              <a:gd name="connsiteY9" fmla="*/ 4493869 h 5798754"/>
              <a:gd name="connsiteX10" fmla="*/ 6302520 w 6335043"/>
              <a:gd name="connsiteY10" fmla="*/ 4116181 h 5798754"/>
              <a:gd name="connsiteX11" fmla="*/ 6123615 w 6335043"/>
              <a:gd name="connsiteY11" fmla="*/ 5129973 h 5798754"/>
              <a:gd name="connsiteX12" fmla="*/ 4791772 w 6335043"/>
              <a:gd name="connsiteY12" fmla="*/ 5626930 h 5798754"/>
              <a:gd name="connsiteX13" fmla="*/ 2953033 w 6335043"/>
              <a:gd name="connsiteY13" fmla="*/ 5656747 h 5798754"/>
              <a:gd name="connsiteX14" fmla="*/ 3877371 w 6335043"/>
              <a:gd name="connsiteY14" fmla="*/ 4831800 h 5798754"/>
              <a:gd name="connsiteX15" fmla="*/ 2545528 w 6335043"/>
              <a:gd name="connsiteY15" fmla="*/ 4285147 h 5798754"/>
              <a:gd name="connsiteX16" fmla="*/ 2157902 w 6335043"/>
              <a:gd name="connsiteY16" fmla="*/ 5378452 h 5798754"/>
              <a:gd name="connsiteX17" fmla="*/ 1044720 w 6335043"/>
              <a:gd name="connsiteY17" fmla="*/ 5428147 h 5798754"/>
              <a:gd name="connsiteX18" fmla="*/ 1591372 w 6335043"/>
              <a:gd name="connsiteY18" fmla="*/ 4583321 h 5798754"/>
              <a:gd name="connsiteX19" fmla="*/ 965206 w 6335043"/>
              <a:gd name="connsiteY19" fmla="*/ 3728556 h 5798754"/>
              <a:gd name="connsiteX20" fmla="*/ 816119 w 6335043"/>
              <a:gd name="connsiteY20" fmla="*/ 2585556 h 5798754"/>
              <a:gd name="connsiteX21" fmla="*/ 249589 w 6335043"/>
              <a:gd name="connsiteY21" fmla="*/ 2320813 h 5798754"/>
              <a:gd name="connsiteX22" fmla="*/ 11050 w 6335043"/>
              <a:gd name="connsiteY22" fmla="*/ 2009087 h 5798754"/>
              <a:gd name="connsiteX23" fmla="*/ 537824 w 6335043"/>
              <a:gd name="connsiteY23" fmla="*/ 1452495 h 5798754"/>
              <a:gd name="connsiteX24" fmla="*/ 1313076 w 6335043"/>
              <a:gd name="connsiteY24" fmla="*/ 1422677 h 5798754"/>
              <a:gd name="connsiteX0" fmla="*/ 1313076 w 6335043"/>
              <a:gd name="connsiteY0" fmla="*/ 1450236 h 5826313"/>
              <a:gd name="connsiteX1" fmla="*/ 2018754 w 6335043"/>
              <a:gd name="connsiteY1" fmla="*/ 48818 h 5826313"/>
              <a:gd name="connsiteX2" fmla="*/ 2754250 w 6335043"/>
              <a:gd name="connsiteY2" fmla="*/ 297297 h 5826313"/>
              <a:gd name="connsiteX3" fmla="*/ 3281024 w 6335043"/>
              <a:gd name="connsiteY3" fmla="*/ 71532 h 5826313"/>
              <a:gd name="connsiteX4" fmla="*/ 3370476 w 6335043"/>
              <a:gd name="connsiteY4" fmla="*/ 747393 h 5826313"/>
              <a:gd name="connsiteX5" fmla="*/ 2784067 w 6335043"/>
              <a:gd name="connsiteY5" fmla="*/ 1661793 h 5826313"/>
              <a:gd name="connsiteX6" fmla="*/ 2843703 w 6335043"/>
              <a:gd name="connsiteY6" fmla="*/ 2255306 h 5826313"/>
              <a:gd name="connsiteX7" fmla="*/ 2764189 w 6335043"/>
              <a:gd name="connsiteY7" fmla="*/ 2675584 h 5826313"/>
              <a:gd name="connsiteX8" fmla="*/ 5557084 w 6335043"/>
              <a:gd name="connsiteY8" fmla="*/ 3169706 h 5826313"/>
              <a:gd name="connsiteX9" fmla="*/ 5815502 w 6335043"/>
              <a:gd name="connsiteY9" fmla="*/ 4521428 h 5826313"/>
              <a:gd name="connsiteX10" fmla="*/ 6302520 w 6335043"/>
              <a:gd name="connsiteY10" fmla="*/ 4143740 h 5826313"/>
              <a:gd name="connsiteX11" fmla="*/ 6123615 w 6335043"/>
              <a:gd name="connsiteY11" fmla="*/ 5157532 h 5826313"/>
              <a:gd name="connsiteX12" fmla="*/ 4791772 w 6335043"/>
              <a:gd name="connsiteY12" fmla="*/ 5654489 h 5826313"/>
              <a:gd name="connsiteX13" fmla="*/ 2953033 w 6335043"/>
              <a:gd name="connsiteY13" fmla="*/ 5684306 h 5826313"/>
              <a:gd name="connsiteX14" fmla="*/ 3877371 w 6335043"/>
              <a:gd name="connsiteY14" fmla="*/ 4859359 h 5826313"/>
              <a:gd name="connsiteX15" fmla="*/ 2545528 w 6335043"/>
              <a:gd name="connsiteY15" fmla="*/ 4312706 h 5826313"/>
              <a:gd name="connsiteX16" fmla="*/ 2157902 w 6335043"/>
              <a:gd name="connsiteY16" fmla="*/ 5406011 h 5826313"/>
              <a:gd name="connsiteX17" fmla="*/ 1044720 w 6335043"/>
              <a:gd name="connsiteY17" fmla="*/ 5455706 h 5826313"/>
              <a:gd name="connsiteX18" fmla="*/ 1591372 w 6335043"/>
              <a:gd name="connsiteY18" fmla="*/ 4610880 h 5826313"/>
              <a:gd name="connsiteX19" fmla="*/ 965206 w 6335043"/>
              <a:gd name="connsiteY19" fmla="*/ 3756115 h 5826313"/>
              <a:gd name="connsiteX20" fmla="*/ 816119 w 6335043"/>
              <a:gd name="connsiteY20" fmla="*/ 2613115 h 5826313"/>
              <a:gd name="connsiteX21" fmla="*/ 249589 w 6335043"/>
              <a:gd name="connsiteY21" fmla="*/ 2348372 h 5826313"/>
              <a:gd name="connsiteX22" fmla="*/ 11050 w 6335043"/>
              <a:gd name="connsiteY22" fmla="*/ 2036646 h 5826313"/>
              <a:gd name="connsiteX23" fmla="*/ 537824 w 6335043"/>
              <a:gd name="connsiteY23" fmla="*/ 1480054 h 5826313"/>
              <a:gd name="connsiteX24" fmla="*/ 1313076 w 6335043"/>
              <a:gd name="connsiteY24" fmla="*/ 1450236 h 5826313"/>
              <a:gd name="connsiteX0" fmla="*/ 1313076 w 6335043"/>
              <a:gd name="connsiteY0" fmla="*/ 1438743 h 5814820"/>
              <a:gd name="connsiteX1" fmla="*/ 2018754 w 6335043"/>
              <a:gd name="connsiteY1" fmla="*/ 37325 h 5814820"/>
              <a:gd name="connsiteX2" fmla="*/ 2466015 w 6335043"/>
              <a:gd name="connsiteY2" fmla="*/ 375256 h 5814820"/>
              <a:gd name="connsiteX3" fmla="*/ 3281024 w 6335043"/>
              <a:gd name="connsiteY3" fmla="*/ 60039 h 5814820"/>
              <a:gd name="connsiteX4" fmla="*/ 3370476 w 6335043"/>
              <a:gd name="connsiteY4" fmla="*/ 735900 h 5814820"/>
              <a:gd name="connsiteX5" fmla="*/ 2784067 w 6335043"/>
              <a:gd name="connsiteY5" fmla="*/ 1650300 h 5814820"/>
              <a:gd name="connsiteX6" fmla="*/ 2843703 w 6335043"/>
              <a:gd name="connsiteY6" fmla="*/ 2243813 h 5814820"/>
              <a:gd name="connsiteX7" fmla="*/ 2764189 w 6335043"/>
              <a:gd name="connsiteY7" fmla="*/ 2664091 h 5814820"/>
              <a:gd name="connsiteX8" fmla="*/ 5557084 w 6335043"/>
              <a:gd name="connsiteY8" fmla="*/ 3158213 h 5814820"/>
              <a:gd name="connsiteX9" fmla="*/ 5815502 w 6335043"/>
              <a:gd name="connsiteY9" fmla="*/ 4509935 h 5814820"/>
              <a:gd name="connsiteX10" fmla="*/ 6302520 w 6335043"/>
              <a:gd name="connsiteY10" fmla="*/ 4132247 h 5814820"/>
              <a:gd name="connsiteX11" fmla="*/ 6123615 w 6335043"/>
              <a:gd name="connsiteY11" fmla="*/ 5146039 h 5814820"/>
              <a:gd name="connsiteX12" fmla="*/ 4791772 w 6335043"/>
              <a:gd name="connsiteY12" fmla="*/ 5642996 h 5814820"/>
              <a:gd name="connsiteX13" fmla="*/ 2953033 w 6335043"/>
              <a:gd name="connsiteY13" fmla="*/ 5672813 h 5814820"/>
              <a:gd name="connsiteX14" fmla="*/ 3877371 w 6335043"/>
              <a:gd name="connsiteY14" fmla="*/ 4847866 h 5814820"/>
              <a:gd name="connsiteX15" fmla="*/ 2545528 w 6335043"/>
              <a:gd name="connsiteY15" fmla="*/ 4301213 h 5814820"/>
              <a:gd name="connsiteX16" fmla="*/ 2157902 w 6335043"/>
              <a:gd name="connsiteY16" fmla="*/ 5394518 h 5814820"/>
              <a:gd name="connsiteX17" fmla="*/ 1044720 w 6335043"/>
              <a:gd name="connsiteY17" fmla="*/ 5444213 h 5814820"/>
              <a:gd name="connsiteX18" fmla="*/ 1591372 w 6335043"/>
              <a:gd name="connsiteY18" fmla="*/ 4599387 h 5814820"/>
              <a:gd name="connsiteX19" fmla="*/ 965206 w 6335043"/>
              <a:gd name="connsiteY19" fmla="*/ 3744622 h 5814820"/>
              <a:gd name="connsiteX20" fmla="*/ 816119 w 6335043"/>
              <a:gd name="connsiteY20" fmla="*/ 2601622 h 5814820"/>
              <a:gd name="connsiteX21" fmla="*/ 249589 w 6335043"/>
              <a:gd name="connsiteY21" fmla="*/ 2336879 h 5814820"/>
              <a:gd name="connsiteX22" fmla="*/ 11050 w 6335043"/>
              <a:gd name="connsiteY22" fmla="*/ 2025153 h 5814820"/>
              <a:gd name="connsiteX23" fmla="*/ 537824 w 6335043"/>
              <a:gd name="connsiteY23" fmla="*/ 1468561 h 5814820"/>
              <a:gd name="connsiteX24" fmla="*/ 1313076 w 6335043"/>
              <a:gd name="connsiteY24" fmla="*/ 1438743 h 5814820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370476 w 6335043"/>
              <a:gd name="connsiteY4" fmla="*/ 743862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253441 w 6335043"/>
              <a:gd name="connsiteY0" fmla="*/ 1138592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253441 w 6335043"/>
              <a:gd name="connsiteY24" fmla="*/ 1138592 h 5822782"/>
              <a:gd name="connsiteX0" fmla="*/ 1266966 w 6348568"/>
              <a:gd name="connsiteY0" fmla="*/ 1138592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266966 w 6348568"/>
              <a:gd name="connsiteY24" fmla="*/ 1138592 h 5822782"/>
              <a:gd name="connsiteX0" fmla="*/ 1565140 w 6348568"/>
              <a:gd name="connsiteY0" fmla="*/ 1098835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65140 w 6348568"/>
              <a:gd name="connsiteY24" fmla="*/ 1098835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45262 w 6348568"/>
              <a:gd name="connsiteY0" fmla="*/ 959687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45262 w 6348568"/>
              <a:gd name="connsiteY24" fmla="*/ 959687 h 5822782"/>
              <a:gd name="connsiteX0" fmla="*/ 1545262 w 6348568"/>
              <a:gd name="connsiteY0" fmla="*/ 1735257 h 6598352"/>
              <a:gd name="connsiteX1" fmla="*/ 2300636 w 6348568"/>
              <a:gd name="connsiteY1" fmla="*/ 5848 h 6598352"/>
              <a:gd name="connsiteX2" fmla="*/ 2479540 w 6348568"/>
              <a:gd name="connsiteY2" fmla="*/ 1158788 h 6598352"/>
              <a:gd name="connsiteX3" fmla="*/ 3046071 w 6348568"/>
              <a:gd name="connsiteY3" fmla="*/ 793876 h 6598352"/>
              <a:gd name="connsiteX4" fmla="*/ 3165340 w 6348568"/>
              <a:gd name="connsiteY4" fmla="*/ 1529371 h 6598352"/>
              <a:gd name="connsiteX5" fmla="*/ 2797592 w 6348568"/>
              <a:gd name="connsiteY5" fmla="*/ 2433832 h 6598352"/>
              <a:gd name="connsiteX6" fmla="*/ 2857228 w 6348568"/>
              <a:gd name="connsiteY6" fmla="*/ 3027345 h 6598352"/>
              <a:gd name="connsiteX7" fmla="*/ 2777714 w 6348568"/>
              <a:gd name="connsiteY7" fmla="*/ 3447623 h 6598352"/>
              <a:gd name="connsiteX8" fmla="*/ 5570609 w 6348568"/>
              <a:gd name="connsiteY8" fmla="*/ 3941745 h 6598352"/>
              <a:gd name="connsiteX9" fmla="*/ 5829027 w 6348568"/>
              <a:gd name="connsiteY9" fmla="*/ 5293467 h 6598352"/>
              <a:gd name="connsiteX10" fmla="*/ 6316045 w 6348568"/>
              <a:gd name="connsiteY10" fmla="*/ 4915779 h 6598352"/>
              <a:gd name="connsiteX11" fmla="*/ 6137140 w 6348568"/>
              <a:gd name="connsiteY11" fmla="*/ 5929571 h 6598352"/>
              <a:gd name="connsiteX12" fmla="*/ 4805297 w 6348568"/>
              <a:gd name="connsiteY12" fmla="*/ 6426528 h 6598352"/>
              <a:gd name="connsiteX13" fmla="*/ 2966558 w 6348568"/>
              <a:gd name="connsiteY13" fmla="*/ 6456345 h 6598352"/>
              <a:gd name="connsiteX14" fmla="*/ 3890896 w 6348568"/>
              <a:gd name="connsiteY14" fmla="*/ 5631398 h 6598352"/>
              <a:gd name="connsiteX15" fmla="*/ 2559053 w 6348568"/>
              <a:gd name="connsiteY15" fmla="*/ 5084745 h 6598352"/>
              <a:gd name="connsiteX16" fmla="*/ 2171427 w 6348568"/>
              <a:gd name="connsiteY16" fmla="*/ 6178050 h 6598352"/>
              <a:gd name="connsiteX17" fmla="*/ 1058245 w 6348568"/>
              <a:gd name="connsiteY17" fmla="*/ 6227745 h 6598352"/>
              <a:gd name="connsiteX18" fmla="*/ 1604897 w 6348568"/>
              <a:gd name="connsiteY18" fmla="*/ 5382919 h 6598352"/>
              <a:gd name="connsiteX19" fmla="*/ 978731 w 6348568"/>
              <a:gd name="connsiteY19" fmla="*/ 4528154 h 6598352"/>
              <a:gd name="connsiteX20" fmla="*/ 829644 w 6348568"/>
              <a:gd name="connsiteY20" fmla="*/ 3385154 h 6598352"/>
              <a:gd name="connsiteX21" fmla="*/ 263114 w 6348568"/>
              <a:gd name="connsiteY21" fmla="*/ 3120411 h 6598352"/>
              <a:gd name="connsiteX22" fmla="*/ 24575 w 6348568"/>
              <a:gd name="connsiteY22" fmla="*/ 2808685 h 6598352"/>
              <a:gd name="connsiteX23" fmla="*/ 829645 w 6348568"/>
              <a:gd name="connsiteY23" fmla="*/ 1993676 h 6598352"/>
              <a:gd name="connsiteX24" fmla="*/ 1545262 w 6348568"/>
              <a:gd name="connsiteY24" fmla="*/ 1735257 h 6598352"/>
              <a:gd name="connsiteX0" fmla="*/ 1545262 w 6348568"/>
              <a:gd name="connsiteY0" fmla="*/ 1736181 h 6599276"/>
              <a:gd name="connsiteX1" fmla="*/ 1803680 w 6348568"/>
              <a:gd name="connsiteY1" fmla="*/ 732066 h 6599276"/>
              <a:gd name="connsiteX2" fmla="*/ 2300636 w 6348568"/>
              <a:gd name="connsiteY2" fmla="*/ 6772 h 6599276"/>
              <a:gd name="connsiteX3" fmla="*/ 2479540 w 6348568"/>
              <a:gd name="connsiteY3" fmla="*/ 1159712 h 6599276"/>
              <a:gd name="connsiteX4" fmla="*/ 3046071 w 6348568"/>
              <a:gd name="connsiteY4" fmla="*/ 794800 h 6599276"/>
              <a:gd name="connsiteX5" fmla="*/ 3165340 w 6348568"/>
              <a:gd name="connsiteY5" fmla="*/ 1530295 h 6599276"/>
              <a:gd name="connsiteX6" fmla="*/ 2797592 w 6348568"/>
              <a:gd name="connsiteY6" fmla="*/ 2434756 h 6599276"/>
              <a:gd name="connsiteX7" fmla="*/ 2857228 w 6348568"/>
              <a:gd name="connsiteY7" fmla="*/ 3028269 h 6599276"/>
              <a:gd name="connsiteX8" fmla="*/ 2777714 w 6348568"/>
              <a:gd name="connsiteY8" fmla="*/ 3448547 h 6599276"/>
              <a:gd name="connsiteX9" fmla="*/ 5570609 w 6348568"/>
              <a:gd name="connsiteY9" fmla="*/ 3942669 h 6599276"/>
              <a:gd name="connsiteX10" fmla="*/ 5829027 w 6348568"/>
              <a:gd name="connsiteY10" fmla="*/ 5294391 h 6599276"/>
              <a:gd name="connsiteX11" fmla="*/ 6316045 w 6348568"/>
              <a:gd name="connsiteY11" fmla="*/ 4916703 h 6599276"/>
              <a:gd name="connsiteX12" fmla="*/ 6137140 w 6348568"/>
              <a:gd name="connsiteY12" fmla="*/ 5930495 h 6599276"/>
              <a:gd name="connsiteX13" fmla="*/ 4805297 w 6348568"/>
              <a:gd name="connsiteY13" fmla="*/ 6427452 h 6599276"/>
              <a:gd name="connsiteX14" fmla="*/ 2966558 w 6348568"/>
              <a:gd name="connsiteY14" fmla="*/ 6457269 h 6599276"/>
              <a:gd name="connsiteX15" fmla="*/ 3890896 w 6348568"/>
              <a:gd name="connsiteY15" fmla="*/ 5632322 h 6599276"/>
              <a:gd name="connsiteX16" fmla="*/ 2559053 w 6348568"/>
              <a:gd name="connsiteY16" fmla="*/ 5085669 h 6599276"/>
              <a:gd name="connsiteX17" fmla="*/ 2171427 w 6348568"/>
              <a:gd name="connsiteY17" fmla="*/ 6178974 h 6599276"/>
              <a:gd name="connsiteX18" fmla="*/ 1058245 w 6348568"/>
              <a:gd name="connsiteY18" fmla="*/ 6228669 h 6599276"/>
              <a:gd name="connsiteX19" fmla="*/ 1604897 w 6348568"/>
              <a:gd name="connsiteY19" fmla="*/ 5383843 h 6599276"/>
              <a:gd name="connsiteX20" fmla="*/ 978731 w 6348568"/>
              <a:gd name="connsiteY20" fmla="*/ 4529078 h 6599276"/>
              <a:gd name="connsiteX21" fmla="*/ 829644 w 6348568"/>
              <a:gd name="connsiteY21" fmla="*/ 3386078 h 6599276"/>
              <a:gd name="connsiteX22" fmla="*/ 263114 w 6348568"/>
              <a:gd name="connsiteY22" fmla="*/ 3121335 h 6599276"/>
              <a:gd name="connsiteX23" fmla="*/ 24575 w 6348568"/>
              <a:gd name="connsiteY23" fmla="*/ 2809609 h 6599276"/>
              <a:gd name="connsiteX24" fmla="*/ 829645 w 6348568"/>
              <a:gd name="connsiteY24" fmla="*/ 1994600 h 6599276"/>
              <a:gd name="connsiteX25" fmla="*/ 1545262 w 6348568"/>
              <a:gd name="connsiteY25" fmla="*/ 1736181 h 6599276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3046071 w 6348568"/>
              <a:gd name="connsiteY5" fmla="*/ 789282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588870 w 6348568"/>
              <a:gd name="connsiteY4" fmla="*/ 677116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65340 w 6348568"/>
              <a:gd name="connsiteY5" fmla="*/ 1523600 h 6592581"/>
              <a:gd name="connsiteX6" fmla="*/ 2797592 w 6348568"/>
              <a:gd name="connsiteY6" fmla="*/ 2428061 h 6592581"/>
              <a:gd name="connsiteX7" fmla="*/ 2857228 w 6348568"/>
              <a:gd name="connsiteY7" fmla="*/ 3021574 h 6592581"/>
              <a:gd name="connsiteX8" fmla="*/ 2777714 w 6348568"/>
              <a:gd name="connsiteY8" fmla="*/ 3441852 h 6592581"/>
              <a:gd name="connsiteX9" fmla="*/ 5570609 w 6348568"/>
              <a:gd name="connsiteY9" fmla="*/ 3935974 h 6592581"/>
              <a:gd name="connsiteX10" fmla="*/ 5829027 w 6348568"/>
              <a:gd name="connsiteY10" fmla="*/ 5287696 h 6592581"/>
              <a:gd name="connsiteX11" fmla="*/ 6316045 w 6348568"/>
              <a:gd name="connsiteY11" fmla="*/ 4910008 h 6592581"/>
              <a:gd name="connsiteX12" fmla="*/ 6137140 w 6348568"/>
              <a:gd name="connsiteY12" fmla="*/ 5923800 h 6592581"/>
              <a:gd name="connsiteX13" fmla="*/ 4805297 w 6348568"/>
              <a:gd name="connsiteY13" fmla="*/ 6420757 h 6592581"/>
              <a:gd name="connsiteX14" fmla="*/ 2966558 w 6348568"/>
              <a:gd name="connsiteY14" fmla="*/ 6450574 h 6592581"/>
              <a:gd name="connsiteX15" fmla="*/ 3890896 w 6348568"/>
              <a:gd name="connsiteY15" fmla="*/ 5625627 h 6592581"/>
              <a:gd name="connsiteX16" fmla="*/ 2559053 w 6348568"/>
              <a:gd name="connsiteY16" fmla="*/ 5078974 h 6592581"/>
              <a:gd name="connsiteX17" fmla="*/ 2171427 w 6348568"/>
              <a:gd name="connsiteY17" fmla="*/ 6172279 h 6592581"/>
              <a:gd name="connsiteX18" fmla="*/ 1058245 w 6348568"/>
              <a:gd name="connsiteY18" fmla="*/ 6221974 h 6592581"/>
              <a:gd name="connsiteX19" fmla="*/ 1604897 w 6348568"/>
              <a:gd name="connsiteY19" fmla="*/ 5377148 h 6592581"/>
              <a:gd name="connsiteX20" fmla="*/ 978731 w 6348568"/>
              <a:gd name="connsiteY20" fmla="*/ 4522383 h 6592581"/>
              <a:gd name="connsiteX21" fmla="*/ 829644 w 6348568"/>
              <a:gd name="connsiteY21" fmla="*/ 3379383 h 6592581"/>
              <a:gd name="connsiteX22" fmla="*/ 263114 w 6348568"/>
              <a:gd name="connsiteY22" fmla="*/ 3114640 h 6592581"/>
              <a:gd name="connsiteX23" fmla="*/ 24575 w 6348568"/>
              <a:gd name="connsiteY23" fmla="*/ 2802914 h 6592581"/>
              <a:gd name="connsiteX24" fmla="*/ 829645 w 6348568"/>
              <a:gd name="connsiteY24" fmla="*/ 1987905 h 6592581"/>
              <a:gd name="connsiteX25" fmla="*/ 1545262 w 6348568"/>
              <a:gd name="connsiteY25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3165340 w 6348568"/>
              <a:gd name="connsiteY6" fmla="*/ 1523600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678322 w 6348568"/>
              <a:gd name="connsiteY7" fmla="*/ 217958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35523 w 6348568"/>
              <a:gd name="connsiteY5" fmla="*/ 1103058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30074 h 6593169"/>
              <a:gd name="connsiteX1" fmla="*/ 1952767 w 6348568"/>
              <a:gd name="connsiteY1" fmla="*/ 825351 h 6593169"/>
              <a:gd name="connsiteX2" fmla="*/ 2300636 w 6348568"/>
              <a:gd name="connsiteY2" fmla="*/ 665 h 6593169"/>
              <a:gd name="connsiteX3" fmla="*/ 2588870 w 6348568"/>
              <a:gd name="connsiteY3" fmla="*/ 676527 h 6593169"/>
              <a:gd name="connsiteX4" fmla="*/ 2976497 w 6348568"/>
              <a:gd name="connsiteY4" fmla="*/ 142650 h 6593169"/>
              <a:gd name="connsiteX5" fmla="*/ 3135523 w 6348568"/>
              <a:gd name="connsiteY5" fmla="*/ 1103646 h 6593169"/>
              <a:gd name="connsiteX6" fmla="*/ 2966557 w 6348568"/>
              <a:gd name="connsiteY6" fmla="*/ 1424797 h 6593169"/>
              <a:gd name="connsiteX7" fmla="*/ 2857226 w 6348568"/>
              <a:gd name="connsiteY7" fmla="*/ 2060901 h 6593169"/>
              <a:gd name="connsiteX8" fmla="*/ 2857228 w 6348568"/>
              <a:gd name="connsiteY8" fmla="*/ 3022162 h 6593169"/>
              <a:gd name="connsiteX9" fmla="*/ 2777714 w 6348568"/>
              <a:gd name="connsiteY9" fmla="*/ 3442440 h 6593169"/>
              <a:gd name="connsiteX10" fmla="*/ 5570609 w 6348568"/>
              <a:gd name="connsiteY10" fmla="*/ 3936562 h 6593169"/>
              <a:gd name="connsiteX11" fmla="*/ 5829027 w 6348568"/>
              <a:gd name="connsiteY11" fmla="*/ 5288284 h 6593169"/>
              <a:gd name="connsiteX12" fmla="*/ 6316045 w 6348568"/>
              <a:gd name="connsiteY12" fmla="*/ 4910596 h 6593169"/>
              <a:gd name="connsiteX13" fmla="*/ 6137140 w 6348568"/>
              <a:gd name="connsiteY13" fmla="*/ 5924388 h 6593169"/>
              <a:gd name="connsiteX14" fmla="*/ 4805297 w 6348568"/>
              <a:gd name="connsiteY14" fmla="*/ 6421345 h 6593169"/>
              <a:gd name="connsiteX15" fmla="*/ 2966558 w 6348568"/>
              <a:gd name="connsiteY15" fmla="*/ 6451162 h 6593169"/>
              <a:gd name="connsiteX16" fmla="*/ 3890896 w 6348568"/>
              <a:gd name="connsiteY16" fmla="*/ 5626215 h 6593169"/>
              <a:gd name="connsiteX17" fmla="*/ 2559053 w 6348568"/>
              <a:gd name="connsiteY17" fmla="*/ 5079562 h 6593169"/>
              <a:gd name="connsiteX18" fmla="*/ 2171427 w 6348568"/>
              <a:gd name="connsiteY18" fmla="*/ 6172867 h 6593169"/>
              <a:gd name="connsiteX19" fmla="*/ 1058245 w 6348568"/>
              <a:gd name="connsiteY19" fmla="*/ 6222562 h 6593169"/>
              <a:gd name="connsiteX20" fmla="*/ 1604897 w 6348568"/>
              <a:gd name="connsiteY20" fmla="*/ 5377736 h 6593169"/>
              <a:gd name="connsiteX21" fmla="*/ 978731 w 6348568"/>
              <a:gd name="connsiteY21" fmla="*/ 4522971 h 6593169"/>
              <a:gd name="connsiteX22" fmla="*/ 829644 w 6348568"/>
              <a:gd name="connsiteY22" fmla="*/ 3379971 h 6593169"/>
              <a:gd name="connsiteX23" fmla="*/ 263114 w 6348568"/>
              <a:gd name="connsiteY23" fmla="*/ 3115228 h 6593169"/>
              <a:gd name="connsiteX24" fmla="*/ 24575 w 6348568"/>
              <a:gd name="connsiteY24" fmla="*/ 2803502 h 6593169"/>
              <a:gd name="connsiteX25" fmla="*/ 829645 w 6348568"/>
              <a:gd name="connsiteY25" fmla="*/ 1988493 h 6593169"/>
              <a:gd name="connsiteX26" fmla="*/ 1545262 w 6348568"/>
              <a:gd name="connsiteY26" fmla="*/ 1730074 h 6593169"/>
              <a:gd name="connsiteX0" fmla="*/ 1545262 w 6348568"/>
              <a:gd name="connsiteY0" fmla="*/ 1680421 h 6543516"/>
              <a:gd name="connsiteX1" fmla="*/ 1952767 w 6348568"/>
              <a:gd name="connsiteY1" fmla="*/ 775698 h 6543516"/>
              <a:gd name="connsiteX2" fmla="*/ 2499418 w 6348568"/>
              <a:gd name="connsiteY2" fmla="*/ 708 h 6543516"/>
              <a:gd name="connsiteX3" fmla="*/ 2588870 w 6348568"/>
              <a:gd name="connsiteY3" fmla="*/ 626874 h 6543516"/>
              <a:gd name="connsiteX4" fmla="*/ 2976497 w 6348568"/>
              <a:gd name="connsiteY4" fmla="*/ 92997 h 6543516"/>
              <a:gd name="connsiteX5" fmla="*/ 3135523 w 6348568"/>
              <a:gd name="connsiteY5" fmla="*/ 1053993 h 6543516"/>
              <a:gd name="connsiteX6" fmla="*/ 2966557 w 6348568"/>
              <a:gd name="connsiteY6" fmla="*/ 1375144 h 6543516"/>
              <a:gd name="connsiteX7" fmla="*/ 2857226 w 6348568"/>
              <a:gd name="connsiteY7" fmla="*/ 2011248 h 6543516"/>
              <a:gd name="connsiteX8" fmla="*/ 2857228 w 6348568"/>
              <a:gd name="connsiteY8" fmla="*/ 2972509 h 6543516"/>
              <a:gd name="connsiteX9" fmla="*/ 2777714 w 6348568"/>
              <a:gd name="connsiteY9" fmla="*/ 3392787 h 6543516"/>
              <a:gd name="connsiteX10" fmla="*/ 5570609 w 6348568"/>
              <a:gd name="connsiteY10" fmla="*/ 3886909 h 6543516"/>
              <a:gd name="connsiteX11" fmla="*/ 5829027 w 6348568"/>
              <a:gd name="connsiteY11" fmla="*/ 5238631 h 6543516"/>
              <a:gd name="connsiteX12" fmla="*/ 6316045 w 6348568"/>
              <a:gd name="connsiteY12" fmla="*/ 4860943 h 6543516"/>
              <a:gd name="connsiteX13" fmla="*/ 6137140 w 6348568"/>
              <a:gd name="connsiteY13" fmla="*/ 5874735 h 6543516"/>
              <a:gd name="connsiteX14" fmla="*/ 4805297 w 6348568"/>
              <a:gd name="connsiteY14" fmla="*/ 6371692 h 6543516"/>
              <a:gd name="connsiteX15" fmla="*/ 2966558 w 6348568"/>
              <a:gd name="connsiteY15" fmla="*/ 6401509 h 6543516"/>
              <a:gd name="connsiteX16" fmla="*/ 3890896 w 6348568"/>
              <a:gd name="connsiteY16" fmla="*/ 5576562 h 6543516"/>
              <a:gd name="connsiteX17" fmla="*/ 2559053 w 6348568"/>
              <a:gd name="connsiteY17" fmla="*/ 5029909 h 6543516"/>
              <a:gd name="connsiteX18" fmla="*/ 2171427 w 6348568"/>
              <a:gd name="connsiteY18" fmla="*/ 6123214 h 6543516"/>
              <a:gd name="connsiteX19" fmla="*/ 1058245 w 6348568"/>
              <a:gd name="connsiteY19" fmla="*/ 6172909 h 6543516"/>
              <a:gd name="connsiteX20" fmla="*/ 1604897 w 6348568"/>
              <a:gd name="connsiteY20" fmla="*/ 5328083 h 6543516"/>
              <a:gd name="connsiteX21" fmla="*/ 978731 w 6348568"/>
              <a:gd name="connsiteY21" fmla="*/ 4473318 h 6543516"/>
              <a:gd name="connsiteX22" fmla="*/ 829644 w 6348568"/>
              <a:gd name="connsiteY22" fmla="*/ 3330318 h 6543516"/>
              <a:gd name="connsiteX23" fmla="*/ 263114 w 6348568"/>
              <a:gd name="connsiteY23" fmla="*/ 3065575 h 6543516"/>
              <a:gd name="connsiteX24" fmla="*/ 24575 w 6348568"/>
              <a:gd name="connsiteY24" fmla="*/ 2753849 h 6543516"/>
              <a:gd name="connsiteX25" fmla="*/ 829645 w 6348568"/>
              <a:gd name="connsiteY25" fmla="*/ 1938840 h 6543516"/>
              <a:gd name="connsiteX26" fmla="*/ 1545262 w 6348568"/>
              <a:gd name="connsiteY26" fmla="*/ 1680421 h 6543516"/>
              <a:gd name="connsiteX0" fmla="*/ 1545262 w 6348568"/>
              <a:gd name="connsiteY0" fmla="*/ 1687611 h 6550706"/>
              <a:gd name="connsiteX1" fmla="*/ 1952767 w 6348568"/>
              <a:gd name="connsiteY1" fmla="*/ 782888 h 6550706"/>
              <a:gd name="connsiteX2" fmla="*/ 2499418 w 6348568"/>
              <a:gd name="connsiteY2" fmla="*/ 7898 h 6550706"/>
              <a:gd name="connsiteX3" fmla="*/ 2628626 w 6348568"/>
              <a:gd name="connsiteY3" fmla="*/ 365707 h 6550706"/>
              <a:gd name="connsiteX4" fmla="*/ 2976497 w 6348568"/>
              <a:gd name="connsiteY4" fmla="*/ 100187 h 6550706"/>
              <a:gd name="connsiteX5" fmla="*/ 3135523 w 6348568"/>
              <a:gd name="connsiteY5" fmla="*/ 1061183 h 6550706"/>
              <a:gd name="connsiteX6" fmla="*/ 2966557 w 6348568"/>
              <a:gd name="connsiteY6" fmla="*/ 1382334 h 6550706"/>
              <a:gd name="connsiteX7" fmla="*/ 2857226 w 6348568"/>
              <a:gd name="connsiteY7" fmla="*/ 2018438 h 6550706"/>
              <a:gd name="connsiteX8" fmla="*/ 2857228 w 6348568"/>
              <a:gd name="connsiteY8" fmla="*/ 2979699 h 6550706"/>
              <a:gd name="connsiteX9" fmla="*/ 2777714 w 6348568"/>
              <a:gd name="connsiteY9" fmla="*/ 3399977 h 6550706"/>
              <a:gd name="connsiteX10" fmla="*/ 5570609 w 6348568"/>
              <a:gd name="connsiteY10" fmla="*/ 3894099 h 6550706"/>
              <a:gd name="connsiteX11" fmla="*/ 5829027 w 6348568"/>
              <a:gd name="connsiteY11" fmla="*/ 5245821 h 6550706"/>
              <a:gd name="connsiteX12" fmla="*/ 6316045 w 6348568"/>
              <a:gd name="connsiteY12" fmla="*/ 4868133 h 6550706"/>
              <a:gd name="connsiteX13" fmla="*/ 6137140 w 6348568"/>
              <a:gd name="connsiteY13" fmla="*/ 5881925 h 6550706"/>
              <a:gd name="connsiteX14" fmla="*/ 4805297 w 6348568"/>
              <a:gd name="connsiteY14" fmla="*/ 6378882 h 6550706"/>
              <a:gd name="connsiteX15" fmla="*/ 2966558 w 6348568"/>
              <a:gd name="connsiteY15" fmla="*/ 6408699 h 6550706"/>
              <a:gd name="connsiteX16" fmla="*/ 3890896 w 6348568"/>
              <a:gd name="connsiteY16" fmla="*/ 5583752 h 6550706"/>
              <a:gd name="connsiteX17" fmla="*/ 2559053 w 6348568"/>
              <a:gd name="connsiteY17" fmla="*/ 5037099 h 6550706"/>
              <a:gd name="connsiteX18" fmla="*/ 2171427 w 6348568"/>
              <a:gd name="connsiteY18" fmla="*/ 6130404 h 6550706"/>
              <a:gd name="connsiteX19" fmla="*/ 1058245 w 6348568"/>
              <a:gd name="connsiteY19" fmla="*/ 6180099 h 6550706"/>
              <a:gd name="connsiteX20" fmla="*/ 1604897 w 6348568"/>
              <a:gd name="connsiteY20" fmla="*/ 5335273 h 6550706"/>
              <a:gd name="connsiteX21" fmla="*/ 978731 w 6348568"/>
              <a:gd name="connsiteY21" fmla="*/ 4480508 h 6550706"/>
              <a:gd name="connsiteX22" fmla="*/ 829644 w 6348568"/>
              <a:gd name="connsiteY22" fmla="*/ 3337508 h 6550706"/>
              <a:gd name="connsiteX23" fmla="*/ 263114 w 6348568"/>
              <a:gd name="connsiteY23" fmla="*/ 3072765 h 6550706"/>
              <a:gd name="connsiteX24" fmla="*/ 24575 w 6348568"/>
              <a:gd name="connsiteY24" fmla="*/ 2761039 h 6550706"/>
              <a:gd name="connsiteX25" fmla="*/ 829645 w 6348568"/>
              <a:gd name="connsiteY25" fmla="*/ 1946030 h 6550706"/>
              <a:gd name="connsiteX26" fmla="*/ 1545262 w 6348568"/>
              <a:gd name="connsiteY26" fmla="*/ 1687611 h 6550706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135523 w 6348568"/>
              <a:gd name="connsiteY5" fmla="*/ 1061211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570609 w 6348568"/>
              <a:gd name="connsiteY11" fmla="*/ 3894127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31697"/>
              <a:gd name="connsiteY0" fmla="*/ 1687639 h 6550734"/>
              <a:gd name="connsiteX1" fmla="*/ 1952767 w 6331697"/>
              <a:gd name="connsiteY1" fmla="*/ 782916 h 6550734"/>
              <a:gd name="connsiteX2" fmla="*/ 2499418 w 6331697"/>
              <a:gd name="connsiteY2" fmla="*/ 7926 h 6550734"/>
              <a:gd name="connsiteX3" fmla="*/ 2628626 w 6331697"/>
              <a:gd name="connsiteY3" fmla="*/ 365735 h 6550734"/>
              <a:gd name="connsiteX4" fmla="*/ 3095767 w 6331697"/>
              <a:gd name="connsiteY4" fmla="*/ 110154 h 6550734"/>
              <a:gd name="connsiteX5" fmla="*/ 3254793 w 6331697"/>
              <a:gd name="connsiteY5" fmla="*/ 792854 h 6550734"/>
              <a:gd name="connsiteX6" fmla="*/ 2906922 w 6331697"/>
              <a:gd name="connsiteY6" fmla="*/ 1362484 h 6550734"/>
              <a:gd name="connsiteX7" fmla="*/ 2519295 w 6331697"/>
              <a:gd name="connsiteY7" fmla="*/ 1929014 h 6550734"/>
              <a:gd name="connsiteX8" fmla="*/ 2728019 w 6331697"/>
              <a:gd name="connsiteY8" fmla="*/ 2433075 h 6550734"/>
              <a:gd name="connsiteX9" fmla="*/ 2698201 w 6331697"/>
              <a:gd name="connsiteY9" fmla="*/ 3141588 h 6550734"/>
              <a:gd name="connsiteX10" fmla="*/ 4686028 w 6331697"/>
              <a:gd name="connsiteY10" fmla="*/ 3068915 h 6550734"/>
              <a:gd name="connsiteX11" fmla="*/ 5689878 w 6331697"/>
              <a:gd name="connsiteY11" fmla="*/ 3834493 h 6550734"/>
              <a:gd name="connsiteX12" fmla="*/ 6057627 w 6331697"/>
              <a:gd name="connsiteY12" fmla="*/ 5017249 h 6550734"/>
              <a:gd name="connsiteX13" fmla="*/ 6316045 w 6331697"/>
              <a:gd name="connsiteY13" fmla="*/ 4868161 h 6550734"/>
              <a:gd name="connsiteX14" fmla="*/ 6137140 w 6331697"/>
              <a:gd name="connsiteY14" fmla="*/ 5881953 h 6550734"/>
              <a:gd name="connsiteX15" fmla="*/ 4805297 w 6331697"/>
              <a:gd name="connsiteY15" fmla="*/ 6378910 h 6550734"/>
              <a:gd name="connsiteX16" fmla="*/ 2966558 w 6331697"/>
              <a:gd name="connsiteY16" fmla="*/ 6408727 h 6550734"/>
              <a:gd name="connsiteX17" fmla="*/ 3890896 w 6331697"/>
              <a:gd name="connsiteY17" fmla="*/ 5583780 h 6550734"/>
              <a:gd name="connsiteX18" fmla="*/ 2559053 w 6331697"/>
              <a:gd name="connsiteY18" fmla="*/ 5037127 h 6550734"/>
              <a:gd name="connsiteX19" fmla="*/ 2171427 w 6331697"/>
              <a:gd name="connsiteY19" fmla="*/ 6130432 h 6550734"/>
              <a:gd name="connsiteX20" fmla="*/ 1058245 w 6331697"/>
              <a:gd name="connsiteY20" fmla="*/ 6180127 h 6550734"/>
              <a:gd name="connsiteX21" fmla="*/ 1604897 w 6331697"/>
              <a:gd name="connsiteY21" fmla="*/ 5335301 h 6550734"/>
              <a:gd name="connsiteX22" fmla="*/ 978731 w 6331697"/>
              <a:gd name="connsiteY22" fmla="*/ 4480536 h 6550734"/>
              <a:gd name="connsiteX23" fmla="*/ 829644 w 6331697"/>
              <a:gd name="connsiteY23" fmla="*/ 3337536 h 6550734"/>
              <a:gd name="connsiteX24" fmla="*/ 263114 w 6331697"/>
              <a:gd name="connsiteY24" fmla="*/ 3072793 h 6550734"/>
              <a:gd name="connsiteX25" fmla="*/ 24575 w 6331697"/>
              <a:gd name="connsiteY25" fmla="*/ 2761067 h 6550734"/>
              <a:gd name="connsiteX26" fmla="*/ 829645 w 6331697"/>
              <a:gd name="connsiteY26" fmla="*/ 1946058 h 6550734"/>
              <a:gd name="connsiteX27" fmla="*/ 1545262 w 6331697"/>
              <a:gd name="connsiteY27" fmla="*/ 1687639 h 6550734"/>
              <a:gd name="connsiteX0" fmla="*/ 1545262 w 6595053"/>
              <a:gd name="connsiteY0" fmla="*/ 1687639 h 6550734"/>
              <a:gd name="connsiteX1" fmla="*/ 1952767 w 6595053"/>
              <a:gd name="connsiteY1" fmla="*/ 782916 h 6550734"/>
              <a:gd name="connsiteX2" fmla="*/ 2499418 w 6595053"/>
              <a:gd name="connsiteY2" fmla="*/ 7926 h 6550734"/>
              <a:gd name="connsiteX3" fmla="*/ 2628626 w 6595053"/>
              <a:gd name="connsiteY3" fmla="*/ 365735 h 6550734"/>
              <a:gd name="connsiteX4" fmla="*/ 3095767 w 6595053"/>
              <a:gd name="connsiteY4" fmla="*/ 110154 h 6550734"/>
              <a:gd name="connsiteX5" fmla="*/ 3254793 w 6595053"/>
              <a:gd name="connsiteY5" fmla="*/ 792854 h 6550734"/>
              <a:gd name="connsiteX6" fmla="*/ 2906922 w 6595053"/>
              <a:gd name="connsiteY6" fmla="*/ 1362484 h 6550734"/>
              <a:gd name="connsiteX7" fmla="*/ 2519295 w 6595053"/>
              <a:gd name="connsiteY7" fmla="*/ 1929014 h 6550734"/>
              <a:gd name="connsiteX8" fmla="*/ 2728019 w 6595053"/>
              <a:gd name="connsiteY8" fmla="*/ 2433075 h 6550734"/>
              <a:gd name="connsiteX9" fmla="*/ 2698201 w 6595053"/>
              <a:gd name="connsiteY9" fmla="*/ 3141588 h 6550734"/>
              <a:gd name="connsiteX10" fmla="*/ 4686028 w 6595053"/>
              <a:gd name="connsiteY10" fmla="*/ 3068915 h 6550734"/>
              <a:gd name="connsiteX11" fmla="*/ 5689878 w 6595053"/>
              <a:gd name="connsiteY11" fmla="*/ 3834493 h 6550734"/>
              <a:gd name="connsiteX12" fmla="*/ 6057627 w 6595053"/>
              <a:gd name="connsiteY12" fmla="*/ 5017249 h 6550734"/>
              <a:gd name="connsiteX13" fmla="*/ 6594341 w 6595053"/>
              <a:gd name="connsiteY13" fmla="*/ 4679318 h 6550734"/>
              <a:gd name="connsiteX14" fmla="*/ 6137140 w 6595053"/>
              <a:gd name="connsiteY14" fmla="*/ 5881953 h 6550734"/>
              <a:gd name="connsiteX15" fmla="*/ 4805297 w 6595053"/>
              <a:gd name="connsiteY15" fmla="*/ 6378910 h 6550734"/>
              <a:gd name="connsiteX16" fmla="*/ 2966558 w 6595053"/>
              <a:gd name="connsiteY16" fmla="*/ 6408727 h 6550734"/>
              <a:gd name="connsiteX17" fmla="*/ 3890896 w 6595053"/>
              <a:gd name="connsiteY17" fmla="*/ 5583780 h 6550734"/>
              <a:gd name="connsiteX18" fmla="*/ 2559053 w 6595053"/>
              <a:gd name="connsiteY18" fmla="*/ 5037127 h 6550734"/>
              <a:gd name="connsiteX19" fmla="*/ 2171427 w 6595053"/>
              <a:gd name="connsiteY19" fmla="*/ 6130432 h 6550734"/>
              <a:gd name="connsiteX20" fmla="*/ 1058245 w 6595053"/>
              <a:gd name="connsiteY20" fmla="*/ 6180127 h 6550734"/>
              <a:gd name="connsiteX21" fmla="*/ 1604897 w 6595053"/>
              <a:gd name="connsiteY21" fmla="*/ 5335301 h 6550734"/>
              <a:gd name="connsiteX22" fmla="*/ 978731 w 6595053"/>
              <a:gd name="connsiteY22" fmla="*/ 4480536 h 6550734"/>
              <a:gd name="connsiteX23" fmla="*/ 829644 w 6595053"/>
              <a:gd name="connsiteY23" fmla="*/ 3337536 h 6550734"/>
              <a:gd name="connsiteX24" fmla="*/ 263114 w 6595053"/>
              <a:gd name="connsiteY24" fmla="*/ 3072793 h 6550734"/>
              <a:gd name="connsiteX25" fmla="*/ 24575 w 6595053"/>
              <a:gd name="connsiteY25" fmla="*/ 2761067 h 6550734"/>
              <a:gd name="connsiteX26" fmla="*/ 829645 w 6595053"/>
              <a:gd name="connsiteY26" fmla="*/ 1946058 h 6550734"/>
              <a:gd name="connsiteX27" fmla="*/ 1545262 w 6595053"/>
              <a:gd name="connsiteY27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6137140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5958235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254793 w 6622642"/>
              <a:gd name="connsiteY5" fmla="*/ 792854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075888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423 h 6484799"/>
              <a:gd name="connsiteX1" fmla="*/ 1952767 w 6622642"/>
              <a:gd name="connsiteY1" fmla="*/ 782700 h 6484799"/>
              <a:gd name="connsiteX2" fmla="*/ 2499418 w 6622642"/>
              <a:gd name="connsiteY2" fmla="*/ 7710 h 6484799"/>
              <a:gd name="connsiteX3" fmla="*/ 2628626 w 6622642"/>
              <a:gd name="connsiteY3" fmla="*/ 365519 h 6484799"/>
              <a:gd name="connsiteX4" fmla="*/ 2966558 w 6622642"/>
              <a:gd name="connsiteY4" fmla="*/ 30425 h 6484799"/>
              <a:gd name="connsiteX5" fmla="*/ 3075888 w 6622642"/>
              <a:gd name="connsiteY5" fmla="*/ 713125 h 6484799"/>
              <a:gd name="connsiteX6" fmla="*/ 2857226 w 6622642"/>
              <a:gd name="connsiteY6" fmla="*/ 1302633 h 6484799"/>
              <a:gd name="connsiteX7" fmla="*/ 2519295 w 6622642"/>
              <a:gd name="connsiteY7" fmla="*/ 1928798 h 6484799"/>
              <a:gd name="connsiteX8" fmla="*/ 2728019 w 6622642"/>
              <a:gd name="connsiteY8" fmla="*/ 2432859 h 6484799"/>
              <a:gd name="connsiteX9" fmla="*/ 2698201 w 6622642"/>
              <a:gd name="connsiteY9" fmla="*/ 3141372 h 6484799"/>
              <a:gd name="connsiteX10" fmla="*/ 4686028 w 6622642"/>
              <a:gd name="connsiteY10" fmla="*/ 3068699 h 6484799"/>
              <a:gd name="connsiteX11" fmla="*/ 5689878 w 6622642"/>
              <a:gd name="connsiteY11" fmla="*/ 3834277 h 6484799"/>
              <a:gd name="connsiteX12" fmla="*/ 6057627 w 6622642"/>
              <a:gd name="connsiteY12" fmla="*/ 5017033 h 6484799"/>
              <a:gd name="connsiteX13" fmla="*/ 6594341 w 6622642"/>
              <a:gd name="connsiteY13" fmla="*/ 4679102 h 6484799"/>
              <a:gd name="connsiteX14" fmla="*/ 6504890 w 6622642"/>
              <a:gd name="connsiteY14" fmla="*/ 5344759 h 6484799"/>
              <a:gd name="connsiteX15" fmla="*/ 5958235 w 6622642"/>
              <a:gd name="connsiteY15" fmla="*/ 5881737 h 6484799"/>
              <a:gd name="connsiteX16" fmla="*/ 5441401 w 6622642"/>
              <a:gd name="connsiteY16" fmla="*/ 6388633 h 6484799"/>
              <a:gd name="connsiteX17" fmla="*/ 2966558 w 6622642"/>
              <a:gd name="connsiteY17" fmla="*/ 6408511 h 6484799"/>
              <a:gd name="connsiteX18" fmla="*/ 3890896 w 6622642"/>
              <a:gd name="connsiteY18" fmla="*/ 5583564 h 6484799"/>
              <a:gd name="connsiteX19" fmla="*/ 2559053 w 6622642"/>
              <a:gd name="connsiteY19" fmla="*/ 5036911 h 6484799"/>
              <a:gd name="connsiteX20" fmla="*/ 2171427 w 6622642"/>
              <a:gd name="connsiteY20" fmla="*/ 6130216 h 6484799"/>
              <a:gd name="connsiteX21" fmla="*/ 1058245 w 6622642"/>
              <a:gd name="connsiteY21" fmla="*/ 6179911 h 6484799"/>
              <a:gd name="connsiteX22" fmla="*/ 1604897 w 6622642"/>
              <a:gd name="connsiteY22" fmla="*/ 5335085 h 6484799"/>
              <a:gd name="connsiteX23" fmla="*/ 978731 w 6622642"/>
              <a:gd name="connsiteY23" fmla="*/ 4480320 h 6484799"/>
              <a:gd name="connsiteX24" fmla="*/ 829644 w 6622642"/>
              <a:gd name="connsiteY24" fmla="*/ 3337320 h 6484799"/>
              <a:gd name="connsiteX25" fmla="*/ 263114 w 6622642"/>
              <a:gd name="connsiteY25" fmla="*/ 3072577 h 6484799"/>
              <a:gd name="connsiteX26" fmla="*/ 24575 w 6622642"/>
              <a:gd name="connsiteY26" fmla="*/ 2760851 h 6484799"/>
              <a:gd name="connsiteX27" fmla="*/ 829645 w 6622642"/>
              <a:gd name="connsiteY27" fmla="*/ 1945842 h 6484799"/>
              <a:gd name="connsiteX28" fmla="*/ 1545262 w 6622642"/>
              <a:gd name="connsiteY28" fmla="*/ 1687423 h 6484799"/>
              <a:gd name="connsiteX0" fmla="*/ 1545262 w 6622642"/>
              <a:gd name="connsiteY0" fmla="*/ 1683446 h 6480822"/>
              <a:gd name="connsiteX1" fmla="*/ 1932889 w 6622642"/>
              <a:gd name="connsiteY1" fmla="*/ 639575 h 6480822"/>
              <a:gd name="connsiteX2" fmla="*/ 2499418 w 6622642"/>
              <a:gd name="connsiteY2" fmla="*/ 3733 h 6480822"/>
              <a:gd name="connsiteX3" fmla="*/ 2628626 w 6622642"/>
              <a:gd name="connsiteY3" fmla="*/ 361542 h 6480822"/>
              <a:gd name="connsiteX4" fmla="*/ 2966558 w 6622642"/>
              <a:gd name="connsiteY4" fmla="*/ 26448 h 6480822"/>
              <a:gd name="connsiteX5" fmla="*/ 3075888 w 6622642"/>
              <a:gd name="connsiteY5" fmla="*/ 709148 h 6480822"/>
              <a:gd name="connsiteX6" fmla="*/ 2857226 w 6622642"/>
              <a:gd name="connsiteY6" fmla="*/ 1298656 h 6480822"/>
              <a:gd name="connsiteX7" fmla="*/ 2519295 w 6622642"/>
              <a:gd name="connsiteY7" fmla="*/ 1924821 h 6480822"/>
              <a:gd name="connsiteX8" fmla="*/ 2728019 w 6622642"/>
              <a:gd name="connsiteY8" fmla="*/ 2428882 h 6480822"/>
              <a:gd name="connsiteX9" fmla="*/ 2698201 w 6622642"/>
              <a:gd name="connsiteY9" fmla="*/ 3137395 h 6480822"/>
              <a:gd name="connsiteX10" fmla="*/ 4686028 w 6622642"/>
              <a:gd name="connsiteY10" fmla="*/ 3064722 h 6480822"/>
              <a:gd name="connsiteX11" fmla="*/ 5689878 w 6622642"/>
              <a:gd name="connsiteY11" fmla="*/ 3830300 h 6480822"/>
              <a:gd name="connsiteX12" fmla="*/ 6057627 w 6622642"/>
              <a:gd name="connsiteY12" fmla="*/ 5013056 h 6480822"/>
              <a:gd name="connsiteX13" fmla="*/ 6594341 w 6622642"/>
              <a:gd name="connsiteY13" fmla="*/ 4675125 h 6480822"/>
              <a:gd name="connsiteX14" fmla="*/ 6504890 w 6622642"/>
              <a:gd name="connsiteY14" fmla="*/ 5340782 h 6480822"/>
              <a:gd name="connsiteX15" fmla="*/ 5958235 w 6622642"/>
              <a:gd name="connsiteY15" fmla="*/ 5877760 h 6480822"/>
              <a:gd name="connsiteX16" fmla="*/ 5441401 w 6622642"/>
              <a:gd name="connsiteY16" fmla="*/ 6384656 h 6480822"/>
              <a:gd name="connsiteX17" fmla="*/ 2966558 w 6622642"/>
              <a:gd name="connsiteY17" fmla="*/ 6404534 h 6480822"/>
              <a:gd name="connsiteX18" fmla="*/ 3890896 w 6622642"/>
              <a:gd name="connsiteY18" fmla="*/ 5579587 h 6480822"/>
              <a:gd name="connsiteX19" fmla="*/ 2559053 w 6622642"/>
              <a:gd name="connsiteY19" fmla="*/ 5032934 h 6480822"/>
              <a:gd name="connsiteX20" fmla="*/ 2171427 w 6622642"/>
              <a:gd name="connsiteY20" fmla="*/ 6126239 h 6480822"/>
              <a:gd name="connsiteX21" fmla="*/ 1058245 w 6622642"/>
              <a:gd name="connsiteY21" fmla="*/ 6175934 h 6480822"/>
              <a:gd name="connsiteX22" fmla="*/ 1604897 w 6622642"/>
              <a:gd name="connsiteY22" fmla="*/ 5331108 h 6480822"/>
              <a:gd name="connsiteX23" fmla="*/ 978731 w 6622642"/>
              <a:gd name="connsiteY23" fmla="*/ 4476343 h 6480822"/>
              <a:gd name="connsiteX24" fmla="*/ 829644 w 6622642"/>
              <a:gd name="connsiteY24" fmla="*/ 3333343 h 6480822"/>
              <a:gd name="connsiteX25" fmla="*/ 263114 w 6622642"/>
              <a:gd name="connsiteY25" fmla="*/ 3068600 h 6480822"/>
              <a:gd name="connsiteX26" fmla="*/ 24575 w 6622642"/>
              <a:gd name="connsiteY26" fmla="*/ 2756874 h 6480822"/>
              <a:gd name="connsiteX27" fmla="*/ 829645 w 6622642"/>
              <a:gd name="connsiteY27" fmla="*/ 1941865 h 6480822"/>
              <a:gd name="connsiteX28" fmla="*/ 1545262 w 6622642"/>
              <a:gd name="connsiteY28" fmla="*/ 1683446 h 6480822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175279 w 6622642"/>
              <a:gd name="connsiteY5" fmla="*/ 745196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3006314 w 6622642"/>
              <a:gd name="connsiteY9" fmla="*/ 2994538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414736 w 6492116"/>
              <a:gd name="connsiteY0" fmla="*/ 1679737 h 6477113"/>
              <a:gd name="connsiteX1" fmla="*/ 1802363 w 6492116"/>
              <a:gd name="connsiteY1" fmla="*/ 635866 h 6477113"/>
              <a:gd name="connsiteX2" fmla="*/ 2368892 w 6492116"/>
              <a:gd name="connsiteY2" fmla="*/ 24 h 6477113"/>
              <a:gd name="connsiteX3" fmla="*/ 2498100 w 6492116"/>
              <a:gd name="connsiteY3" fmla="*/ 357833 h 6477113"/>
              <a:gd name="connsiteX4" fmla="*/ 3004997 w 6492116"/>
              <a:gd name="connsiteY4" fmla="*/ 22739 h 6477113"/>
              <a:gd name="connsiteX5" fmla="*/ 2945362 w 6492116"/>
              <a:gd name="connsiteY5" fmla="*/ 675622 h 6477113"/>
              <a:gd name="connsiteX6" fmla="*/ 2607430 w 6492116"/>
              <a:gd name="connsiteY6" fmla="*/ 1255191 h 6477113"/>
              <a:gd name="connsiteX7" fmla="*/ 2418587 w 6492116"/>
              <a:gd name="connsiteY7" fmla="*/ 1742208 h 6477113"/>
              <a:gd name="connsiteX8" fmla="*/ 2597493 w 6492116"/>
              <a:gd name="connsiteY8" fmla="*/ 2425173 h 6477113"/>
              <a:gd name="connsiteX9" fmla="*/ 2875788 w 6492116"/>
              <a:gd name="connsiteY9" fmla="*/ 2994538 h 6477113"/>
              <a:gd name="connsiteX10" fmla="*/ 4555502 w 6492116"/>
              <a:gd name="connsiteY10" fmla="*/ 3061013 h 6477113"/>
              <a:gd name="connsiteX11" fmla="*/ 5559352 w 6492116"/>
              <a:gd name="connsiteY11" fmla="*/ 3826591 h 6477113"/>
              <a:gd name="connsiteX12" fmla="*/ 5927101 w 6492116"/>
              <a:gd name="connsiteY12" fmla="*/ 5009347 h 6477113"/>
              <a:gd name="connsiteX13" fmla="*/ 6463815 w 6492116"/>
              <a:gd name="connsiteY13" fmla="*/ 4671416 h 6477113"/>
              <a:gd name="connsiteX14" fmla="*/ 6374364 w 6492116"/>
              <a:gd name="connsiteY14" fmla="*/ 5337073 h 6477113"/>
              <a:gd name="connsiteX15" fmla="*/ 5827709 w 6492116"/>
              <a:gd name="connsiteY15" fmla="*/ 5874051 h 6477113"/>
              <a:gd name="connsiteX16" fmla="*/ 5310875 w 6492116"/>
              <a:gd name="connsiteY16" fmla="*/ 6380947 h 6477113"/>
              <a:gd name="connsiteX17" fmla="*/ 2836032 w 6492116"/>
              <a:gd name="connsiteY17" fmla="*/ 6400825 h 6477113"/>
              <a:gd name="connsiteX18" fmla="*/ 3760370 w 6492116"/>
              <a:gd name="connsiteY18" fmla="*/ 5575878 h 6477113"/>
              <a:gd name="connsiteX19" fmla="*/ 2428527 w 6492116"/>
              <a:gd name="connsiteY19" fmla="*/ 5029225 h 6477113"/>
              <a:gd name="connsiteX20" fmla="*/ 2040901 w 6492116"/>
              <a:gd name="connsiteY20" fmla="*/ 6122530 h 6477113"/>
              <a:gd name="connsiteX21" fmla="*/ 927719 w 6492116"/>
              <a:gd name="connsiteY21" fmla="*/ 6172225 h 6477113"/>
              <a:gd name="connsiteX22" fmla="*/ 1474371 w 6492116"/>
              <a:gd name="connsiteY22" fmla="*/ 5327399 h 6477113"/>
              <a:gd name="connsiteX23" fmla="*/ 848205 w 6492116"/>
              <a:gd name="connsiteY23" fmla="*/ 4472634 h 6477113"/>
              <a:gd name="connsiteX24" fmla="*/ 699118 w 6492116"/>
              <a:gd name="connsiteY24" fmla="*/ 3329634 h 6477113"/>
              <a:gd name="connsiteX25" fmla="*/ 132588 w 6492116"/>
              <a:gd name="connsiteY25" fmla="*/ 3064891 h 6477113"/>
              <a:gd name="connsiteX26" fmla="*/ 43136 w 6492116"/>
              <a:gd name="connsiteY26" fmla="*/ 2584200 h 6477113"/>
              <a:gd name="connsiteX27" fmla="*/ 699119 w 6492116"/>
              <a:gd name="connsiteY27" fmla="*/ 1938156 h 6477113"/>
              <a:gd name="connsiteX28" fmla="*/ 1414736 w 6492116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38173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7284 h 6484660"/>
              <a:gd name="connsiteX1" fmla="*/ 1771644 w 6461397"/>
              <a:gd name="connsiteY1" fmla="*/ 643413 h 6484660"/>
              <a:gd name="connsiteX2" fmla="*/ 2308356 w 6461397"/>
              <a:gd name="connsiteY2" fmla="*/ 7571 h 6484660"/>
              <a:gd name="connsiteX3" fmla="*/ 2467381 w 6461397"/>
              <a:gd name="connsiteY3" fmla="*/ 365380 h 6484660"/>
              <a:gd name="connsiteX4" fmla="*/ 2894765 w 6461397"/>
              <a:gd name="connsiteY4" fmla="*/ 10408 h 6484660"/>
              <a:gd name="connsiteX5" fmla="*/ 2914643 w 6461397"/>
              <a:gd name="connsiteY5" fmla="*/ 683169 h 6484660"/>
              <a:gd name="connsiteX6" fmla="*/ 2576711 w 6461397"/>
              <a:gd name="connsiteY6" fmla="*/ 1262738 h 6484660"/>
              <a:gd name="connsiteX7" fmla="*/ 2387868 w 6461397"/>
              <a:gd name="connsiteY7" fmla="*/ 1749755 h 6484660"/>
              <a:gd name="connsiteX8" fmla="*/ 2566774 w 6461397"/>
              <a:gd name="connsiteY8" fmla="*/ 2432720 h 6484660"/>
              <a:gd name="connsiteX9" fmla="*/ 2845069 w 6461397"/>
              <a:gd name="connsiteY9" fmla="*/ 3002085 h 6484660"/>
              <a:gd name="connsiteX10" fmla="*/ 4524783 w 6461397"/>
              <a:gd name="connsiteY10" fmla="*/ 3068560 h 6484660"/>
              <a:gd name="connsiteX11" fmla="*/ 5528633 w 6461397"/>
              <a:gd name="connsiteY11" fmla="*/ 3834138 h 6484660"/>
              <a:gd name="connsiteX12" fmla="*/ 5896382 w 6461397"/>
              <a:gd name="connsiteY12" fmla="*/ 5016894 h 6484660"/>
              <a:gd name="connsiteX13" fmla="*/ 6433096 w 6461397"/>
              <a:gd name="connsiteY13" fmla="*/ 4678963 h 6484660"/>
              <a:gd name="connsiteX14" fmla="*/ 6343645 w 6461397"/>
              <a:gd name="connsiteY14" fmla="*/ 5344620 h 6484660"/>
              <a:gd name="connsiteX15" fmla="*/ 5796990 w 6461397"/>
              <a:gd name="connsiteY15" fmla="*/ 5881598 h 6484660"/>
              <a:gd name="connsiteX16" fmla="*/ 5280156 w 6461397"/>
              <a:gd name="connsiteY16" fmla="*/ 6388494 h 6484660"/>
              <a:gd name="connsiteX17" fmla="*/ 2805313 w 6461397"/>
              <a:gd name="connsiteY17" fmla="*/ 6408372 h 6484660"/>
              <a:gd name="connsiteX18" fmla="*/ 3729651 w 6461397"/>
              <a:gd name="connsiteY18" fmla="*/ 5583425 h 6484660"/>
              <a:gd name="connsiteX19" fmla="*/ 2397808 w 6461397"/>
              <a:gd name="connsiteY19" fmla="*/ 5036772 h 6484660"/>
              <a:gd name="connsiteX20" fmla="*/ 2010182 w 6461397"/>
              <a:gd name="connsiteY20" fmla="*/ 6130077 h 6484660"/>
              <a:gd name="connsiteX21" fmla="*/ 897000 w 6461397"/>
              <a:gd name="connsiteY21" fmla="*/ 6179772 h 6484660"/>
              <a:gd name="connsiteX22" fmla="*/ 1443652 w 6461397"/>
              <a:gd name="connsiteY22" fmla="*/ 5334946 h 6484660"/>
              <a:gd name="connsiteX23" fmla="*/ 817486 w 6461397"/>
              <a:gd name="connsiteY23" fmla="*/ 4480181 h 6484660"/>
              <a:gd name="connsiteX24" fmla="*/ 668399 w 6461397"/>
              <a:gd name="connsiteY24" fmla="*/ 3337181 h 6484660"/>
              <a:gd name="connsiteX25" fmla="*/ 270834 w 6461397"/>
              <a:gd name="connsiteY25" fmla="*/ 3032682 h 6484660"/>
              <a:gd name="connsiteX26" fmla="*/ 12417 w 6461397"/>
              <a:gd name="connsiteY26" fmla="*/ 2591747 h 6484660"/>
              <a:gd name="connsiteX27" fmla="*/ 668400 w 6461397"/>
              <a:gd name="connsiteY27" fmla="*/ 1945703 h 6484660"/>
              <a:gd name="connsiteX28" fmla="*/ 1384017 w 6461397"/>
              <a:gd name="connsiteY28" fmla="*/ 1687284 h 6484660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894765 w 6461397"/>
              <a:gd name="connsiteY4" fmla="*/ 2861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1117 h 6478493"/>
              <a:gd name="connsiteX1" fmla="*/ 1771644 w 6461397"/>
              <a:gd name="connsiteY1" fmla="*/ 637246 h 6478493"/>
              <a:gd name="connsiteX2" fmla="*/ 2308356 w 6461397"/>
              <a:gd name="connsiteY2" fmla="*/ 1404 h 6478493"/>
              <a:gd name="connsiteX3" fmla="*/ 2467381 w 6461397"/>
              <a:gd name="connsiteY3" fmla="*/ 359213 h 6478493"/>
              <a:gd name="connsiteX4" fmla="*/ 2894765 w 6461397"/>
              <a:gd name="connsiteY4" fmla="*/ 4241 h 6478493"/>
              <a:gd name="connsiteX5" fmla="*/ 2914643 w 6461397"/>
              <a:gd name="connsiteY5" fmla="*/ 677002 h 6478493"/>
              <a:gd name="connsiteX6" fmla="*/ 2576711 w 6461397"/>
              <a:gd name="connsiteY6" fmla="*/ 1256571 h 6478493"/>
              <a:gd name="connsiteX7" fmla="*/ 2387868 w 6461397"/>
              <a:gd name="connsiteY7" fmla="*/ 1743588 h 6478493"/>
              <a:gd name="connsiteX8" fmla="*/ 2566774 w 6461397"/>
              <a:gd name="connsiteY8" fmla="*/ 2426553 h 6478493"/>
              <a:gd name="connsiteX9" fmla="*/ 2845069 w 6461397"/>
              <a:gd name="connsiteY9" fmla="*/ 2995918 h 6478493"/>
              <a:gd name="connsiteX10" fmla="*/ 4524783 w 6461397"/>
              <a:gd name="connsiteY10" fmla="*/ 3062393 h 6478493"/>
              <a:gd name="connsiteX11" fmla="*/ 5528633 w 6461397"/>
              <a:gd name="connsiteY11" fmla="*/ 3827971 h 6478493"/>
              <a:gd name="connsiteX12" fmla="*/ 5896382 w 6461397"/>
              <a:gd name="connsiteY12" fmla="*/ 5010727 h 6478493"/>
              <a:gd name="connsiteX13" fmla="*/ 6433096 w 6461397"/>
              <a:gd name="connsiteY13" fmla="*/ 4672796 h 6478493"/>
              <a:gd name="connsiteX14" fmla="*/ 6343645 w 6461397"/>
              <a:gd name="connsiteY14" fmla="*/ 5338453 h 6478493"/>
              <a:gd name="connsiteX15" fmla="*/ 5796990 w 6461397"/>
              <a:gd name="connsiteY15" fmla="*/ 5875431 h 6478493"/>
              <a:gd name="connsiteX16" fmla="*/ 5280156 w 6461397"/>
              <a:gd name="connsiteY16" fmla="*/ 6382327 h 6478493"/>
              <a:gd name="connsiteX17" fmla="*/ 2805313 w 6461397"/>
              <a:gd name="connsiteY17" fmla="*/ 6402205 h 6478493"/>
              <a:gd name="connsiteX18" fmla="*/ 3729651 w 6461397"/>
              <a:gd name="connsiteY18" fmla="*/ 5577258 h 6478493"/>
              <a:gd name="connsiteX19" fmla="*/ 2397808 w 6461397"/>
              <a:gd name="connsiteY19" fmla="*/ 5030605 h 6478493"/>
              <a:gd name="connsiteX20" fmla="*/ 2010182 w 6461397"/>
              <a:gd name="connsiteY20" fmla="*/ 6123910 h 6478493"/>
              <a:gd name="connsiteX21" fmla="*/ 897000 w 6461397"/>
              <a:gd name="connsiteY21" fmla="*/ 6173605 h 6478493"/>
              <a:gd name="connsiteX22" fmla="*/ 1443652 w 6461397"/>
              <a:gd name="connsiteY22" fmla="*/ 5328779 h 6478493"/>
              <a:gd name="connsiteX23" fmla="*/ 817486 w 6461397"/>
              <a:gd name="connsiteY23" fmla="*/ 4474014 h 6478493"/>
              <a:gd name="connsiteX24" fmla="*/ 668399 w 6461397"/>
              <a:gd name="connsiteY24" fmla="*/ 3331014 h 6478493"/>
              <a:gd name="connsiteX25" fmla="*/ 270834 w 6461397"/>
              <a:gd name="connsiteY25" fmla="*/ 3026515 h 6478493"/>
              <a:gd name="connsiteX26" fmla="*/ 12417 w 6461397"/>
              <a:gd name="connsiteY26" fmla="*/ 2585580 h 6478493"/>
              <a:gd name="connsiteX27" fmla="*/ 668400 w 6461397"/>
              <a:gd name="connsiteY27" fmla="*/ 1939536 h 6478493"/>
              <a:gd name="connsiteX28" fmla="*/ 1384017 w 6461397"/>
              <a:gd name="connsiteY28" fmla="*/ 1681117 h 6478493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387868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626408 w 6461397"/>
              <a:gd name="connsiteY8" fmla="*/ 2386749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715860 w 6461397"/>
              <a:gd name="connsiteY8" fmla="*/ 2217783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61397" h="6478445">
                <a:moveTo>
                  <a:pt x="1384017" y="1681069"/>
                </a:moveTo>
                <a:cubicBezTo>
                  <a:pt x="1567891" y="1464021"/>
                  <a:pt x="1645748" y="925433"/>
                  <a:pt x="1771644" y="637198"/>
                </a:cubicBezTo>
                <a:cubicBezTo>
                  <a:pt x="1897540" y="348963"/>
                  <a:pt x="2043313" y="-2001"/>
                  <a:pt x="2308356" y="1356"/>
                </a:cubicBezTo>
                <a:cubicBezTo>
                  <a:pt x="2573399" y="4713"/>
                  <a:pt x="2369646" y="358692"/>
                  <a:pt x="2467381" y="359165"/>
                </a:cubicBezTo>
                <a:cubicBezTo>
                  <a:pt x="2565116" y="359638"/>
                  <a:pt x="2621438" y="60558"/>
                  <a:pt x="2894765" y="4193"/>
                </a:cubicBezTo>
                <a:cubicBezTo>
                  <a:pt x="3168092" y="-52172"/>
                  <a:pt x="2951087" y="474859"/>
                  <a:pt x="2914643" y="676954"/>
                </a:cubicBezTo>
                <a:cubicBezTo>
                  <a:pt x="2878199" y="879049"/>
                  <a:pt x="2745676" y="1039002"/>
                  <a:pt x="2676102" y="1216766"/>
                </a:cubicBezTo>
                <a:cubicBezTo>
                  <a:pt x="2606528" y="1394530"/>
                  <a:pt x="2490573" y="1576704"/>
                  <a:pt x="2497199" y="1743540"/>
                </a:cubicBezTo>
                <a:cubicBezTo>
                  <a:pt x="2503825" y="1910376"/>
                  <a:pt x="2657882" y="2009061"/>
                  <a:pt x="2715860" y="2217783"/>
                </a:cubicBezTo>
                <a:cubicBezTo>
                  <a:pt x="2773838" y="2426505"/>
                  <a:pt x="2543582" y="2855110"/>
                  <a:pt x="2845069" y="2995870"/>
                </a:cubicBezTo>
                <a:cubicBezTo>
                  <a:pt x="3146556" y="3136630"/>
                  <a:pt x="4046048" y="2936922"/>
                  <a:pt x="4524783" y="3062345"/>
                </a:cubicBezTo>
                <a:cubicBezTo>
                  <a:pt x="5003518" y="3187768"/>
                  <a:pt x="5300033" y="3503201"/>
                  <a:pt x="5528633" y="3827923"/>
                </a:cubicBezTo>
                <a:cubicBezTo>
                  <a:pt x="5757233" y="4152645"/>
                  <a:pt x="5745638" y="4869875"/>
                  <a:pt x="5896382" y="5010679"/>
                </a:cubicBezTo>
                <a:cubicBezTo>
                  <a:pt x="6047126" y="5151483"/>
                  <a:pt x="6358552" y="4618127"/>
                  <a:pt x="6433096" y="4672748"/>
                </a:cubicBezTo>
                <a:cubicBezTo>
                  <a:pt x="6507640" y="4727369"/>
                  <a:pt x="6419845" y="5137966"/>
                  <a:pt x="6343645" y="5338405"/>
                </a:cubicBezTo>
                <a:cubicBezTo>
                  <a:pt x="6267445" y="5538844"/>
                  <a:pt x="5974238" y="5701404"/>
                  <a:pt x="5796990" y="5875383"/>
                </a:cubicBezTo>
                <a:cubicBezTo>
                  <a:pt x="5619742" y="6049362"/>
                  <a:pt x="5778769" y="6294483"/>
                  <a:pt x="5280156" y="6382279"/>
                </a:cubicBezTo>
                <a:cubicBezTo>
                  <a:pt x="4781543" y="6470075"/>
                  <a:pt x="3063730" y="6536335"/>
                  <a:pt x="2805313" y="6402157"/>
                </a:cubicBezTo>
                <a:cubicBezTo>
                  <a:pt x="2546896" y="6267979"/>
                  <a:pt x="3966534" y="5775993"/>
                  <a:pt x="3729651" y="5577210"/>
                </a:cubicBezTo>
                <a:cubicBezTo>
                  <a:pt x="3492768" y="5378427"/>
                  <a:pt x="2684386" y="4939448"/>
                  <a:pt x="2397808" y="5030557"/>
                </a:cubicBezTo>
                <a:cubicBezTo>
                  <a:pt x="2111230" y="5121666"/>
                  <a:pt x="2260317" y="5933362"/>
                  <a:pt x="2010182" y="6123862"/>
                </a:cubicBezTo>
                <a:cubicBezTo>
                  <a:pt x="1760047" y="6314362"/>
                  <a:pt x="991422" y="6306079"/>
                  <a:pt x="897000" y="6173557"/>
                </a:cubicBezTo>
                <a:cubicBezTo>
                  <a:pt x="802578" y="6041035"/>
                  <a:pt x="1456904" y="5611996"/>
                  <a:pt x="1443652" y="5328731"/>
                </a:cubicBezTo>
                <a:cubicBezTo>
                  <a:pt x="1430400" y="5045466"/>
                  <a:pt x="963260" y="4810240"/>
                  <a:pt x="817486" y="4473966"/>
                </a:cubicBezTo>
                <a:cubicBezTo>
                  <a:pt x="671712" y="4137692"/>
                  <a:pt x="759508" y="3572216"/>
                  <a:pt x="668399" y="3330966"/>
                </a:cubicBezTo>
                <a:cubicBezTo>
                  <a:pt x="577290" y="3089716"/>
                  <a:pt x="380164" y="3150706"/>
                  <a:pt x="270834" y="3026467"/>
                </a:cubicBezTo>
                <a:cubicBezTo>
                  <a:pt x="161504" y="2902228"/>
                  <a:pt x="-53844" y="2766695"/>
                  <a:pt x="12417" y="2585532"/>
                </a:cubicBezTo>
                <a:cubicBezTo>
                  <a:pt x="78678" y="2404369"/>
                  <a:pt x="439800" y="2090232"/>
                  <a:pt x="668400" y="1939488"/>
                </a:cubicBezTo>
                <a:cubicBezTo>
                  <a:pt x="897000" y="1788744"/>
                  <a:pt x="1200143" y="1898117"/>
                  <a:pt x="1384017" y="1681069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7669AD0-B18A-CEE7-AE3B-1D2C3D9FA1E6}"/>
              </a:ext>
            </a:extLst>
          </p:cNvPr>
          <p:cNvSpPr>
            <a:spLocks noChangeAspect="1"/>
          </p:cNvSpPr>
          <p:nvPr/>
        </p:nvSpPr>
        <p:spPr>
          <a:xfrm>
            <a:off x="6095999" y="2420218"/>
            <a:ext cx="1980970" cy="1986197"/>
          </a:xfrm>
          <a:custGeom>
            <a:avLst/>
            <a:gdLst>
              <a:gd name="connsiteX0" fmla="*/ 1595419 w 6815153"/>
              <a:gd name="connsiteY0" fmla="*/ 1568960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223819 w 6815153"/>
              <a:gd name="connsiteY0" fmla="*/ 922916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462358 w 6815153"/>
              <a:gd name="connsiteY0" fmla="*/ 744012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0 w 6869630"/>
              <a:gd name="connsiteY0" fmla="*/ 942795 h 4844898"/>
              <a:gd name="connsiteX1" fmla="*/ 2385392 w 6869630"/>
              <a:gd name="connsiteY1" fmla="*/ 942795 h 4844898"/>
              <a:gd name="connsiteX2" fmla="*/ 3081131 w 6869630"/>
              <a:gd name="connsiteY2" fmla="*/ 38334 h 4844898"/>
              <a:gd name="connsiteX3" fmla="*/ 3925957 w 6869630"/>
              <a:gd name="connsiteY3" fmla="*/ 286812 h 4844898"/>
              <a:gd name="connsiteX4" fmla="*/ 3448879 w 6869630"/>
              <a:gd name="connsiteY4" fmla="*/ 1360238 h 4844898"/>
              <a:gd name="connsiteX5" fmla="*/ 3588026 w 6869630"/>
              <a:gd name="connsiteY5" fmla="*/ 2324334 h 4844898"/>
              <a:gd name="connsiteX6" fmla="*/ 6321287 w 6869630"/>
              <a:gd name="connsiteY6" fmla="*/ 3835082 h 4844898"/>
              <a:gd name="connsiteX7" fmla="*/ 6818244 w 6869630"/>
              <a:gd name="connsiteY7" fmla="*/ 3328186 h 4844898"/>
              <a:gd name="connsiteX8" fmla="*/ 6708913 w 6869630"/>
              <a:gd name="connsiteY8" fmla="*/ 4252525 h 4844898"/>
              <a:gd name="connsiteX9" fmla="*/ 5536096 w 6869630"/>
              <a:gd name="connsiteY9" fmla="*/ 4749482 h 4844898"/>
              <a:gd name="connsiteX10" fmla="*/ 3697357 w 6869630"/>
              <a:gd name="connsiteY10" fmla="*/ 4779299 h 4844898"/>
              <a:gd name="connsiteX11" fmla="*/ 4661452 w 6869630"/>
              <a:gd name="connsiteY11" fmla="*/ 4043804 h 4844898"/>
              <a:gd name="connsiteX12" fmla="*/ 3289852 w 6869630"/>
              <a:gd name="connsiteY12" fmla="*/ 3407699 h 4844898"/>
              <a:gd name="connsiteX13" fmla="*/ 2902226 w 6869630"/>
              <a:gd name="connsiteY13" fmla="*/ 4501004 h 4844898"/>
              <a:gd name="connsiteX14" fmla="*/ 1789044 w 6869630"/>
              <a:gd name="connsiteY14" fmla="*/ 4550699 h 4844898"/>
              <a:gd name="connsiteX15" fmla="*/ 2335696 w 6869630"/>
              <a:gd name="connsiteY15" fmla="*/ 3586604 h 4844898"/>
              <a:gd name="connsiteX16" fmla="*/ 1461052 w 6869630"/>
              <a:gd name="connsiteY16" fmla="*/ 1688230 h 4844898"/>
              <a:gd name="connsiteX17" fmla="*/ 159026 w 6869630"/>
              <a:gd name="connsiteY17" fmla="*/ 1360238 h 4844898"/>
              <a:gd name="connsiteX18" fmla="*/ 228600 w 6869630"/>
              <a:gd name="connsiteY18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406576 w 6815154"/>
              <a:gd name="connsiteY16" fmla="*/ 1688230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297246 w 6815154"/>
              <a:gd name="connsiteY16" fmla="*/ 1777682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183943 w 6668181"/>
              <a:gd name="connsiteY0" fmla="*/ 942795 h 4844898"/>
              <a:gd name="connsiteX1" fmla="*/ 2879682 w 6668181"/>
              <a:gd name="connsiteY1" fmla="*/ 38334 h 4844898"/>
              <a:gd name="connsiteX2" fmla="*/ 3724508 w 6668181"/>
              <a:gd name="connsiteY2" fmla="*/ 286812 h 4844898"/>
              <a:gd name="connsiteX3" fmla="*/ 3247430 w 6668181"/>
              <a:gd name="connsiteY3" fmla="*/ 1360238 h 4844898"/>
              <a:gd name="connsiteX4" fmla="*/ 3386577 w 6668181"/>
              <a:gd name="connsiteY4" fmla="*/ 2324334 h 4844898"/>
              <a:gd name="connsiteX5" fmla="*/ 6119838 w 6668181"/>
              <a:gd name="connsiteY5" fmla="*/ 3835082 h 4844898"/>
              <a:gd name="connsiteX6" fmla="*/ 6616795 w 6668181"/>
              <a:gd name="connsiteY6" fmla="*/ 3328186 h 4844898"/>
              <a:gd name="connsiteX7" fmla="*/ 6507464 w 6668181"/>
              <a:gd name="connsiteY7" fmla="*/ 4252525 h 4844898"/>
              <a:gd name="connsiteX8" fmla="*/ 5334647 w 6668181"/>
              <a:gd name="connsiteY8" fmla="*/ 4749482 h 4844898"/>
              <a:gd name="connsiteX9" fmla="*/ 3495908 w 6668181"/>
              <a:gd name="connsiteY9" fmla="*/ 4779299 h 4844898"/>
              <a:gd name="connsiteX10" fmla="*/ 4460003 w 6668181"/>
              <a:gd name="connsiteY10" fmla="*/ 4043804 h 4844898"/>
              <a:gd name="connsiteX11" fmla="*/ 3088403 w 6668181"/>
              <a:gd name="connsiteY11" fmla="*/ 3407699 h 4844898"/>
              <a:gd name="connsiteX12" fmla="*/ 2700777 w 6668181"/>
              <a:gd name="connsiteY12" fmla="*/ 4501004 h 4844898"/>
              <a:gd name="connsiteX13" fmla="*/ 1587595 w 6668181"/>
              <a:gd name="connsiteY13" fmla="*/ 4550699 h 4844898"/>
              <a:gd name="connsiteX14" fmla="*/ 2134247 w 6668181"/>
              <a:gd name="connsiteY14" fmla="*/ 3705873 h 4844898"/>
              <a:gd name="connsiteX15" fmla="*/ 1329177 w 6668181"/>
              <a:gd name="connsiteY15" fmla="*/ 2920682 h 4844898"/>
              <a:gd name="connsiteX16" fmla="*/ 1150273 w 6668181"/>
              <a:gd name="connsiteY16" fmla="*/ 1777682 h 4844898"/>
              <a:gd name="connsiteX17" fmla="*/ 514168 w 6668181"/>
              <a:gd name="connsiteY17" fmla="*/ 1370178 h 4844898"/>
              <a:gd name="connsiteX18" fmla="*/ 27151 w 6668181"/>
              <a:gd name="connsiteY18" fmla="*/ 873221 h 4844898"/>
              <a:gd name="connsiteX19" fmla="*/ 2183943 w 6668181"/>
              <a:gd name="connsiteY19" fmla="*/ 942795 h 4844898"/>
              <a:gd name="connsiteX0" fmla="*/ 1706213 w 6190451"/>
              <a:gd name="connsiteY0" fmla="*/ 942795 h 4844898"/>
              <a:gd name="connsiteX1" fmla="*/ 2401952 w 6190451"/>
              <a:gd name="connsiteY1" fmla="*/ 38334 h 4844898"/>
              <a:gd name="connsiteX2" fmla="*/ 3246778 w 6190451"/>
              <a:gd name="connsiteY2" fmla="*/ 286812 h 4844898"/>
              <a:gd name="connsiteX3" fmla="*/ 2769700 w 6190451"/>
              <a:gd name="connsiteY3" fmla="*/ 1360238 h 4844898"/>
              <a:gd name="connsiteX4" fmla="*/ 2908847 w 6190451"/>
              <a:gd name="connsiteY4" fmla="*/ 2324334 h 4844898"/>
              <a:gd name="connsiteX5" fmla="*/ 5642108 w 6190451"/>
              <a:gd name="connsiteY5" fmla="*/ 3835082 h 4844898"/>
              <a:gd name="connsiteX6" fmla="*/ 6139065 w 6190451"/>
              <a:gd name="connsiteY6" fmla="*/ 3328186 h 4844898"/>
              <a:gd name="connsiteX7" fmla="*/ 6029734 w 6190451"/>
              <a:gd name="connsiteY7" fmla="*/ 4252525 h 4844898"/>
              <a:gd name="connsiteX8" fmla="*/ 4856917 w 6190451"/>
              <a:gd name="connsiteY8" fmla="*/ 4749482 h 4844898"/>
              <a:gd name="connsiteX9" fmla="*/ 3018178 w 6190451"/>
              <a:gd name="connsiteY9" fmla="*/ 4779299 h 4844898"/>
              <a:gd name="connsiteX10" fmla="*/ 3982273 w 6190451"/>
              <a:gd name="connsiteY10" fmla="*/ 4043804 h 4844898"/>
              <a:gd name="connsiteX11" fmla="*/ 2610673 w 6190451"/>
              <a:gd name="connsiteY11" fmla="*/ 3407699 h 4844898"/>
              <a:gd name="connsiteX12" fmla="*/ 2223047 w 6190451"/>
              <a:gd name="connsiteY12" fmla="*/ 4501004 h 4844898"/>
              <a:gd name="connsiteX13" fmla="*/ 1109865 w 6190451"/>
              <a:gd name="connsiteY13" fmla="*/ 4550699 h 4844898"/>
              <a:gd name="connsiteX14" fmla="*/ 1656517 w 6190451"/>
              <a:gd name="connsiteY14" fmla="*/ 3705873 h 4844898"/>
              <a:gd name="connsiteX15" fmla="*/ 851447 w 6190451"/>
              <a:gd name="connsiteY15" fmla="*/ 2920682 h 4844898"/>
              <a:gd name="connsiteX16" fmla="*/ 672543 w 6190451"/>
              <a:gd name="connsiteY16" fmla="*/ 1777682 h 4844898"/>
              <a:gd name="connsiteX17" fmla="*/ 36438 w 6190451"/>
              <a:gd name="connsiteY17" fmla="*/ 1370178 h 4844898"/>
              <a:gd name="connsiteX18" fmla="*/ 692421 w 6190451"/>
              <a:gd name="connsiteY18" fmla="*/ 565108 h 4844898"/>
              <a:gd name="connsiteX19" fmla="*/ 1706213 w 6190451"/>
              <a:gd name="connsiteY19" fmla="*/ 942795 h 4844898"/>
              <a:gd name="connsiteX0" fmla="*/ 1646578 w 6190451"/>
              <a:gd name="connsiteY0" fmla="*/ 466175 h 4815539"/>
              <a:gd name="connsiteX1" fmla="*/ 2401952 w 6190451"/>
              <a:gd name="connsiteY1" fmla="*/ 8975 h 4815539"/>
              <a:gd name="connsiteX2" fmla="*/ 3246778 w 6190451"/>
              <a:gd name="connsiteY2" fmla="*/ 257453 h 4815539"/>
              <a:gd name="connsiteX3" fmla="*/ 2769700 w 6190451"/>
              <a:gd name="connsiteY3" fmla="*/ 1330879 h 4815539"/>
              <a:gd name="connsiteX4" fmla="*/ 2908847 w 6190451"/>
              <a:gd name="connsiteY4" fmla="*/ 2294975 h 4815539"/>
              <a:gd name="connsiteX5" fmla="*/ 5642108 w 6190451"/>
              <a:gd name="connsiteY5" fmla="*/ 3805723 h 4815539"/>
              <a:gd name="connsiteX6" fmla="*/ 6139065 w 6190451"/>
              <a:gd name="connsiteY6" fmla="*/ 3298827 h 4815539"/>
              <a:gd name="connsiteX7" fmla="*/ 6029734 w 6190451"/>
              <a:gd name="connsiteY7" fmla="*/ 4223166 h 4815539"/>
              <a:gd name="connsiteX8" fmla="*/ 4856917 w 6190451"/>
              <a:gd name="connsiteY8" fmla="*/ 4720123 h 4815539"/>
              <a:gd name="connsiteX9" fmla="*/ 3018178 w 6190451"/>
              <a:gd name="connsiteY9" fmla="*/ 4749940 h 4815539"/>
              <a:gd name="connsiteX10" fmla="*/ 3982273 w 6190451"/>
              <a:gd name="connsiteY10" fmla="*/ 4014445 h 4815539"/>
              <a:gd name="connsiteX11" fmla="*/ 2610673 w 6190451"/>
              <a:gd name="connsiteY11" fmla="*/ 3378340 h 4815539"/>
              <a:gd name="connsiteX12" fmla="*/ 2223047 w 6190451"/>
              <a:gd name="connsiteY12" fmla="*/ 4471645 h 4815539"/>
              <a:gd name="connsiteX13" fmla="*/ 1109865 w 6190451"/>
              <a:gd name="connsiteY13" fmla="*/ 4521340 h 4815539"/>
              <a:gd name="connsiteX14" fmla="*/ 1656517 w 6190451"/>
              <a:gd name="connsiteY14" fmla="*/ 3676514 h 4815539"/>
              <a:gd name="connsiteX15" fmla="*/ 851447 w 6190451"/>
              <a:gd name="connsiteY15" fmla="*/ 2891323 h 4815539"/>
              <a:gd name="connsiteX16" fmla="*/ 672543 w 6190451"/>
              <a:gd name="connsiteY16" fmla="*/ 1748323 h 4815539"/>
              <a:gd name="connsiteX17" fmla="*/ 36438 w 6190451"/>
              <a:gd name="connsiteY17" fmla="*/ 1340819 h 4815539"/>
              <a:gd name="connsiteX18" fmla="*/ 692421 w 6190451"/>
              <a:gd name="connsiteY18" fmla="*/ 535749 h 4815539"/>
              <a:gd name="connsiteX19" fmla="*/ 1646578 w 6190451"/>
              <a:gd name="connsiteY19" fmla="*/ 466175 h 4815539"/>
              <a:gd name="connsiteX0" fmla="*/ 1646578 w 6190451"/>
              <a:gd name="connsiteY0" fmla="*/ 1323026 h 5672390"/>
              <a:gd name="connsiteX1" fmla="*/ 2322439 w 6190451"/>
              <a:gd name="connsiteY1" fmla="*/ 1121 h 5672390"/>
              <a:gd name="connsiteX2" fmla="*/ 3246778 w 6190451"/>
              <a:gd name="connsiteY2" fmla="*/ 1114304 h 5672390"/>
              <a:gd name="connsiteX3" fmla="*/ 2769700 w 6190451"/>
              <a:gd name="connsiteY3" fmla="*/ 2187730 h 5672390"/>
              <a:gd name="connsiteX4" fmla="*/ 2908847 w 6190451"/>
              <a:gd name="connsiteY4" fmla="*/ 3151826 h 5672390"/>
              <a:gd name="connsiteX5" fmla="*/ 5642108 w 6190451"/>
              <a:gd name="connsiteY5" fmla="*/ 4662574 h 5672390"/>
              <a:gd name="connsiteX6" fmla="*/ 6139065 w 6190451"/>
              <a:gd name="connsiteY6" fmla="*/ 4155678 h 5672390"/>
              <a:gd name="connsiteX7" fmla="*/ 6029734 w 6190451"/>
              <a:gd name="connsiteY7" fmla="*/ 5080017 h 5672390"/>
              <a:gd name="connsiteX8" fmla="*/ 4856917 w 6190451"/>
              <a:gd name="connsiteY8" fmla="*/ 5576974 h 5672390"/>
              <a:gd name="connsiteX9" fmla="*/ 3018178 w 6190451"/>
              <a:gd name="connsiteY9" fmla="*/ 5606791 h 5672390"/>
              <a:gd name="connsiteX10" fmla="*/ 3982273 w 6190451"/>
              <a:gd name="connsiteY10" fmla="*/ 4871296 h 5672390"/>
              <a:gd name="connsiteX11" fmla="*/ 2610673 w 6190451"/>
              <a:gd name="connsiteY11" fmla="*/ 4235191 h 5672390"/>
              <a:gd name="connsiteX12" fmla="*/ 2223047 w 6190451"/>
              <a:gd name="connsiteY12" fmla="*/ 5328496 h 5672390"/>
              <a:gd name="connsiteX13" fmla="*/ 1109865 w 6190451"/>
              <a:gd name="connsiteY13" fmla="*/ 5378191 h 5672390"/>
              <a:gd name="connsiteX14" fmla="*/ 1656517 w 6190451"/>
              <a:gd name="connsiteY14" fmla="*/ 4533365 h 5672390"/>
              <a:gd name="connsiteX15" fmla="*/ 851447 w 6190451"/>
              <a:gd name="connsiteY15" fmla="*/ 3748174 h 5672390"/>
              <a:gd name="connsiteX16" fmla="*/ 672543 w 6190451"/>
              <a:gd name="connsiteY16" fmla="*/ 2605174 h 5672390"/>
              <a:gd name="connsiteX17" fmla="*/ 36438 w 6190451"/>
              <a:gd name="connsiteY17" fmla="*/ 2197670 h 5672390"/>
              <a:gd name="connsiteX18" fmla="*/ 692421 w 6190451"/>
              <a:gd name="connsiteY18" fmla="*/ 1392600 h 5672390"/>
              <a:gd name="connsiteX19" fmla="*/ 1646578 w 6190451"/>
              <a:gd name="connsiteY19" fmla="*/ 1323026 h 5672390"/>
              <a:gd name="connsiteX0" fmla="*/ 1646578 w 6190451"/>
              <a:gd name="connsiteY0" fmla="*/ 1429635 h 5778999"/>
              <a:gd name="connsiteX1" fmla="*/ 2322439 w 6190451"/>
              <a:gd name="connsiteY1" fmla="*/ 107730 h 5778999"/>
              <a:gd name="connsiteX2" fmla="*/ 2819395 w 6190451"/>
              <a:gd name="connsiteY2" fmla="*/ 326391 h 5778999"/>
              <a:gd name="connsiteX3" fmla="*/ 2769700 w 6190451"/>
              <a:gd name="connsiteY3" fmla="*/ 2294339 h 5778999"/>
              <a:gd name="connsiteX4" fmla="*/ 2908847 w 6190451"/>
              <a:gd name="connsiteY4" fmla="*/ 3258435 h 5778999"/>
              <a:gd name="connsiteX5" fmla="*/ 5642108 w 6190451"/>
              <a:gd name="connsiteY5" fmla="*/ 4769183 h 5778999"/>
              <a:gd name="connsiteX6" fmla="*/ 6139065 w 6190451"/>
              <a:gd name="connsiteY6" fmla="*/ 4262287 h 5778999"/>
              <a:gd name="connsiteX7" fmla="*/ 6029734 w 6190451"/>
              <a:gd name="connsiteY7" fmla="*/ 5186626 h 5778999"/>
              <a:gd name="connsiteX8" fmla="*/ 4856917 w 6190451"/>
              <a:gd name="connsiteY8" fmla="*/ 5683583 h 5778999"/>
              <a:gd name="connsiteX9" fmla="*/ 3018178 w 6190451"/>
              <a:gd name="connsiteY9" fmla="*/ 5713400 h 5778999"/>
              <a:gd name="connsiteX10" fmla="*/ 3982273 w 6190451"/>
              <a:gd name="connsiteY10" fmla="*/ 4977905 h 5778999"/>
              <a:gd name="connsiteX11" fmla="*/ 2610673 w 6190451"/>
              <a:gd name="connsiteY11" fmla="*/ 4341800 h 5778999"/>
              <a:gd name="connsiteX12" fmla="*/ 2223047 w 6190451"/>
              <a:gd name="connsiteY12" fmla="*/ 5435105 h 5778999"/>
              <a:gd name="connsiteX13" fmla="*/ 1109865 w 6190451"/>
              <a:gd name="connsiteY13" fmla="*/ 5484800 h 5778999"/>
              <a:gd name="connsiteX14" fmla="*/ 1656517 w 6190451"/>
              <a:gd name="connsiteY14" fmla="*/ 4639974 h 5778999"/>
              <a:gd name="connsiteX15" fmla="*/ 851447 w 6190451"/>
              <a:gd name="connsiteY15" fmla="*/ 3854783 h 5778999"/>
              <a:gd name="connsiteX16" fmla="*/ 672543 w 6190451"/>
              <a:gd name="connsiteY16" fmla="*/ 2711783 h 5778999"/>
              <a:gd name="connsiteX17" fmla="*/ 36438 w 6190451"/>
              <a:gd name="connsiteY17" fmla="*/ 2304279 h 5778999"/>
              <a:gd name="connsiteX18" fmla="*/ 692421 w 6190451"/>
              <a:gd name="connsiteY18" fmla="*/ 1499209 h 5778999"/>
              <a:gd name="connsiteX19" fmla="*/ 1646578 w 6190451"/>
              <a:gd name="connsiteY19" fmla="*/ 1429635 h 5778999"/>
              <a:gd name="connsiteX0" fmla="*/ 1646578 w 6190451"/>
              <a:gd name="connsiteY0" fmla="*/ 1433002 h 5782366"/>
              <a:gd name="connsiteX1" fmla="*/ 2322439 w 6190451"/>
              <a:gd name="connsiteY1" fmla="*/ 111097 h 5782366"/>
              <a:gd name="connsiteX2" fmla="*/ 2819395 w 6190451"/>
              <a:gd name="connsiteY2" fmla="*/ 329758 h 5782366"/>
              <a:gd name="connsiteX3" fmla="*/ 3346169 w 6190451"/>
              <a:gd name="connsiteY3" fmla="*/ 103993 h 5782366"/>
              <a:gd name="connsiteX4" fmla="*/ 2769700 w 6190451"/>
              <a:gd name="connsiteY4" fmla="*/ 2297706 h 5782366"/>
              <a:gd name="connsiteX5" fmla="*/ 2908847 w 6190451"/>
              <a:gd name="connsiteY5" fmla="*/ 3261802 h 5782366"/>
              <a:gd name="connsiteX6" fmla="*/ 5642108 w 6190451"/>
              <a:gd name="connsiteY6" fmla="*/ 4772550 h 5782366"/>
              <a:gd name="connsiteX7" fmla="*/ 6139065 w 6190451"/>
              <a:gd name="connsiteY7" fmla="*/ 4265654 h 5782366"/>
              <a:gd name="connsiteX8" fmla="*/ 6029734 w 6190451"/>
              <a:gd name="connsiteY8" fmla="*/ 5189993 h 5782366"/>
              <a:gd name="connsiteX9" fmla="*/ 4856917 w 6190451"/>
              <a:gd name="connsiteY9" fmla="*/ 5686950 h 5782366"/>
              <a:gd name="connsiteX10" fmla="*/ 3018178 w 6190451"/>
              <a:gd name="connsiteY10" fmla="*/ 5716767 h 5782366"/>
              <a:gd name="connsiteX11" fmla="*/ 3982273 w 6190451"/>
              <a:gd name="connsiteY11" fmla="*/ 4981272 h 5782366"/>
              <a:gd name="connsiteX12" fmla="*/ 2610673 w 6190451"/>
              <a:gd name="connsiteY12" fmla="*/ 4345167 h 5782366"/>
              <a:gd name="connsiteX13" fmla="*/ 2223047 w 6190451"/>
              <a:gd name="connsiteY13" fmla="*/ 5438472 h 5782366"/>
              <a:gd name="connsiteX14" fmla="*/ 1109865 w 6190451"/>
              <a:gd name="connsiteY14" fmla="*/ 5488167 h 5782366"/>
              <a:gd name="connsiteX15" fmla="*/ 1656517 w 6190451"/>
              <a:gd name="connsiteY15" fmla="*/ 4643341 h 5782366"/>
              <a:gd name="connsiteX16" fmla="*/ 851447 w 6190451"/>
              <a:gd name="connsiteY16" fmla="*/ 3858150 h 5782366"/>
              <a:gd name="connsiteX17" fmla="*/ 672543 w 6190451"/>
              <a:gd name="connsiteY17" fmla="*/ 2715150 h 5782366"/>
              <a:gd name="connsiteX18" fmla="*/ 36438 w 6190451"/>
              <a:gd name="connsiteY18" fmla="*/ 2307646 h 5782366"/>
              <a:gd name="connsiteX19" fmla="*/ 692421 w 6190451"/>
              <a:gd name="connsiteY19" fmla="*/ 1502576 h 5782366"/>
              <a:gd name="connsiteX20" fmla="*/ 1646578 w 6190451"/>
              <a:gd name="connsiteY20" fmla="*/ 1433002 h 5782366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769700 w 6190451"/>
              <a:gd name="connsiteY5" fmla="*/ 2234613 h 5719273"/>
              <a:gd name="connsiteX6" fmla="*/ 2908847 w 6190451"/>
              <a:gd name="connsiteY6" fmla="*/ 3198709 h 5719273"/>
              <a:gd name="connsiteX7" fmla="*/ 5642108 w 6190451"/>
              <a:gd name="connsiteY7" fmla="*/ 4709457 h 5719273"/>
              <a:gd name="connsiteX8" fmla="*/ 6139065 w 6190451"/>
              <a:gd name="connsiteY8" fmla="*/ 4202561 h 5719273"/>
              <a:gd name="connsiteX9" fmla="*/ 6029734 w 6190451"/>
              <a:gd name="connsiteY9" fmla="*/ 5126900 h 5719273"/>
              <a:gd name="connsiteX10" fmla="*/ 4856917 w 6190451"/>
              <a:gd name="connsiteY10" fmla="*/ 5623857 h 5719273"/>
              <a:gd name="connsiteX11" fmla="*/ 3018178 w 6190451"/>
              <a:gd name="connsiteY11" fmla="*/ 5653674 h 5719273"/>
              <a:gd name="connsiteX12" fmla="*/ 3982273 w 6190451"/>
              <a:gd name="connsiteY12" fmla="*/ 4918179 h 5719273"/>
              <a:gd name="connsiteX13" fmla="*/ 2610673 w 6190451"/>
              <a:gd name="connsiteY13" fmla="*/ 4282074 h 5719273"/>
              <a:gd name="connsiteX14" fmla="*/ 2223047 w 6190451"/>
              <a:gd name="connsiteY14" fmla="*/ 5375379 h 5719273"/>
              <a:gd name="connsiteX15" fmla="*/ 1109865 w 6190451"/>
              <a:gd name="connsiteY15" fmla="*/ 5425074 h 5719273"/>
              <a:gd name="connsiteX16" fmla="*/ 1656517 w 6190451"/>
              <a:gd name="connsiteY16" fmla="*/ 4580248 h 5719273"/>
              <a:gd name="connsiteX17" fmla="*/ 851447 w 6190451"/>
              <a:gd name="connsiteY17" fmla="*/ 3795057 h 5719273"/>
              <a:gd name="connsiteX18" fmla="*/ 672543 w 6190451"/>
              <a:gd name="connsiteY18" fmla="*/ 2652057 h 5719273"/>
              <a:gd name="connsiteX19" fmla="*/ 36438 w 6190451"/>
              <a:gd name="connsiteY19" fmla="*/ 2244553 h 5719273"/>
              <a:gd name="connsiteX20" fmla="*/ 692421 w 6190451"/>
              <a:gd name="connsiteY20" fmla="*/ 1439483 h 5719273"/>
              <a:gd name="connsiteX21" fmla="*/ 1646578 w 6190451"/>
              <a:gd name="connsiteY21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769700 w 6190451"/>
              <a:gd name="connsiteY6" fmla="*/ 2234613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2908847 w 6190451"/>
              <a:gd name="connsiteY8" fmla="*/ 3198709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5622229 w 6190451"/>
              <a:gd name="connsiteY8" fmla="*/ 3139074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74212"/>
              <a:gd name="connsiteY0" fmla="*/ 1369909 h 5719273"/>
              <a:gd name="connsiteX1" fmla="*/ 2322439 w 6174212"/>
              <a:gd name="connsiteY1" fmla="*/ 48004 h 5719273"/>
              <a:gd name="connsiteX2" fmla="*/ 2819395 w 6174212"/>
              <a:gd name="connsiteY2" fmla="*/ 266665 h 5719273"/>
              <a:gd name="connsiteX3" fmla="*/ 3346169 w 6174212"/>
              <a:gd name="connsiteY3" fmla="*/ 40900 h 5719273"/>
              <a:gd name="connsiteX4" fmla="*/ 3435621 w 6174212"/>
              <a:gd name="connsiteY4" fmla="*/ 716761 h 5719273"/>
              <a:gd name="connsiteX5" fmla="*/ 2859151 w 6174212"/>
              <a:gd name="connsiteY5" fmla="*/ 1511891 h 5719273"/>
              <a:gd name="connsiteX6" fmla="*/ 2819396 w 6174212"/>
              <a:gd name="connsiteY6" fmla="*/ 2304187 h 5719273"/>
              <a:gd name="connsiteX7" fmla="*/ 2680247 w 6174212"/>
              <a:gd name="connsiteY7" fmla="*/ 2575378 h 5719273"/>
              <a:gd name="connsiteX8" fmla="*/ 5622229 w 6174212"/>
              <a:gd name="connsiteY8" fmla="*/ 3139074 h 5719273"/>
              <a:gd name="connsiteX9" fmla="*/ 5880647 w 6174212"/>
              <a:gd name="connsiteY9" fmla="*/ 4490796 h 5719273"/>
              <a:gd name="connsiteX10" fmla="*/ 6139065 w 6174212"/>
              <a:gd name="connsiteY10" fmla="*/ 4202561 h 5719273"/>
              <a:gd name="connsiteX11" fmla="*/ 6029734 w 6174212"/>
              <a:gd name="connsiteY11" fmla="*/ 5126900 h 5719273"/>
              <a:gd name="connsiteX12" fmla="*/ 4856917 w 6174212"/>
              <a:gd name="connsiteY12" fmla="*/ 5623857 h 5719273"/>
              <a:gd name="connsiteX13" fmla="*/ 3018178 w 6174212"/>
              <a:gd name="connsiteY13" fmla="*/ 5653674 h 5719273"/>
              <a:gd name="connsiteX14" fmla="*/ 3982273 w 6174212"/>
              <a:gd name="connsiteY14" fmla="*/ 4918179 h 5719273"/>
              <a:gd name="connsiteX15" fmla="*/ 2610673 w 6174212"/>
              <a:gd name="connsiteY15" fmla="*/ 4282074 h 5719273"/>
              <a:gd name="connsiteX16" fmla="*/ 2223047 w 6174212"/>
              <a:gd name="connsiteY16" fmla="*/ 5375379 h 5719273"/>
              <a:gd name="connsiteX17" fmla="*/ 1109865 w 6174212"/>
              <a:gd name="connsiteY17" fmla="*/ 5425074 h 5719273"/>
              <a:gd name="connsiteX18" fmla="*/ 1656517 w 6174212"/>
              <a:gd name="connsiteY18" fmla="*/ 4580248 h 5719273"/>
              <a:gd name="connsiteX19" fmla="*/ 851447 w 6174212"/>
              <a:gd name="connsiteY19" fmla="*/ 3795057 h 5719273"/>
              <a:gd name="connsiteX20" fmla="*/ 672543 w 6174212"/>
              <a:gd name="connsiteY20" fmla="*/ 2652057 h 5719273"/>
              <a:gd name="connsiteX21" fmla="*/ 36438 w 6174212"/>
              <a:gd name="connsiteY21" fmla="*/ 2244553 h 5719273"/>
              <a:gd name="connsiteX22" fmla="*/ 692421 w 6174212"/>
              <a:gd name="connsiteY22" fmla="*/ 1439483 h 5719273"/>
              <a:gd name="connsiteX23" fmla="*/ 1646578 w 6174212"/>
              <a:gd name="connsiteY23" fmla="*/ 1369909 h 5719273"/>
              <a:gd name="connsiteX0" fmla="*/ 1646578 w 6371070"/>
              <a:gd name="connsiteY0" fmla="*/ 1369909 h 5719273"/>
              <a:gd name="connsiteX1" fmla="*/ 2322439 w 6371070"/>
              <a:gd name="connsiteY1" fmla="*/ 48004 h 5719273"/>
              <a:gd name="connsiteX2" fmla="*/ 2819395 w 6371070"/>
              <a:gd name="connsiteY2" fmla="*/ 266665 h 5719273"/>
              <a:gd name="connsiteX3" fmla="*/ 3346169 w 6371070"/>
              <a:gd name="connsiteY3" fmla="*/ 40900 h 5719273"/>
              <a:gd name="connsiteX4" fmla="*/ 3435621 w 6371070"/>
              <a:gd name="connsiteY4" fmla="*/ 716761 h 5719273"/>
              <a:gd name="connsiteX5" fmla="*/ 2859151 w 6371070"/>
              <a:gd name="connsiteY5" fmla="*/ 1511891 h 5719273"/>
              <a:gd name="connsiteX6" fmla="*/ 2819396 w 6371070"/>
              <a:gd name="connsiteY6" fmla="*/ 2304187 h 5719273"/>
              <a:gd name="connsiteX7" fmla="*/ 2680247 w 6371070"/>
              <a:gd name="connsiteY7" fmla="*/ 2575378 h 5719273"/>
              <a:gd name="connsiteX8" fmla="*/ 5622229 w 6371070"/>
              <a:gd name="connsiteY8" fmla="*/ 3139074 h 5719273"/>
              <a:gd name="connsiteX9" fmla="*/ 5880647 w 6371070"/>
              <a:gd name="connsiteY9" fmla="*/ 4490796 h 5719273"/>
              <a:gd name="connsiteX10" fmla="*/ 6367665 w 6371070"/>
              <a:gd name="connsiteY10" fmla="*/ 4113108 h 5719273"/>
              <a:gd name="connsiteX11" fmla="*/ 6029734 w 6371070"/>
              <a:gd name="connsiteY11" fmla="*/ 5126900 h 5719273"/>
              <a:gd name="connsiteX12" fmla="*/ 4856917 w 6371070"/>
              <a:gd name="connsiteY12" fmla="*/ 5623857 h 5719273"/>
              <a:gd name="connsiteX13" fmla="*/ 3018178 w 6371070"/>
              <a:gd name="connsiteY13" fmla="*/ 5653674 h 5719273"/>
              <a:gd name="connsiteX14" fmla="*/ 3982273 w 6371070"/>
              <a:gd name="connsiteY14" fmla="*/ 4918179 h 5719273"/>
              <a:gd name="connsiteX15" fmla="*/ 2610673 w 6371070"/>
              <a:gd name="connsiteY15" fmla="*/ 4282074 h 5719273"/>
              <a:gd name="connsiteX16" fmla="*/ 2223047 w 6371070"/>
              <a:gd name="connsiteY16" fmla="*/ 5375379 h 5719273"/>
              <a:gd name="connsiteX17" fmla="*/ 1109865 w 6371070"/>
              <a:gd name="connsiteY17" fmla="*/ 5425074 h 5719273"/>
              <a:gd name="connsiteX18" fmla="*/ 1656517 w 6371070"/>
              <a:gd name="connsiteY18" fmla="*/ 4580248 h 5719273"/>
              <a:gd name="connsiteX19" fmla="*/ 851447 w 6371070"/>
              <a:gd name="connsiteY19" fmla="*/ 3795057 h 5719273"/>
              <a:gd name="connsiteX20" fmla="*/ 672543 w 6371070"/>
              <a:gd name="connsiteY20" fmla="*/ 2652057 h 5719273"/>
              <a:gd name="connsiteX21" fmla="*/ 36438 w 6371070"/>
              <a:gd name="connsiteY21" fmla="*/ 2244553 h 5719273"/>
              <a:gd name="connsiteX22" fmla="*/ 692421 w 6371070"/>
              <a:gd name="connsiteY22" fmla="*/ 1439483 h 5719273"/>
              <a:gd name="connsiteX23" fmla="*/ 1646578 w 6371070"/>
              <a:gd name="connsiteY23" fmla="*/ 1369909 h 5719273"/>
              <a:gd name="connsiteX0" fmla="*/ 1646578 w 6400188"/>
              <a:gd name="connsiteY0" fmla="*/ 1369909 h 5719273"/>
              <a:gd name="connsiteX1" fmla="*/ 2322439 w 6400188"/>
              <a:gd name="connsiteY1" fmla="*/ 48004 h 5719273"/>
              <a:gd name="connsiteX2" fmla="*/ 2819395 w 6400188"/>
              <a:gd name="connsiteY2" fmla="*/ 266665 h 5719273"/>
              <a:gd name="connsiteX3" fmla="*/ 3346169 w 6400188"/>
              <a:gd name="connsiteY3" fmla="*/ 40900 h 5719273"/>
              <a:gd name="connsiteX4" fmla="*/ 3435621 w 6400188"/>
              <a:gd name="connsiteY4" fmla="*/ 716761 h 5719273"/>
              <a:gd name="connsiteX5" fmla="*/ 2859151 w 6400188"/>
              <a:gd name="connsiteY5" fmla="*/ 1511891 h 5719273"/>
              <a:gd name="connsiteX6" fmla="*/ 2819396 w 6400188"/>
              <a:gd name="connsiteY6" fmla="*/ 2304187 h 5719273"/>
              <a:gd name="connsiteX7" fmla="*/ 2680247 w 6400188"/>
              <a:gd name="connsiteY7" fmla="*/ 2575378 h 5719273"/>
              <a:gd name="connsiteX8" fmla="*/ 5622229 w 6400188"/>
              <a:gd name="connsiteY8" fmla="*/ 3139074 h 5719273"/>
              <a:gd name="connsiteX9" fmla="*/ 5880647 w 6400188"/>
              <a:gd name="connsiteY9" fmla="*/ 4490796 h 5719273"/>
              <a:gd name="connsiteX10" fmla="*/ 6367665 w 6400188"/>
              <a:gd name="connsiteY10" fmla="*/ 4113108 h 5719273"/>
              <a:gd name="connsiteX11" fmla="*/ 6188760 w 6400188"/>
              <a:gd name="connsiteY11" fmla="*/ 5126900 h 5719273"/>
              <a:gd name="connsiteX12" fmla="*/ 4856917 w 6400188"/>
              <a:gd name="connsiteY12" fmla="*/ 5623857 h 5719273"/>
              <a:gd name="connsiteX13" fmla="*/ 3018178 w 6400188"/>
              <a:gd name="connsiteY13" fmla="*/ 5653674 h 5719273"/>
              <a:gd name="connsiteX14" fmla="*/ 3982273 w 6400188"/>
              <a:gd name="connsiteY14" fmla="*/ 4918179 h 5719273"/>
              <a:gd name="connsiteX15" fmla="*/ 2610673 w 6400188"/>
              <a:gd name="connsiteY15" fmla="*/ 4282074 h 5719273"/>
              <a:gd name="connsiteX16" fmla="*/ 2223047 w 6400188"/>
              <a:gd name="connsiteY16" fmla="*/ 5375379 h 5719273"/>
              <a:gd name="connsiteX17" fmla="*/ 1109865 w 6400188"/>
              <a:gd name="connsiteY17" fmla="*/ 5425074 h 5719273"/>
              <a:gd name="connsiteX18" fmla="*/ 1656517 w 6400188"/>
              <a:gd name="connsiteY18" fmla="*/ 4580248 h 5719273"/>
              <a:gd name="connsiteX19" fmla="*/ 851447 w 6400188"/>
              <a:gd name="connsiteY19" fmla="*/ 3795057 h 5719273"/>
              <a:gd name="connsiteX20" fmla="*/ 672543 w 6400188"/>
              <a:gd name="connsiteY20" fmla="*/ 2652057 h 5719273"/>
              <a:gd name="connsiteX21" fmla="*/ 36438 w 6400188"/>
              <a:gd name="connsiteY21" fmla="*/ 2244553 h 5719273"/>
              <a:gd name="connsiteX22" fmla="*/ 692421 w 6400188"/>
              <a:gd name="connsiteY22" fmla="*/ 1439483 h 5719273"/>
              <a:gd name="connsiteX23" fmla="*/ 1646578 w 6400188"/>
              <a:gd name="connsiteY23" fmla="*/ 1369909 h 5719273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725739"/>
              <a:gd name="connsiteX1" fmla="*/ 2322439 w 6400188"/>
              <a:gd name="connsiteY1" fmla="*/ 48004 h 5725739"/>
              <a:gd name="connsiteX2" fmla="*/ 2819395 w 6400188"/>
              <a:gd name="connsiteY2" fmla="*/ 266665 h 5725739"/>
              <a:gd name="connsiteX3" fmla="*/ 3346169 w 6400188"/>
              <a:gd name="connsiteY3" fmla="*/ 40900 h 5725739"/>
              <a:gd name="connsiteX4" fmla="*/ 3435621 w 6400188"/>
              <a:gd name="connsiteY4" fmla="*/ 716761 h 5725739"/>
              <a:gd name="connsiteX5" fmla="*/ 2859151 w 6400188"/>
              <a:gd name="connsiteY5" fmla="*/ 1511891 h 5725739"/>
              <a:gd name="connsiteX6" fmla="*/ 2819396 w 6400188"/>
              <a:gd name="connsiteY6" fmla="*/ 2304187 h 5725739"/>
              <a:gd name="connsiteX7" fmla="*/ 2680247 w 6400188"/>
              <a:gd name="connsiteY7" fmla="*/ 2575378 h 5725739"/>
              <a:gd name="connsiteX8" fmla="*/ 5622229 w 6400188"/>
              <a:gd name="connsiteY8" fmla="*/ 3139074 h 5725739"/>
              <a:gd name="connsiteX9" fmla="*/ 5880647 w 6400188"/>
              <a:gd name="connsiteY9" fmla="*/ 4490796 h 5725739"/>
              <a:gd name="connsiteX10" fmla="*/ 6367665 w 6400188"/>
              <a:gd name="connsiteY10" fmla="*/ 4113108 h 5725739"/>
              <a:gd name="connsiteX11" fmla="*/ 6188760 w 6400188"/>
              <a:gd name="connsiteY11" fmla="*/ 5126900 h 5725739"/>
              <a:gd name="connsiteX12" fmla="*/ 4856917 w 6400188"/>
              <a:gd name="connsiteY12" fmla="*/ 5623857 h 5725739"/>
              <a:gd name="connsiteX13" fmla="*/ 3018178 w 6400188"/>
              <a:gd name="connsiteY13" fmla="*/ 5653674 h 5725739"/>
              <a:gd name="connsiteX14" fmla="*/ 3942516 w 6400188"/>
              <a:gd name="connsiteY14" fmla="*/ 4828727 h 5725739"/>
              <a:gd name="connsiteX15" fmla="*/ 2610673 w 6400188"/>
              <a:gd name="connsiteY15" fmla="*/ 4282074 h 5725739"/>
              <a:gd name="connsiteX16" fmla="*/ 2223047 w 6400188"/>
              <a:gd name="connsiteY16" fmla="*/ 5375379 h 5725739"/>
              <a:gd name="connsiteX17" fmla="*/ 1109865 w 6400188"/>
              <a:gd name="connsiteY17" fmla="*/ 5425074 h 5725739"/>
              <a:gd name="connsiteX18" fmla="*/ 1656517 w 6400188"/>
              <a:gd name="connsiteY18" fmla="*/ 4580248 h 5725739"/>
              <a:gd name="connsiteX19" fmla="*/ 851447 w 6400188"/>
              <a:gd name="connsiteY19" fmla="*/ 3795057 h 5725739"/>
              <a:gd name="connsiteX20" fmla="*/ 672543 w 6400188"/>
              <a:gd name="connsiteY20" fmla="*/ 2652057 h 5725739"/>
              <a:gd name="connsiteX21" fmla="*/ 36438 w 6400188"/>
              <a:gd name="connsiteY21" fmla="*/ 2244553 h 5725739"/>
              <a:gd name="connsiteX22" fmla="*/ 692421 w 6400188"/>
              <a:gd name="connsiteY22" fmla="*/ 1439483 h 5725739"/>
              <a:gd name="connsiteX23" fmla="*/ 1646578 w 6400188"/>
              <a:gd name="connsiteY23" fmla="*/ 1369909 h 5725739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680247 w 6400188"/>
              <a:gd name="connsiteY7" fmla="*/ 2575378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881264 w 6400188"/>
              <a:gd name="connsiteY20" fmla="*/ 2582483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08550 w 6362160"/>
              <a:gd name="connsiteY0" fmla="*/ 1369909 h 5795681"/>
              <a:gd name="connsiteX1" fmla="*/ 2284411 w 6362160"/>
              <a:gd name="connsiteY1" fmla="*/ 48004 h 5795681"/>
              <a:gd name="connsiteX2" fmla="*/ 2781367 w 6362160"/>
              <a:gd name="connsiteY2" fmla="*/ 266665 h 5795681"/>
              <a:gd name="connsiteX3" fmla="*/ 3308141 w 6362160"/>
              <a:gd name="connsiteY3" fmla="*/ 40900 h 5795681"/>
              <a:gd name="connsiteX4" fmla="*/ 3397593 w 6362160"/>
              <a:gd name="connsiteY4" fmla="*/ 716761 h 5795681"/>
              <a:gd name="connsiteX5" fmla="*/ 2811184 w 6362160"/>
              <a:gd name="connsiteY5" fmla="*/ 1631161 h 5795681"/>
              <a:gd name="connsiteX6" fmla="*/ 2870820 w 6362160"/>
              <a:gd name="connsiteY6" fmla="*/ 2224674 h 5795681"/>
              <a:gd name="connsiteX7" fmla="*/ 2791306 w 6362160"/>
              <a:gd name="connsiteY7" fmla="*/ 2644952 h 5795681"/>
              <a:gd name="connsiteX8" fmla="*/ 5584201 w 6362160"/>
              <a:gd name="connsiteY8" fmla="*/ 3139074 h 5795681"/>
              <a:gd name="connsiteX9" fmla="*/ 5842619 w 6362160"/>
              <a:gd name="connsiteY9" fmla="*/ 4490796 h 5795681"/>
              <a:gd name="connsiteX10" fmla="*/ 6329637 w 6362160"/>
              <a:gd name="connsiteY10" fmla="*/ 4113108 h 5795681"/>
              <a:gd name="connsiteX11" fmla="*/ 6150732 w 6362160"/>
              <a:gd name="connsiteY11" fmla="*/ 5126900 h 5795681"/>
              <a:gd name="connsiteX12" fmla="*/ 4818889 w 6362160"/>
              <a:gd name="connsiteY12" fmla="*/ 5623857 h 5795681"/>
              <a:gd name="connsiteX13" fmla="*/ 2980150 w 6362160"/>
              <a:gd name="connsiteY13" fmla="*/ 5653674 h 5795681"/>
              <a:gd name="connsiteX14" fmla="*/ 3904488 w 6362160"/>
              <a:gd name="connsiteY14" fmla="*/ 4828727 h 5795681"/>
              <a:gd name="connsiteX15" fmla="*/ 2572645 w 6362160"/>
              <a:gd name="connsiteY15" fmla="*/ 4282074 h 5795681"/>
              <a:gd name="connsiteX16" fmla="*/ 2185019 w 6362160"/>
              <a:gd name="connsiteY16" fmla="*/ 5375379 h 5795681"/>
              <a:gd name="connsiteX17" fmla="*/ 1071837 w 6362160"/>
              <a:gd name="connsiteY17" fmla="*/ 5425074 h 5795681"/>
              <a:gd name="connsiteX18" fmla="*/ 1618489 w 6362160"/>
              <a:gd name="connsiteY18" fmla="*/ 4580248 h 5795681"/>
              <a:gd name="connsiteX19" fmla="*/ 992323 w 6362160"/>
              <a:gd name="connsiteY19" fmla="*/ 3725483 h 5795681"/>
              <a:gd name="connsiteX20" fmla="*/ 843236 w 6362160"/>
              <a:gd name="connsiteY20" fmla="*/ 2582483 h 5795681"/>
              <a:gd name="connsiteX21" fmla="*/ 38167 w 6362160"/>
              <a:gd name="connsiteY21" fmla="*/ 2006014 h 5795681"/>
              <a:gd name="connsiteX22" fmla="*/ 654393 w 6362160"/>
              <a:gd name="connsiteY22" fmla="*/ 1439483 h 5795681"/>
              <a:gd name="connsiteX23" fmla="*/ 1608550 w 6362160"/>
              <a:gd name="connsiteY23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627276 w 6335043"/>
              <a:gd name="connsiteY23" fmla="*/ 1439483 h 5795681"/>
              <a:gd name="connsiteX24" fmla="*/ 1581433 w 6335043"/>
              <a:gd name="connsiteY24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537824 w 6335043"/>
              <a:gd name="connsiteY23" fmla="*/ 1449422 h 5795681"/>
              <a:gd name="connsiteX24" fmla="*/ 1581433 w 6335043"/>
              <a:gd name="connsiteY24" fmla="*/ 1369909 h 5795681"/>
              <a:gd name="connsiteX0" fmla="*/ 1313076 w 6335043"/>
              <a:gd name="connsiteY0" fmla="*/ 1422677 h 5798754"/>
              <a:gd name="connsiteX1" fmla="*/ 2257294 w 6335043"/>
              <a:gd name="connsiteY1" fmla="*/ 51077 h 5798754"/>
              <a:gd name="connsiteX2" fmla="*/ 2754250 w 6335043"/>
              <a:gd name="connsiteY2" fmla="*/ 269738 h 5798754"/>
              <a:gd name="connsiteX3" fmla="*/ 3281024 w 6335043"/>
              <a:gd name="connsiteY3" fmla="*/ 43973 h 5798754"/>
              <a:gd name="connsiteX4" fmla="*/ 3370476 w 6335043"/>
              <a:gd name="connsiteY4" fmla="*/ 719834 h 5798754"/>
              <a:gd name="connsiteX5" fmla="*/ 2784067 w 6335043"/>
              <a:gd name="connsiteY5" fmla="*/ 1634234 h 5798754"/>
              <a:gd name="connsiteX6" fmla="*/ 2843703 w 6335043"/>
              <a:gd name="connsiteY6" fmla="*/ 2227747 h 5798754"/>
              <a:gd name="connsiteX7" fmla="*/ 2764189 w 6335043"/>
              <a:gd name="connsiteY7" fmla="*/ 2648025 h 5798754"/>
              <a:gd name="connsiteX8" fmla="*/ 5557084 w 6335043"/>
              <a:gd name="connsiteY8" fmla="*/ 3142147 h 5798754"/>
              <a:gd name="connsiteX9" fmla="*/ 5815502 w 6335043"/>
              <a:gd name="connsiteY9" fmla="*/ 4493869 h 5798754"/>
              <a:gd name="connsiteX10" fmla="*/ 6302520 w 6335043"/>
              <a:gd name="connsiteY10" fmla="*/ 4116181 h 5798754"/>
              <a:gd name="connsiteX11" fmla="*/ 6123615 w 6335043"/>
              <a:gd name="connsiteY11" fmla="*/ 5129973 h 5798754"/>
              <a:gd name="connsiteX12" fmla="*/ 4791772 w 6335043"/>
              <a:gd name="connsiteY12" fmla="*/ 5626930 h 5798754"/>
              <a:gd name="connsiteX13" fmla="*/ 2953033 w 6335043"/>
              <a:gd name="connsiteY13" fmla="*/ 5656747 h 5798754"/>
              <a:gd name="connsiteX14" fmla="*/ 3877371 w 6335043"/>
              <a:gd name="connsiteY14" fmla="*/ 4831800 h 5798754"/>
              <a:gd name="connsiteX15" fmla="*/ 2545528 w 6335043"/>
              <a:gd name="connsiteY15" fmla="*/ 4285147 h 5798754"/>
              <a:gd name="connsiteX16" fmla="*/ 2157902 w 6335043"/>
              <a:gd name="connsiteY16" fmla="*/ 5378452 h 5798754"/>
              <a:gd name="connsiteX17" fmla="*/ 1044720 w 6335043"/>
              <a:gd name="connsiteY17" fmla="*/ 5428147 h 5798754"/>
              <a:gd name="connsiteX18" fmla="*/ 1591372 w 6335043"/>
              <a:gd name="connsiteY18" fmla="*/ 4583321 h 5798754"/>
              <a:gd name="connsiteX19" fmla="*/ 965206 w 6335043"/>
              <a:gd name="connsiteY19" fmla="*/ 3728556 h 5798754"/>
              <a:gd name="connsiteX20" fmla="*/ 816119 w 6335043"/>
              <a:gd name="connsiteY20" fmla="*/ 2585556 h 5798754"/>
              <a:gd name="connsiteX21" fmla="*/ 249589 w 6335043"/>
              <a:gd name="connsiteY21" fmla="*/ 2320813 h 5798754"/>
              <a:gd name="connsiteX22" fmla="*/ 11050 w 6335043"/>
              <a:gd name="connsiteY22" fmla="*/ 2009087 h 5798754"/>
              <a:gd name="connsiteX23" fmla="*/ 537824 w 6335043"/>
              <a:gd name="connsiteY23" fmla="*/ 1452495 h 5798754"/>
              <a:gd name="connsiteX24" fmla="*/ 1313076 w 6335043"/>
              <a:gd name="connsiteY24" fmla="*/ 1422677 h 5798754"/>
              <a:gd name="connsiteX0" fmla="*/ 1313076 w 6335043"/>
              <a:gd name="connsiteY0" fmla="*/ 1450236 h 5826313"/>
              <a:gd name="connsiteX1" fmla="*/ 2018754 w 6335043"/>
              <a:gd name="connsiteY1" fmla="*/ 48818 h 5826313"/>
              <a:gd name="connsiteX2" fmla="*/ 2754250 w 6335043"/>
              <a:gd name="connsiteY2" fmla="*/ 297297 h 5826313"/>
              <a:gd name="connsiteX3" fmla="*/ 3281024 w 6335043"/>
              <a:gd name="connsiteY3" fmla="*/ 71532 h 5826313"/>
              <a:gd name="connsiteX4" fmla="*/ 3370476 w 6335043"/>
              <a:gd name="connsiteY4" fmla="*/ 747393 h 5826313"/>
              <a:gd name="connsiteX5" fmla="*/ 2784067 w 6335043"/>
              <a:gd name="connsiteY5" fmla="*/ 1661793 h 5826313"/>
              <a:gd name="connsiteX6" fmla="*/ 2843703 w 6335043"/>
              <a:gd name="connsiteY6" fmla="*/ 2255306 h 5826313"/>
              <a:gd name="connsiteX7" fmla="*/ 2764189 w 6335043"/>
              <a:gd name="connsiteY7" fmla="*/ 2675584 h 5826313"/>
              <a:gd name="connsiteX8" fmla="*/ 5557084 w 6335043"/>
              <a:gd name="connsiteY8" fmla="*/ 3169706 h 5826313"/>
              <a:gd name="connsiteX9" fmla="*/ 5815502 w 6335043"/>
              <a:gd name="connsiteY9" fmla="*/ 4521428 h 5826313"/>
              <a:gd name="connsiteX10" fmla="*/ 6302520 w 6335043"/>
              <a:gd name="connsiteY10" fmla="*/ 4143740 h 5826313"/>
              <a:gd name="connsiteX11" fmla="*/ 6123615 w 6335043"/>
              <a:gd name="connsiteY11" fmla="*/ 5157532 h 5826313"/>
              <a:gd name="connsiteX12" fmla="*/ 4791772 w 6335043"/>
              <a:gd name="connsiteY12" fmla="*/ 5654489 h 5826313"/>
              <a:gd name="connsiteX13" fmla="*/ 2953033 w 6335043"/>
              <a:gd name="connsiteY13" fmla="*/ 5684306 h 5826313"/>
              <a:gd name="connsiteX14" fmla="*/ 3877371 w 6335043"/>
              <a:gd name="connsiteY14" fmla="*/ 4859359 h 5826313"/>
              <a:gd name="connsiteX15" fmla="*/ 2545528 w 6335043"/>
              <a:gd name="connsiteY15" fmla="*/ 4312706 h 5826313"/>
              <a:gd name="connsiteX16" fmla="*/ 2157902 w 6335043"/>
              <a:gd name="connsiteY16" fmla="*/ 5406011 h 5826313"/>
              <a:gd name="connsiteX17" fmla="*/ 1044720 w 6335043"/>
              <a:gd name="connsiteY17" fmla="*/ 5455706 h 5826313"/>
              <a:gd name="connsiteX18" fmla="*/ 1591372 w 6335043"/>
              <a:gd name="connsiteY18" fmla="*/ 4610880 h 5826313"/>
              <a:gd name="connsiteX19" fmla="*/ 965206 w 6335043"/>
              <a:gd name="connsiteY19" fmla="*/ 3756115 h 5826313"/>
              <a:gd name="connsiteX20" fmla="*/ 816119 w 6335043"/>
              <a:gd name="connsiteY20" fmla="*/ 2613115 h 5826313"/>
              <a:gd name="connsiteX21" fmla="*/ 249589 w 6335043"/>
              <a:gd name="connsiteY21" fmla="*/ 2348372 h 5826313"/>
              <a:gd name="connsiteX22" fmla="*/ 11050 w 6335043"/>
              <a:gd name="connsiteY22" fmla="*/ 2036646 h 5826313"/>
              <a:gd name="connsiteX23" fmla="*/ 537824 w 6335043"/>
              <a:gd name="connsiteY23" fmla="*/ 1480054 h 5826313"/>
              <a:gd name="connsiteX24" fmla="*/ 1313076 w 6335043"/>
              <a:gd name="connsiteY24" fmla="*/ 1450236 h 5826313"/>
              <a:gd name="connsiteX0" fmla="*/ 1313076 w 6335043"/>
              <a:gd name="connsiteY0" fmla="*/ 1438743 h 5814820"/>
              <a:gd name="connsiteX1" fmla="*/ 2018754 w 6335043"/>
              <a:gd name="connsiteY1" fmla="*/ 37325 h 5814820"/>
              <a:gd name="connsiteX2" fmla="*/ 2466015 w 6335043"/>
              <a:gd name="connsiteY2" fmla="*/ 375256 h 5814820"/>
              <a:gd name="connsiteX3" fmla="*/ 3281024 w 6335043"/>
              <a:gd name="connsiteY3" fmla="*/ 60039 h 5814820"/>
              <a:gd name="connsiteX4" fmla="*/ 3370476 w 6335043"/>
              <a:gd name="connsiteY4" fmla="*/ 735900 h 5814820"/>
              <a:gd name="connsiteX5" fmla="*/ 2784067 w 6335043"/>
              <a:gd name="connsiteY5" fmla="*/ 1650300 h 5814820"/>
              <a:gd name="connsiteX6" fmla="*/ 2843703 w 6335043"/>
              <a:gd name="connsiteY6" fmla="*/ 2243813 h 5814820"/>
              <a:gd name="connsiteX7" fmla="*/ 2764189 w 6335043"/>
              <a:gd name="connsiteY7" fmla="*/ 2664091 h 5814820"/>
              <a:gd name="connsiteX8" fmla="*/ 5557084 w 6335043"/>
              <a:gd name="connsiteY8" fmla="*/ 3158213 h 5814820"/>
              <a:gd name="connsiteX9" fmla="*/ 5815502 w 6335043"/>
              <a:gd name="connsiteY9" fmla="*/ 4509935 h 5814820"/>
              <a:gd name="connsiteX10" fmla="*/ 6302520 w 6335043"/>
              <a:gd name="connsiteY10" fmla="*/ 4132247 h 5814820"/>
              <a:gd name="connsiteX11" fmla="*/ 6123615 w 6335043"/>
              <a:gd name="connsiteY11" fmla="*/ 5146039 h 5814820"/>
              <a:gd name="connsiteX12" fmla="*/ 4791772 w 6335043"/>
              <a:gd name="connsiteY12" fmla="*/ 5642996 h 5814820"/>
              <a:gd name="connsiteX13" fmla="*/ 2953033 w 6335043"/>
              <a:gd name="connsiteY13" fmla="*/ 5672813 h 5814820"/>
              <a:gd name="connsiteX14" fmla="*/ 3877371 w 6335043"/>
              <a:gd name="connsiteY14" fmla="*/ 4847866 h 5814820"/>
              <a:gd name="connsiteX15" fmla="*/ 2545528 w 6335043"/>
              <a:gd name="connsiteY15" fmla="*/ 4301213 h 5814820"/>
              <a:gd name="connsiteX16" fmla="*/ 2157902 w 6335043"/>
              <a:gd name="connsiteY16" fmla="*/ 5394518 h 5814820"/>
              <a:gd name="connsiteX17" fmla="*/ 1044720 w 6335043"/>
              <a:gd name="connsiteY17" fmla="*/ 5444213 h 5814820"/>
              <a:gd name="connsiteX18" fmla="*/ 1591372 w 6335043"/>
              <a:gd name="connsiteY18" fmla="*/ 4599387 h 5814820"/>
              <a:gd name="connsiteX19" fmla="*/ 965206 w 6335043"/>
              <a:gd name="connsiteY19" fmla="*/ 3744622 h 5814820"/>
              <a:gd name="connsiteX20" fmla="*/ 816119 w 6335043"/>
              <a:gd name="connsiteY20" fmla="*/ 2601622 h 5814820"/>
              <a:gd name="connsiteX21" fmla="*/ 249589 w 6335043"/>
              <a:gd name="connsiteY21" fmla="*/ 2336879 h 5814820"/>
              <a:gd name="connsiteX22" fmla="*/ 11050 w 6335043"/>
              <a:gd name="connsiteY22" fmla="*/ 2025153 h 5814820"/>
              <a:gd name="connsiteX23" fmla="*/ 537824 w 6335043"/>
              <a:gd name="connsiteY23" fmla="*/ 1468561 h 5814820"/>
              <a:gd name="connsiteX24" fmla="*/ 1313076 w 6335043"/>
              <a:gd name="connsiteY24" fmla="*/ 1438743 h 5814820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370476 w 6335043"/>
              <a:gd name="connsiteY4" fmla="*/ 743862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253441 w 6335043"/>
              <a:gd name="connsiteY0" fmla="*/ 1138592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253441 w 6335043"/>
              <a:gd name="connsiteY24" fmla="*/ 1138592 h 5822782"/>
              <a:gd name="connsiteX0" fmla="*/ 1266966 w 6348568"/>
              <a:gd name="connsiteY0" fmla="*/ 1138592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266966 w 6348568"/>
              <a:gd name="connsiteY24" fmla="*/ 1138592 h 5822782"/>
              <a:gd name="connsiteX0" fmla="*/ 1565140 w 6348568"/>
              <a:gd name="connsiteY0" fmla="*/ 1098835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65140 w 6348568"/>
              <a:gd name="connsiteY24" fmla="*/ 1098835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45262 w 6348568"/>
              <a:gd name="connsiteY0" fmla="*/ 959687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45262 w 6348568"/>
              <a:gd name="connsiteY24" fmla="*/ 959687 h 5822782"/>
              <a:gd name="connsiteX0" fmla="*/ 1545262 w 6348568"/>
              <a:gd name="connsiteY0" fmla="*/ 1735257 h 6598352"/>
              <a:gd name="connsiteX1" fmla="*/ 2300636 w 6348568"/>
              <a:gd name="connsiteY1" fmla="*/ 5848 h 6598352"/>
              <a:gd name="connsiteX2" fmla="*/ 2479540 w 6348568"/>
              <a:gd name="connsiteY2" fmla="*/ 1158788 h 6598352"/>
              <a:gd name="connsiteX3" fmla="*/ 3046071 w 6348568"/>
              <a:gd name="connsiteY3" fmla="*/ 793876 h 6598352"/>
              <a:gd name="connsiteX4" fmla="*/ 3165340 w 6348568"/>
              <a:gd name="connsiteY4" fmla="*/ 1529371 h 6598352"/>
              <a:gd name="connsiteX5" fmla="*/ 2797592 w 6348568"/>
              <a:gd name="connsiteY5" fmla="*/ 2433832 h 6598352"/>
              <a:gd name="connsiteX6" fmla="*/ 2857228 w 6348568"/>
              <a:gd name="connsiteY6" fmla="*/ 3027345 h 6598352"/>
              <a:gd name="connsiteX7" fmla="*/ 2777714 w 6348568"/>
              <a:gd name="connsiteY7" fmla="*/ 3447623 h 6598352"/>
              <a:gd name="connsiteX8" fmla="*/ 5570609 w 6348568"/>
              <a:gd name="connsiteY8" fmla="*/ 3941745 h 6598352"/>
              <a:gd name="connsiteX9" fmla="*/ 5829027 w 6348568"/>
              <a:gd name="connsiteY9" fmla="*/ 5293467 h 6598352"/>
              <a:gd name="connsiteX10" fmla="*/ 6316045 w 6348568"/>
              <a:gd name="connsiteY10" fmla="*/ 4915779 h 6598352"/>
              <a:gd name="connsiteX11" fmla="*/ 6137140 w 6348568"/>
              <a:gd name="connsiteY11" fmla="*/ 5929571 h 6598352"/>
              <a:gd name="connsiteX12" fmla="*/ 4805297 w 6348568"/>
              <a:gd name="connsiteY12" fmla="*/ 6426528 h 6598352"/>
              <a:gd name="connsiteX13" fmla="*/ 2966558 w 6348568"/>
              <a:gd name="connsiteY13" fmla="*/ 6456345 h 6598352"/>
              <a:gd name="connsiteX14" fmla="*/ 3890896 w 6348568"/>
              <a:gd name="connsiteY14" fmla="*/ 5631398 h 6598352"/>
              <a:gd name="connsiteX15" fmla="*/ 2559053 w 6348568"/>
              <a:gd name="connsiteY15" fmla="*/ 5084745 h 6598352"/>
              <a:gd name="connsiteX16" fmla="*/ 2171427 w 6348568"/>
              <a:gd name="connsiteY16" fmla="*/ 6178050 h 6598352"/>
              <a:gd name="connsiteX17" fmla="*/ 1058245 w 6348568"/>
              <a:gd name="connsiteY17" fmla="*/ 6227745 h 6598352"/>
              <a:gd name="connsiteX18" fmla="*/ 1604897 w 6348568"/>
              <a:gd name="connsiteY18" fmla="*/ 5382919 h 6598352"/>
              <a:gd name="connsiteX19" fmla="*/ 978731 w 6348568"/>
              <a:gd name="connsiteY19" fmla="*/ 4528154 h 6598352"/>
              <a:gd name="connsiteX20" fmla="*/ 829644 w 6348568"/>
              <a:gd name="connsiteY20" fmla="*/ 3385154 h 6598352"/>
              <a:gd name="connsiteX21" fmla="*/ 263114 w 6348568"/>
              <a:gd name="connsiteY21" fmla="*/ 3120411 h 6598352"/>
              <a:gd name="connsiteX22" fmla="*/ 24575 w 6348568"/>
              <a:gd name="connsiteY22" fmla="*/ 2808685 h 6598352"/>
              <a:gd name="connsiteX23" fmla="*/ 829645 w 6348568"/>
              <a:gd name="connsiteY23" fmla="*/ 1993676 h 6598352"/>
              <a:gd name="connsiteX24" fmla="*/ 1545262 w 6348568"/>
              <a:gd name="connsiteY24" fmla="*/ 1735257 h 6598352"/>
              <a:gd name="connsiteX0" fmla="*/ 1545262 w 6348568"/>
              <a:gd name="connsiteY0" fmla="*/ 1736181 h 6599276"/>
              <a:gd name="connsiteX1" fmla="*/ 1803680 w 6348568"/>
              <a:gd name="connsiteY1" fmla="*/ 732066 h 6599276"/>
              <a:gd name="connsiteX2" fmla="*/ 2300636 w 6348568"/>
              <a:gd name="connsiteY2" fmla="*/ 6772 h 6599276"/>
              <a:gd name="connsiteX3" fmla="*/ 2479540 w 6348568"/>
              <a:gd name="connsiteY3" fmla="*/ 1159712 h 6599276"/>
              <a:gd name="connsiteX4" fmla="*/ 3046071 w 6348568"/>
              <a:gd name="connsiteY4" fmla="*/ 794800 h 6599276"/>
              <a:gd name="connsiteX5" fmla="*/ 3165340 w 6348568"/>
              <a:gd name="connsiteY5" fmla="*/ 1530295 h 6599276"/>
              <a:gd name="connsiteX6" fmla="*/ 2797592 w 6348568"/>
              <a:gd name="connsiteY6" fmla="*/ 2434756 h 6599276"/>
              <a:gd name="connsiteX7" fmla="*/ 2857228 w 6348568"/>
              <a:gd name="connsiteY7" fmla="*/ 3028269 h 6599276"/>
              <a:gd name="connsiteX8" fmla="*/ 2777714 w 6348568"/>
              <a:gd name="connsiteY8" fmla="*/ 3448547 h 6599276"/>
              <a:gd name="connsiteX9" fmla="*/ 5570609 w 6348568"/>
              <a:gd name="connsiteY9" fmla="*/ 3942669 h 6599276"/>
              <a:gd name="connsiteX10" fmla="*/ 5829027 w 6348568"/>
              <a:gd name="connsiteY10" fmla="*/ 5294391 h 6599276"/>
              <a:gd name="connsiteX11" fmla="*/ 6316045 w 6348568"/>
              <a:gd name="connsiteY11" fmla="*/ 4916703 h 6599276"/>
              <a:gd name="connsiteX12" fmla="*/ 6137140 w 6348568"/>
              <a:gd name="connsiteY12" fmla="*/ 5930495 h 6599276"/>
              <a:gd name="connsiteX13" fmla="*/ 4805297 w 6348568"/>
              <a:gd name="connsiteY13" fmla="*/ 6427452 h 6599276"/>
              <a:gd name="connsiteX14" fmla="*/ 2966558 w 6348568"/>
              <a:gd name="connsiteY14" fmla="*/ 6457269 h 6599276"/>
              <a:gd name="connsiteX15" fmla="*/ 3890896 w 6348568"/>
              <a:gd name="connsiteY15" fmla="*/ 5632322 h 6599276"/>
              <a:gd name="connsiteX16" fmla="*/ 2559053 w 6348568"/>
              <a:gd name="connsiteY16" fmla="*/ 5085669 h 6599276"/>
              <a:gd name="connsiteX17" fmla="*/ 2171427 w 6348568"/>
              <a:gd name="connsiteY17" fmla="*/ 6178974 h 6599276"/>
              <a:gd name="connsiteX18" fmla="*/ 1058245 w 6348568"/>
              <a:gd name="connsiteY18" fmla="*/ 6228669 h 6599276"/>
              <a:gd name="connsiteX19" fmla="*/ 1604897 w 6348568"/>
              <a:gd name="connsiteY19" fmla="*/ 5383843 h 6599276"/>
              <a:gd name="connsiteX20" fmla="*/ 978731 w 6348568"/>
              <a:gd name="connsiteY20" fmla="*/ 4529078 h 6599276"/>
              <a:gd name="connsiteX21" fmla="*/ 829644 w 6348568"/>
              <a:gd name="connsiteY21" fmla="*/ 3386078 h 6599276"/>
              <a:gd name="connsiteX22" fmla="*/ 263114 w 6348568"/>
              <a:gd name="connsiteY22" fmla="*/ 3121335 h 6599276"/>
              <a:gd name="connsiteX23" fmla="*/ 24575 w 6348568"/>
              <a:gd name="connsiteY23" fmla="*/ 2809609 h 6599276"/>
              <a:gd name="connsiteX24" fmla="*/ 829645 w 6348568"/>
              <a:gd name="connsiteY24" fmla="*/ 1994600 h 6599276"/>
              <a:gd name="connsiteX25" fmla="*/ 1545262 w 6348568"/>
              <a:gd name="connsiteY25" fmla="*/ 1736181 h 6599276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3046071 w 6348568"/>
              <a:gd name="connsiteY5" fmla="*/ 789282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588870 w 6348568"/>
              <a:gd name="connsiteY4" fmla="*/ 677116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65340 w 6348568"/>
              <a:gd name="connsiteY5" fmla="*/ 1523600 h 6592581"/>
              <a:gd name="connsiteX6" fmla="*/ 2797592 w 6348568"/>
              <a:gd name="connsiteY6" fmla="*/ 2428061 h 6592581"/>
              <a:gd name="connsiteX7" fmla="*/ 2857228 w 6348568"/>
              <a:gd name="connsiteY7" fmla="*/ 3021574 h 6592581"/>
              <a:gd name="connsiteX8" fmla="*/ 2777714 w 6348568"/>
              <a:gd name="connsiteY8" fmla="*/ 3441852 h 6592581"/>
              <a:gd name="connsiteX9" fmla="*/ 5570609 w 6348568"/>
              <a:gd name="connsiteY9" fmla="*/ 3935974 h 6592581"/>
              <a:gd name="connsiteX10" fmla="*/ 5829027 w 6348568"/>
              <a:gd name="connsiteY10" fmla="*/ 5287696 h 6592581"/>
              <a:gd name="connsiteX11" fmla="*/ 6316045 w 6348568"/>
              <a:gd name="connsiteY11" fmla="*/ 4910008 h 6592581"/>
              <a:gd name="connsiteX12" fmla="*/ 6137140 w 6348568"/>
              <a:gd name="connsiteY12" fmla="*/ 5923800 h 6592581"/>
              <a:gd name="connsiteX13" fmla="*/ 4805297 w 6348568"/>
              <a:gd name="connsiteY13" fmla="*/ 6420757 h 6592581"/>
              <a:gd name="connsiteX14" fmla="*/ 2966558 w 6348568"/>
              <a:gd name="connsiteY14" fmla="*/ 6450574 h 6592581"/>
              <a:gd name="connsiteX15" fmla="*/ 3890896 w 6348568"/>
              <a:gd name="connsiteY15" fmla="*/ 5625627 h 6592581"/>
              <a:gd name="connsiteX16" fmla="*/ 2559053 w 6348568"/>
              <a:gd name="connsiteY16" fmla="*/ 5078974 h 6592581"/>
              <a:gd name="connsiteX17" fmla="*/ 2171427 w 6348568"/>
              <a:gd name="connsiteY17" fmla="*/ 6172279 h 6592581"/>
              <a:gd name="connsiteX18" fmla="*/ 1058245 w 6348568"/>
              <a:gd name="connsiteY18" fmla="*/ 6221974 h 6592581"/>
              <a:gd name="connsiteX19" fmla="*/ 1604897 w 6348568"/>
              <a:gd name="connsiteY19" fmla="*/ 5377148 h 6592581"/>
              <a:gd name="connsiteX20" fmla="*/ 978731 w 6348568"/>
              <a:gd name="connsiteY20" fmla="*/ 4522383 h 6592581"/>
              <a:gd name="connsiteX21" fmla="*/ 829644 w 6348568"/>
              <a:gd name="connsiteY21" fmla="*/ 3379383 h 6592581"/>
              <a:gd name="connsiteX22" fmla="*/ 263114 w 6348568"/>
              <a:gd name="connsiteY22" fmla="*/ 3114640 h 6592581"/>
              <a:gd name="connsiteX23" fmla="*/ 24575 w 6348568"/>
              <a:gd name="connsiteY23" fmla="*/ 2802914 h 6592581"/>
              <a:gd name="connsiteX24" fmla="*/ 829645 w 6348568"/>
              <a:gd name="connsiteY24" fmla="*/ 1987905 h 6592581"/>
              <a:gd name="connsiteX25" fmla="*/ 1545262 w 6348568"/>
              <a:gd name="connsiteY25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3165340 w 6348568"/>
              <a:gd name="connsiteY6" fmla="*/ 1523600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678322 w 6348568"/>
              <a:gd name="connsiteY7" fmla="*/ 217958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35523 w 6348568"/>
              <a:gd name="connsiteY5" fmla="*/ 1103058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30074 h 6593169"/>
              <a:gd name="connsiteX1" fmla="*/ 1952767 w 6348568"/>
              <a:gd name="connsiteY1" fmla="*/ 825351 h 6593169"/>
              <a:gd name="connsiteX2" fmla="*/ 2300636 w 6348568"/>
              <a:gd name="connsiteY2" fmla="*/ 665 h 6593169"/>
              <a:gd name="connsiteX3" fmla="*/ 2588870 w 6348568"/>
              <a:gd name="connsiteY3" fmla="*/ 676527 h 6593169"/>
              <a:gd name="connsiteX4" fmla="*/ 2976497 w 6348568"/>
              <a:gd name="connsiteY4" fmla="*/ 142650 h 6593169"/>
              <a:gd name="connsiteX5" fmla="*/ 3135523 w 6348568"/>
              <a:gd name="connsiteY5" fmla="*/ 1103646 h 6593169"/>
              <a:gd name="connsiteX6" fmla="*/ 2966557 w 6348568"/>
              <a:gd name="connsiteY6" fmla="*/ 1424797 h 6593169"/>
              <a:gd name="connsiteX7" fmla="*/ 2857226 w 6348568"/>
              <a:gd name="connsiteY7" fmla="*/ 2060901 h 6593169"/>
              <a:gd name="connsiteX8" fmla="*/ 2857228 w 6348568"/>
              <a:gd name="connsiteY8" fmla="*/ 3022162 h 6593169"/>
              <a:gd name="connsiteX9" fmla="*/ 2777714 w 6348568"/>
              <a:gd name="connsiteY9" fmla="*/ 3442440 h 6593169"/>
              <a:gd name="connsiteX10" fmla="*/ 5570609 w 6348568"/>
              <a:gd name="connsiteY10" fmla="*/ 3936562 h 6593169"/>
              <a:gd name="connsiteX11" fmla="*/ 5829027 w 6348568"/>
              <a:gd name="connsiteY11" fmla="*/ 5288284 h 6593169"/>
              <a:gd name="connsiteX12" fmla="*/ 6316045 w 6348568"/>
              <a:gd name="connsiteY12" fmla="*/ 4910596 h 6593169"/>
              <a:gd name="connsiteX13" fmla="*/ 6137140 w 6348568"/>
              <a:gd name="connsiteY13" fmla="*/ 5924388 h 6593169"/>
              <a:gd name="connsiteX14" fmla="*/ 4805297 w 6348568"/>
              <a:gd name="connsiteY14" fmla="*/ 6421345 h 6593169"/>
              <a:gd name="connsiteX15" fmla="*/ 2966558 w 6348568"/>
              <a:gd name="connsiteY15" fmla="*/ 6451162 h 6593169"/>
              <a:gd name="connsiteX16" fmla="*/ 3890896 w 6348568"/>
              <a:gd name="connsiteY16" fmla="*/ 5626215 h 6593169"/>
              <a:gd name="connsiteX17" fmla="*/ 2559053 w 6348568"/>
              <a:gd name="connsiteY17" fmla="*/ 5079562 h 6593169"/>
              <a:gd name="connsiteX18" fmla="*/ 2171427 w 6348568"/>
              <a:gd name="connsiteY18" fmla="*/ 6172867 h 6593169"/>
              <a:gd name="connsiteX19" fmla="*/ 1058245 w 6348568"/>
              <a:gd name="connsiteY19" fmla="*/ 6222562 h 6593169"/>
              <a:gd name="connsiteX20" fmla="*/ 1604897 w 6348568"/>
              <a:gd name="connsiteY20" fmla="*/ 5377736 h 6593169"/>
              <a:gd name="connsiteX21" fmla="*/ 978731 w 6348568"/>
              <a:gd name="connsiteY21" fmla="*/ 4522971 h 6593169"/>
              <a:gd name="connsiteX22" fmla="*/ 829644 w 6348568"/>
              <a:gd name="connsiteY22" fmla="*/ 3379971 h 6593169"/>
              <a:gd name="connsiteX23" fmla="*/ 263114 w 6348568"/>
              <a:gd name="connsiteY23" fmla="*/ 3115228 h 6593169"/>
              <a:gd name="connsiteX24" fmla="*/ 24575 w 6348568"/>
              <a:gd name="connsiteY24" fmla="*/ 2803502 h 6593169"/>
              <a:gd name="connsiteX25" fmla="*/ 829645 w 6348568"/>
              <a:gd name="connsiteY25" fmla="*/ 1988493 h 6593169"/>
              <a:gd name="connsiteX26" fmla="*/ 1545262 w 6348568"/>
              <a:gd name="connsiteY26" fmla="*/ 1730074 h 6593169"/>
              <a:gd name="connsiteX0" fmla="*/ 1545262 w 6348568"/>
              <a:gd name="connsiteY0" fmla="*/ 1680421 h 6543516"/>
              <a:gd name="connsiteX1" fmla="*/ 1952767 w 6348568"/>
              <a:gd name="connsiteY1" fmla="*/ 775698 h 6543516"/>
              <a:gd name="connsiteX2" fmla="*/ 2499418 w 6348568"/>
              <a:gd name="connsiteY2" fmla="*/ 708 h 6543516"/>
              <a:gd name="connsiteX3" fmla="*/ 2588870 w 6348568"/>
              <a:gd name="connsiteY3" fmla="*/ 626874 h 6543516"/>
              <a:gd name="connsiteX4" fmla="*/ 2976497 w 6348568"/>
              <a:gd name="connsiteY4" fmla="*/ 92997 h 6543516"/>
              <a:gd name="connsiteX5" fmla="*/ 3135523 w 6348568"/>
              <a:gd name="connsiteY5" fmla="*/ 1053993 h 6543516"/>
              <a:gd name="connsiteX6" fmla="*/ 2966557 w 6348568"/>
              <a:gd name="connsiteY6" fmla="*/ 1375144 h 6543516"/>
              <a:gd name="connsiteX7" fmla="*/ 2857226 w 6348568"/>
              <a:gd name="connsiteY7" fmla="*/ 2011248 h 6543516"/>
              <a:gd name="connsiteX8" fmla="*/ 2857228 w 6348568"/>
              <a:gd name="connsiteY8" fmla="*/ 2972509 h 6543516"/>
              <a:gd name="connsiteX9" fmla="*/ 2777714 w 6348568"/>
              <a:gd name="connsiteY9" fmla="*/ 3392787 h 6543516"/>
              <a:gd name="connsiteX10" fmla="*/ 5570609 w 6348568"/>
              <a:gd name="connsiteY10" fmla="*/ 3886909 h 6543516"/>
              <a:gd name="connsiteX11" fmla="*/ 5829027 w 6348568"/>
              <a:gd name="connsiteY11" fmla="*/ 5238631 h 6543516"/>
              <a:gd name="connsiteX12" fmla="*/ 6316045 w 6348568"/>
              <a:gd name="connsiteY12" fmla="*/ 4860943 h 6543516"/>
              <a:gd name="connsiteX13" fmla="*/ 6137140 w 6348568"/>
              <a:gd name="connsiteY13" fmla="*/ 5874735 h 6543516"/>
              <a:gd name="connsiteX14" fmla="*/ 4805297 w 6348568"/>
              <a:gd name="connsiteY14" fmla="*/ 6371692 h 6543516"/>
              <a:gd name="connsiteX15" fmla="*/ 2966558 w 6348568"/>
              <a:gd name="connsiteY15" fmla="*/ 6401509 h 6543516"/>
              <a:gd name="connsiteX16" fmla="*/ 3890896 w 6348568"/>
              <a:gd name="connsiteY16" fmla="*/ 5576562 h 6543516"/>
              <a:gd name="connsiteX17" fmla="*/ 2559053 w 6348568"/>
              <a:gd name="connsiteY17" fmla="*/ 5029909 h 6543516"/>
              <a:gd name="connsiteX18" fmla="*/ 2171427 w 6348568"/>
              <a:gd name="connsiteY18" fmla="*/ 6123214 h 6543516"/>
              <a:gd name="connsiteX19" fmla="*/ 1058245 w 6348568"/>
              <a:gd name="connsiteY19" fmla="*/ 6172909 h 6543516"/>
              <a:gd name="connsiteX20" fmla="*/ 1604897 w 6348568"/>
              <a:gd name="connsiteY20" fmla="*/ 5328083 h 6543516"/>
              <a:gd name="connsiteX21" fmla="*/ 978731 w 6348568"/>
              <a:gd name="connsiteY21" fmla="*/ 4473318 h 6543516"/>
              <a:gd name="connsiteX22" fmla="*/ 829644 w 6348568"/>
              <a:gd name="connsiteY22" fmla="*/ 3330318 h 6543516"/>
              <a:gd name="connsiteX23" fmla="*/ 263114 w 6348568"/>
              <a:gd name="connsiteY23" fmla="*/ 3065575 h 6543516"/>
              <a:gd name="connsiteX24" fmla="*/ 24575 w 6348568"/>
              <a:gd name="connsiteY24" fmla="*/ 2753849 h 6543516"/>
              <a:gd name="connsiteX25" fmla="*/ 829645 w 6348568"/>
              <a:gd name="connsiteY25" fmla="*/ 1938840 h 6543516"/>
              <a:gd name="connsiteX26" fmla="*/ 1545262 w 6348568"/>
              <a:gd name="connsiteY26" fmla="*/ 1680421 h 6543516"/>
              <a:gd name="connsiteX0" fmla="*/ 1545262 w 6348568"/>
              <a:gd name="connsiteY0" fmla="*/ 1687611 h 6550706"/>
              <a:gd name="connsiteX1" fmla="*/ 1952767 w 6348568"/>
              <a:gd name="connsiteY1" fmla="*/ 782888 h 6550706"/>
              <a:gd name="connsiteX2" fmla="*/ 2499418 w 6348568"/>
              <a:gd name="connsiteY2" fmla="*/ 7898 h 6550706"/>
              <a:gd name="connsiteX3" fmla="*/ 2628626 w 6348568"/>
              <a:gd name="connsiteY3" fmla="*/ 365707 h 6550706"/>
              <a:gd name="connsiteX4" fmla="*/ 2976497 w 6348568"/>
              <a:gd name="connsiteY4" fmla="*/ 100187 h 6550706"/>
              <a:gd name="connsiteX5" fmla="*/ 3135523 w 6348568"/>
              <a:gd name="connsiteY5" fmla="*/ 1061183 h 6550706"/>
              <a:gd name="connsiteX6" fmla="*/ 2966557 w 6348568"/>
              <a:gd name="connsiteY6" fmla="*/ 1382334 h 6550706"/>
              <a:gd name="connsiteX7" fmla="*/ 2857226 w 6348568"/>
              <a:gd name="connsiteY7" fmla="*/ 2018438 h 6550706"/>
              <a:gd name="connsiteX8" fmla="*/ 2857228 w 6348568"/>
              <a:gd name="connsiteY8" fmla="*/ 2979699 h 6550706"/>
              <a:gd name="connsiteX9" fmla="*/ 2777714 w 6348568"/>
              <a:gd name="connsiteY9" fmla="*/ 3399977 h 6550706"/>
              <a:gd name="connsiteX10" fmla="*/ 5570609 w 6348568"/>
              <a:gd name="connsiteY10" fmla="*/ 3894099 h 6550706"/>
              <a:gd name="connsiteX11" fmla="*/ 5829027 w 6348568"/>
              <a:gd name="connsiteY11" fmla="*/ 5245821 h 6550706"/>
              <a:gd name="connsiteX12" fmla="*/ 6316045 w 6348568"/>
              <a:gd name="connsiteY12" fmla="*/ 4868133 h 6550706"/>
              <a:gd name="connsiteX13" fmla="*/ 6137140 w 6348568"/>
              <a:gd name="connsiteY13" fmla="*/ 5881925 h 6550706"/>
              <a:gd name="connsiteX14" fmla="*/ 4805297 w 6348568"/>
              <a:gd name="connsiteY14" fmla="*/ 6378882 h 6550706"/>
              <a:gd name="connsiteX15" fmla="*/ 2966558 w 6348568"/>
              <a:gd name="connsiteY15" fmla="*/ 6408699 h 6550706"/>
              <a:gd name="connsiteX16" fmla="*/ 3890896 w 6348568"/>
              <a:gd name="connsiteY16" fmla="*/ 5583752 h 6550706"/>
              <a:gd name="connsiteX17" fmla="*/ 2559053 w 6348568"/>
              <a:gd name="connsiteY17" fmla="*/ 5037099 h 6550706"/>
              <a:gd name="connsiteX18" fmla="*/ 2171427 w 6348568"/>
              <a:gd name="connsiteY18" fmla="*/ 6130404 h 6550706"/>
              <a:gd name="connsiteX19" fmla="*/ 1058245 w 6348568"/>
              <a:gd name="connsiteY19" fmla="*/ 6180099 h 6550706"/>
              <a:gd name="connsiteX20" fmla="*/ 1604897 w 6348568"/>
              <a:gd name="connsiteY20" fmla="*/ 5335273 h 6550706"/>
              <a:gd name="connsiteX21" fmla="*/ 978731 w 6348568"/>
              <a:gd name="connsiteY21" fmla="*/ 4480508 h 6550706"/>
              <a:gd name="connsiteX22" fmla="*/ 829644 w 6348568"/>
              <a:gd name="connsiteY22" fmla="*/ 3337508 h 6550706"/>
              <a:gd name="connsiteX23" fmla="*/ 263114 w 6348568"/>
              <a:gd name="connsiteY23" fmla="*/ 3072765 h 6550706"/>
              <a:gd name="connsiteX24" fmla="*/ 24575 w 6348568"/>
              <a:gd name="connsiteY24" fmla="*/ 2761039 h 6550706"/>
              <a:gd name="connsiteX25" fmla="*/ 829645 w 6348568"/>
              <a:gd name="connsiteY25" fmla="*/ 1946030 h 6550706"/>
              <a:gd name="connsiteX26" fmla="*/ 1545262 w 6348568"/>
              <a:gd name="connsiteY26" fmla="*/ 1687611 h 6550706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135523 w 6348568"/>
              <a:gd name="connsiteY5" fmla="*/ 1061211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570609 w 6348568"/>
              <a:gd name="connsiteY11" fmla="*/ 3894127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31697"/>
              <a:gd name="connsiteY0" fmla="*/ 1687639 h 6550734"/>
              <a:gd name="connsiteX1" fmla="*/ 1952767 w 6331697"/>
              <a:gd name="connsiteY1" fmla="*/ 782916 h 6550734"/>
              <a:gd name="connsiteX2" fmla="*/ 2499418 w 6331697"/>
              <a:gd name="connsiteY2" fmla="*/ 7926 h 6550734"/>
              <a:gd name="connsiteX3" fmla="*/ 2628626 w 6331697"/>
              <a:gd name="connsiteY3" fmla="*/ 365735 h 6550734"/>
              <a:gd name="connsiteX4" fmla="*/ 3095767 w 6331697"/>
              <a:gd name="connsiteY4" fmla="*/ 110154 h 6550734"/>
              <a:gd name="connsiteX5" fmla="*/ 3254793 w 6331697"/>
              <a:gd name="connsiteY5" fmla="*/ 792854 h 6550734"/>
              <a:gd name="connsiteX6" fmla="*/ 2906922 w 6331697"/>
              <a:gd name="connsiteY6" fmla="*/ 1362484 h 6550734"/>
              <a:gd name="connsiteX7" fmla="*/ 2519295 w 6331697"/>
              <a:gd name="connsiteY7" fmla="*/ 1929014 h 6550734"/>
              <a:gd name="connsiteX8" fmla="*/ 2728019 w 6331697"/>
              <a:gd name="connsiteY8" fmla="*/ 2433075 h 6550734"/>
              <a:gd name="connsiteX9" fmla="*/ 2698201 w 6331697"/>
              <a:gd name="connsiteY9" fmla="*/ 3141588 h 6550734"/>
              <a:gd name="connsiteX10" fmla="*/ 4686028 w 6331697"/>
              <a:gd name="connsiteY10" fmla="*/ 3068915 h 6550734"/>
              <a:gd name="connsiteX11" fmla="*/ 5689878 w 6331697"/>
              <a:gd name="connsiteY11" fmla="*/ 3834493 h 6550734"/>
              <a:gd name="connsiteX12" fmla="*/ 6057627 w 6331697"/>
              <a:gd name="connsiteY12" fmla="*/ 5017249 h 6550734"/>
              <a:gd name="connsiteX13" fmla="*/ 6316045 w 6331697"/>
              <a:gd name="connsiteY13" fmla="*/ 4868161 h 6550734"/>
              <a:gd name="connsiteX14" fmla="*/ 6137140 w 6331697"/>
              <a:gd name="connsiteY14" fmla="*/ 5881953 h 6550734"/>
              <a:gd name="connsiteX15" fmla="*/ 4805297 w 6331697"/>
              <a:gd name="connsiteY15" fmla="*/ 6378910 h 6550734"/>
              <a:gd name="connsiteX16" fmla="*/ 2966558 w 6331697"/>
              <a:gd name="connsiteY16" fmla="*/ 6408727 h 6550734"/>
              <a:gd name="connsiteX17" fmla="*/ 3890896 w 6331697"/>
              <a:gd name="connsiteY17" fmla="*/ 5583780 h 6550734"/>
              <a:gd name="connsiteX18" fmla="*/ 2559053 w 6331697"/>
              <a:gd name="connsiteY18" fmla="*/ 5037127 h 6550734"/>
              <a:gd name="connsiteX19" fmla="*/ 2171427 w 6331697"/>
              <a:gd name="connsiteY19" fmla="*/ 6130432 h 6550734"/>
              <a:gd name="connsiteX20" fmla="*/ 1058245 w 6331697"/>
              <a:gd name="connsiteY20" fmla="*/ 6180127 h 6550734"/>
              <a:gd name="connsiteX21" fmla="*/ 1604897 w 6331697"/>
              <a:gd name="connsiteY21" fmla="*/ 5335301 h 6550734"/>
              <a:gd name="connsiteX22" fmla="*/ 978731 w 6331697"/>
              <a:gd name="connsiteY22" fmla="*/ 4480536 h 6550734"/>
              <a:gd name="connsiteX23" fmla="*/ 829644 w 6331697"/>
              <a:gd name="connsiteY23" fmla="*/ 3337536 h 6550734"/>
              <a:gd name="connsiteX24" fmla="*/ 263114 w 6331697"/>
              <a:gd name="connsiteY24" fmla="*/ 3072793 h 6550734"/>
              <a:gd name="connsiteX25" fmla="*/ 24575 w 6331697"/>
              <a:gd name="connsiteY25" fmla="*/ 2761067 h 6550734"/>
              <a:gd name="connsiteX26" fmla="*/ 829645 w 6331697"/>
              <a:gd name="connsiteY26" fmla="*/ 1946058 h 6550734"/>
              <a:gd name="connsiteX27" fmla="*/ 1545262 w 6331697"/>
              <a:gd name="connsiteY27" fmla="*/ 1687639 h 6550734"/>
              <a:gd name="connsiteX0" fmla="*/ 1545262 w 6595053"/>
              <a:gd name="connsiteY0" fmla="*/ 1687639 h 6550734"/>
              <a:gd name="connsiteX1" fmla="*/ 1952767 w 6595053"/>
              <a:gd name="connsiteY1" fmla="*/ 782916 h 6550734"/>
              <a:gd name="connsiteX2" fmla="*/ 2499418 w 6595053"/>
              <a:gd name="connsiteY2" fmla="*/ 7926 h 6550734"/>
              <a:gd name="connsiteX3" fmla="*/ 2628626 w 6595053"/>
              <a:gd name="connsiteY3" fmla="*/ 365735 h 6550734"/>
              <a:gd name="connsiteX4" fmla="*/ 3095767 w 6595053"/>
              <a:gd name="connsiteY4" fmla="*/ 110154 h 6550734"/>
              <a:gd name="connsiteX5" fmla="*/ 3254793 w 6595053"/>
              <a:gd name="connsiteY5" fmla="*/ 792854 h 6550734"/>
              <a:gd name="connsiteX6" fmla="*/ 2906922 w 6595053"/>
              <a:gd name="connsiteY6" fmla="*/ 1362484 h 6550734"/>
              <a:gd name="connsiteX7" fmla="*/ 2519295 w 6595053"/>
              <a:gd name="connsiteY7" fmla="*/ 1929014 h 6550734"/>
              <a:gd name="connsiteX8" fmla="*/ 2728019 w 6595053"/>
              <a:gd name="connsiteY8" fmla="*/ 2433075 h 6550734"/>
              <a:gd name="connsiteX9" fmla="*/ 2698201 w 6595053"/>
              <a:gd name="connsiteY9" fmla="*/ 3141588 h 6550734"/>
              <a:gd name="connsiteX10" fmla="*/ 4686028 w 6595053"/>
              <a:gd name="connsiteY10" fmla="*/ 3068915 h 6550734"/>
              <a:gd name="connsiteX11" fmla="*/ 5689878 w 6595053"/>
              <a:gd name="connsiteY11" fmla="*/ 3834493 h 6550734"/>
              <a:gd name="connsiteX12" fmla="*/ 6057627 w 6595053"/>
              <a:gd name="connsiteY12" fmla="*/ 5017249 h 6550734"/>
              <a:gd name="connsiteX13" fmla="*/ 6594341 w 6595053"/>
              <a:gd name="connsiteY13" fmla="*/ 4679318 h 6550734"/>
              <a:gd name="connsiteX14" fmla="*/ 6137140 w 6595053"/>
              <a:gd name="connsiteY14" fmla="*/ 5881953 h 6550734"/>
              <a:gd name="connsiteX15" fmla="*/ 4805297 w 6595053"/>
              <a:gd name="connsiteY15" fmla="*/ 6378910 h 6550734"/>
              <a:gd name="connsiteX16" fmla="*/ 2966558 w 6595053"/>
              <a:gd name="connsiteY16" fmla="*/ 6408727 h 6550734"/>
              <a:gd name="connsiteX17" fmla="*/ 3890896 w 6595053"/>
              <a:gd name="connsiteY17" fmla="*/ 5583780 h 6550734"/>
              <a:gd name="connsiteX18" fmla="*/ 2559053 w 6595053"/>
              <a:gd name="connsiteY18" fmla="*/ 5037127 h 6550734"/>
              <a:gd name="connsiteX19" fmla="*/ 2171427 w 6595053"/>
              <a:gd name="connsiteY19" fmla="*/ 6130432 h 6550734"/>
              <a:gd name="connsiteX20" fmla="*/ 1058245 w 6595053"/>
              <a:gd name="connsiteY20" fmla="*/ 6180127 h 6550734"/>
              <a:gd name="connsiteX21" fmla="*/ 1604897 w 6595053"/>
              <a:gd name="connsiteY21" fmla="*/ 5335301 h 6550734"/>
              <a:gd name="connsiteX22" fmla="*/ 978731 w 6595053"/>
              <a:gd name="connsiteY22" fmla="*/ 4480536 h 6550734"/>
              <a:gd name="connsiteX23" fmla="*/ 829644 w 6595053"/>
              <a:gd name="connsiteY23" fmla="*/ 3337536 h 6550734"/>
              <a:gd name="connsiteX24" fmla="*/ 263114 w 6595053"/>
              <a:gd name="connsiteY24" fmla="*/ 3072793 h 6550734"/>
              <a:gd name="connsiteX25" fmla="*/ 24575 w 6595053"/>
              <a:gd name="connsiteY25" fmla="*/ 2761067 h 6550734"/>
              <a:gd name="connsiteX26" fmla="*/ 829645 w 6595053"/>
              <a:gd name="connsiteY26" fmla="*/ 1946058 h 6550734"/>
              <a:gd name="connsiteX27" fmla="*/ 1545262 w 6595053"/>
              <a:gd name="connsiteY27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6137140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5958235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254793 w 6622642"/>
              <a:gd name="connsiteY5" fmla="*/ 792854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075888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423 h 6484799"/>
              <a:gd name="connsiteX1" fmla="*/ 1952767 w 6622642"/>
              <a:gd name="connsiteY1" fmla="*/ 782700 h 6484799"/>
              <a:gd name="connsiteX2" fmla="*/ 2499418 w 6622642"/>
              <a:gd name="connsiteY2" fmla="*/ 7710 h 6484799"/>
              <a:gd name="connsiteX3" fmla="*/ 2628626 w 6622642"/>
              <a:gd name="connsiteY3" fmla="*/ 365519 h 6484799"/>
              <a:gd name="connsiteX4" fmla="*/ 2966558 w 6622642"/>
              <a:gd name="connsiteY4" fmla="*/ 30425 h 6484799"/>
              <a:gd name="connsiteX5" fmla="*/ 3075888 w 6622642"/>
              <a:gd name="connsiteY5" fmla="*/ 713125 h 6484799"/>
              <a:gd name="connsiteX6" fmla="*/ 2857226 w 6622642"/>
              <a:gd name="connsiteY6" fmla="*/ 1302633 h 6484799"/>
              <a:gd name="connsiteX7" fmla="*/ 2519295 w 6622642"/>
              <a:gd name="connsiteY7" fmla="*/ 1928798 h 6484799"/>
              <a:gd name="connsiteX8" fmla="*/ 2728019 w 6622642"/>
              <a:gd name="connsiteY8" fmla="*/ 2432859 h 6484799"/>
              <a:gd name="connsiteX9" fmla="*/ 2698201 w 6622642"/>
              <a:gd name="connsiteY9" fmla="*/ 3141372 h 6484799"/>
              <a:gd name="connsiteX10" fmla="*/ 4686028 w 6622642"/>
              <a:gd name="connsiteY10" fmla="*/ 3068699 h 6484799"/>
              <a:gd name="connsiteX11" fmla="*/ 5689878 w 6622642"/>
              <a:gd name="connsiteY11" fmla="*/ 3834277 h 6484799"/>
              <a:gd name="connsiteX12" fmla="*/ 6057627 w 6622642"/>
              <a:gd name="connsiteY12" fmla="*/ 5017033 h 6484799"/>
              <a:gd name="connsiteX13" fmla="*/ 6594341 w 6622642"/>
              <a:gd name="connsiteY13" fmla="*/ 4679102 h 6484799"/>
              <a:gd name="connsiteX14" fmla="*/ 6504890 w 6622642"/>
              <a:gd name="connsiteY14" fmla="*/ 5344759 h 6484799"/>
              <a:gd name="connsiteX15" fmla="*/ 5958235 w 6622642"/>
              <a:gd name="connsiteY15" fmla="*/ 5881737 h 6484799"/>
              <a:gd name="connsiteX16" fmla="*/ 5441401 w 6622642"/>
              <a:gd name="connsiteY16" fmla="*/ 6388633 h 6484799"/>
              <a:gd name="connsiteX17" fmla="*/ 2966558 w 6622642"/>
              <a:gd name="connsiteY17" fmla="*/ 6408511 h 6484799"/>
              <a:gd name="connsiteX18" fmla="*/ 3890896 w 6622642"/>
              <a:gd name="connsiteY18" fmla="*/ 5583564 h 6484799"/>
              <a:gd name="connsiteX19" fmla="*/ 2559053 w 6622642"/>
              <a:gd name="connsiteY19" fmla="*/ 5036911 h 6484799"/>
              <a:gd name="connsiteX20" fmla="*/ 2171427 w 6622642"/>
              <a:gd name="connsiteY20" fmla="*/ 6130216 h 6484799"/>
              <a:gd name="connsiteX21" fmla="*/ 1058245 w 6622642"/>
              <a:gd name="connsiteY21" fmla="*/ 6179911 h 6484799"/>
              <a:gd name="connsiteX22" fmla="*/ 1604897 w 6622642"/>
              <a:gd name="connsiteY22" fmla="*/ 5335085 h 6484799"/>
              <a:gd name="connsiteX23" fmla="*/ 978731 w 6622642"/>
              <a:gd name="connsiteY23" fmla="*/ 4480320 h 6484799"/>
              <a:gd name="connsiteX24" fmla="*/ 829644 w 6622642"/>
              <a:gd name="connsiteY24" fmla="*/ 3337320 h 6484799"/>
              <a:gd name="connsiteX25" fmla="*/ 263114 w 6622642"/>
              <a:gd name="connsiteY25" fmla="*/ 3072577 h 6484799"/>
              <a:gd name="connsiteX26" fmla="*/ 24575 w 6622642"/>
              <a:gd name="connsiteY26" fmla="*/ 2760851 h 6484799"/>
              <a:gd name="connsiteX27" fmla="*/ 829645 w 6622642"/>
              <a:gd name="connsiteY27" fmla="*/ 1945842 h 6484799"/>
              <a:gd name="connsiteX28" fmla="*/ 1545262 w 6622642"/>
              <a:gd name="connsiteY28" fmla="*/ 1687423 h 6484799"/>
              <a:gd name="connsiteX0" fmla="*/ 1545262 w 6622642"/>
              <a:gd name="connsiteY0" fmla="*/ 1683446 h 6480822"/>
              <a:gd name="connsiteX1" fmla="*/ 1932889 w 6622642"/>
              <a:gd name="connsiteY1" fmla="*/ 639575 h 6480822"/>
              <a:gd name="connsiteX2" fmla="*/ 2499418 w 6622642"/>
              <a:gd name="connsiteY2" fmla="*/ 3733 h 6480822"/>
              <a:gd name="connsiteX3" fmla="*/ 2628626 w 6622642"/>
              <a:gd name="connsiteY3" fmla="*/ 361542 h 6480822"/>
              <a:gd name="connsiteX4" fmla="*/ 2966558 w 6622642"/>
              <a:gd name="connsiteY4" fmla="*/ 26448 h 6480822"/>
              <a:gd name="connsiteX5" fmla="*/ 3075888 w 6622642"/>
              <a:gd name="connsiteY5" fmla="*/ 709148 h 6480822"/>
              <a:gd name="connsiteX6" fmla="*/ 2857226 w 6622642"/>
              <a:gd name="connsiteY6" fmla="*/ 1298656 h 6480822"/>
              <a:gd name="connsiteX7" fmla="*/ 2519295 w 6622642"/>
              <a:gd name="connsiteY7" fmla="*/ 1924821 h 6480822"/>
              <a:gd name="connsiteX8" fmla="*/ 2728019 w 6622642"/>
              <a:gd name="connsiteY8" fmla="*/ 2428882 h 6480822"/>
              <a:gd name="connsiteX9" fmla="*/ 2698201 w 6622642"/>
              <a:gd name="connsiteY9" fmla="*/ 3137395 h 6480822"/>
              <a:gd name="connsiteX10" fmla="*/ 4686028 w 6622642"/>
              <a:gd name="connsiteY10" fmla="*/ 3064722 h 6480822"/>
              <a:gd name="connsiteX11" fmla="*/ 5689878 w 6622642"/>
              <a:gd name="connsiteY11" fmla="*/ 3830300 h 6480822"/>
              <a:gd name="connsiteX12" fmla="*/ 6057627 w 6622642"/>
              <a:gd name="connsiteY12" fmla="*/ 5013056 h 6480822"/>
              <a:gd name="connsiteX13" fmla="*/ 6594341 w 6622642"/>
              <a:gd name="connsiteY13" fmla="*/ 4675125 h 6480822"/>
              <a:gd name="connsiteX14" fmla="*/ 6504890 w 6622642"/>
              <a:gd name="connsiteY14" fmla="*/ 5340782 h 6480822"/>
              <a:gd name="connsiteX15" fmla="*/ 5958235 w 6622642"/>
              <a:gd name="connsiteY15" fmla="*/ 5877760 h 6480822"/>
              <a:gd name="connsiteX16" fmla="*/ 5441401 w 6622642"/>
              <a:gd name="connsiteY16" fmla="*/ 6384656 h 6480822"/>
              <a:gd name="connsiteX17" fmla="*/ 2966558 w 6622642"/>
              <a:gd name="connsiteY17" fmla="*/ 6404534 h 6480822"/>
              <a:gd name="connsiteX18" fmla="*/ 3890896 w 6622642"/>
              <a:gd name="connsiteY18" fmla="*/ 5579587 h 6480822"/>
              <a:gd name="connsiteX19" fmla="*/ 2559053 w 6622642"/>
              <a:gd name="connsiteY19" fmla="*/ 5032934 h 6480822"/>
              <a:gd name="connsiteX20" fmla="*/ 2171427 w 6622642"/>
              <a:gd name="connsiteY20" fmla="*/ 6126239 h 6480822"/>
              <a:gd name="connsiteX21" fmla="*/ 1058245 w 6622642"/>
              <a:gd name="connsiteY21" fmla="*/ 6175934 h 6480822"/>
              <a:gd name="connsiteX22" fmla="*/ 1604897 w 6622642"/>
              <a:gd name="connsiteY22" fmla="*/ 5331108 h 6480822"/>
              <a:gd name="connsiteX23" fmla="*/ 978731 w 6622642"/>
              <a:gd name="connsiteY23" fmla="*/ 4476343 h 6480822"/>
              <a:gd name="connsiteX24" fmla="*/ 829644 w 6622642"/>
              <a:gd name="connsiteY24" fmla="*/ 3333343 h 6480822"/>
              <a:gd name="connsiteX25" fmla="*/ 263114 w 6622642"/>
              <a:gd name="connsiteY25" fmla="*/ 3068600 h 6480822"/>
              <a:gd name="connsiteX26" fmla="*/ 24575 w 6622642"/>
              <a:gd name="connsiteY26" fmla="*/ 2756874 h 6480822"/>
              <a:gd name="connsiteX27" fmla="*/ 829645 w 6622642"/>
              <a:gd name="connsiteY27" fmla="*/ 1941865 h 6480822"/>
              <a:gd name="connsiteX28" fmla="*/ 1545262 w 6622642"/>
              <a:gd name="connsiteY28" fmla="*/ 1683446 h 6480822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175279 w 6622642"/>
              <a:gd name="connsiteY5" fmla="*/ 745196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3006314 w 6622642"/>
              <a:gd name="connsiteY9" fmla="*/ 2994538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414736 w 6492116"/>
              <a:gd name="connsiteY0" fmla="*/ 1679737 h 6477113"/>
              <a:gd name="connsiteX1" fmla="*/ 1802363 w 6492116"/>
              <a:gd name="connsiteY1" fmla="*/ 635866 h 6477113"/>
              <a:gd name="connsiteX2" fmla="*/ 2368892 w 6492116"/>
              <a:gd name="connsiteY2" fmla="*/ 24 h 6477113"/>
              <a:gd name="connsiteX3" fmla="*/ 2498100 w 6492116"/>
              <a:gd name="connsiteY3" fmla="*/ 357833 h 6477113"/>
              <a:gd name="connsiteX4" fmla="*/ 3004997 w 6492116"/>
              <a:gd name="connsiteY4" fmla="*/ 22739 h 6477113"/>
              <a:gd name="connsiteX5" fmla="*/ 2945362 w 6492116"/>
              <a:gd name="connsiteY5" fmla="*/ 675622 h 6477113"/>
              <a:gd name="connsiteX6" fmla="*/ 2607430 w 6492116"/>
              <a:gd name="connsiteY6" fmla="*/ 1255191 h 6477113"/>
              <a:gd name="connsiteX7" fmla="*/ 2418587 w 6492116"/>
              <a:gd name="connsiteY7" fmla="*/ 1742208 h 6477113"/>
              <a:gd name="connsiteX8" fmla="*/ 2597493 w 6492116"/>
              <a:gd name="connsiteY8" fmla="*/ 2425173 h 6477113"/>
              <a:gd name="connsiteX9" fmla="*/ 2875788 w 6492116"/>
              <a:gd name="connsiteY9" fmla="*/ 2994538 h 6477113"/>
              <a:gd name="connsiteX10" fmla="*/ 4555502 w 6492116"/>
              <a:gd name="connsiteY10" fmla="*/ 3061013 h 6477113"/>
              <a:gd name="connsiteX11" fmla="*/ 5559352 w 6492116"/>
              <a:gd name="connsiteY11" fmla="*/ 3826591 h 6477113"/>
              <a:gd name="connsiteX12" fmla="*/ 5927101 w 6492116"/>
              <a:gd name="connsiteY12" fmla="*/ 5009347 h 6477113"/>
              <a:gd name="connsiteX13" fmla="*/ 6463815 w 6492116"/>
              <a:gd name="connsiteY13" fmla="*/ 4671416 h 6477113"/>
              <a:gd name="connsiteX14" fmla="*/ 6374364 w 6492116"/>
              <a:gd name="connsiteY14" fmla="*/ 5337073 h 6477113"/>
              <a:gd name="connsiteX15" fmla="*/ 5827709 w 6492116"/>
              <a:gd name="connsiteY15" fmla="*/ 5874051 h 6477113"/>
              <a:gd name="connsiteX16" fmla="*/ 5310875 w 6492116"/>
              <a:gd name="connsiteY16" fmla="*/ 6380947 h 6477113"/>
              <a:gd name="connsiteX17" fmla="*/ 2836032 w 6492116"/>
              <a:gd name="connsiteY17" fmla="*/ 6400825 h 6477113"/>
              <a:gd name="connsiteX18" fmla="*/ 3760370 w 6492116"/>
              <a:gd name="connsiteY18" fmla="*/ 5575878 h 6477113"/>
              <a:gd name="connsiteX19" fmla="*/ 2428527 w 6492116"/>
              <a:gd name="connsiteY19" fmla="*/ 5029225 h 6477113"/>
              <a:gd name="connsiteX20" fmla="*/ 2040901 w 6492116"/>
              <a:gd name="connsiteY20" fmla="*/ 6122530 h 6477113"/>
              <a:gd name="connsiteX21" fmla="*/ 927719 w 6492116"/>
              <a:gd name="connsiteY21" fmla="*/ 6172225 h 6477113"/>
              <a:gd name="connsiteX22" fmla="*/ 1474371 w 6492116"/>
              <a:gd name="connsiteY22" fmla="*/ 5327399 h 6477113"/>
              <a:gd name="connsiteX23" fmla="*/ 848205 w 6492116"/>
              <a:gd name="connsiteY23" fmla="*/ 4472634 h 6477113"/>
              <a:gd name="connsiteX24" fmla="*/ 699118 w 6492116"/>
              <a:gd name="connsiteY24" fmla="*/ 3329634 h 6477113"/>
              <a:gd name="connsiteX25" fmla="*/ 132588 w 6492116"/>
              <a:gd name="connsiteY25" fmla="*/ 3064891 h 6477113"/>
              <a:gd name="connsiteX26" fmla="*/ 43136 w 6492116"/>
              <a:gd name="connsiteY26" fmla="*/ 2584200 h 6477113"/>
              <a:gd name="connsiteX27" fmla="*/ 699119 w 6492116"/>
              <a:gd name="connsiteY27" fmla="*/ 1938156 h 6477113"/>
              <a:gd name="connsiteX28" fmla="*/ 1414736 w 6492116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38173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7284 h 6484660"/>
              <a:gd name="connsiteX1" fmla="*/ 1771644 w 6461397"/>
              <a:gd name="connsiteY1" fmla="*/ 643413 h 6484660"/>
              <a:gd name="connsiteX2" fmla="*/ 2308356 w 6461397"/>
              <a:gd name="connsiteY2" fmla="*/ 7571 h 6484660"/>
              <a:gd name="connsiteX3" fmla="*/ 2467381 w 6461397"/>
              <a:gd name="connsiteY3" fmla="*/ 365380 h 6484660"/>
              <a:gd name="connsiteX4" fmla="*/ 2894765 w 6461397"/>
              <a:gd name="connsiteY4" fmla="*/ 10408 h 6484660"/>
              <a:gd name="connsiteX5" fmla="*/ 2914643 w 6461397"/>
              <a:gd name="connsiteY5" fmla="*/ 683169 h 6484660"/>
              <a:gd name="connsiteX6" fmla="*/ 2576711 w 6461397"/>
              <a:gd name="connsiteY6" fmla="*/ 1262738 h 6484660"/>
              <a:gd name="connsiteX7" fmla="*/ 2387868 w 6461397"/>
              <a:gd name="connsiteY7" fmla="*/ 1749755 h 6484660"/>
              <a:gd name="connsiteX8" fmla="*/ 2566774 w 6461397"/>
              <a:gd name="connsiteY8" fmla="*/ 2432720 h 6484660"/>
              <a:gd name="connsiteX9" fmla="*/ 2845069 w 6461397"/>
              <a:gd name="connsiteY9" fmla="*/ 3002085 h 6484660"/>
              <a:gd name="connsiteX10" fmla="*/ 4524783 w 6461397"/>
              <a:gd name="connsiteY10" fmla="*/ 3068560 h 6484660"/>
              <a:gd name="connsiteX11" fmla="*/ 5528633 w 6461397"/>
              <a:gd name="connsiteY11" fmla="*/ 3834138 h 6484660"/>
              <a:gd name="connsiteX12" fmla="*/ 5896382 w 6461397"/>
              <a:gd name="connsiteY12" fmla="*/ 5016894 h 6484660"/>
              <a:gd name="connsiteX13" fmla="*/ 6433096 w 6461397"/>
              <a:gd name="connsiteY13" fmla="*/ 4678963 h 6484660"/>
              <a:gd name="connsiteX14" fmla="*/ 6343645 w 6461397"/>
              <a:gd name="connsiteY14" fmla="*/ 5344620 h 6484660"/>
              <a:gd name="connsiteX15" fmla="*/ 5796990 w 6461397"/>
              <a:gd name="connsiteY15" fmla="*/ 5881598 h 6484660"/>
              <a:gd name="connsiteX16" fmla="*/ 5280156 w 6461397"/>
              <a:gd name="connsiteY16" fmla="*/ 6388494 h 6484660"/>
              <a:gd name="connsiteX17" fmla="*/ 2805313 w 6461397"/>
              <a:gd name="connsiteY17" fmla="*/ 6408372 h 6484660"/>
              <a:gd name="connsiteX18" fmla="*/ 3729651 w 6461397"/>
              <a:gd name="connsiteY18" fmla="*/ 5583425 h 6484660"/>
              <a:gd name="connsiteX19" fmla="*/ 2397808 w 6461397"/>
              <a:gd name="connsiteY19" fmla="*/ 5036772 h 6484660"/>
              <a:gd name="connsiteX20" fmla="*/ 2010182 w 6461397"/>
              <a:gd name="connsiteY20" fmla="*/ 6130077 h 6484660"/>
              <a:gd name="connsiteX21" fmla="*/ 897000 w 6461397"/>
              <a:gd name="connsiteY21" fmla="*/ 6179772 h 6484660"/>
              <a:gd name="connsiteX22" fmla="*/ 1443652 w 6461397"/>
              <a:gd name="connsiteY22" fmla="*/ 5334946 h 6484660"/>
              <a:gd name="connsiteX23" fmla="*/ 817486 w 6461397"/>
              <a:gd name="connsiteY23" fmla="*/ 4480181 h 6484660"/>
              <a:gd name="connsiteX24" fmla="*/ 668399 w 6461397"/>
              <a:gd name="connsiteY24" fmla="*/ 3337181 h 6484660"/>
              <a:gd name="connsiteX25" fmla="*/ 270834 w 6461397"/>
              <a:gd name="connsiteY25" fmla="*/ 3032682 h 6484660"/>
              <a:gd name="connsiteX26" fmla="*/ 12417 w 6461397"/>
              <a:gd name="connsiteY26" fmla="*/ 2591747 h 6484660"/>
              <a:gd name="connsiteX27" fmla="*/ 668400 w 6461397"/>
              <a:gd name="connsiteY27" fmla="*/ 1945703 h 6484660"/>
              <a:gd name="connsiteX28" fmla="*/ 1384017 w 6461397"/>
              <a:gd name="connsiteY28" fmla="*/ 1687284 h 6484660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894765 w 6461397"/>
              <a:gd name="connsiteY4" fmla="*/ 2861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1117 h 6478493"/>
              <a:gd name="connsiteX1" fmla="*/ 1771644 w 6461397"/>
              <a:gd name="connsiteY1" fmla="*/ 637246 h 6478493"/>
              <a:gd name="connsiteX2" fmla="*/ 2308356 w 6461397"/>
              <a:gd name="connsiteY2" fmla="*/ 1404 h 6478493"/>
              <a:gd name="connsiteX3" fmla="*/ 2467381 w 6461397"/>
              <a:gd name="connsiteY3" fmla="*/ 359213 h 6478493"/>
              <a:gd name="connsiteX4" fmla="*/ 2894765 w 6461397"/>
              <a:gd name="connsiteY4" fmla="*/ 4241 h 6478493"/>
              <a:gd name="connsiteX5" fmla="*/ 2914643 w 6461397"/>
              <a:gd name="connsiteY5" fmla="*/ 677002 h 6478493"/>
              <a:gd name="connsiteX6" fmla="*/ 2576711 w 6461397"/>
              <a:gd name="connsiteY6" fmla="*/ 1256571 h 6478493"/>
              <a:gd name="connsiteX7" fmla="*/ 2387868 w 6461397"/>
              <a:gd name="connsiteY7" fmla="*/ 1743588 h 6478493"/>
              <a:gd name="connsiteX8" fmla="*/ 2566774 w 6461397"/>
              <a:gd name="connsiteY8" fmla="*/ 2426553 h 6478493"/>
              <a:gd name="connsiteX9" fmla="*/ 2845069 w 6461397"/>
              <a:gd name="connsiteY9" fmla="*/ 2995918 h 6478493"/>
              <a:gd name="connsiteX10" fmla="*/ 4524783 w 6461397"/>
              <a:gd name="connsiteY10" fmla="*/ 3062393 h 6478493"/>
              <a:gd name="connsiteX11" fmla="*/ 5528633 w 6461397"/>
              <a:gd name="connsiteY11" fmla="*/ 3827971 h 6478493"/>
              <a:gd name="connsiteX12" fmla="*/ 5896382 w 6461397"/>
              <a:gd name="connsiteY12" fmla="*/ 5010727 h 6478493"/>
              <a:gd name="connsiteX13" fmla="*/ 6433096 w 6461397"/>
              <a:gd name="connsiteY13" fmla="*/ 4672796 h 6478493"/>
              <a:gd name="connsiteX14" fmla="*/ 6343645 w 6461397"/>
              <a:gd name="connsiteY14" fmla="*/ 5338453 h 6478493"/>
              <a:gd name="connsiteX15" fmla="*/ 5796990 w 6461397"/>
              <a:gd name="connsiteY15" fmla="*/ 5875431 h 6478493"/>
              <a:gd name="connsiteX16" fmla="*/ 5280156 w 6461397"/>
              <a:gd name="connsiteY16" fmla="*/ 6382327 h 6478493"/>
              <a:gd name="connsiteX17" fmla="*/ 2805313 w 6461397"/>
              <a:gd name="connsiteY17" fmla="*/ 6402205 h 6478493"/>
              <a:gd name="connsiteX18" fmla="*/ 3729651 w 6461397"/>
              <a:gd name="connsiteY18" fmla="*/ 5577258 h 6478493"/>
              <a:gd name="connsiteX19" fmla="*/ 2397808 w 6461397"/>
              <a:gd name="connsiteY19" fmla="*/ 5030605 h 6478493"/>
              <a:gd name="connsiteX20" fmla="*/ 2010182 w 6461397"/>
              <a:gd name="connsiteY20" fmla="*/ 6123910 h 6478493"/>
              <a:gd name="connsiteX21" fmla="*/ 897000 w 6461397"/>
              <a:gd name="connsiteY21" fmla="*/ 6173605 h 6478493"/>
              <a:gd name="connsiteX22" fmla="*/ 1443652 w 6461397"/>
              <a:gd name="connsiteY22" fmla="*/ 5328779 h 6478493"/>
              <a:gd name="connsiteX23" fmla="*/ 817486 w 6461397"/>
              <a:gd name="connsiteY23" fmla="*/ 4474014 h 6478493"/>
              <a:gd name="connsiteX24" fmla="*/ 668399 w 6461397"/>
              <a:gd name="connsiteY24" fmla="*/ 3331014 h 6478493"/>
              <a:gd name="connsiteX25" fmla="*/ 270834 w 6461397"/>
              <a:gd name="connsiteY25" fmla="*/ 3026515 h 6478493"/>
              <a:gd name="connsiteX26" fmla="*/ 12417 w 6461397"/>
              <a:gd name="connsiteY26" fmla="*/ 2585580 h 6478493"/>
              <a:gd name="connsiteX27" fmla="*/ 668400 w 6461397"/>
              <a:gd name="connsiteY27" fmla="*/ 1939536 h 6478493"/>
              <a:gd name="connsiteX28" fmla="*/ 1384017 w 6461397"/>
              <a:gd name="connsiteY28" fmla="*/ 1681117 h 6478493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387868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626408 w 6461397"/>
              <a:gd name="connsiteY8" fmla="*/ 2386749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715860 w 6461397"/>
              <a:gd name="connsiteY8" fmla="*/ 2217783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61397" h="6478445">
                <a:moveTo>
                  <a:pt x="1384017" y="1681069"/>
                </a:moveTo>
                <a:cubicBezTo>
                  <a:pt x="1567891" y="1464021"/>
                  <a:pt x="1645748" y="925433"/>
                  <a:pt x="1771644" y="637198"/>
                </a:cubicBezTo>
                <a:cubicBezTo>
                  <a:pt x="1897540" y="348963"/>
                  <a:pt x="2043313" y="-2001"/>
                  <a:pt x="2308356" y="1356"/>
                </a:cubicBezTo>
                <a:cubicBezTo>
                  <a:pt x="2573399" y="4713"/>
                  <a:pt x="2369646" y="358692"/>
                  <a:pt x="2467381" y="359165"/>
                </a:cubicBezTo>
                <a:cubicBezTo>
                  <a:pt x="2565116" y="359638"/>
                  <a:pt x="2621438" y="60558"/>
                  <a:pt x="2894765" y="4193"/>
                </a:cubicBezTo>
                <a:cubicBezTo>
                  <a:pt x="3168092" y="-52172"/>
                  <a:pt x="2951087" y="474859"/>
                  <a:pt x="2914643" y="676954"/>
                </a:cubicBezTo>
                <a:cubicBezTo>
                  <a:pt x="2878199" y="879049"/>
                  <a:pt x="2745676" y="1039002"/>
                  <a:pt x="2676102" y="1216766"/>
                </a:cubicBezTo>
                <a:cubicBezTo>
                  <a:pt x="2606528" y="1394530"/>
                  <a:pt x="2490573" y="1576704"/>
                  <a:pt x="2497199" y="1743540"/>
                </a:cubicBezTo>
                <a:cubicBezTo>
                  <a:pt x="2503825" y="1910376"/>
                  <a:pt x="2657882" y="2009061"/>
                  <a:pt x="2715860" y="2217783"/>
                </a:cubicBezTo>
                <a:cubicBezTo>
                  <a:pt x="2773838" y="2426505"/>
                  <a:pt x="2543582" y="2855110"/>
                  <a:pt x="2845069" y="2995870"/>
                </a:cubicBezTo>
                <a:cubicBezTo>
                  <a:pt x="3146556" y="3136630"/>
                  <a:pt x="4046048" y="2936922"/>
                  <a:pt x="4524783" y="3062345"/>
                </a:cubicBezTo>
                <a:cubicBezTo>
                  <a:pt x="5003518" y="3187768"/>
                  <a:pt x="5300033" y="3503201"/>
                  <a:pt x="5528633" y="3827923"/>
                </a:cubicBezTo>
                <a:cubicBezTo>
                  <a:pt x="5757233" y="4152645"/>
                  <a:pt x="5745638" y="4869875"/>
                  <a:pt x="5896382" y="5010679"/>
                </a:cubicBezTo>
                <a:cubicBezTo>
                  <a:pt x="6047126" y="5151483"/>
                  <a:pt x="6358552" y="4618127"/>
                  <a:pt x="6433096" y="4672748"/>
                </a:cubicBezTo>
                <a:cubicBezTo>
                  <a:pt x="6507640" y="4727369"/>
                  <a:pt x="6419845" y="5137966"/>
                  <a:pt x="6343645" y="5338405"/>
                </a:cubicBezTo>
                <a:cubicBezTo>
                  <a:pt x="6267445" y="5538844"/>
                  <a:pt x="5974238" y="5701404"/>
                  <a:pt x="5796990" y="5875383"/>
                </a:cubicBezTo>
                <a:cubicBezTo>
                  <a:pt x="5619742" y="6049362"/>
                  <a:pt x="5778769" y="6294483"/>
                  <a:pt x="5280156" y="6382279"/>
                </a:cubicBezTo>
                <a:cubicBezTo>
                  <a:pt x="4781543" y="6470075"/>
                  <a:pt x="3063730" y="6536335"/>
                  <a:pt x="2805313" y="6402157"/>
                </a:cubicBezTo>
                <a:cubicBezTo>
                  <a:pt x="2546896" y="6267979"/>
                  <a:pt x="3966534" y="5775993"/>
                  <a:pt x="3729651" y="5577210"/>
                </a:cubicBezTo>
                <a:cubicBezTo>
                  <a:pt x="3492768" y="5378427"/>
                  <a:pt x="2684386" y="4939448"/>
                  <a:pt x="2397808" y="5030557"/>
                </a:cubicBezTo>
                <a:cubicBezTo>
                  <a:pt x="2111230" y="5121666"/>
                  <a:pt x="2260317" y="5933362"/>
                  <a:pt x="2010182" y="6123862"/>
                </a:cubicBezTo>
                <a:cubicBezTo>
                  <a:pt x="1760047" y="6314362"/>
                  <a:pt x="991422" y="6306079"/>
                  <a:pt x="897000" y="6173557"/>
                </a:cubicBezTo>
                <a:cubicBezTo>
                  <a:pt x="802578" y="6041035"/>
                  <a:pt x="1456904" y="5611996"/>
                  <a:pt x="1443652" y="5328731"/>
                </a:cubicBezTo>
                <a:cubicBezTo>
                  <a:pt x="1430400" y="5045466"/>
                  <a:pt x="963260" y="4810240"/>
                  <a:pt x="817486" y="4473966"/>
                </a:cubicBezTo>
                <a:cubicBezTo>
                  <a:pt x="671712" y="4137692"/>
                  <a:pt x="759508" y="3572216"/>
                  <a:pt x="668399" y="3330966"/>
                </a:cubicBezTo>
                <a:cubicBezTo>
                  <a:pt x="577290" y="3089716"/>
                  <a:pt x="380164" y="3150706"/>
                  <a:pt x="270834" y="3026467"/>
                </a:cubicBezTo>
                <a:cubicBezTo>
                  <a:pt x="161504" y="2902228"/>
                  <a:pt x="-53844" y="2766695"/>
                  <a:pt x="12417" y="2585532"/>
                </a:cubicBezTo>
                <a:cubicBezTo>
                  <a:pt x="78678" y="2404369"/>
                  <a:pt x="439800" y="2090232"/>
                  <a:pt x="668400" y="1939488"/>
                </a:cubicBezTo>
                <a:cubicBezTo>
                  <a:pt x="897000" y="1788744"/>
                  <a:pt x="1200143" y="1898117"/>
                  <a:pt x="1384017" y="1681069"/>
                </a:cubicBezTo>
                <a:close/>
              </a:path>
            </a:pathLst>
          </a:cu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E9BCFF-F7D8-1CD7-B5C3-DCD47B1FD12F}"/>
                  </a:ext>
                </a:extLst>
              </p:cNvPr>
              <p:cNvSpPr txBox="1"/>
              <p:nvPr/>
            </p:nvSpPr>
            <p:spPr>
              <a:xfrm>
                <a:off x="6340927" y="4735845"/>
                <a:ext cx="2392001" cy="9233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5400" dirty="0"/>
                        <m:t>Female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E9BCFF-F7D8-1CD7-B5C3-DCD47B1FD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927" y="4735845"/>
                <a:ext cx="2392001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7D1E494-B4DA-9CF2-6315-95D9EFE950BD}"/>
              </a:ext>
            </a:extLst>
          </p:cNvPr>
          <p:cNvSpPr txBox="1"/>
          <p:nvPr/>
        </p:nvSpPr>
        <p:spPr>
          <a:xfrm>
            <a:off x="1557998" y="4735845"/>
            <a:ext cx="364792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5400" dirty="0"/>
              <a:t>Total rabbits</a:t>
            </a:r>
          </a:p>
        </p:txBody>
      </p:sp>
    </p:spTree>
    <p:extLst>
      <p:ext uri="{BB962C8B-B14F-4D97-AF65-F5344CB8AC3E}">
        <p14:creationId xmlns:p14="http://schemas.microsoft.com/office/powerpoint/2010/main" val="7033110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69248F-96ED-7730-D41F-C78996E3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5DA63F-6A50-DF71-8169-9AF6937B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4B75A-619C-9F8B-4BF5-25339DE970EC}"/>
              </a:ext>
            </a:extLst>
          </p:cNvPr>
          <p:cNvSpPr txBox="1"/>
          <p:nvPr/>
        </p:nvSpPr>
        <p:spPr>
          <a:xfrm>
            <a:off x="1382786" y="157242"/>
            <a:ext cx="942642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There are two different notions of independence: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0F4F2F-2A37-85D0-36AA-ECA91E4C71D5}"/>
                  </a:ext>
                </a:extLst>
              </p:cNvPr>
              <p:cNvSpPr txBox="1"/>
              <p:nvPr/>
            </p:nvSpPr>
            <p:spPr>
              <a:xfrm>
                <a:off x="224763" y="1157654"/>
                <a:ext cx="11746421" cy="107721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If there are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231</m:t>
                    </m:r>
                  </m:oMath>
                </a14:m>
                <a:r>
                  <a:rPr lang="en-US" sz="3200" dirty="0"/>
                  <a:t> female rabbits, then there must be at least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231</m:t>
                    </m:r>
                  </m:oMath>
                </a14:m>
                <a:r>
                  <a:rPr lang="en-US" sz="3200" dirty="0"/>
                  <a:t> total </a:t>
                </a:r>
              </a:p>
              <a:p>
                <a:r>
                  <a:rPr lang="en-US" sz="3200" dirty="0"/>
                  <a:t>rabbits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0F4F2F-2A37-85D0-36AA-ECA91E4C7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63" y="1157654"/>
                <a:ext cx="11746421" cy="1077218"/>
              </a:xfrm>
              <a:prstGeom prst="rect">
                <a:avLst/>
              </a:prstGeom>
              <a:blipFill>
                <a:blip r:embed="rId2"/>
                <a:stretch>
                  <a:fillRect l="-1349" t="-6780" r="-311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7424AC0-7C8B-7545-2C70-6D09380C3567}"/>
              </a:ext>
            </a:extLst>
          </p:cNvPr>
          <p:cNvSpPr>
            <a:spLocks noChangeAspect="1"/>
          </p:cNvSpPr>
          <p:nvPr/>
        </p:nvSpPr>
        <p:spPr>
          <a:xfrm>
            <a:off x="2391474" y="2414533"/>
            <a:ext cx="1980970" cy="1986197"/>
          </a:xfrm>
          <a:custGeom>
            <a:avLst/>
            <a:gdLst>
              <a:gd name="connsiteX0" fmla="*/ 1595419 w 6815153"/>
              <a:gd name="connsiteY0" fmla="*/ 1568960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223819 w 6815153"/>
              <a:gd name="connsiteY0" fmla="*/ 922916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462358 w 6815153"/>
              <a:gd name="connsiteY0" fmla="*/ 744012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0 w 6869630"/>
              <a:gd name="connsiteY0" fmla="*/ 942795 h 4844898"/>
              <a:gd name="connsiteX1" fmla="*/ 2385392 w 6869630"/>
              <a:gd name="connsiteY1" fmla="*/ 942795 h 4844898"/>
              <a:gd name="connsiteX2" fmla="*/ 3081131 w 6869630"/>
              <a:gd name="connsiteY2" fmla="*/ 38334 h 4844898"/>
              <a:gd name="connsiteX3" fmla="*/ 3925957 w 6869630"/>
              <a:gd name="connsiteY3" fmla="*/ 286812 h 4844898"/>
              <a:gd name="connsiteX4" fmla="*/ 3448879 w 6869630"/>
              <a:gd name="connsiteY4" fmla="*/ 1360238 h 4844898"/>
              <a:gd name="connsiteX5" fmla="*/ 3588026 w 6869630"/>
              <a:gd name="connsiteY5" fmla="*/ 2324334 h 4844898"/>
              <a:gd name="connsiteX6" fmla="*/ 6321287 w 6869630"/>
              <a:gd name="connsiteY6" fmla="*/ 3835082 h 4844898"/>
              <a:gd name="connsiteX7" fmla="*/ 6818244 w 6869630"/>
              <a:gd name="connsiteY7" fmla="*/ 3328186 h 4844898"/>
              <a:gd name="connsiteX8" fmla="*/ 6708913 w 6869630"/>
              <a:gd name="connsiteY8" fmla="*/ 4252525 h 4844898"/>
              <a:gd name="connsiteX9" fmla="*/ 5536096 w 6869630"/>
              <a:gd name="connsiteY9" fmla="*/ 4749482 h 4844898"/>
              <a:gd name="connsiteX10" fmla="*/ 3697357 w 6869630"/>
              <a:gd name="connsiteY10" fmla="*/ 4779299 h 4844898"/>
              <a:gd name="connsiteX11" fmla="*/ 4661452 w 6869630"/>
              <a:gd name="connsiteY11" fmla="*/ 4043804 h 4844898"/>
              <a:gd name="connsiteX12" fmla="*/ 3289852 w 6869630"/>
              <a:gd name="connsiteY12" fmla="*/ 3407699 h 4844898"/>
              <a:gd name="connsiteX13" fmla="*/ 2902226 w 6869630"/>
              <a:gd name="connsiteY13" fmla="*/ 4501004 h 4844898"/>
              <a:gd name="connsiteX14" fmla="*/ 1789044 w 6869630"/>
              <a:gd name="connsiteY14" fmla="*/ 4550699 h 4844898"/>
              <a:gd name="connsiteX15" fmla="*/ 2335696 w 6869630"/>
              <a:gd name="connsiteY15" fmla="*/ 3586604 h 4844898"/>
              <a:gd name="connsiteX16" fmla="*/ 1461052 w 6869630"/>
              <a:gd name="connsiteY16" fmla="*/ 1688230 h 4844898"/>
              <a:gd name="connsiteX17" fmla="*/ 159026 w 6869630"/>
              <a:gd name="connsiteY17" fmla="*/ 1360238 h 4844898"/>
              <a:gd name="connsiteX18" fmla="*/ 228600 w 6869630"/>
              <a:gd name="connsiteY18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406576 w 6815154"/>
              <a:gd name="connsiteY16" fmla="*/ 1688230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297246 w 6815154"/>
              <a:gd name="connsiteY16" fmla="*/ 1777682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183943 w 6668181"/>
              <a:gd name="connsiteY0" fmla="*/ 942795 h 4844898"/>
              <a:gd name="connsiteX1" fmla="*/ 2879682 w 6668181"/>
              <a:gd name="connsiteY1" fmla="*/ 38334 h 4844898"/>
              <a:gd name="connsiteX2" fmla="*/ 3724508 w 6668181"/>
              <a:gd name="connsiteY2" fmla="*/ 286812 h 4844898"/>
              <a:gd name="connsiteX3" fmla="*/ 3247430 w 6668181"/>
              <a:gd name="connsiteY3" fmla="*/ 1360238 h 4844898"/>
              <a:gd name="connsiteX4" fmla="*/ 3386577 w 6668181"/>
              <a:gd name="connsiteY4" fmla="*/ 2324334 h 4844898"/>
              <a:gd name="connsiteX5" fmla="*/ 6119838 w 6668181"/>
              <a:gd name="connsiteY5" fmla="*/ 3835082 h 4844898"/>
              <a:gd name="connsiteX6" fmla="*/ 6616795 w 6668181"/>
              <a:gd name="connsiteY6" fmla="*/ 3328186 h 4844898"/>
              <a:gd name="connsiteX7" fmla="*/ 6507464 w 6668181"/>
              <a:gd name="connsiteY7" fmla="*/ 4252525 h 4844898"/>
              <a:gd name="connsiteX8" fmla="*/ 5334647 w 6668181"/>
              <a:gd name="connsiteY8" fmla="*/ 4749482 h 4844898"/>
              <a:gd name="connsiteX9" fmla="*/ 3495908 w 6668181"/>
              <a:gd name="connsiteY9" fmla="*/ 4779299 h 4844898"/>
              <a:gd name="connsiteX10" fmla="*/ 4460003 w 6668181"/>
              <a:gd name="connsiteY10" fmla="*/ 4043804 h 4844898"/>
              <a:gd name="connsiteX11" fmla="*/ 3088403 w 6668181"/>
              <a:gd name="connsiteY11" fmla="*/ 3407699 h 4844898"/>
              <a:gd name="connsiteX12" fmla="*/ 2700777 w 6668181"/>
              <a:gd name="connsiteY12" fmla="*/ 4501004 h 4844898"/>
              <a:gd name="connsiteX13" fmla="*/ 1587595 w 6668181"/>
              <a:gd name="connsiteY13" fmla="*/ 4550699 h 4844898"/>
              <a:gd name="connsiteX14" fmla="*/ 2134247 w 6668181"/>
              <a:gd name="connsiteY14" fmla="*/ 3705873 h 4844898"/>
              <a:gd name="connsiteX15" fmla="*/ 1329177 w 6668181"/>
              <a:gd name="connsiteY15" fmla="*/ 2920682 h 4844898"/>
              <a:gd name="connsiteX16" fmla="*/ 1150273 w 6668181"/>
              <a:gd name="connsiteY16" fmla="*/ 1777682 h 4844898"/>
              <a:gd name="connsiteX17" fmla="*/ 514168 w 6668181"/>
              <a:gd name="connsiteY17" fmla="*/ 1370178 h 4844898"/>
              <a:gd name="connsiteX18" fmla="*/ 27151 w 6668181"/>
              <a:gd name="connsiteY18" fmla="*/ 873221 h 4844898"/>
              <a:gd name="connsiteX19" fmla="*/ 2183943 w 6668181"/>
              <a:gd name="connsiteY19" fmla="*/ 942795 h 4844898"/>
              <a:gd name="connsiteX0" fmla="*/ 1706213 w 6190451"/>
              <a:gd name="connsiteY0" fmla="*/ 942795 h 4844898"/>
              <a:gd name="connsiteX1" fmla="*/ 2401952 w 6190451"/>
              <a:gd name="connsiteY1" fmla="*/ 38334 h 4844898"/>
              <a:gd name="connsiteX2" fmla="*/ 3246778 w 6190451"/>
              <a:gd name="connsiteY2" fmla="*/ 286812 h 4844898"/>
              <a:gd name="connsiteX3" fmla="*/ 2769700 w 6190451"/>
              <a:gd name="connsiteY3" fmla="*/ 1360238 h 4844898"/>
              <a:gd name="connsiteX4" fmla="*/ 2908847 w 6190451"/>
              <a:gd name="connsiteY4" fmla="*/ 2324334 h 4844898"/>
              <a:gd name="connsiteX5" fmla="*/ 5642108 w 6190451"/>
              <a:gd name="connsiteY5" fmla="*/ 3835082 h 4844898"/>
              <a:gd name="connsiteX6" fmla="*/ 6139065 w 6190451"/>
              <a:gd name="connsiteY6" fmla="*/ 3328186 h 4844898"/>
              <a:gd name="connsiteX7" fmla="*/ 6029734 w 6190451"/>
              <a:gd name="connsiteY7" fmla="*/ 4252525 h 4844898"/>
              <a:gd name="connsiteX8" fmla="*/ 4856917 w 6190451"/>
              <a:gd name="connsiteY8" fmla="*/ 4749482 h 4844898"/>
              <a:gd name="connsiteX9" fmla="*/ 3018178 w 6190451"/>
              <a:gd name="connsiteY9" fmla="*/ 4779299 h 4844898"/>
              <a:gd name="connsiteX10" fmla="*/ 3982273 w 6190451"/>
              <a:gd name="connsiteY10" fmla="*/ 4043804 h 4844898"/>
              <a:gd name="connsiteX11" fmla="*/ 2610673 w 6190451"/>
              <a:gd name="connsiteY11" fmla="*/ 3407699 h 4844898"/>
              <a:gd name="connsiteX12" fmla="*/ 2223047 w 6190451"/>
              <a:gd name="connsiteY12" fmla="*/ 4501004 h 4844898"/>
              <a:gd name="connsiteX13" fmla="*/ 1109865 w 6190451"/>
              <a:gd name="connsiteY13" fmla="*/ 4550699 h 4844898"/>
              <a:gd name="connsiteX14" fmla="*/ 1656517 w 6190451"/>
              <a:gd name="connsiteY14" fmla="*/ 3705873 h 4844898"/>
              <a:gd name="connsiteX15" fmla="*/ 851447 w 6190451"/>
              <a:gd name="connsiteY15" fmla="*/ 2920682 h 4844898"/>
              <a:gd name="connsiteX16" fmla="*/ 672543 w 6190451"/>
              <a:gd name="connsiteY16" fmla="*/ 1777682 h 4844898"/>
              <a:gd name="connsiteX17" fmla="*/ 36438 w 6190451"/>
              <a:gd name="connsiteY17" fmla="*/ 1370178 h 4844898"/>
              <a:gd name="connsiteX18" fmla="*/ 692421 w 6190451"/>
              <a:gd name="connsiteY18" fmla="*/ 565108 h 4844898"/>
              <a:gd name="connsiteX19" fmla="*/ 1706213 w 6190451"/>
              <a:gd name="connsiteY19" fmla="*/ 942795 h 4844898"/>
              <a:gd name="connsiteX0" fmla="*/ 1646578 w 6190451"/>
              <a:gd name="connsiteY0" fmla="*/ 466175 h 4815539"/>
              <a:gd name="connsiteX1" fmla="*/ 2401952 w 6190451"/>
              <a:gd name="connsiteY1" fmla="*/ 8975 h 4815539"/>
              <a:gd name="connsiteX2" fmla="*/ 3246778 w 6190451"/>
              <a:gd name="connsiteY2" fmla="*/ 257453 h 4815539"/>
              <a:gd name="connsiteX3" fmla="*/ 2769700 w 6190451"/>
              <a:gd name="connsiteY3" fmla="*/ 1330879 h 4815539"/>
              <a:gd name="connsiteX4" fmla="*/ 2908847 w 6190451"/>
              <a:gd name="connsiteY4" fmla="*/ 2294975 h 4815539"/>
              <a:gd name="connsiteX5" fmla="*/ 5642108 w 6190451"/>
              <a:gd name="connsiteY5" fmla="*/ 3805723 h 4815539"/>
              <a:gd name="connsiteX6" fmla="*/ 6139065 w 6190451"/>
              <a:gd name="connsiteY6" fmla="*/ 3298827 h 4815539"/>
              <a:gd name="connsiteX7" fmla="*/ 6029734 w 6190451"/>
              <a:gd name="connsiteY7" fmla="*/ 4223166 h 4815539"/>
              <a:gd name="connsiteX8" fmla="*/ 4856917 w 6190451"/>
              <a:gd name="connsiteY8" fmla="*/ 4720123 h 4815539"/>
              <a:gd name="connsiteX9" fmla="*/ 3018178 w 6190451"/>
              <a:gd name="connsiteY9" fmla="*/ 4749940 h 4815539"/>
              <a:gd name="connsiteX10" fmla="*/ 3982273 w 6190451"/>
              <a:gd name="connsiteY10" fmla="*/ 4014445 h 4815539"/>
              <a:gd name="connsiteX11" fmla="*/ 2610673 w 6190451"/>
              <a:gd name="connsiteY11" fmla="*/ 3378340 h 4815539"/>
              <a:gd name="connsiteX12" fmla="*/ 2223047 w 6190451"/>
              <a:gd name="connsiteY12" fmla="*/ 4471645 h 4815539"/>
              <a:gd name="connsiteX13" fmla="*/ 1109865 w 6190451"/>
              <a:gd name="connsiteY13" fmla="*/ 4521340 h 4815539"/>
              <a:gd name="connsiteX14" fmla="*/ 1656517 w 6190451"/>
              <a:gd name="connsiteY14" fmla="*/ 3676514 h 4815539"/>
              <a:gd name="connsiteX15" fmla="*/ 851447 w 6190451"/>
              <a:gd name="connsiteY15" fmla="*/ 2891323 h 4815539"/>
              <a:gd name="connsiteX16" fmla="*/ 672543 w 6190451"/>
              <a:gd name="connsiteY16" fmla="*/ 1748323 h 4815539"/>
              <a:gd name="connsiteX17" fmla="*/ 36438 w 6190451"/>
              <a:gd name="connsiteY17" fmla="*/ 1340819 h 4815539"/>
              <a:gd name="connsiteX18" fmla="*/ 692421 w 6190451"/>
              <a:gd name="connsiteY18" fmla="*/ 535749 h 4815539"/>
              <a:gd name="connsiteX19" fmla="*/ 1646578 w 6190451"/>
              <a:gd name="connsiteY19" fmla="*/ 466175 h 4815539"/>
              <a:gd name="connsiteX0" fmla="*/ 1646578 w 6190451"/>
              <a:gd name="connsiteY0" fmla="*/ 1323026 h 5672390"/>
              <a:gd name="connsiteX1" fmla="*/ 2322439 w 6190451"/>
              <a:gd name="connsiteY1" fmla="*/ 1121 h 5672390"/>
              <a:gd name="connsiteX2" fmla="*/ 3246778 w 6190451"/>
              <a:gd name="connsiteY2" fmla="*/ 1114304 h 5672390"/>
              <a:gd name="connsiteX3" fmla="*/ 2769700 w 6190451"/>
              <a:gd name="connsiteY3" fmla="*/ 2187730 h 5672390"/>
              <a:gd name="connsiteX4" fmla="*/ 2908847 w 6190451"/>
              <a:gd name="connsiteY4" fmla="*/ 3151826 h 5672390"/>
              <a:gd name="connsiteX5" fmla="*/ 5642108 w 6190451"/>
              <a:gd name="connsiteY5" fmla="*/ 4662574 h 5672390"/>
              <a:gd name="connsiteX6" fmla="*/ 6139065 w 6190451"/>
              <a:gd name="connsiteY6" fmla="*/ 4155678 h 5672390"/>
              <a:gd name="connsiteX7" fmla="*/ 6029734 w 6190451"/>
              <a:gd name="connsiteY7" fmla="*/ 5080017 h 5672390"/>
              <a:gd name="connsiteX8" fmla="*/ 4856917 w 6190451"/>
              <a:gd name="connsiteY8" fmla="*/ 5576974 h 5672390"/>
              <a:gd name="connsiteX9" fmla="*/ 3018178 w 6190451"/>
              <a:gd name="connsiteY9" fmla="*/ 5606791 h 5672390"/>
              <a:gd name="connsiteX10" fmla="*/ 3982273 w 6190451"/>
              <a:gd name="connsiteY10" fmla="*/ 4871296 h 5672390"/>
              <a:gd name="connsiteX11" fmla="*/ 2610673 w 6190451"/>
              <a:gd name="connsiteY11" fmla="*/ 4235191 h 5672390"/>
              <a:gd name="connsiteX12" fmla="*/ 2223047 w 6190451"/>
              <a:gd name="connsiteY12" fmla="*/ 5328496 h 5672390"/>
              <a:gd name="connsiteX13" fmla="*/ 1109865 w 6190451"/>
              <a:gd name="connsiteY13" fmla="*/ 5378191 h 5672390"/>
              <a:gd name="connsiteX14" fmla="*/ 1656517 w 6190451"/>
              <a:gd name="connsiteY14" fmla="*/ 4533365 h 5672390"/>
              <a:gd name="connsiteX15" fmla="*/ 851447 w 6190451"/>
              <a:gd name="connsiteY15" fmla="*/ 3748174 h 5672390"/>
              <a:gd name="connsiteX16" fmla="*/ 672543 w 6190451"/>
              <a:gd name="connsiteY16" fmla="*/ 2605174 h 5672390"/>
              <a:gd name="connsiteX17" fmla="*/ 36438 w 6190451"/>
              <a:gd name="connsiteY17" fmla="*/ 2197670 h 5672390"/>
              <a:gd name="connsiteX18" fmla="*/ 692421 w 6190451"/>
              <a:gd name="connsiteY18" fmla="*/ 1392600 h 5672390"/>
              <a:gd name="connsiteX19" fmla="*/ 1646578 w 6190451"/>
              <a:gd name="connsiteY19" fmla="*/ 1323026 h 5672390"/>
              <a:gd name="connsiteX0" fmla="*/ 1646578 w 6190451"/>
              <a:gd name="connsiteY0" fmla="*/ 1429635 h 5778999"/>
              <a:gd name="connsiteX1" fmla="*/ 2322439 w 6190451"/>
              <a:gd name="connsiteY1" fmla="*/ 107730 h 5778999"/>
              <a:gd name="connsiteX2" fmla="*/ 2819395 w 6190451"/>
              <a:gd name="connsiteY2" fmla="*/ 326391 h 5778999"/>
              <a:gd name="connsiteX3" fmla="*/ 2769700 w 6190451"/>
              <a:gd name="connsiteY3" fmla="*/ 2294339 h 5778999"/>
              <a:gd name="connsiteX4" fmla="*/ 2908847 w 6190451"/>
              <a:gd name="connsiteY4" fmla="*/ 3258435 h 5778999"/>
              <a:gd name="connsiteX5" fmla="*/ 5642108 w 6190451"/>
              <a:gd name="connsiteY5" fmla="*/ 4769183 h 5778999"/>
              <a:gd name="connsiteX6" fmla="*/ 6139065 w 6190451"/>
              <a:gd name="connsiteY6" fmla="*/ 4262287 h 5778999"/>
              <a:gd name="connsiteX7" fmla="*/ 6029734 w 6190451"/>
              <a:gd name="connsiteY7" fmla="*/ 5186626 h 5778999"/>
              <a:gd name="connsiteX8" fmla="*/ 4856917 w 6190451"/>
              <a:gd name="connsiteY8" fmla="*/ 5683583 h 5778999"/>
              <a:gd name="connsiteX9" fmla="*/ 3018178 w 6190451"/>
              <a:gd name="connsiteY9" fmla="*/ 5713400 h 5778999"/>
              <a:gd name="connsiteX10" fmla="*/ 3982273 w 6190451"/>
              <a:gd name="connsiteY10" fmla="*/ 4977905 h 5778999"/>
              <a:gd name="connsiteX11" fmla="*/ 2610673 w 6190451"/>
              <a:gd name="connsiteY11" fmla="*/ 4341800 h 5778999"/>
              <a:gd name="connsiteX12" fmla="*/ 2223047 w 6190451"/>
              <a:gd name="connsiteY12" fmla="*/ 5435105 h 5778999"/>
              <a:gd name="connsiteX13" fmla="*/ 1109865 w 6190451"/>
              <a:gd name="connsiteY13" fmla="*/ 5484800 h 5778999"/>
              <a:gd name="connsiteX14" fmla="*/ 1656517 w 6190451"/>
              <a:gd name="connsiteY14" fmla="*/ 4639974 h 5778999"/>
              <a:gd name="connsiteX15" fmla="*/ 851447 w 6190451"/>
              <a:gd name="connsiteY15" fmla="*/ 3854783 h 5778999"/>
              <a:gd name="connsiteX16" fmla="*/ 672543 w 6190451"/>
              <a:gd name="connsiteY16" fmla="*/ 2711783 h 5778999"/>
              <a:gd name="connsiteX17" fmla="*/ 36438 w 6190451"/>
              <a:gd name="connsiteY17" fmla="*/ 2304279 h 5778999"/>
              <a:gd name="connsiteX18" fmla="*/ 692421 w 6190451"/>
              <a:gd name="connsiteY18" fmla="*/ 1499209 h 5778999"/>
              <a:gd name="connsiteX19" fmla="*/ 1646578 w 6190451"/>
              <a:gd name="connsiteY19" fmla="*/ 1429635 h 5778999"/>
              <a:gd name="connsiteX0" fmla="*/ 1646578 w 6190451"/>
              <a:gd name="connsiteY0" fmla="*/ 1433002 h 5782366"/>
              <a:gd name="connsiteX1" fmla="*/ 2322439 w 6190451"/>
              <a:gd name="connsiteY1" fmla="*/ 111097 h 5782366"/>
              <a:gd name="connsiteX2" fmla="*/ 2819395 w 6190451"/>
              <a:gd name="connsiteY2" fmla="*/ 329758 h 5782366"/>
              <a:gd name="connsiteX3" fmla="*/ 3346169 w 6190451"/>
              <a:gd name="connsiteY3" fmla="*/ 103993 h 5782366"/>
              <a:gd name="connsiteX4" fmla="*/ 2769700 w 6190451"/>
              <a:gd name="connsiteY4" fmla="*/ 2297706 h 5782366"/>
              <a:gd name="connsiteX5" fmla="*/ 2908847 w 6190451"/>
              <a:gd name="connsiteY5" fmla="*/ 3261802 h 5782366"/>
              <a:gd name="connsiteX6" fmla="*/ 5642108 w 6190451"/>
              <a:gd name="connsiteY6" fmla="*/ 4772550 h 5782366"/>
              <a:gd name="connsiteX7" fmla="*/ 6139065 w 6190451"/>
              <a:gd name="connsiteY7" fmla="*/ 4265654 h 5782366"/>
              <a:gd name="connsiteX8" fmla="*/ 6029734 w 6190451"/>
              <a:gd name="connsiteY8" fmla="*/ 5189993 h 5782366"/>
              <a:gd name="connsiteX9" fmla="*/ 4856917 w 6190451"/>
              <a:gd name="connsiteY9" fmla="*/ 5686950 h 5782366"/>
              <a:gd name="connsiteX10" fmla="*/ 3018178 w 6190451"/>
              <a:gd name="connsiteY10" fmla="*/ 5716767 h 5782366"/>
              <a:gd name="connsiteX11" fmla="*/ 3982273 w 6190451"/>
              <a:gd name="connsiteY11" fmla="*/ 4981272 h 5782366"/>
              <a:gd name="connsiteX12" fmla="*/ 2610673 w 6190451"/>
              <a:gd name="connsiteY12" fmla="*/ 4345167 h 5782366"/>
              <a:gd name="connsiteX13" fmla="*/ 2223047 w 6190451"/>
              <a:gd name="connsiteY13" fmla="*/ 5438472 h 5782366"/>
              <a:gd name="connsiteX14" fmla="*/ 1109865 w 6190451"/>
              <a:gd name="connsiteY14" fmla="*/ 5488167 h 5782366"/>
              <a:gd name="connsiteX15" fmla="*/ 1656517 w 6190451"/>
              <a:gd name="connsiteY15" fmla="*/ 4643341 h 5782366"/>
              <a:gd name="connsiteX16" fmla="*/ 851447 w 6190451"/>
              <a:gd name="connsiteY16" fmla="*/ 3858150 h 5782366"/>
              <a:gd name="connsiteX17" fmla="*/ 672543 w 6190451"/>
              <a:gd name="connsiteY17" fmla="*/ 2715150 h 5782366"/>
              <a:gd name="connsiteX18" fmla="*/ 36438 w 6190451"/>
              <a:gd name="connsiteY18" fmla="*/ 2307646 h 5782366"/>
              <a:gd name="connsiteX19" fmla="*/ 692421 w 6190451"/>
              <a:gd name="connsiteY19" fmla="*/ 1502576 h 5782366"/>
              <a:gd name="connsiteX20" fmla="*/ 1646578 w 6190451"/>
              <a:gd name="connsiteY20" fmla="*/ 1433002 h 5782366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769700 w 6190451"/>
              <a:gd name="connsiteY5" fmla="*/ 2234613 h 5719273"/>
              <a:gd name="connsiteX6" fmla="*/ 2908847 w 6190451"/>
              <a:gd name="connsiteY6" fmla="*/ 3198709 h 5719273"/>
              <a:gd name="connsiteX7" fmla="*/ 5642108 w 6190451"/>
              <a:gd name="connsiteY7" fmla="*/ 4709457 h 5719273"/>
              <a:gd name="connsiteX8" fmla="*/ 6139065 w 6190451"/>
              <a:gd name="connsiteY8" fmla="*/ 4202561 h 5719273"/>
              <a:gd name="connsiteX9" fmla="*/ 6029734 w 6190451"/>
              <a:gd name="connsiteY9" fmla="*/ 5126900 h 5719273"/>
              <a:gd name="connsiteX10" fmla="*/ 4856917 w 6190451"/>
              <a:gd name="connsiteY10" fmla="*/ 5623857 h 5719273"/>
              <a:gd name="connsiteX11" fmla="*/ 3018178 w 6190451"/>
              <a:gd name="connsiteY11" fmla="*/ 5653674 h 5719273"/>
              <a:gd name="connsiteX12" fmla="*/ 3982273 w 6190451"/>
              <a:gd name="connsiteY12" fmla="*/ 4918179 h 5719273"/>
              <a:gd name="connsiteX13" fmla="*/ 2610673 w 6190451"/>
              <a:gd name="connsiteY13" fmla="*/ 4282074 h 5719273"/>
              <a:gd name="connsiteX14" fmla="*/ 2223047 w 6190451"/>
              <a:gd name="connsiteY14" fmla="*/ 5375379 h 5719273"/>
              <a:gd name="connsiteX15" fmla="*/ 1109865 w 6190451"/>
              <a:gd name="connsiteY15" fmla="*/ 5425074 h 5719273"/>
              <a:gd name="connsiteX16" fmla="*/ 1656517 w 6190451"/>
              <a:gd name="connsiteY16" fmla="*/ 4580248 h 5719273"/>
              <a:gd name="connsiteX17" fmla="*/ 851447 w 6190451"/>
              <a:gd name="connsiteY17" fmla="*/ 3795057 h 5719273"/>
              <a:gd name="connsiteX18" fmla="*/ 672543 w 6190451"/>
              <a:gd name="connsiteY18" fmla="*/ 2652057 h 5719273"/>
              <a:gd name="connsiteX19" fmla="*/ 36438 w 6190451"/>
              <a:gd name="connsiteY19" fmla="*/ 2244553 h 5719273"/>
              <a:gd name="connsiteX20" fmla="*/ 692421 w 6190451"/>
              <a:gd name="connsiteY20" fmla="*/ 1439483 h 5719273"/>
              <a:gd name="connsiteX21" fmla="*/ 1646578 w 6190451"/>
              <a:gd name="connsiteY21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769700 w 6190451"/>
              <a:gd name="connsiteY6" fmla="*/ 2234613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2908847 w 6190451"/>
              <a:gd name="connsiteY8" fmla="*/ 3198709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5622229 w 6190451"/>
              <a:gd name="connsiteY8" fmla="*/ 3139074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74212"/>
              <a:gd name="connsiteY0" fmla="*/ 1369909 h 5719273"/>
              <a:gd name="connsiteX1" fmla="*/ 2322439 w 6174212"/>
              <a:gd name="connsiteY1" fmla="*/ 48004 h 5719273"/>
              <a:gd name="connsiteX2" fmla="*/ 2819395 w 6174212"/>
              <a:gd name="connsiteY2" fmla="*/ 266665 h 5719273"/>
              <a:gd name="connsiteX3" fmla="*/ 3346169 w 6174212"/>
              <a:gd name="connsiteY3" fmla="*/ 40900 h 5719273"/>
              <a:gd name="connsiteX4" fmla="*/ 3435621 w 6174212"/>
              <a:gd name="connsiteY4" fmla="*/ 716761 h 5719273"/>
              <a:gd name="connsiteX5" fmla="*/ 2859151 w 6174212"/>
              <a:gd name="connsiteY5" fmla="*/ 1511891 h 5719273"/>
              <a:gd name="connsiteX6" fmla="*/ 2819396 w 6174212"/>
              <a:gd name="connsiteY6" fmla="*/ 2304187 h 5719273"/>
              <a:gd name="connsiteX7" fmla="*/ 2680247 w 6174212"/>
              <a:gd name="connsiteY7" fmla="*/ 2575378 h 5719273"/>
              <a:gd name="connsiteX8" fmla="*/ 5622229 w 6174212"/>
              <a:gd name="connsiteY8" fmla="*/ 3139074 h 5719273"/>
              <a:gd name="connsiteX9" fmla="*/ 5880647 w 6174212"/>
              <a:gd name="connsiteY9" fmla="*/ 4490796 h 5719273"/>
              <a:gd name="connsiteX10" fmla="*/ 6139065 w 6174212"/>
              <a:gd name="connsiteY10" fmla="*/ 4202561 h 5719273"/>
              <a:gd name="connsiteX11" fmla="*/ 6029734 w 6174212"/>
              <a:gd name="connsiteY11" fmla="*/ 5126900 h 5719273"/>
              <a:gd name="connsiteX12" fmla="*/ 4856917 w 6174212"/>
              <a:gd name="connsiteY12" fmla="*/ 5623857 h 5719273"/>
              <a:gd name="connsiteX13" fmla="*/ 3018178 w 6174212"/>
              <a:gd name="connsiteY13" fmla="*/ 5653674 h 5719273"/>
              <a:gd name="connsiteX14" fmla="*/ 3982273 w 6174212"/>
              <a:gd name="connsiteY14" fmla="*/ 4918179 h 5719273"/>
              <a:gd name="connsiteX15" fmla="*/ 2610673 w 6174212"/>
              <a:gd name="connsiteY15" fmla="*/ 4282074 h 5719273"/>
              <a:gd name="connsiteX16" fmla="*/ 2223047 w 6174212"/>
              <a:gd name="connsiteY16" fmla="*/ 5375379 h 5719273"/>
              <a:gd name="connsiteX17" fmla="*/ 1109865 w 6174212"/>
              <a:gd name="connsiteY17" fmla="*/ 5425074 h 5719273"/>
              <a:gd name="connsiteX18" fmla="*/ 1656517 w 6174212"/>
              <a:gd name="connsiteY18" fmla="*/ 4580248 h 5719273"/>
              <a:gd name="connsiteX19" fmla="*/ 851447 w 6174212"/>
              <a:gd name="connsiteY19" fmla="*/ 3795057 h 5719273"/>
              <a:gd name="connsiteX20" fmla="*/ 672543 w 6174212"/>
              <a:gd name="connsiteY20" fmla="*/ 2652057 h 5719273"/>
              <a:gd name="connsiteX21" fmla="*/ 36438 w 6174212"/>
              <a:gd name="connsiteY21" fmla="*/ 2244553 h 5719273"/>
              <a:gd name="connsiteX22" fmla="*/ 692421 w 6174212"/>
              <a:gd name="connsiteY22" fmla="*/ 1439483 h 5719273"/>
              <a:gd name="connsiteX23" fmla="*/ 1646578 w 6174212"/>
              <a:gd name="connsiteY23" fmla="*/ 1369909 h 5719273"/>
              <a:gd name="connsiteX0" fmla="*/ 1646578 w 6371070"/>
              <a:gd name="connsiteY0" fmla="*/ 1369909 h 5719273"/>
              <a:gd name="connsiteX1" fmla="*/ 2322439 w 6371070"/>
              <a:gd name="connsiteY1" fmla="*/ 48004 h 5719273"/>
              <a:gd name="connsiteX2" fmla="*/ 2819395 w 6371070"/>
              <a:gd name="connsiteY2" fmla="*/ 266665 h 5719273"/>
              <a:gd name="connsiteX3" fmla="*/ 3346169 w 6371070"/>
              <a:gd name="connsiteY3" fmla="*/ 40900 h 5719273"/>
              <a:gd name="connsiteX4" fmla="*/ 3435621 w 6371070"/>
              <a:gd name="connsiteY4" fmla="*/ 716761 h 5719273"/>
              <a:gd name="connsiteX5" fmla="*/ 2859151 w 6371070"/>
              <a:gd name="connsiteY5" fmla="*/ 1511891 h 5719273"/>
              <a:gd name="connsiteX6" fmla="*/ 2819396 w 6371070"/>
              <a:gd name="connsiteY6" fmla="*/ 2304187 h 5719273"/>
              <a:gd name="connsiteX7" fmla="*/ 2680247 w 6371070"/>
              <a:gd name="connsiteY7" fmla="*/ 2575378 h 5719273"/>
              <a:gd name="connsiteX8" fmla="*/ 5622229 w 6371070"/>
              <a:gd name="connsiteY8" fmla="*/ 3139074 h 5719273"/>
              <a:gd name="connsiteX9" fmla="*/ 5880647 w 6371070"/>
              <a:gd name="connsiteY9" fmla="*/ 4490796 h 5719273"/>
              <a:gd name="connsiteX10" fmla="*/ 6367665 w 6371070"/>
              <a:gd name="connsiteY10" fmla="*/ 4113108 h 5719273"/>
              <a:gd name="connsiteX11" fmla="*/ 6029734 w 6371070"/>
              <a:gd name="connsiteY11" fmla="*/ 5126900 h 5719273"/>
              <a:gd name="connsiteX12" fmla="*/ 4856917 w 6371070"/>
              <a:gd name="connsiteY12" fmla="*/ 5623857 h 5719273"/>
              <a:gd name="connsiteX13" fmla="*/ 3018178 w 6371070"/>
              <a:gd name="connsiteY13" fmla="*/ 5653674 h 5719273"/>
              <a:gd name="connsiteX14" fmla="*/ 3982273 w 6371070"/>
              <a:gd name="connsiteY14" fmla="*/ 4918179 h 5719273"/>
              <a:gd name="connsiteX15" fmla="*/ 2610673 w 6371070"/>
              <a:gd name="connsiteY15" fmla="*/ 4282074 h 5719273"/>
              <a:gd name="connsiteX16" fmla="*/ 2223047 w 6371070"/>
              <a:gd name="connsiteY16" fmla="*/ 5375379 h 5719273"/>
              <a:gd name="connsiteX17" fmla="*/ 1109865 w 6371070"/>
              <a:gd name="connsiteY17" fmla="*/ 5425074 h 5719273"/>
              <a:gd name="connsiteX18" fmla="*/ 1656517 w 6371070"/>
              <a:gd name="connsiteY18" fmla="*/ 4580248 h 5719273"/>
              <a:gd name="connsiteX19" fmla="*/ 851447 w 6371070"/>
              <a:gd name="connsiteY19" fmla="*/ 3795057 h 5719273"/>
              <a:gd name="connsiteX20" fmla="*/ 672543 w 6371070"/>
              <a:gd name="connsiteY20" fmla="*/ 2652057 h 5719273"/>
              <a:gd name="connsiteX21" fmla="*/ 36438 w 6371070"/>
              <a:gd name="connsiteY21" fmla="*/ 2244553 h 5719273"/>
              <a:gd name="connsiteX22" fmla="*/ 692421 w 6371070"/>
              <a:gd name="connsiteY22" fmla="*/ 1439483 h 5719273"/>
              <a:gd name="connsiteX23" fmla="*/ 1646578 w 6371070"/>
              <a:gd name="connsiteY23" fmla="*/ 1369909 h 5719273"/>
              <a:gd name="connsiteX0" fmla="*/ 1646578 w 6400188"/>
              <a:gd name="connsiteY0" fmla="*/ 1369909 h 5719273"/>
              <a:gd name="connsiteX1" fmla="*/ 2322439 w 6400188"/>
              <a:gd name="connsiteY1" fmla="*/ 48004 h 5719273"/>
              <a:gd name="connsiteX2" fmla="*/ 2819395 w 6400188"/>
              <a:gd name="connsiteY2" fmla="*/ 266665 h 5719273"/>
              <a:gd name="connsiteX3" fmla="*/ 3346169 w 6400188"/>
              <a:gd name="connsiteY3" fmla="*/ 40900 h 5719273"/>
              <a:gd name="connsiteX4" fmla="*/ 3435621 w 6400188"/>
              <a:gd name="connsiteY4" fmla="*/ 716761 h 5719273"/>
              <a:gd name="connsiteX5" fmla="*/ 2859151 w 6400188"/>
              <a:gd name="connsiteY5" fmla="*/ 1511891 h 5719273"/>
              <a:gd name="connsiteX6" fmla="*/ 2819396 w 6400188"/>
              <a:gd name="connsiteY6" fmla="*/ 2304187 h 5719273"/>
              <a:gd name="connsiteX7" fmla="*/ 2680247 w 6400188"/>
              <a:gd name="connsiteY7" fmla="*/ 2575378 h 5719273"/>
              <a:gd name="connsiteX8" fmla="*/ 5622229 w 6400188"/>
              <a:gd name="connsiteY8" fmla="*/ 3139074 h 5719273"/>
              <a:gd name="connsiteX9" fmla="*/ 5880647 w 6400188"/>
              <a:gd name="connsiteY9" fmla="*/ 4490796 h 5719273"/>
              <a:gd name="connsiteX10" fmla="*/ 6367665 w 6400188"/>
              <a:gd name="connsiteY10" fmla="*/ 4113108 h 5719273"/>
              <a:gd name="connsiteX11" fmla="*/ 6188760 w 6400188"/>
              <a:gd name="connsiteY11" fmla="*/ 5126900 h 5719273"/>
              <a:gd name="connsiteX12" fmla="*/ 4856917 w 6400188"/>
              <a:gd name="connsiteY12" fmla="*/ 5623857 h 5719273"/>
              <a:gd name="connsiteX13" fmla="*/ 3018178 w 6400188"/>
              <a:gd name="connsiteY13" fmla="*/ 5653674 h 5719273"/>
              <a:gd name="connsiteX14" fmla="*/ 3982273 w 6400188"/>
              <a:gd name="connsiteY14" fmla="*/ 4918179 h 5719273"/>
              <a:gd name="connsiteX15" fmla="*/ 2610673 w 6400188"/>
              <a:gd name="connsiteY15" fmla="*/ 4282074 h 5719273"/>
              <a:gd name="connsiteX16" fmla="*/ 2223047 w 6400188"/>
              <a:gd name="connsiteY16" fmla="*/ 5375379 h 5719273"/>
              <a:gd name="connsiteX17" fmla="*/ 1109865 w 6400188"/>
              <a:gd name="connsiteY17" fmla="*/ 5425074 h 5719273"/>
              <a:gd name="connsiteX18" fmla="*/ 1656517 w 6400188"/>
              <a:gd name="connsiteY18" fmla="*/ 4580248 h 5719273"/>
              <a:gd name="connsiteX19" fmla="*/ 851447 w 6400188"/>
              <a:gd name="connsiteY19" fmla="*/ 3795057 h 5719273"/>
              <a:gd name="connsiteX20" fmla="*/ 672543 w 6400188"/>
              <a:gd name="connsiteY20" fmla="*/ 2652057 h 5719273"/>
              <a:gd name="connsiteX21" fmla="*/ 36438 w 6400188"/>
              <a:gd name="connsiteY21" fmla="*/ 2244553 h 5719273"/>
              <a:gd name="connsiteX22" fmla="*/ 692421 w 6400188"/>
              <a:gd name="connsiteY22" fmla="*/ 1439483 h 5719273"/>
              <a:gd name="connsiteX23" fmla="*/ 1646578 w 6400188"/>
              <a:gd name="connsiteY23" fmla="*/ 1369909 h 5719273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725739"/>
              <a:gd name="connsiteX1" fmla="*/ 2322439 w 6400188"/>
              <a:gd name="connsiteY1" fmla="*/ 48004 h 5725739"/>
              <a:gd name="connsiteX2" fmla="*/ 2819395 w 6400188"/>
              <a:gd name="connsiteY2" fmla="*/ 266665 h 5725739"/>
              <a:gd name="connsiteX3" fmla="*/ 3346169 w 6400188"/>
              <a:gd name="connsiteY3" fmla="*/ 40900 h 5725739"/>
              <a:gd name="connsiteX4" fmla="*/ 3435621 w 6400188"/>
              <a:gd name="connsiteY4" fmla="*/ 716761 h 5725739"/>
              <a:gd name="connsiteX5" fmla="*/ 2859151 w 6400188"/>
              <a:gd name="connsiteY5" fmla="*/ 1511891 h 5725739"/>
              <a:gd name="connsiteX6" fmla="*/ 2819396 w 6400188"/>
              <a:gd name="connsiteY6" fmla="*/ 2304187 h 5725739"/>
              <a:gd name="connsiteX7" fmla="*/ 2680247 w 6400188"/>
              <a:gd name="connsiteY7" fmla="*/ 2575378 h 5725739"/>
              <a:gd name="connsiteX8" fmla="*/ 5622229 w 6400188"/>
              <a:gd name="connsiteY8" fmla="*/ 3139074 h 5725739"/>
              <a:gd name="connsiteX9" fmla="*/ 5880647 w 6400188"/>
              <a:gd name="connsiteY9" fmla="*/ 4490796 h 5725739"/>
              <a:gd name="connsiteX10" fmla="*/ 6367665 w 6400188"/>
              <a:gd name="connsiteY10" fmla="*/ 4113108 h 5725739"/>
              <a:gd name="connsiteX11" fmla="*/ 6188760 w 6400188"/>
              <a:gd name="connsiteY11" fmla="*/ 5126900 h 5725739"/>
              <a:gd name="connsiteX12" fmla="*/ 4856917 w 6400188"/>
              <a:gd name="connsiteY12" fmla="*/ 5623857 h 5725739"/>
              <a:gd name="connsiteX13" fmla="*/ 3018178 w 6400188"/>
              <a:gd name="connsiteY13" fmla="*/ 5653674 h 5725739"/>
              <a:gd name="connsiteX14" fmla="*/ 3942516 w 6400188"/>
              <a:gd name="connsiteY14" fmla="*/ 4828727 h 5725739"/>
              <a:gd name="connsiteX15" fmla="*/ 2610673 w 6400188"/>
              <a:gd name="connsiteY15" fmla="*/ 4282074 h 5725739"/>
              <a:gd name="connsiteX16" fmla="*/ 2223047 w 6400188"/>
              <a:gd name="connsiteY16" fmla="*/ 5375379 h 5725739"/>
              <a:gd name="connsiteX17" fmla="*/ 1109865 w 6400188"/>
              <a:gd name="connsiteY17" fmla="*/ 5425074 h 5725739"/>
              <a:gd name="connsiteX18" fmla="*/ 1656517 w 6400188"/>
              <a:gd name="connsiteY18" fmla="*/ 4580248 h 5725739"/>
              <a:gd name="connsiteX19" fmla="*/ 851447 w 6400188"/>
              <a:gd name="connsiteY19" fmla="*/ 3795057 h 5725739"/>
              <a:gd name="connsiteX20" fmla="*/ 672543 w 6400188"/>
              <a:gd name="connsiteY20" fmla="*/ 2652057 h 5725739"/>
              <a:gd name="connsiteX21" fmla="*/ 36438 w 6400188"/>
              <a:gd name="connsiteY21" fmla="*/ 2244553 h 5725739"/>
              <a:gd name="connsiteX22" fmla="*/ 692421 w 6400188"/>
              <a:gd name="connsiteY22" fmla="*/ 1439483 h 5725739"/>
              <a:gd name="connsiteX23" fmla="*/ 1646578 w 6400188"/>
              <a:gd name="connsiteY23" fmla="*/ 1369909 h 5725739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680247 w 6400188"/>
              <a:gd name="connsiteY7" fmla="*/ 2575378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881264 w 6400188"/>
              <a:gd name="connsiteY20" fmla="*/ 2582483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08550 w 6362160"/>
              <a:gd name="connsiteY0" fmla="*/ 1369909 h 5795681"/>
              <a:gd name="connsiteX1" fmla="*/ 2284411 w 6362160"/>
              <a:gd name="connsiteY1" fmla="*/ 48004 h 5795681"/>
              <a:gd name="connsiteX2" fmla="*/ 2781367 w 6362160"/>
              <a:gd name="connsiteY2" fmla="*/ 266665 h 5795681"/>
              <a:gd name="connsiteX3" fmla="*/ 3308141 w 6362160"/>
              <a:gd name="connsiteY3" fmla="*/ 40900 h 5795681"/>
              <a:gd name="connsiteX4" fmla="*/ 3397593 w 6362160"/>
              <a:gd name="connsiteY4" fmla="*/ 716761 h 5795681"/>
              <a:gd name="connsiteX5" fmla="*/ 2811184 w 6362160"/>
              <a:gd name="connsiteY5" fmla="*/ 1631161 h 5795681"/>
              <a:gd name="connsiteX6" fmla="*/ 2870820 w 6362160"/>
              <a:gd name="connsiteY6" fmla="*/ 2224674 h 5795681"/>
              <a:gd name="connsiteX7" fmla="*/ 2791306 w 6362160"/>
              <a:gd name="connsiteY7" fmla="*/ 2644952 h 5795681"/>
              <a:gd name="connsiteX8" fmla="*/ 5584201 w 6362160"/>
              <a:gd name="connsiteY8" fmla="*/ 3139074 h 5795681"/>
              <a:gd name="connsiteX9" fmla="*/ 5842619 w 6362160"/>
              <a:gd name="connsiteY9" fmla="*/ 4490796 h 5795681"/>
              <a:gd name="connsiteX10" fmla="*/ 6329637 w 6362160"/>
              <a:gd name="connsiteY10" fmla="*/ 4113108 h 5795681"/>
              <a:gd name="connsiteX11" fmla="*/ 6150732 w 6362160"/>
              <a:gd name="connsiteY11" fmla="*/ 5126900 h 5795681"/>
              <a:gd name="connsiteX12" fmla="*/ 4818889 w 6362160"/>
              <a:gd name="connsiteY12" fmla="*/ 5623857 h 5795681"/>
              <a:gd name="connsiteX13" fmla="*/ 2980150 w 6362160"/>
              <a:gd name="connsiteY13" fmla="*/ 5653674 h 5795681"/>
              <a:gd name="connsiteX14" fmla="*/ 3904488 w 6362160"/>
              <a:gd name="connsiteY14" fmla="*/ 4828727 h 5795681"/>
              <a:gd name="connsiteX15" fmla="*/ 2572645 w 6362160"/>
              <a:gd name="connsiteY15" fmla="*/ 4282074 h 5795681"/>
              <a:gd name="connsiteX16" fmla="*/ 2185019 w 6362160"/>
              <a:gd name="connsiteY16" fmla="*/ 5375379 h 5795681"/>
              <a:gd name="connsiteX17" fmla="*/ 1071837 w 6362160"/>
              <a:gd name="connsiteY17" fmla="*/ 5425074 h 5795681"/>
              <a:gd name="connsiteX18" fmla="*/ 1618489 w 6362160"/>
              <a:gd name="connsiteY18" fmla="*/ 4580248 h 5795681"/>
              <a:gd name="connsiteX19" fmla="*/ 992323 w 6362160"/>
              <a:gd name="connsiteY19" fmla="*/ 3725483 h 5795681"/>
              <a:gd name="connsiteX20" fmla="*/ 843236 w 6362160"/>
              <a:gd name="connsiteY20" fmla="*/ 2582483 h 5795681"/>
              <a:gd name="connsiteX21" fmla="*/ 38167 w 6362160"/>
              <a:gd name="connsiteY21" fmla="*/ 2006014 h 5795681"/>
              <a:gd name="connsiteX22" fmla="*/ 654393 w 6362160"/>
              <a:gd name="connsiteY22" fmla="*/ 1439483 h 5795681"/>
              <a:gd name="connsiteX23" fmla="*/ 1608550 w 6362160"/>
              <a:gd name="connsiteY23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627276 w 6335043"/>
              <a:gd name="connsiteY23" fmla="*/ 1439483 h 5795681"/>
              <a:gd name="connsiteX24" fmla="*/ 1581433 w 6335043"/>
              <a:gd name="connsiteY24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537824 w 6335043"/>
              <a:gd name="connsiteY23" fmla="*/ 1449422 h 5795681"/>
              <a:gd name="connsiteX24" fmla="*/ 1581433 w 6335043"/>
              <a:gd name="connsiteY24" fmla="*/ 1369909 h 5795681"/>
              <a:gd name="connsiteX0" fmla="*/ 1313076 w 6335043"/>
              <a:gd name="connsiteY0" fmla="*/ 1422677 h 5798754"/>
              <a:gd name="connsiteX1" fmla="*/ 2257294 w 6335043"/>
              <a:gd name="connsiteY1" fmla="*/ 51077 h 5798754"/>
              <a:gd name="connsiteX2" fmla="*/ 2754250 w 6335043"/>
              <a:gd name="connsiteY2" fmla="*/ 269738 h 5798754"/>
              <a:gd name="connsiteX3" fmla="*/ 3281024 w 6335043"/>
              <a:gd name="connsiteY3" fmla="*/ 43973 h 5798754"/>
              <a:gd name="connsiteX4" fmla="*/ 3370476 w 6335043"/>
              <a:gd name="connsiteY4" fmla="*/ 719834 h 5798754"/>
              <a:gd name="connsiteX5" fmla="*/ 2784067 w 6335043"/>
              <a:gd name="connsiteY5" fmla="*/ 1634234 h 5798754"/>
              <a:gd name="connsiteX6" fmla="*/ 2843703 w 6335043"/>
              <a:gd name="connsiteY6" fmla="*/ 2227747 h 5798754"/>
              <a:gd name="connsiteX7" fmla="*/ 2764189 w 6335043"/>
              <a:gd name="connsiteY7" fmla="*/ 2648025 h 5798754"/>
              <a:gd name="connsiteX8" fmla="*/ 5557084 w 6335043"/>
              <a:gd name="connsiteY8" fmla="*/ 3142147 h 5798754"/>
              <a:gd name="connsiteX9" fmla="*/ 5815502 w 6335043"/>
              <a:gd name="connsiteY9" fmla="*/ 4493869 h 5798754"/>
              <a:gd name="connsiteX10" fmla="*/ 6302520 w 6335043"/>
              <a:gd name="connsiteY10" fmla="*/ 4116181 h 5798754"/>
              <a:gd name="connsiteX11" fmla="*/ 6123615 w 6335043"/>
              <a:gd name="connsiteY11" fmla="*/ 5129973 h 5798754"/>
              <a:gd name="connsiteX12" fmla="*/ 4791772 w 6335043"/>
              <a:gd name="connsiteY12" fmla="*/ 5626930 h 5798754"/>
              <a:gd name="connsiteX13" fmla="*/ 2953033 w 6335043"/>
              <a:gd name="connsiteY13" fmla="*/ 5656747 h 5798754"/>
              <a:gd name="connsiteX14" fmla="*/ 3877371 w 6335043"/>
              <a:gd name="connsiteY14" fmla="*/ 4831800 h 5798754"/>
              <a:gd name="connsiteX15" fmla="*/ 2545528 w 6335043"/>
              <a:gd name="connsiteY15" fmla="*/ 4285147 h 5798754"/>
              <a:gd name="connsiteX16" fmla="*/ 2157902 w 6335043"/>
              <a:gd name="connsiteY16" fmla="*/ 5378452 h 5798754"/>
              <a:gd name="connsiteX17" fmla="*/ 1044720 w 6335043"/>
              <a:gd name="connsiteY17" fmla="*/ 5428147 h 5798754"/>
              <a:gd name="connsiteX18" fmla="*/ 1591372 w 6335043"/>
              <a:gd name="connsiteY18" fmla="*/ 4583321 h 5798754"/>
              <a:gd name="connsiteX19" fmla="*/ 965206 w 6335043"/>
              <a:gd name="connsiteY19" fmla="*/ 3728556 h 5798754"/>
              <a:gd name="connsiteX20" fmla="*/ 816119 w 6335043"/>
              <a:gd name="connsiteY20" fmla="*/ 2585556 h 5798754"/>
              <a:gd name="connsiteX21" fmla="*/ 249589 w 6335043"/>
              <a:gd name="connsiteY21" fmla="*/ 2320813 h 5798754"/>
              <a:gd name="connsiteX22" fmla="*/ 11050 w 6335043"/>
              <a:gd name="connsiteY22" fmla="*/ 2009087 h 5798754"/>
              <a:gd name="connsiteX23" fmla="*/ 537824 w 6335043"/>
              <a:gd name="connsiteY23" fmla="*/ 1452495 h 5798754"/>
              <a:gd name="connsiteX24" fmla="*/ 1313076 w 6335043"/>
              <a:gd name="connsiteY24" fmla="*/ 1422677 h 5798754"/>
              <a:gd name="connsiteX0" fmla="*/ 1313076 w 6335043"/>
              <a:gd name="connsiteY0" fmla="*/ 1450236 h 5826313"/>
              <a:gd name="connsiteX1" fmla="*/ 2018754 w 6335043"/>
              <a:gd name="connsiteY1" fmla="*/ 48818 h 5826313"/>
              <a:gd name="connsiteX2" fmla="*/ 2754250 w 6335043"/>
              <a:gd name="connsiteY2" fmla="*/ 297297 h 5826313"/>
              <a:gd name="connsiteX3" fmla="*/ 3281024 w 6335043"/>
              <a:gd name="connsiteY3" fmla="*/ 71532 h 5826313"/>
              <a:gd name="connsiteX4" fmla="*/ 3370476 w 6335043"/>
              <a:gd name="connsiteY4" fmla="*/ 747393 h 5826313"/>
              <a:gd name="connsiteX5" fmla="*/ 2784067 w 6335043"/>
              <a:gd name="connsiteY5" fmla="*/ 1661793 h 5826313"/>
              <a:gd name="connsiteX6" fmla="*/ 2843703 w 6335043"/>
              <a:gd name="connsiteY6" fmla="*/ 2255306 h 5826313"/>
              <a:gd name="connsiteX7" fmla="*/ 2764189 w 6335043"/>
              <a:gd name="connsiteY7" fmla="*/ 2675584 h 5826313"/>
              <a:gd name="connsiteX8" fmla="*/ 5557084 w 6335043"/>
              <a:gd name="connsiteY8" fmla="*/ 3169706 h 5826313"/>
              <a:gd name="connsiteX9" fmla="*/ 5815502 w 6335043"/>
              <a:gd name="connsiteY9" fmla="*/ 4521428 h 5826313"/>
              <a:gd name="connsiteX10" fmla="*/ 6302520 w 6335043"/>
              <a:gd name="connsiteY10" fmla="*/ 4143740 h 5826313"/>
              <a:gd name="connsiteX11" fmla="*/ 6123615 w 6335043"/>
              <a:gd name="connsiteY11" fmla="*/ 5157532 h 5826313"/>
              <a:gd name="connsiteX12" fmla="*/ 4791772 w 6335043"/>
              <a:gd name="connsiteY12" fmla="*/ 5654489 h 5826313"/>
              <a:gd name="connsiteX13" fmla="*/ 2953033 w 6335043"/>
              <a:gd name="connsiteY13" fmla="*/ 5684306 h 5826313"/>
              <a:gd name="connsiteX14" fmla="*/ 3877371 w 6335043"/>
              <a:gd name="connsiteY14" fmla="*/ 4859359 h 5826313"/>
              <a:gd name="connsiteX15" fmla="*/ 2545528 w 6335043"/>
              <a:gd name="connsiteY15" fmla="*/ 4312706 h 5826313"/>
              <a:gd name="connsiteX16" fmla="*/ 2157902 w 6335043"/>
              <a:gd name="connsiteY16" fmla="*/ 5406011 h 5826313"/>
              <a:gd name="connsiteX17" fmla="*/ 1044720 w 6335043"/>
              <a:gd name="connsiteY17" fmla="*/ 5455706 h 5826313"/>
              <a:gd name="connsiteX18" fmla="*/ 1591372 w 6335043"/>
              <a:gd name="connsiteY18" fmla="*/ 4610880 h 5826313"/>
              <a:gd name="connsiteX19" fmla="*/ 965206 w 6335043"/>
              <a:gd name="connsiteY19" fmla="*/ 3756115 h 5826313"/>
              <a:gd name="connsiteX20" fmla="*/ 816119 w 6335043"/>
              <a:gd name="connsiteY20" fmla="*/ 2613115 h 5826313"/>
              <a:gd name="connsiteX21" fmla="*/ 249589 w 6335043"/>
              <a:gd name="connsiteY21" fmla="*/ 2348372 h 5826313"/>
              <a:gd name="connsiteX22" fmla="*/ 11050 w 6335043"/>
              <a:gd name="connsiteY22" fmla="*/ 2036646 h 5826313"/>
              <a:gd name="connsiteX23" fmla="*/ 537824 w 6335043"/>
              <a:gd name="connsiteY23" fmla="*/ 1480054 h 5826313"/>
              <a:gd name="connsiteX24" fmla="*/ 1313076 w 6335043"/>
              <a:gd name="connsiteY24" fmla="*/ 1450236 h 5826313"/>
              <a:gd name="connsiteX0" fmla="*/ 1313076 w 6335043"/>
              <a:gd name="connsiteY0" fmla="*/ 1438743 h 5814820"/>
              <a:gd name="connsiteX1" fmla="*/ 2018754 w 6335043"/>
              <a:gd name="connsiteY1" fmla="*/ 37325 h 5814820"/>
              <a:gd name="connsiteX2" fmla="*/ 2466015 w 6335043"/>
              <a:gd name="connsiteY2" fmla="*/ 375256 h 5814820"/>
              <a:gd name="connsiteX3" fmla="*/ 3281024 w 6335043"/>
              <a:gd name="connsiteY3" fmla="*/ 60039 h 5814820"/>
              <a:gd name="connsiteX4" fmla="*/ 3370476 w 6335043"/>
              <a:gd name="connsiteY4" fmla="*/ 735900 h 5814820"/>
              <a:gd name="connsiteX5" fmla="*/ 2784067 w 6335043"/>
              <a:gd name="connsiteY5" fmla="*/ 1650300 h 5814820"/>
              <a:gd name="connsiteX6" fmla="*/ 2843703 w 6335043"/>
              <a:gd name="connsiteY6" fmla="*/ 2243813 h 5814820"/>
              <a:gd name="connsiteX7" fmla="*/ 2764189 w 6335043"/>
              <a:gd name="connsiteY7" fmla="*/ 2664091 h 5814820"/>
              <a:gd name="connsiteX8" fmla="*/ 5557084 w 6335043"/>
              <a:gd name="connsiteY8" fmla="*/ 3158213 h 5814820"/>
              <a:gd name="connsiteX9" fmla="*/ 5815502 w 6335043"/>
              <a:gd name="connsiteY9" fmla="*/ 4509935 h 5814820"/>
              <a:gd name="connsiteX10" fmla="*/ 6302520 w 6335043"/>
              <a:gd name="connsiteY10" fmla="*/ 4132247 h 5814820"/>
              <a:gd name="connsiteX11" fmla="*/ 6123615 w 6335043"/>
              <a:gd name="connsiteY11" fmla="*/ 5146039 h 5814820"/>
              <a:gd name="connsiteX12" fmla="*/ 4791772 w 6335043"/>
              <a:gd name="connsiteY12" fmla="*/ 5642996 h 5814820"/>
              <a:gd name="connsiteX13" fmla="*/ 2953033 w 6335043"/>
              <a:gd name="connsiteY13" fmla="*/ 5672813 h 5814820"/>
              <a:gd name="connsiteX14" fmla="*/ 3877371 w 6335043"/>
              <a:gd name="connsiteY14" fmla="*/ 4847866 h 5814820"/>
              <a:gd name="connsiteX15" fmla="*/ 2545528 w 6335043"/>
              <a:gd name="connsiteY15" fmla="*/ 4301213 h 5814820"/>
              <a:gd name="connsiteX16" fmla="*/ 2157902 w 6335043"/>
              <a:gd name="connsiteY16" fmla="*/ 5394518 h 5814820"/>
              <a:gd name="connsiteX17" fmla="*/ 1044720 w 6335043"/>
              <a:gd name="connsiteY17" fmla="*/ 5444213 h 5814820"/>
              <a:gd name="connsiteX18" fmla="*/ 1591372 w 6335043"/>
              <a:gd name="connsiteY18" fmla="*/ 4599387 h 5814820"/>
              <a:gd name="connsiteX19" fmla="*/ 965206 w 6335043"/>
              <a:gd name="connsiteY19" fmla="*/ 3744622 h 5814820"/>
              <a:gd name="connsiteX20" fmla="*/ 816119 w 6335043"/>
              <a:gd name="connsiteY20" fmla="*/ 2601622 h 5814820"/>
              <a:gd name="connsiteX21" fmla="*/ 249589 w 6335043"/>
              <a:gd name="connsiteY21" fmla="*/ 2336879 h 5814820"/>
              <a:gd name="connsiteX22" fmla="*/ 11050 w 6335043"/>
              <a:gd name="connsiteY22" fmla="*/ 2025153 h 5814820"/>
              <a:gd name="connsiteX23" fmla="*/ 537824 w 6335043"/>
              <a:gd name="connsiteY23" fmla="*/ 1468561 h 5814820"/>
              <a:gd name="connsiteX24" fmla="*/ 1313076 w 6335043"/>
              <a:gd name="connsiteY24" fmla="*/ 1438743 h 5814820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370476 w 6335043"/>
              <a:gd name="connsiteY4" fmla="*/ 743862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253441 w 6335043"/>
              <a:gd name="connsiteY0" fmla="*/ 1138592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253441 w 6335043"/>
              <a:gd name="connsiteY24" fmla="*/ 1138592 h 5822782"/>
              <a:gd name="connsiteX0" fmla="*/ 1266966 w 6348568"/>
              <a:gd name="connsiteY0" fmla="*/ 1138592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266966 w 6348568"/>
              <a:gd name="connsiteY24" fmla="*/ 1138592 h 5822782"/>
              <a:gd name="connsiteX0" fmla="*/ 1565140 w 6348568"/>
              <a:gd name="connsiteY0" fmla="*/ 1098835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65140 w 6348568"/>
              <a:gd name="connsiteY24" fmla="*/ 1098835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45262 w 6348568"/>
              <a:gd name="connsiteY0" fmla="*/ 959687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45262 w 6348568"/>
              <a:gd name="connsiteY24" fmla="*/ 959687 h 5822782"/>
              <a:gd name="connsiteX0" fmla="*/ 1545262 w 6348568"/>
              <a:gd name="connsiteY0" fmla="*/ 1735257 h 6598352"/>
              <a:gd name="connsiteX1" fmla="*/ 2300636 w 6348568"/>
              <a:gd name="connsiteY1" fmla="*/ 5848 h 6598352"/>
              <a:gd name="connsiteX2" fmla="*/ 2479540 w 6348568"/>
              <a:gd name="connsiteY2" fmla="*/ 1158788 h 6598352"/>
              <a:gd name="connsiteX3" fmla="*/ 3046071 w 6348568"/>
              <a:gd name="connsiteY3" fmla="*/ 793876 h 6598352"/>
              <a:gd name="connsiteX4" fmla="*/ 3165340 w 6348568"/>
              <a:gd name="connsiteY4" fmla="*/ 1529371 h 6598352"/>
              <a:gd name="connsiteX5" fmla="*/ 2797592 w 6348568"/>
              <a:gd name="connsiteY5" fmla="*/ 2433832 h 6598352"/>
              <a:gd name="connsiteX6" fmla="*/ 2857228 w 6348568"/>
              <a:gd name="connsiteY6" fmla="*/ 3027345 h 6598352"/>
              <a:gd name="connsiteX7" fmla="*/ 2777714 w 6348568"/>
              <a:gd name="connsiteY7" fmla="*/ 3447623 h 6598352"/>
              <a:gd name="connsiteX8" fmla="*/ 5570609 w 6348568"/>
              <a:gd name="connsiteY8" fmla="*/ 3941745 h 6598352"/>
              <a:gd name="connsiteX9" fmla="*/ 5829027 w 6348568"/>
              <a:gd name="connsiteY9" fmla="*/ 5293467 h 6598352"/>
              <a:gd name="connsiteX10" fmla="*/ 6316045 w 6348568"/>
              <a:gd name="connsiteY10" fmla="*/ 4915779 h 6598352"/>
              <a:gd name="connsiteX11" fmla="*/ 6137140 w 6348568"/>
              <a:gd name="connsiteY11" fmla="*/ 5929571 h 6598352"/>
              <a:gd name="connsiteX12" fmla="*/ 4805297 w 6348568"/>
              <a:gd name="connsiteY12" fmla="*/ 6426528 h 6598352"/>
              <a:gd name="connsiteX13" fmla="*/ 2966558 w 6348568"/>
              <a:gd name="connsiteY13" fmla="*/ 6456345 h 6598352"/>
              <a:gd name="connsiteX14" fmla="*/ 3890896 w 6348568"/>
              <a:gd name="connsiteY14" fmla="*/ 5631398 h 6598352"/>
              <a:gd name="connsiteX15" fmla="*/ 2559053 w 6348568"/>
              <a:gd name="connsiteY15" fmla="*/ 5084745 h 6598352"/>
              <a:gd name="connsiteX16" fmla="*/ 2171427 w 6348568"/>
              <a:gd name="connsiteY16" fmla="*/ 6178050 h 6598352"/>
              <a:gd name="connsiteX17" fmla="*/ 1058245 w 6348568"/>
              <a:gd name="connsiteY17" fmla="*/ 6227745 h 6598352"/>
              <a:gd name="connsiteX18" fmla="*/ 1604897 w 6348568"/>
              <a:gd name="connsiteY18" fmla="*/ 5382919 h 6598352"/>
              <a:gd name="connsiteX19" fmla="*/ 978731 w 6348568"/>
              <a:gd name="connsiteY19" fmla="*/ 4528154 h 6598352"/>
              <a:gd name="connsiteX20" fmla="*/ 829644 w 6348568"/>
              <a:gd name="connsiteY20" fmla="*/ 3385154 h 6598352"/>
              <a:gd name="connsiteX21" fmla="*/ 263114 w 6348568"/>
              <a:gd name="connsiteY21" fmla="*/ 3120411 h 6598352"/>
              <a:gd name="connsiteX22" fmla="*/ 24575 w 6348568"/>
              <a:gd name="connsiteY22" fmla="*/ 2808685 h 6598352"/>
              <a:gd name="connsiteX23" fmla="*/ 829645 w 6348568"/>
              <a:gd name="connsiteY23" fmla="*/ 1993676 h 6598352"/>
              <a:gd name="connsiteX24" fmla="*/ 1545262 w 6348568"/>
              <a:gd name="connsiteY24" fmla="*/ 1735257 h 6598352"/>
              <a:gd name="connsiteX0" fmla="*/ 1545262 w 6348568"/>
              <a:gd name="connsiteY0" fmla="*/ 1736181 h 6599276"/>
              <a:gd name="connsiteX1" fmla="*/ 1803680 w 6348568"/>
              <a:gd name="connsiteY1" fmla="*/ 732066 h 6599276"/>
              <a:gd name="connsiteX2" fmla="*/ 2300636 w 6348568"/>
              <a:gd name="connsiteY2" fmla="*/ 6772 h 6599276"/>
              <a:gd name="connsiteX3" fmla="*/ 2479540 w 6348568"/>
              <a:gd name="connsiteY3" fmla="*/ 1159712 h 6599276"/>
              <a:gd name="connsiteX4" fmla="*/ 3046071 w 6348568"/>
              <a:gd name="connsiteY4" fmla="*/ 794800 h 6599276"/>
              <a:gd name="connsiteX5" fmla="*/ 3165340 w 6348568"/>
              <a:gd name="connsiteY5" fmla="*/ 1530295 h 6599276"/>
              <a:gd name="connsiteX6" fmla="*/ 2797592 w 6348568"/>
              <a:gd name="connsiteY6" fmla="*/ 2434756 h 6599276"/>
              <a:gd name="connsiteX7" fmla="*/ 2857228 w 6348568"/>
              <a:gd name="connsiteY7" fmla="*/ 3028269 h 6599276"/>
              <a:gd name="connsiteX8" fmla="*/ 2777714 w 6348568"/>
              <a:gd name="connsiteY8" fmla="*/ 3448547 h 6599276"/>
              <a:gd name="connsiteX9" fmla="*/ 5570609 w 6348568"/>
              <a:gd name="connsiteY9" fmla="*/ 3942669 h 6599276"/>
              <a:gd name="connsiteX10" fmla="*/ 5829027 w 6348568"/>
              <a:gd name="connsiteY10" fmla="*/ 5294391 h 6599276"/>
              <a:gd name="connsiteX11" fmla="*/ 6316045 w 6348568"/>
              <a:gd name="connsiteY11" fmla="*/ 4916703 h 6599276"/>
              <a:gd name="connsiteX12" fmla="*/ 6137140 w 6348568"/>
              <a:gd name="connsiteY12" fmla="*/ 5930495 h 6599276"/>
              <a:gd name="connsiteX13" fmla="*/ 4805297 w 6348568"/>
              <a:gd name="connsiteY13" fmla="*/ 6427452 h 6599276"/>
              <a:gd name="connsiteX14" fmla="*/ 2966558 w 6348568"/>
              <a:gd name="connsiteY14" fmla="*/ 6457269 h 6599276"/>
              <a:gd name="connsiteX15" fmla="*/ 3890896 w 6348568"/>
              <a:gd name="connsiteY15" fmla="*/ 5632322 h 6599276"/>
              <a:gd name="connsiteX16" fmla="*/ 2559053 w 6348568"/>
              <a:gd name="connsiteY16" fmla="*/ 5085669 h 6599276"/>
              <a:gd name="connsiteX17" fmla="*/ 2171427 w 6348568"/>
              <a:gd name="connsiteY17" fmla="*/ 6178974 h 6599276"/>
              <a:gd name="connsiteX18" fmla="*/ 1058245 w 6348568"/>
              <a:gd name="connsiteY18" fmla="*/ 6228669 h 6599276"/>
              <a:gd name="connsiteX19" fmla="*/ 1604897 w 6348568"/>
              <a:gd name="connsiteY19" fmla="*/ 5383843 h 6599276"/>
              <a:gd name="connsiteX20" fmla="*/ 978731 w 6348568"/>
              <a:gd name="connsiteY20" fmla="*/ 4529078 h 6599276"/>
              <a:gd name="connsiteX21" fmla="*/ 829644 w 6348568"/>
              <a:gd name="connsiteY21" fmla="*/ 3386078 h 6599276"/>
              <a:gd name="connsiteX22" fmla="*/ 263114 w 6348568"/>
              <a:gd name="connsiteY22" fmla="*/ 3121335 h 6599276"/>
              <a:gd name="connsiteX23" fmla="*/ 24575 w 6348568"/>
              <a:gd name="connsiteY23" fmla="*/ 2809609 h 6599276"/>
              <a:gd name="connsiteX24" fmla="*/ 829645 w 6348568"/>
              <a:gd name="connsiteY24" fmla="*/ 1994600 h 6599276"/>
              <a:gd name="connsiteX25" fmla="*/ 1545262 w 6348568"/>
              <a:gd name="connsiteY25" fmla="*/ 1736181 h 6599276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3046071 w 6348568"/>
              <a:gd name="connsiteY5" fmla="*/ 789282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588870 w 6348568"/>
              <a:gd name="connsiteY4" fmla="*/ 677116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65340 w 6348568"/>
              <a:gd name="connsiteY5" fmla="*/ 1523600 h 6592581"/>
              <a:gd name="connsiteX6" fmla="*/ 2797592 w 6348568"/>
              <a:gd name="connsiteY6" fmla="*/ 2428061 h 6592581"/>
              <a:gd name="connsiteX7" fmla="*/ 2857228 w 6348568"/>
              <a:gd name="connsiteY7" fmla="*/ 3021574 h 6592581"/>
              <a:gd name="connsiteX8" fmla="*/ 2777714 w 6348568"/>
              <a:gd name="connsiteY8" fmla="*/ 3441852 h 6592581"/>
              <a:gd name="connsiteX9" fmla="*/ 5570609 w 6348568"/>
              <a:gd name="connsiteY9" fmla="*/ 3935974 h 6592581"/>
              <a:gd name="connsiteX10" fmla="*/ 5829027 w 6348568"/>
              <a:gd name="connsiteY10" fmla="*/ 5287696 h 6592581"/>
              <a:gd name="connsiteX11" fmla="*/ 6316045 w 6348568"/>
              <a:gd name="connsiteY11" fmla="*/ 4910008 h 6592581"/>
              <a:gd name="connsiteX12" fmla="*/ 6137140 w 6348568"/>
              <a:gd name="connsiteY12" fmla="*/ 5923800 h 6592581"/>
              <a:gd name="connsiteX13" fmla="*/ 4805297 w 6348568"/>
              <a:gd name="connsiteY13" fmla="*/ 6420757 h 6592581"/>
              <a:gd name="connsiteX14" fmla="*/ 2966558 w 6348568"/>
              <a:gd name="connsiteY14" fmla="*/ 6450574 h 6592581"/>
              <a:gd name="connsiteX15" fmla="*/ 3890896 w 6348568"/>
              <a:gd name="connsiteY15" fmla="*/ 5625627 h 6592581"/>
              <a:gd name="connsiteX16" fmla="*/ 2559053 w 6348568"/>
              <a:gd name="connsiteY16" fmla="*/ 5078974 h 6592581"/>
              <a:gd name="connsiteX17" fmla="*/ 2171427 w 6348568"/>
              <a:gd name="connsiteY17" fmla="*/ 6172279 h 6592581"/>
              <a:gd name="connsiteX18" fmla="*/ 1058245 w 6348568"/>
              <a:gd name="connsiteY18" fmla="*/ 6221974 h 6592581"/>
              <a:gd name="connsiteX19" fmla="*/ 1604897 w 6348568"/>
              <a:gd name="connsiteY19" fmla="*/ 5377148 h 6592581"/>
              <a:gd name="connsiteX20" fmla="*/ 978731 w 6348568"/>
              <a:gd name="connsiteY20" fmla="*/ 4522383 h 6592581"/>
              <a:gd name="connsiteX21" fmla="*/ 829644 w 6348568"/>
              <a:gd name="connsiteY21" fmla="*/ 3379383 h 6592581"/>
              <a:gd name="connsiteX22" fmla="*/ 263114 w 6348568"/>
              <a:gd name="connsiteY22" fmla="*/ 3114640 h 6592581"/>
              <a:gd name="connsiteX23" fmla="*/ 24575 w 6348568"/>
              <a:gd name="connsiteY23" fmla="*/ 2802914 h 6592581"/>
              <a:gd name="connsiteX24" fmla="*/ 829645 w 6348568"/>
              <a:gd name="connsiteY24" fmla="*/ 1987905 h 6592581"/>
              <a:gd name="connsiteX25" fmla="*/ 1545262 w 6348568"/>
              <a:gd name="connsiteY25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3165340 w 6348568"/>
              <a:gd name="connsiteY6" fmla="*/ 1523600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678322 w 6348568"/>
              <a:gd name="connsiteY7" fmla="*/ 217958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35523 w 6348568"/>
              <a:gd name="connsiteY5" fmla="*/ 1103058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30074 h 6593169"/>
              <a:gd name="connsiteX1" fmla="*/ 1952767 w 6348568"/>
              <a:gd name="connsiteY1" fmla="*/ 825351 h 6593169"/>
              <a:gd name="connsiteX2" fmla="*/ 2300636 w 6348568"/>
              <a:gd name="connsiteY2" fmla="*/ 665 h 6593169"/>
              <a:gd name="connsiteX3" fmla="*/ 2588870 w 6348568"/>
              <a:gd name="connsiteY3" fmla="*/ 676527 h 6593169"/>
              <a:gd name="connsiteX4" fmla="*/ 2976497 w 6348568"/>
              <a:gd name="connsiteY4" fmla="*/ 142650 h 6593169"/>
              <a:gd name="connsiteX5" fmla="*/ 3135523 w 6348568"/>
              <a:gd name="connsiteY5" fmla="*/ 1103646 h 6593169"/>
              <a:gd name="connsiteX6" fmla="*/ 2966557 w 6348568"/>
              <a:gd name="connsiteY6" fmla="*/ 1424797 h 6593169"/>
              <a:gd name="connsiteX7" fmla="*/ 2857226 w 6348568"/>
              <a:gd name="connsiteY7" fmla="*/ 2060901 h 6593169"/>
              <a:gd name="connsiteX8" fmla="*/ 2857228 w 6348568"/>
              <a:gd name="connsiteY8" fmla="*/ 3022162 h 6593169"/>
              <a:gd name="connsiteX9" fmla="*/ 2777714 w 6348568"/>
              <a:gd name="connsiteY9" fmla="*/ 3442440 h 6593169"/>
              <a:gd name="connsiteX10" fmla="*/ 5570609 w 6348568"/>
              <a:gd name="connsiteY10" fmla="*/ 3936562 h 6593169"/>
              <a:gd name="connsiteX11" fmla="*/ 5829027 w 6348568"/>
              <a:gd name="connsiteY11" fmla="*/ 5288284 h 6593169"/>
              <a:gd name="connsiteX12" fmla="*/ 6316045 w 6348568"/>
              <a:gd name="connsiteY12" fmla="*/ 4910596 h 6593169"/>
              <a:gd name="connsiteX13" fmla="*/ 6137140 w 6348568"/>
              <a:gd name="connsiteY13" fmla="*/ 5924388 h 6593169"/>
              <a:gd name="connsiteX14" fmla="*/ 4805297 w 6348568"/>
              <a:gd name="connsiteY14" fmla="*/ 6421345 h 6593169"/>
              <a:gd name="connsiteX15" fmla="*/ 2966558 w 6348568"/>
              <a:gd name="connsiteY15" fmla="*/ 6451162 h 6593169"/>
              <a:gd name="connsiteX16" fmla="*/ 3890896 w 6348568"/>
              <a:gd name="connsiteY16" fmla="*/ 5626215 h 6593169"/>
              <a:gd name="connsiteX17" fmla="*/ 2559053 w 6348568"/>
              <a:gd name="connsiteY17" fmla="*/ 5079562 h 6593169"/>
              <a:gd name="connsiteX18" fmla="*/ 2171427 w 6348568"/>
              <a:gd name="connsiteY18" fmla="*/ 6172867 h 6593169"/>
              <a:gd name="connsiteX19" fmla="*/ 1058245 w 6348568"/>
              <a:gd name="connsiteY19" fmla="*/ 6222562 h 6593169"/>
              <a:gd name="connsiteX20" fmla="*/ 1604897 w 6348568"/>
              <a:gd name="connsiteY20" fmla="*/ 5377736 h 6593169"/>
              <a:gd name="connsiteX21" fmla="*/ 978731 w 6348568"/>
              <a:gd name="connsiteY21" fmla="*/ 4522971 h 6593169"/>
              <a:gd name="connsiteX22" fmla="*/ 829644 w 6348568"/>
              <a:gd name="connsiteY22" fmla="*/ 3379971 h 6593169"/>
              <a:gd name="connsiteX23" fmla="*/ 263114 w 6348568"/>
              <a:gd name="connsiteY23" fmla="*/ 3115228 h 6593169"/>
              <a:gd name="connsiteX24" fmla="*/ 24575 w 6348568"/>
              <a:gd name="connsiteY24" fmla="*/ 2803502 h 6593169"/>
              <a:gd name="connsiteX25" fmla="*/ 829645 w 6348568"/>
              <a:gd name="connsiteY25" fmla="*/ 1988493 h 6593169"/>
              <a:gd name="connsiteX26" fmla="*/ 1545262 w 6348568"/>
              <a:gd name="connsiteY26" fmla="*/ 1730074 h 6593169"/>
              <a:gd name="connsiteX0" fmla="*/ 1545262 w 6348568"/>
              <a:gd name="connsiteY0" fmla="*/ 1680421 h 6543516"/>
              <a:gd name="connsiteX1" fmla="*/ 1952767 w 6348568"/>
              <a:gd name="connsiteY1" fmla="*/ 775698 h 6543516"/>
              <a:gd name="connsiteX2" fmla="*/ 2499418 w 6348568"/>
              <a:gd name="connsiteY2" fmla="*/ 708 h 6543516"/>
              <a:gd name="connsiteX3" fmla="*/ 2588870 w 6348568"/>
              <a:gd name="connsiteY3" fmla="*/ 626874 h 6543516"/>
              <a:gd name="connsiteX4" fmla="*/ 2976497 w 6348568"/>
              <a:gd name="connsiteY4" fmla="*/ 92997 h 6543516"/>
              <a:gd name="connsiteX5" fmla="*/ 3135523 w 6348568"/>
              <a:gd name="connsiteY5" fmla="*/ 1053993 h 6543516"/>
              <a:gd name="connsiteX6" fmla="*/ 2966557 w 6348568"/>
              <a:gd name="connsiteY6" fmla="*/ 1375144 h 6543516"/>
              <a:gd name="connsiteX7" fmla="*/ 2857226 w 6348568"/>
              <a:gd name="connsiteY7" fmla="*/ 2011248 h 6543516"/>
              <a:gd name="connsiteX8" fmla="*/ 2857228 w 6348568"/>
              <a:gd name="connsiteY8" fmla="*/ 2972509 h 6543516"/>
              <a:gd name="connsiteX9" fmla="*/ 2777714 w 6348568"/>
              <a:gd name="connsiteY9" fmla="*/ 3392787 h 6543516"/>
              <a:gd name="connsiteX10" fmla="*/ 5570609 w 6348568"/>
              <a:gd name="connsiteY10" fmla="*/ 3886909 h 6543516"/>
              <a:gd name="connsiteX11" fmla="*/ 5829027 w 6348568"/>
              <a:gd name="connsiteY11" fmla="*/ 5238631 h 6543516"/>
              <a:gd name="connsiteX12" fmla="*/ 6316045 w 6348568"/>
              <a:gd name="connsiteY12" fmla="*/ 4860943 h 6543516"/>
              <a:gd name="connsiteX13" fmla="*/ 6137140 w 6348568"/>
              <a:gd name="connsiteY13" fmla="*/ 5874735 h 6543516"/>
              <a:gd name="connsiteX14" fmla="*/ 4805297 w 6348568"/>
              <a:gd name="connsiteY14" fmla="*/ 6371692 h 6543516"/>
              <a:gd name="connsiteX15" fmla="*/ 2966558 w 6348568"/>
              <a:gd name="connsiteY15" fmla="*/ 6401509 h 6543516"/>
              <a:gd name="connsiteX16" fmla="*/ 3890896 w 6348568"/>
              <a:gd name="connsiteY16" fmla="*/ 5576562 h 6543516"/>
              <a:gd name="connsiteX17" fmla="*/ 2559053 w 6348568"/>
              <a:gd name="connsiteY17" fmla="*/ 5029909 h 6543516"/>
              <a:gd name="connsiteX18" fmla="*/ 2171427 w 6348568"/>
              <a:gd name="connsiteY18" fmla="*/ 6123214 h 6543516"/>
              <a:gd name="connsiteX19" fmla="*/ 1058245 w 6348568"/>
              <a:gd name="connsiteY19" fmla="*/ 6172909 h 6543516"/>
              <a:gd name="connsiteX20" fmla="*/ 1604897 w 6348568"/>
              <a:gd name="connsiteY20" fmla="*/ 5328083 h 6543516"/>
              <a:gd name="connsiteX21" fmla="*/ 978731 w 6348568"/>
              <a:gd name="connsiteY21" fmla="*/ 4473318 h 6543516"/>
              <a:gd name="connsiteX22" fmla="*/ 829644 w 6348568"/>
              <a:gd name="connsiteY22" fmla="*/ 3330318 h 6543516"/>
              <a:gd name="connsiteX23" fmla="*/ 263114 w 6348568"/>
              <a:gd name="connsiteY23" fmla="*/ 3065575 h 6543516"/>
              <a:gd name="connsiteX24" fmla="*/ 24575 w 6348568"/>
              <a:gd name="connsiteY24" fmla="*/ 2753849 h 6543516"/>
              <a:gd name="connsiteX25" fmla="*/ 829645 w 6348568"/>
              <a:gd name="connsiteY25" fmla="*/ 1938840 h 6543516"/>
              <a:gd name="connsiteX26" fmla="*/ 1545262 w 6348568"/>
              <a:gd name="connsiteY26" fmla="*/ 1680421 h 6543516"/>
              <a:gd name="connsiteX0" fmla="*/ 1545262 w 6348568"/>
              <a:gd name="connsiteY0" fmla="*/ 1687611 h 6550706"/>
              <a:gd name="connsiteX1" fmla="*/ 1952767 w 6348568"/>
              <a:gd name="connsiteY1" fmla="*/ 782888 h 6550706"/>
              <a:gd name="connsiteX2" fmla="*/ 2499418 w 6348568"/>
              <a:gd name="connsiteY2" fmla="*/ 7898 h 6550706"/>
              <a:gd name="connsiteX3" fmla="*/ 2628626 w 6348568"/>
              <a:gd name="connsiteY3" fmla="*/ 365707 h 6550706"/>
              <a:gd name="connsiteX4" fmla="*/ 2976497 w 6348568"/>
              <a:gd name="connsiteY4" fmla="*/ 100187 h 6550706"/>
              <a:gd name="connsiteX5" fmla="*/ 3135523 w 6348568"/>
              <a:gd name="connsiteY5" fmla="*/ 1061183 h 6550706"/>
              <a:gd name="connsiteX6" fmla="*/ 2966557 w 6348568"/>
              <a:gd name="connsiteY6" fmla="*/ 1382334 h 6550706"/>
              <a:gd name="connsiteX7" fmla="*/ 2857226 w 6348568"/>
              <a:gd name="connsiteY7" fmla="*/ 2018438 h 6550706"/>
              <a:gd name="connsiteX8" fmla="*/ 2857228 w 6348568"/>
              <a:gd name="connsiteY8" fmla="*/ 2979699 h 6550706"/>
              <a:gd name="connsiteX9" fmla="*/ 2777714 w 6348568"/>
              <a:gd name="connsiteY9" fmla="*/ 3399977 h 6550706"/>
              <a:gd name="connsiteX10" fmla="*/ 5570609 w 6348568"/>
              <a:gd name="connsiteY10" fmla="*/ 3894099 h 6550706"/>
              <a:gd name="connsiteX11" fmla="*/ 5829027 w 6348568"/>
              <a:gd name="connsiteY11" fmla="*/ 5245821 h 6550706"/>
              <a:gd name="connsiteX12" fmla="*/ 6316045 w 6348568"/>
              <a:gd name="connsiteY12" fmla="*/ 4868133 h 6550706"/>
              <a:gd name="connsiteX13" fmla="*/ 6137140 w 6348568"/>
              <a:gd name="connsiteY13" fmla="*/ 5881925 h 6550706"/>
              <a:gd name="connsiteX14" fmla="*/ 4805297 w 6348568"/>
              <a:gd name="connsiteY14" fmla="*/ 6378882 h 6550706"/>
              <a:gd name="connsiteX15" fmla="*/ 2966558 w 6348568"/>
              <a:gd name="connsiteY15" fmla="*/ 6408699 h 6550706"/>
              <a:gd name="connsiteX16" fmla="*/ 3890896 w 6348568"/>
              <a:gd name="connsiteY16" fmla="*/ 5583752 h 6550706"/>
              <a:gd name="connsiteX17" fmla="*/ 2559053 w 6348568"/>
              <a:gd name="connsiteY17" fmla="*/ 5037099 h 6550706"/>
              <a:gd name="connsiteX18" fmla="*/ 2171427 w 6348568"/>
              <a:gd name="connsiteY18" fmla="*/ 6130404 h 6550706"/>
              <a:gd name="connsiteX19" fmla="*/ 1058245 w 6348568"/>
              <a:gd name="connsiteY19" fmla="*/ 6180099 h 6550706"/>
              <a:gd name="connsiteX20" fmla="*/ 1604897 w 6348568"/>
              <a:gd name="connsiteY20" fmla="*/ 5335273 h 6550706"/>
              <a:gd name="connsiteX21" fmla="*/ 978731 w 6348568"/>
              <a:gd name="connsiteY21" fmla="*/ 4480508 h 6550706"/>
              <a:gd name="connsiteX22" fmla="*/ 829644 w 6348568"/>
              <a:gd name="connsiteY22" fmla="*/ 3337508 h 6550706"/>
              <a:gd name="connsiteX23" fmla="*/ 263114 w 6348568"/>
              <a:gd name="connsiteY23" fmla="*/ 3072765 h 6550706"/>
              <a:gd name="connsiteX24" fmla="*/ 24575 w 6348568"/>
              <a:gd name="connsiteY24" fmla="*/ 2761039 h 6550706"/>
              <a:gd name="connsiteX25" fmla="*/ 829645 w 6348568"/>
              <a:gd name="connsiteY25" fmla="*/ 1946030 h 6550706"/>
              <a:gd name="connsiteX26" fmla="*/ 1545262 w 6348568"/>
              <a:gd name="connsiteY26" fmla="*/ 1687611 h 6550706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135523 w 6348568"/>
              <a:gd name="connsiteY5" fmla="*/ 1061211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570609 w 6348568"/>
              <a:gd name="connsiteY11" fmla="*/ 3894127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31697"/>
              <a:gd name="connsiteY0" fmla="*/ 1687639 h 6550734"/>
              <a:gd name="connsiteX1" fmla="*/ 1952767 w 6331697"/>
              <a:gd name="connsiteY1" fmla="*/ 782916 h 6550734"/>
              <a:gd name="connsiteX2" fmla="*/ 2499418 w 6331697"/>
              <a:gd name="connsiteY2" fmla="*/ 7926 h 6550734"/>
              <a:gd name="connsiteX3" fmla="*/ 2628626 w 6331697"/>
              <a:gd name="connsiteY3" fmla="*/ 365735 h 6550734"/>
              <a:gd name="connsiteX4" fmla="*/ 3095767 w 6331697"/>
              <a:gd name="connsiteY4" fmla="*/ 110154 h 6550734"/>
              <a:gd name="connsiteX5" fmla="*/ 3254793 w 6331697"/>
              <a:gd name="connsiteY5" fmla="*/ 792854 h 6550734"/>
              <a:gd name="connsiteX6" fmla="*/ 2906922 w 6331697"/>
              <a:gd name="connsiteY6" fmla="*/ 1362484 h 6550734"/>
              <a:gd name="connsiteX7" fmla="*/ 2519295 w 6331697"/>
              <a:gd name="connsiteY7" fmla="*/ 1929014 h 6550734"/>
              <a:gd name="connsiteX8" fmla="*/ 2728019 w 6331697"/>
              <a:gd name="connsiteY8" fmla="*/ 2433075 h 6550734"/>
              <a:gd name="connsiteX9" fmla="*/ 2698201 w 6331697"/>
              <a:gd name="connsiteY9" fmla="*/ 3141588 h 6550734"/>
              <a:gd name="connsiteX10" fmla="*/ 4686028 w 6331697"/>
              <a:gd name="connsiteY10" fmla="*/ 3068915 h 6550734"/>
              <a:gd name="connsiteX11" fmla="*/ 5689878 w 6331697"/>
              <a:gd name="connsiteY11" fmla="*/ 3834493 h 6550734"/>
              <a:gd name="connsiteX12" fmla="*/ 6057627 w 6331697"/>
              <a:gd name="connsiteY12" fmla="*/ 5017249 h 6550734"/>
              <a:gd name="connsiteX13" fmla="*/ 6316045 w 6331697"/>
              <a:gd name="connsiteY13" fmla="*/ 4868161 h 6550734"/>
              <a:gd name="connsiteX14" fmla="*/ 6137140 w 6331697"/>
              <a:gd name="connsiteY14" fmla="*/ 5881953 h 6550734"/>
              <a:gd name="connsiteX15" fmla="*/ 4805297 w 6331697"/>
              <a:gd name="connsiteY15" fmla="*/ 6378910 h 6550734"/>
              <a:gd name="connsiteX16" fmla="*/ 2966558 w 6331697"/>
              <a:gd name="connsiteY16" fmla="*/ 6408727 h 6550734"/>
              <a:gd name="connsiteX17" fmla="*/ 3890896 w 6331697"/>
              <a:gd name="connsiteY17" fmla="*/ 5583780 h 6550734"/>
              <a:gd name="connsiteX18" fmla="*/ 2559053 w 6331697"/>
              <a:gd name="connsiteY18" fmla="*/ 5037127 h 6550734"/>
              <a:gd name="connsiteX19" fmla="*/ 2171427 w 6331697"/>
              <a:gd name="connsiteY19" fmla="*/ 6130432 h 6550734"/>
              <a:gd name="connsiteX20" fmla="*/ 1058245 w 6331697"/>
              <a:gd name="connsiteY20" fmla="*/ 6180127 h 6550734"/>
              <a:gd name="connsiteX21" fmla="*/ 1604897 w 6331697"/>
              <a:gd name="connsiteY21" fmla="*/ 5335301 h 6550734"/>
              <a:gd name="connsiteX22" fmla="*/ 978731 w 6331697"/>
              <a:gd name="connsiteY22" fmla="*/ 4480536 h 6550734"/>
              <a:gd name="connsiteX23" fmla="*/ 829644 w 6331697"/>
              <a:gd name="connsiteY23" fmla="*/ 3337536 h 6550734"/>
              <a:gd name="connsiteX24" fmla="*/ 263114 w 6331697"/>
              <a:gd name="connsiteY24" fmla="*/ 3072793 h 6550734"/>
              <a:gd name="connsiteX25" fmla="*/ 24575 w 6331697"/>
              <a:gd name="connsiteY25" fmla="*/ 2761067 h 6550734"/>
              <a:gd name="connsiteX26" fmla="*/ 829645 w 6331697"/>
              <a:gd name="connsiteY26" fmla="*/ 1946058 h 6550734"/>
              <a:gd name="connsiteX27" fmla="*/ 1545262 w 6331697"/>
              <a:gd name="connsiteY27" fmla="*/ 1687639 h 6550734"/>
              <a:gd name="connsiteX0" fmla="*/ 1545262 w 6595053"/>
              <a:gd name="connsiteY0" fmla="*/ 1687639 h 6550734"/>
              <a:gd name="connsiteX1" fmla="*/ 1952767 w 6595053"/>
              <a:gd name="connsiteY1" fmla="*/ 782916 h 6550734"/>
              <a:gd name="connsiteX2" fmla="*/ 2499418 w 6595053"/>
              <a:gd name="connsiteY2" fmla="*/ 7926 h 6550734"/>
              <a:gd name="connsiteX3" fmla="*/ 2628626 w 6595053"/>
              <a:gd name="connsiteY3" fmla="*/ 365735 h 6550734"/>
              <a:gd name="connsiteX4" fmla="*/ 3095767 w 6595053"/>
              <a:gd name="connsiteY4" fmla="*/ 110154 h 6550734"/>
              <a:gd name="connsiteX5" fmla="*/ 3254793 w 6595053"/>
              <a:gd name="connsiteY5" fmla="*/ 792854 h 6550734"/>
              <a:gd name="connsiteX6" fmla="*/ 2906922 w 6595053"/>
              <a:gd name="connsiteY6" fmla="*/ 1362484 h 6550734"/>
              <a:gd name="connsiteX7" fmla="*/ 2519295 w 6595053"/>
              <a:gd name="connsiteY7" fmla="*/ 1929014 h 6550734"/>
              <a:gd name="connsiteX8" fmla="*/ 2728019 w 6595053"/>
              <a:gd name="connsiteY8" fmla="*/ 2433075 h 6550734"/>
              <a:gd name="connsiteX9" fmla="*/ 2698201 w 6595053"/>
              <a:gd name="connsiteY9" fmla="*/ 3141588 h 6550734"/>
              <a:gd name="connsiteX10" fmla="*/ 4686028 w 6595053"/>
              <a:gd name="connsiteY10" fmla="*/ 3068915 h 6550734"/>
              <a:gd name="connsiteX11" fmla="*/ 5689878 w 6595053"/>
              <a:gd name="connsiteY11" fmla="*/ 3834493 h 6550734"/>
              <a:gd name="connsiteX12" fmla="*/ 6057627 w 6595053"/>
              <a:gd name="connsiteY12" fmla="*/ 5017249 h 6550734"/>
              <a:gd name="connsiteX13" fmla="*/ 6594341 w 6595053"/>
              <a:gd name="connsiteY13" fmla="*/ 4679318 h 6550734"/>
              <a:gd name="connsiteX14" fmla="*/ 6137140 w 6595053"/>
              <a:gd name="connsiteY14" fmla="*/ 5881953 h 6550734"/>
              <a:gd name="connsiteX15" fmla="*/ 4805297 w 6595053"/>
              <a:gd name="connsiteY15" fmla="*/ 6378910 h 6550734"/>
              <a:gd name="connsiteX16" fmla="*/ 2966558 w 6595053"/>
              <a:gd name="connsiteY16" fmla="*/ 6408727 h 6550734"/>
              <a:gd name="connsiteX17" fmla="*/ 3890896 w 6595053"/>
              <a:gd name="connsiteY17" fmla="*/ 5583780 h 6550734"/>
              <a:gd name="connsiteX18" fmla="*/ 2559053 w 6595053"/>
              <a:gd name="connsiteY18" fmla="*/ 5037127 h 6550734"/>
              <a:gd name="connsiteX19" fmla="*/ 2171427 w 6595053"/>
              <a:gd name="connsiteY19" fmla="*/ 6130432 h 6550734"/>
              <a:gd name="connsiteX20" fmla="*/ 1058245 w 6595053"/>
              <a:gd name="connsiteY20" fmla="*/ 6180127 h 6550734"/>
              <a:gd name="connsiteX21" fmla="*/ 1604897 w 6595053"/>
              <a:gd name="connsiteY21" fmla="*/ 5335301 h 6550734"/>
              <a:gd name="connsiteX22" fmla="*/ 978731 w 6595053"/>
              <a:gd name="connsiteY22" fmla="*/ 4480536 h 6550734"/>
              <a:gd name="connsiteX23" fmla="*/ 829644 w 6595053"/>
              <a:gd name="connsiteY23" fmla="*/ 3337536 h 6550734"/>
              <a:gd name="connsiteX24" fmla="*/ 263114 w 6595053"/>
              <a:gd name="connsiteY24" fmla="*/ 3072793 h 6550734"/>
              <a:gd name="connsiteX25" fmla="*/ 24575 w 6595053"/>
              <a:gd name="connsiteY25" fmla="*/ 2761067 h 6550734"/>
              <a:gd name="connsiteX26" fmla="*/ 829645 w 6595053"/>
              <a:gd name="connsiteY26" fmla="*/ 1946058 h 6550734"/>
              <a:gd name="connsiteX27" fmla="*/ 1545262 w 6595053"/>
              <a:gd name="connsiteY27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6137140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5958235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254793 w 6622642"/>
              <a:gd name="connsiteY5" fmla="*/ 792854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075888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423 h 6484799"/>
              <a:gd name="connsiteX1" fmla="*/ 1952767 w 6622642"/>
              <a:gd name="connsiteY1" fmla="*/ 782700 h 6484799"/>
              <a:gd name="connsiteX2" fmla="*/ 2499418 w 6622642"/>
              <a:gd name="connsiteY2" fmla="*/ 7710 h 6484799"/>
              <a:gd name="connsiteX3" fmla="*/ 2628626 w 6622642"/>
              <a:gd name="connsiteY3" fmla="*/ 365519 h 6484799"/>
              <a:gd name="connsiteX4" fmla="*/ 2966558 w 6622642"/>
              <a:gd name="connsiteY4" fmla="*/ 30425 h 6484799"/>
              <a:gd name="connsiteX5" fmla="*/ 3075888 w 6622642"/>
              <a:gd name="connsiteY5" fmla="*/ 713125 h 6484799"/>
              <a:gd name="connsiteX6" fmla="*/ 2857226 w 6622642"/>
              <a:gd name="connsiteY6" fmla="*/ 1302633 h 6484799"/>
              <a:gd name="connsiteX7" fmla="*/ 2519295 w 6622642"/>
              <a:gd name="connsiteY7" fmla="*/ 1928798 h 6484799"/>
              <a:gd name="connsiteX8" fmla="*/ 2728019 w 6622642"/>
              <a:gd name="connsiteY8" fmla="*/ 2432859 h 6484799"/>
              <a:gd name="connsiteX9" fmla="*/ 2698201 w 6622642"/>
              <a:gd name="connsiteY9" fmla="*/ 3141372 h 6484799"/>
              <a:gd name="connsiteX10" fmla="*/ 4686028 w 6622642"/>
              <a:gd name="connsiteY10" fmla="*/ 3068699 h 6484799"/>
              <a:gd name="connsiteX11" fmla="*/ 5689878 w 6622642"/>
              <a:gd name="connsiteY11" fmla="*/ 3834277 h 6484799"/>
              <a:gd name="connsiteX12" fmla="*/ 6057627 w 6622642"/>
              <a:gd name="connsiteY12" fmla="*/ 5017033 h 6484799"/>
              <a:gd name="connsiteX13" fmla="*/ 6594341 w 6622642"/>
              <a:gd name="connsiteY13" fmla="*/ 4679102 h 6484799"/>
              <a:gd name="connsiteX14" fmla="*/ 6504890 w 6622642"/>
              <a:gd name="connsiteY14" fmla="*/ 5344759 h 6484799"/>
              <a:gd name="connsiteX15" fmla="*/ 5958235 w 6622642"/>
              <a:gd name="connsiteY15" fmla="*/ 5881737 h 6484799"/>
              <a:gd name="connsiteX16" fmla="*/ 5441401 w 6622642"/>
              <a:gd name="connsiteY16" fmla="*/ 6388633 h 6484799"/>
              <a:gd name="connsiteX17" fmla="*/ 2966558 w 6622642"/>
              <a:gd name="connsiteY17" fmla="*/ 6408511 h 6484799"/>
              <a:gd name="connsiteX18" fmla="*/ 3890896 w 6622642"/>
              <a:gd name="connsiteY18" fmla="*/ 5583564 h 6484799"/>
              <a:gd name="connsiteX19" fmla="*/ 2559053 w 6622642"/>
              <a:gd name="connsiteY19" fmla="*/ 5036911 h 6484799"/>
              <a:gd name="connsiteX20" fmla="*/ 2171427 w 6622642"/>
              <a:gd name="connsiteY20" fmla="*/ 6130216 h 6484799"/>
              <a:gd name="connsiteX21" fmla="*/ 1058245 w 6622642"/>
              <a:gd name="connsiteY21" fmla="*/ 6179911 h 6484799"/>
              <a:gd name="connsiteX22" fmla="*/ 1604897 w 6622642"/>
              <a:gd name="connsiteY22" fmla="*/ 5335085 h 6484799"/>
              <a:gd name="connsiteX23" fmla="*/ 978731 w 6622642"/>
              <a:gd name="connsiteY23" fmla="*/ 4480320 h 6484799"/>
              <a:gd name="connsiteX24" fmla="*/ 829644 w 6622642"/>
              <a:gd name="connsiteY24" fmla="*/ 3337320 h 6484799"/>
              <a:gd name="connsiteX25" fmla="*/ 263114 w 6622642"/>
              <a:gd name="connsiteY25" fmla="*/ 3072577 h 6484799"/>
              <a:gd name="connsiteX26" fmla="*/ 24575 w 6622642"/>
              <a:gd name="connsiteY26" fmla="*/ 2760851 h 6484799"/>
              <a:gd name="connsiteX27" fmla="*/ 829645 w 6622642"/>
              <a:gd name="connsiteY27" fmla="*/ 1945842 h 6484799"/>
              <a:gd name="connsiteX28" fmla="*/ 1545262 w 6622642"/>
              <a:gd name="connsiteY28" fmla="*/ 1687423 h 6484799"/>
              <a:gd name="connsiteX0" fmla="*/ 1545262 w 6622642"/>
              <a:gd name="connsiteY0" fmla="*/ 1683446 h 6480822"/>
              <a:gd name="connsiteX1" fmla="*/ 1932889 w 6622642"/>
              <a:gd name="connsiteY1" fmla="*/ 639575 h 6480822"/>
              <a:gd name="connsiteX2" fmla="*/ 2499418 w 6622642"/>
              <a:gd name="connsiteY2" fmla="*/ 3733 h 6480822"/>
              <a:gd name="connsiteX3" fmla="*/ 2628626 w 6622642"/>
              <a:gd name="connsiteY3" fmla="*/ 361542 h 6480822"/>
              <a:gd name="connsiteX4" fmla="*/ 2966558 w 6622642"/>
              <a:gd name="connsiteY4" fmla="*/ 26448 h 6480822"/>
              <a:gd name="connsiteX5" fmla="*/ 3075888 w 6622642"/>
              <a:gd name="connsiteY5" fmla="*/ 709148 h 6480822"/>
              <a:gd name="connsiteX6" fmla="*/ 2857226 w 6622642"/>
              <a:gd name="connsiteY6" fmla="*/ 1298656 h 6480822"/>
              <a:gd name="connsiteX7" fmla="*/ 2519295 w 6622642"/>
              <a:gd name="connsiteY7" fmla="*/ 1924821 h 6480822"/>
              <a:gd name="connsiteX8" fmla="*/ 2728019 w 6622642"/>
              <a:gd name="connsiteY8" fmla="*/ 2428882 h 6480822"/>
              <a:gd name="connsiteX9" fmla="*/ 2698201 w 6622642"/>
              <a:gd name="connsiteY9" fmla="*/ 3137395 h 6480822"/>
              <a:gd name="connsiteX10" fmla="*/ 4686028 w 6622642"/>
              <a:gd name="connsiteY10" fmla="*/ 3064722 h 6480822"/>
              <a:gd name="connsiteX11" fmla="*/ 5689878 w 6622642"/>
              <a:gd name="connsiteY11" fmla="*/ 3830300 h 6480822"/>
              <a:gd name="connsiteX12" fmla="*/ 6057627 w 6622642"/>
              <a:gd name="connsiteY12" fmla="*/ 5013056 h 6480822"/>
              <a:gd name="connsiteX13" fmla="*/ 6594341 w 6622642"/>
              <a:gd name="connsiteY13" fmla="*/ 4675125 h 6480822"/>
              <a:gd name="connsiteX14" fmla="*/ 6504890 w 6622642"/>
              <a:gd name="connsiteY14" fmla="*/ 5340782 h 6480822"/>
              <a:gd name="connsiteX15" fmla="*/ 5958235 w 6622642"/>
              <a:gd name="connsiteY15" fmla="*/ 5877760 h 6480822"/>
              <a:gd name="connsiteX16" fmla="*/ 5441401 w 6622642"/>
              <a:gd name="connsiteY16" fmla="*/ 6384656 h 6480822"/>
              <a:gd name="connsiteX17" fmla="*/ 2966558 w 6622642"/>
              <a:gd name="connsiteY17" fmla="*/ 6404534 h 6480822"/>
              <a:gd name="connsiteX18" fmla="*/ 3890896 w 6622642"/>
              <a:gd name="connsiteY18" fmla="*/ 5579587 h 6480822"/>
              <a:gd name="connsiteX19" fmla="*/ 2559053 w 6622642"/>
              <a:gd name="connsiteY19" fmla="*/ 5032934 h 6480822"/>
              <a:gd name="connsiteX20" fmla="*/ 2171427 w 6622642"/>
              <a:gd name="connsiteY20" fmla="*/ 6126239 h 6480822"/>
              <a:gd name="connsiteX21" fmla="*/ 1058245 w 6622642"/>
              <a:gd name="connsiteY21" fmla="*/ 6175934 h 6480822"/>
              <a:gd name="connsiteX22" fmla="*/ 1604897 w 6622642"/>
              <a:gd name="connsiteY22" fmla="*/ 5331108 h 6480822"/>
              <a:gd name="connsiteX23" fmla="*/ 978731 w 6622642"/>
              <a:gd name="connsiteY23" fmla="*/ 4476343 h 6480822"/>
              <a:gd name="connsiteX24" fmla="*/ 829644 w 6622642"/>
              <a:gd name="connsiteY24" fmla="*/ 3333343 h 6480822"/>
              <a:gd name="connsiteX25" fmla="*/ 263114 w 6622642"/>
              <a:gd name="connsiteY25" fmla="*/ 3068600 h 6480822"/>
              <a:gd name="connsiteX26" fmla="*/ 24575 w 6622642"/>
              <a:gd name="connsiteY26" fmla="*/ 2756874 h 6480822"/>
              <a:gd name="connsiteX27" fmla="*/ 829645 w 6622642"/>
              <a:gd name="connsiteY27" fmla="*/ 1941865 h 6480822"/>
              <a:gd name="connsiteX28" fmla="*/ 1545262 w 6622642"/>
              <a:gd name="connsiteY28" fmla="*/ 1683446 h 6480822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175279 w 6622642"/>
              <a:gd name="connsiteY5" fmla="*/ 745196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3006314 w 6622642"/>
              <a:gd name="connsiteY9" fmla="*/ 2994538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414736 w 6492116"/>
              <a:gd name="connsiteY0" fmla="*/ 1679737 h 6477113"/>
              <a:gd name="connsiteX1" fmla="*/ 1802363 w 6492116"/>
              <a:gd name="connsiteY1" fmla="*/ 635866 h 6477113"/>
              <a:gd name="connsiteX2" fmla="*/ 2368892 w 6492116"/>
              <a:gd name="connsiteY2" fmla="*/ 24 h 6477113"/>
              <a:gd name="connsiteX3" fmla="*/ 2498100 w 6492116"/>
              <a:gd name="connsiteY3" fmla="*/ 357833 h 6477113"/>
              <a:gd name="connsiteX4" fmla="*/ 3004997 w 6492116"/>
              <a:gd name="connsiteY4" fmla="*/ 22739 h 6477113"/>
              <a:gd name="connsiteX5" fmla="*/ 2945362 w 6492116"/>
              <a:gd name="connsiteY5" fmla="*/ 675622 h 6477113"/>
              <a:gd name="connsiteX6" fmla="*/ 2607430 w 6492116"/>
              <a:gd name="connsiteY6" fmla="*/ 1255191 h 6477113"/>
              <a:gd name="connsiteX7" fmla="*/ 2418587 w 6492116"/>
              <a:gd name="connsiteY7" fmla="*/ 1742208 h 6477113"/>
              <a:gd name="connsiteX8" fmla="*/ 2597493 w 6492116"/>
              <a:gd name="connsiteY8" fmla="*/ 2425173 h 6477113"/>
              <a:gd name="connsiteX9" fmla="*/ 2875788 w 6492116"/>
              <a:gd name="connsiteY9" fmla="*/ 2994538 h 6477113"/>
              <a:gd name="connsiteX10" fmla="*/ 4555502 w 6492116"/>
              <a:gd name="connsiteY10" fmla="*/ 3061013 h 6477113"/>
              <a:gd name="connsiteX11" fmla="*/ 5559352 w 6492116"/>
              <a:gd name="connsiteY11" fmla="*/ 3826591 h 6477113"/>
              <a:gd name="connsiteX12" fmla="*/ 5927101 w 6492116"/>
              <a:gd name="connsiteY12" fmla="*/ 5009347 h 6477113"/>
              <a:gd name="connsiteX13" fmla="*/ 6463815 w 6492116"/>
              <a:gd name="connsiteY13" fmla="*/ 4671416 h 6477113"/>
              <a:gd name="connsiteX14" fmla="*/ 6374364 w 6492116"/>
              <a:gd name="connsiteY14" fmla="*/ 5337073 h 6477113"/>
              <a:gd name="connsiteX15" fmla="*/ 5827709 w 6492116"/>
              <a:gd name="connsiteY15" fmla="*/ 5874051 h 6477113"/>
              <a:gd name="connsiteX16" fmla="*/ 5310875 w 6492116"/>
              <a:gd name="connsiteY16" fmla="*/ 6380947 h 6477113"/>
              <a:gd name="connsiteX17" fmla="*/ 2836032 w 6492116"/>
              <a:gd name="connsiteY17" fmla="*/ 6400825 h 6477113"/>
              <a:gd name="connsiteX18" fmla="*/ 3760370 w 6492116"/>
              <a:gd name="connsiteY18" fmla="*/ 5575878 h 6477113"/>
              <a:gd name="connsiteX19" fmla="*/ 2428527 w 6492116"/>
              <a:gd name="connsiteY19" fmla="*/ 5029225 h 6477113"/>
              <a:gd name="connsiteX20" fmla="*/ 2040901 w 6492116"/>
              <a:gd name="connsiteY20" fmla="*/ 6122530 h 6477113"/>
              <a:gd name="connsiteX21" fmla="*/ 927719 w 6492116"/>
              <a:gd name="connsiteY21" fmla="*/ 6172225 h 6477113"/>
              <a:gd name="connsiteX22" fmla="*/ 1474371 w 6492116"/>
              <a:gd name="connsiteY22" fmla="*/ 5327399 h 6477113"/>
              <a:gd name="connsiteX23" fmla="*/ 848205 w 6492116"/>
              <a:gd name="connsiteY23" fmla="*/ 4472634 h 6477113"/>
              <a:gd name="connsiteX24" fmla="*/ 699118 w 6492116"/>
              <a:gd name="connsiteY24" fmla="*/ 3329634 h 6477113"/>
              <a:gd name="connsiteX25" fmla="*/ 132588 w 6492116"/>
              <a:gd name="connsiteY25" fmla="*/ 3064891 h 6477113"/>
              <a:gd name="connsiteX26" fmla="*/ 43136 w 6492116"/>
              <a:gd name="connsiteY26" fmla="*/ 2584200 h 6477113"/>
              <a:gd name="connsiteX27" fmla="*/ 699119 w 6492116"/>
              <a:gd name="connsiteY27" fmla="*/ 1938156 h 6477113"/>
              <a:gd name="connsiteX28" fmla="*/ 1414736 w 6492116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38173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7284 h 6484660"/>
              <a:gd name="connsiteX1" fmla="*/ 1771644 w 6461397"/>
              <a:gd name="connsiteY1" fmla="*/ 643413 h 6484660"/>
              <a:gd name="connsiteX2" fmla="*/ 2308356 w 6461397"/>
              <a:gd name="connsiteY2" fmla="*/ 7571 h 6484660"/>
              <a:gd name="connsiteX3" fmla="*/ 2467381 w 6461397"/>
              <a:gd name="connsiteY3" fmla="*/ 365380 h 6484660"/>
              <a:gd name="connsiteX4" fmla="*/ 2894765 w 6461397"/>
              <a:gd name="connsiteY4" fmla="*/ 10408 h 6484660"/>
              <a:gd name="connsiteX5" fmla="*/ 2914643 w 6461397"/>
              <a:gd name="connsiteY5" fmla="*/ 683169 h 6484660"/>
              <a:gd name="connsiteX6" fmla="*/ 2576711 w 6461397"/>
              <a:gd name="connsiteY6" fmla="*/ 1262738 h 6484660"/>
              <a:gd name="connsiteX7" fmla="*/ 2387868 w 6461397"/>
              <a:gd name="connsiteY7" fmla="*/ 1749755 h 6484660"/>
              <a:gd name="connsiteX8" fmla="*/ 2566774 w 6461397"/>
              <a:gd name="connsiteY8" fmla="*/ 2432720 h 6484660"/>
              <a:gd name="connsiteX9" fmla="*/ 2845069 w 6461397"/>
              <a:gd name="connsiteY9" fmla="*/ 3002085 h 6484660"/>
              <a:gd name="connsiteX10" fmla="*/ 4524783 w 6461397"/>
              <a:gd name="connsiteY10" fmla="*/ 3068560 h 6484660"/>
              <a:gd name="connsiteX11" fmla="*/ 5528633 w 6461397"/>
              <a:gd name="connsiteY11" fmla="*/ 3834138 h 6484660"/>
              <a:gd name="connsiteX12" fmla="*/ 5896382 w 6461397"/>
              <a:gd name="connsiteY12" fmla="*/ 5016894 h 6484660"/>
              <a:gd name="connsiteX13" fmla="*/ 6433096 w 6461397"/>
              <a:gd name="connsiteY13" fmla="*/ 4678963 h 6484660"/>
              <a:gd name="connsiteX14" fmla="*/ 6343645 w 6461397"/>
              <a:gd name="connsiteY14" fmla="*/ 5344620 h 6484660"/>
              <a:gd name="connsiteX15" fmla="*/ 5796990 w 6461397"/>
              <a:gd name="connsiteY15" fmla="*/ 5881598 h 6484660"/>
              <a:gd name="connsiteX16" fmla="*/ 5280156 w 6461397"/>
              <a:gd name="connsiteY16" fmla="*/ 6388494 h 6484660"/>
              <a:gd name="connsiteX17" fmla="*/ 2805313 w 6461397"/>
              <a:gd name="connsiteY17" fmla="*/ 6408372 h 6484660"/>
              <a:gd name="connsiteX18" fmla="*/ 3729651 w 6461397"/>
              <a:gd name="connsiteY18" fmla="*/ 5583425 h 6484660"/>
              <a:gd name="connsiteX19" fmla="*/ 2397808 w 6461397"/>
              <a:gd name="connsiteY19" fmla="*/ 5036772 h 6484660"/>
              <a:gd name="connsiteX20" fmla="*/ 2010182 w 6461397"/>
              <a:gd name="connsiteY20" fmla="*/ 6130077 h 6484660"/>
              <a:gd name="connsiteX21" fmla="*/ 897000 w 6461397"/>
              <a:gd name="connsiteY21" fmla="*/ 6179772 h 6484660"/>
              <a:gd name="connsiteX22" fmla="*/ 1443652 w 6461397"/>
              <a:gd name="connsiteY22" fmla="*/ 5334946 h 6484660"/>
              <a:gd name="connsiteX23" fmla="*/ 817486 w 6461397"/>
              <a:gd name="connsiteY23" fmla="*/ 4480181 h 6484660"/>
              <a:gd name="connsiteX24" fmla="*/ 668399 w 6461397"/>
              <a:gd name="connsiteY24" fmla="*/ 3337181 h 6484660"/>
              <a:gd name="connsiteX25" fmla="*/ 270834 w 6461397"/>
              <a:gd name="connsiteY25" fmla="*/ 3032682 h 6484660"/>
              <a:gd name="connsiteX26" fmla="*/ 12417 w 6461397"/>
              <a:gd name="connsiteY26" fmla="*/ 2591747 h 6484660"/>
              <a:gd name="connsiteX27" fmla="*/ 668400 w 6461397"/>
              <a:gd name="connsiteY27" fmla="*/ 1945703 h 6484660"/>
              <a:gd name="connsiteX28" fmla="*/ 1384017 w 6461397"/>
              <a:gd name="connsiteY28" fmla="*/ 1687284 h 6484660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894765 w 6461397"/>
              <a:gd name="connsiteY4" fmla="*/ 2861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1117 h 6478493"/>
              <a:gd name="connsiteX1" fmla="*/ 1771644 w 6461397"/>
              <a:gd name="connsiteY1" fmla="*/ 637246 h 6478493"/>
              <a:gd name="connsiteX2" fmla="*/ 2308356 w 6461397"/>
              <a:gd name="connsiteY2" fmla="*/ 1404 h 6478493"/>
              <a:gd name="connsiteX3" fmla="*/ 2467381 w 6461397"/>
              <a:gd name="connsiteY3" fmla="*/ 359213 h 6478493"/>
              <a:gd name="connsiteX4" fmla="*/ 2894765 w 6461397"/>
              <a:gd name="connsiteY4" fmla="*/ 4241 h 6478493"/>
              <a:gd name="connsiteX5" fmla="*/ 2914643 w 6461397"/>
              <a:gd name="connsiteY5" fmla="*/ 677002 h 6478493"/>
              <a:gd name="connsiteX6" fmla="*/ 2576711 w 6461397"/>
              <a:gd name="connsiteY6" fmla="*/ 1256571 h 6478493"/>
              <a:gd name="connsiteX7" fmla="*/ 2387868 w 6461397"/>
              <a:gd name="connsiteY7" fmla="*/ 1743588 h 6478493"/>
              <a:gd name="connsiteX8" fmla="*/ 2566774 w 6461397"/>
              <a:gd name="connsiteY8" fmla="*/ 2426553 h 6478493"/>
              <a:gd name="connsiteX9" fmla="*/ 2845069 w 6461397"/>
              <a:gd name="connsiteY9" fmla="*/ 2995918 h 6478493"/>
              <a:gd name="connsiteX10" fmla="*/ 4524783 w 6461397"/>
              <a:gd name="connsiteY10" fmla="*/ 3062393 h 6478493"/>
              <a:gd name="connsiteX11" fmla="*/ 5528633 w 6461397"/>
              <a:gd name="connsiteY11" fmla="*/ 3827971 h 6478493"/>
              <a:gd name="connsiteX12" fmla="*/ 5896382 w 6461397"/>
              <a:gd name="connsiteY12" fmla="*/ 5010727 h 6478493"/>
              <a:gd name="connsiteX13" fmla="*/ 6433096 w 6461397"/>
              <a:gd name="connsiteY13" fmla="*/ 4672796 h 6478493"/>
              <a:gd name="connsiteX14" fmla="*/ 6343645 w 6461397"/>
              <a:gd name="connsiteY14" fmla="*/ 5338453 h 6478493"/>
              <a:gd name="connsiteX15" fmla="*/ 5796990 w 6461397"/>
              <a:gd name="connsiteY15" fmla="*/ 5875431 h 6478493"/>
              <a:gd name="connsiteX16" fmla="*/ 5280156 w 6461397"/>
              <a:gd name="connsiteY16" fmla="*/ 6382327 h 6478493"/>
              <a:gd name="connsiteX17" fmla="*/ 2805313 w 6461397"/>
              <a:gd name="connsiteY17" fmla="*/ 6402205 h 6478493"/>
              <a:gd name="connsiteX18" fmla="*/ 3729651 w 6461397"/>
              <a:gd name="connsiteY18" fmla="*/ 5577258 h 6478493"/>
              <a:gd name="connsiteX19" fmla="*/ 2397808 w 6461397"/>
              <a:gd name="connsiteY19" fmla="*/ 5030605 h 6478493"/>
              <a:gd name="connsiteX20" fmla="*/ 2010182 w 6461397"/>
              <a:gd name="connsiteY20" fmla="*/ 6123910 h 6478493"/>
              <a:gd name="connsiteX21" fmla="*/ 897000 w 6461397"/>
              <a:gd name="connsiteY21" fmla="*/ 6173605 h 6478493"/>
              <a:gd name="connsiteX22" fmla="*/ 1443652 w 6461397"/>
              <a:gd name="connsiteY22" fmla="*/ 5328779 h 6478493"/>
              <a:gd name="connsiteX23" fmla="*/ 817486 w 6461397"/>
              <a:gd name="connsiteY23" fmla="*/ 4474014 h 6478493"/>
              <a:gd name="connsiteX24" fmla="*/ 668399 w 6461397"/>
              <a:gd name="connsiteY24" fmla="*/ 3331014 h 6478493"/>
              <a:gd name="connsiteX25" fmla="*/ 270834 w 6461397"/>
              <a:gd name="connsiteY25" fmla="*/ 3026515 h 6478493"/>
              <a:gd name="connsiteX26" fmla="*/ 12417 w 6461397"/>
              <a:gd name="connsiteY26" fmla="*/ 2585580 h 6478493"/>
              <a:gd name="connsiteX27" fmla="*/ 668400 w 6461397"/>
              <a:gd name="connsiteY27" fmla="*/ 1939536 h 6478493"/>
              <a:gd name="connsiteX28" fmla="*/ 1384017 w 6461397"/>
              <a:gd name="connsiteY28" fmla="*/ 1681117 h 6478493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387868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626408 w 6461397"/>
              <a:gd name="connsiteY8" fmla="*/ 2386749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715860 w 6461397"/>
              <a:gd name="connsiteY8" fmla="*/ 2217783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61397" h="6478445">
                <a:moveTo>
                  <a:pt x="1384017" y="1681069"/>
                </a:moveTo>
                <a:cubicBezTo>
                  <a:pt x="1567891" y="1464021"/>
                  <a:pt x="1645748" y="925433"/>
                  <a:pt x="1771644" y="637198"/>
                </a:cubicBezTo>
                <a:cubicBezTo>
                  <a:pt x="1897540" y="348963"/>
                  <a:pt x="2043313" y="-2001"/>
                  <a:pt x="2308356" y="1356"/>
                </a:cubicBezTo>
                <a:cubicBezTo>
                  <a:pt x="2573399" y="4713"/>
                  <a:pt x="2369646" y="358692"/>
                  <a:pt x="2467381" y="359165"/>
                </a:cubicBezTo>
                <a:cubicBezTo>
                  <a:pt x="2565116" y="359638"/>
                  <a:pt x="2621438" y="60558"/>
                  <a:pt x="2894765" y="4193"/>
                </a:cubicBezTo>
                <a:cubicBezTo>
                  <a:pt x="3168092" y="-52172"/>
                  <a:pt x="2951087" y="474859"/>
                  <a:pt x="2914643" y="676954"/>
                </a:cubicBezTo>
                <a:cubicBezTo>
                  <a:pt x="2878199" y="879049"/>
                  <a:pt x="2745676" y="1039002"/>
                  <a:pt x="2676102" y="1216766"/>
                </a:cubicBezTo>
                <a:cubicBezTo>
                  <a:pt x="2606528" y="1394530"/>
                  <a:pt x="2490573" y="1576704"/>
                  <a:pt x="2497199" y="1743540"/>
                </a:cubicBezTo>
                <a:cubicBezTo>
                  <a:pt x="2503825" y="1910376"/>
                  <a:pt x="2657882" y="2009061"/>
                  <a:pt x="2715860" y="2217783"/>
                </a:cubicBezTo>
                <a:cubicBezTo>
                  <a:pt x="2773838" y="2426505"/>
                  <a:pt x="2543582" y="2855110"/>
                  <a:pt x="2845069" y="2995870"/>
                </a:cubicBezTo>
                <a:cubicBezTo>
                  <a:pt x="3146556" y="3136630"/>
                  <a:pt x="4046048" y="2936922"/>
                  <a:pt x="4524783" y="3062345"/>
                </a:cubicBezTo>
                <a:cubicBezTo>
                  <a:pt x="5003518" y="3187768"/>
                  <a:pt x="5300033" y="3503201"/>
                  <a:pt x="5528633" y="3827923"/>
                </a:cubicBezTo>
                <a:cubicBezTo>
                  <a:pt x="5757233" y="4152645"/>
                  <a:pt x="5745638" y="4869875"/>
                  <a:pt x="5896382" y="5010679"/>
                </a:cubicBezTo>
                <a:cubicBezTo>
                  <a:pt x="6047126" y="5151483"/>
                  <a:pt x="6358552" y="4618127"/>
                  <a:pt x="6433096" y="4672748"/>
                </a:cubicBezTo>
                <a:cubicBezTo>
                  <a:pt x="6507640" y="4727369"/>
                  <a:pt x="6419845" y="5137966"/>
                  <a:pt x="6343645" y="5338405"/>
                </a:cubicBezTo>
                <a:cubicBezTo>
                  <a:pt x="6267445" y="5538844"/>
                  <a:pt x="5974238" y="5701404"/>
                  <a:pt x="5796990" y="5875383"/>
                </a:cubicBezTo>
                <a:cubicBezTo>
                  <a:pt x="5619742" y="6049362"/>
                  <a:pt x="5778769" y="6294483"/>
                  <a:pt x="5280156" y="6382279"/>
                </a:cubicBezTo>
                <a:cubicBezTo>
                  <a:pt x="4781543" y="6470075"/>
                  <a:pt x="3063730" y="6536335"/>
                  <a:pt x="2805313" y="6402157"/>
                </a:cubicBezTo>
                <a:cubicBezTo>
                  <a:pt x="2546896" y="6267979"/>
                  <a:pt x="3966534" y="5775993"/>
                  <a:pt x="3729651" y="5577210"/>
                </a:cubicBezTo>
                <a:cubicBezTo>
                  <a:pt x="3492768" y="5378427"/>
                  <a:pt x="2684386" y="4939448"/>
                  <a:pt x="2397808" y="5030557"/>
                </a:cubicBezTo>
                <a:cubicBezTo>
                  <a:pt x="2111230" y="5121666"/>
                  <a:pt x="2260317" y="5933362"/>
                  <a:pt x="2010182" y="6123862"/>
                </a:cubicBezTo>
                <a:cubicBezTo>
                  <a:pt x="1760047" y="6314362"/>
                  <a:pt x="991422" y="6306079"/>
                  <a:pt x="897000" y="6173557"/>
                </a:cubicBezTo>
                <a:cubicBezTo>
                  <a:pt x="802578" y="6041035"/>
                  <a:pt x="1456904" y="5611996"/>
                  <a:pt x="1443652" y="5328731"/>
                </a:cubicBezTo>
                <a:cubicBezTo>
                  <a:pt x="1430400" y="5045466"/>
                  <a:pt x="963260" y="4810240"/>
                  <a:pt x="817486" y="4473966"/>
                </a:cubicBezTo>
                <a:cubicBezTo>
                  <a:pt x="671712" y="4137692"/>
                  <a:pt x="759508" y="3572216"/>
                  <a:pt x="668399" y="3330966"/>
                </a:cubicBezTo>
                <a:cubicBezTo>
                  <a:pt x="577290" y="3089716"/>
                  <a:pt x="380164" y="3150706"/>
                  <a:pt x="270834" y="3026467"/>
                </a:cubicBezTo>
                <a:cubicBezTo>
                  <a:pt x="161504" y="2902228"/>
                  <a:pt x="-53844" y="2766695"/>
                  <a:pt x="12417" y="2585532"/>
                </a:cubicBezTo>
                <a:cubicBezTo>
                  <a:pt x="78678" y="2404369"/>
                  <a:pt x="439800" y="2090232"/>
                  <a:pt x="668400" y="1939488"/>
                </a:cubicBezTo>
                <a:cubicBezTo>
                  <a:pt x="897000" y="1788744"/>
                  <a:pt x="1200143" y="1898117"/>
                  <a:pt x="1384017" y="1681069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7669AD0-B18A-CEE7-AE3B-1D2C3D9FA1E6}"/>
              </a:ext>
            </a:extLst>
          </p:cNvPr>
          <p:cNvSpPr>
            <a:spLocks noChangeAspect="1"/>
          </p:cNvSpPr>
          <p:nvPr/>
        </p:nvSpPr>
        <p:spPr>
          <a:xfrm>
            <a:off x="6095999" y="2420218"/>
            <a:ext cx="1980970" cy="1986197"/>
          </a:xfrm>
          <a:custGeom>
            <a:avLst/>
            <a:gdLst>
              <a:gd name="connsiteX0" fmla="*/ 1595419 w 6815153"/>
              <a:gd name="connsiteY0" fmla="*/ 1568960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223819 w 6815153"/>
              <a:gd name="connsiteY0" fmla="*/ 922916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462358 w 6815153"/>
              <a:gd name="connsiteY0" fmla="*/ 744012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0 w 6869630"/>
              <a:gd name="connsiteY0" fmla="*/ 942795 h 4844898"/>
              <a:gd name="connsiteX1" fmla="*/ 2385392 w 6869630"/>
              <a:gd name="connsiteY1" fmla="*/ 942795 h 4844898"/>
              <a:gd name="connsiteX2" fmla="*/ 3081131 w 6869630"/>
              <a:gd name="connsiteY2" fmla="*/ 38334 h 4844898"/>
              <a:gd name="connsiteX3" fmla="*/ 3925957 w 6869630"/>
              <a:gd name="connsiteY3" fmla="*/ 286812 h 4844898"/>
              <a:gd name="connsiteX4" fmla="*/ 3448879 w 6869630"/>
              <a:gd name="connsiteY4" fmla="*/ 1360238 h 4844898"/>
              <a:gd name="connsiteX5" fmla="*/ 3588026 w 6869630"/>
              <a:gd name="connsiteY5" fmla="*/ 2324334 h 4844898"/>
              <a:gd name="connsiteX6" fmla="*/ 6321287 w 6869630"/>
              <a:gd name="connsiteY6" fmla="*/ 3835082 h 4844898"/>
              <a:gd name="connsiteX7" fmla="*/ 6818244 w 6869630"/>
              <a:gd name="connsiteY7" fmla="*/ 3328186 h 4844898"/>
              <a:gd name="connsiteX8" fmla="*/ 6708913 w 6869630"/>
              <a:gd name="connsiteY8" fmla="*/ 4252525 h 4844898"/>
              <a:gd name="connsiteX9" fmla="*/ 5536096 w 6869630"/>
              <a:gd name="connsiteY9" fmla="*/ 4749482 h 4844898"/>
              <a:gd name="connsiteX10" fmla="*/ 3697357 w 6869630"/>
              <a:gd name="connsiteY10" fmla="*/ 4779299 h 4844898"/>
              <a:gd name="connsiteX11" fmla="*/ 4661452 w 6869630"/>
              <a:gd name="connsiteY11" fmla="*/ 4043804 h 4844898"/>
              <a:gd name="connsiteX12" fmla="*/ 3289852 w 6869630"/>
              <a:gd name="connsiteY12" fmla="*/ 3407699 h 4844898"/>
              <a:gd name="connsiteX13" fmla="*/ 2902226 w 6869630"/>
              <a:gd name="connsiteY13" fmla="*/ 4501004 h 4844898"/>
              <a:gd name="connsiteX14" fmla="*/ 1789044 w 6869630"/>
              <a:gd name="connsiteY14" fmla="*/ 4550699 h 4844898"/>
              <a:gd name="connsiteX15" fmla="*/ 2335696 w 6869630"/>
              <a:gd name="connsiteY15" fmla="*/ 3586604 h 4844898"/>
              <a:gd name="connsiteX16" fmla="*/ 1461052 w 6869630"/>
              <a:gd name="connsiteY16" fmla="*/ 1688230 h 4844898"/>
              <a:gd name="connsiteX17" fmla="*/ 159026 w 6869630"/>
              <a:gd name="connsiteY17" fmla="*/ 1360238 h 4844898"/>
              <a:gd name="connsiteX18" fmla="*/ 228600 w 6869630"/>
              <a:gd name="connsiteY18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406576 w 6815154"/>
              <a:gd name="connsiteY16" fmla="*/ 1688230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297246 w 6815154"/>
              <a:gd name="connsiteY16" fmla="*/ 1777682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183943 w 6668181"/>
              <a:gd name="connsiteY0" fmla="*/ 942795 h 4844898"/>
              <a:gd name="connsiteX1" fmla="*/ 2879682 w 6668181"/>
              <a:gd name="connsiteY1" fmla="*/ 38334 h 4844898"/>
              <a:gd name="connsiteX2" fmla="*/ 3724508 w 6668181"/>
              <a:gd name="connsiteY2" fmla="*/ 286812 h 4844898"/>
              <a:gd name="connsiteX3" fmla="*/ 3247430 w 6668181"/>
              <a:gd name="connsiteY3" fmla="*/ 1360238 h 4844898"/>
              <a:gd name="connsiteX4" fmla="*/ 3386577 w 6668181"/>
              <a:gd name="connsiteY4" fmla="*/ 2324334 h 4844898"/>
              <a:gd name="connsiteX5" fmla="*/ 6119838 w 6668181"/>
              <a:gd name="connsiteY5" fmla="*/ 3835082 h 4844898"/>
              <a:gd name="connsiteX6" fmla="*/ 6616795 w 6668181"/>
              <a:gd name="connsiteY6" fmla="*/ 3328186 h 4844898"/>
              <a:gd name="connsiteX7" fmla="*/ 6507464 w 6668181"/>
              <a:gd name="connsiteY7" fmla="*/ 4252525 h 4844898"/>
              <a:gd name="connsiteX8" fmla="*/ 5334647 w 6668181"/>
              <a:gd name="connsiteY8" fmla="*/ 4749482 h 4844898"/>
              <a:gd name="connsiteX9" fmla="*/ 3495908 w 6668181"/>
              <a:gd name="connsiteY9" fmla="*/ 4779299 h 4844898"/>
              <a:gd name="connsiteX10" fmla="*/ 4460003 w 6668181"/>
              <a:gd name="connsiteY10" fmla="*/ 4043804 h 4844898"/>
              <a:gd name="connsiteX11" fmla="*/ 3088403 w 6668181"/>
              <a:gd name="connsiteY11" fmla="*/ 3407699 h 4844898"/>
              <a:gd name="connsiteX12" fmla="*/ 2700777 w 6668181"/>
              <a:gd name="connsiteY12" fmla="*/ 4501004 h 4844898"/>
              <a:gd name="connsiteX13" fmla="*/ 1587595 w 6668181"/>
              <a:gd name="connsiteY13" fmla="*/ 4550699 h 4844898"/>
              <a:gd name="connsiteX14" fmla="*/ 2134247 w 6668181"/>
              <a:gd name="connsiteY14" fmla="*/ 3705873 h 4844898"/>
              <a:gd name="connsiteX15" fmla="*/ 1329177 w 6668181"/>
              <a:gd name="connsiteY15" fmla="*/ 2920682 h 4844898"/>
              <a:gd name="connsiteX16" fmla="*/ 1150273 w 6668181"/>
              <a:gd name="connsiteY16" fmla="*/ 1777682 h 4844898"/>
              <a:gd name="connsiteX17" fmla="*/ 514168 w 6668181"/>
              <a:gd name="connsiteY17" fmla="*/ 1370178 h 4844898"/>
              <a:gd name="connsiteX18" fmla="*/ 27151 w 6668181"/>
              <a:gd name="connsiteY18" fmla="*/ 873221 h 4844898"/>
              <a:gd name="connsiteX19" fmla="*/ 2183943 w 6668181"/>
              <a:gd name="connsiteY19" fmla="*/ 942795 h 4844898"/>
              <a:gd name="connsiteX0" fmla="*/ 1706213 w 6190451"/>
              <a:gd name="connsiteY0" fmla="*/ 942795 h 4844898"/>
              <a:gd name="connsiteX1" fmla="*/ 2401952 w 6190451"/>
              <a:gd name="connsiteY1" fmla="*/ 38334 h 4844898"/>
              <a:gd name="connsiteX2" fmla="*/ 3246778 w 6190451"/>
              <a:gd name="connsiteY2" fmla="*/ 286812 h 4844898"/>
              <a:gd name="connsiteX3" fmla="*/ 2769700 w 6190451"/>
              <a:gd name="connsiteY3" fmla="*/ 1360238 h 4844898"/>
              <a:gd name="connsiteX4" fmla="*/ 2908847 w 6190451"/>
              <a:gd name="connsiteY4" fmla="*/ 2324334 h 4844898"/>
              <a:gd name="connsiteX5" fmla="*/ 5642108 w 6190451"/>
              <a:gd name="connsiteY5" fmla="*/ 3835082 h 4844898"/>
              <a:gd name="connsiteX6" fmla="*/ 6139065 w 6190451"/>
              <a:gd name="connsiteY6" fmla="*/ 3328186 h 4844898"/>
              <a:gd name="connsiteX7" fmla="*/ 6029734 w 6190451"/>
              <a:gd name="connsiteY7" fmla="*/ 4252525 h 4844898"/>
              <a:gd name="connsiteX8" fmla="*/ 4856917 w 6190451"/>
              <a:gd name="connsiteY8" fmla="*/ 4749482 h 4844898"/>
              <a:gd name="connsiteX9" fmla="*/ 3018178 w 6190451"/>
              <a:gd name="connsiteY9" fmla="*/ 4779299 h 4844898"/>
              <a:gd name="connsiteX10" fmla="*/ 3982273 w 6190451"/>
              <a:gd name="connsiteY10" fmla="*/ 4043804 h 4844898"/>
              <a:gd name="connsiteX11" fmla="*/ 2610673 w 6190451"/>
              <a:gd name="connsiteY11" fmla="*/ 3407699 h 4844898"/>
              <a:gd name="connsiteX12" fmla="*/ 2223047 w 6190451"/>
              <a:gd name="connsiteY12" fmla="*/ 4501004 h 4844898"/>
              <a:gd name="connsiteX13" fmla="*/ 1109865 w 6190451"/>
              <a:gd name="connsiteY13" fmla="*/ 4550699 h 4844898"/>
              <a:gd name="connsiteX14" fmla="*/ 1656517 w 6190451"/>
              <a:gd name="connsiteY14" fmla="*/ 3705873 h 4844898"/>
              <a:gd name="connsiteX15" fmla="*/ 851447 w 6190451"/>
              <a:gd name="connsiteY15" fmla="*/ 2920682 h 4844898"/>
              <a:gd name="connsiteX16" fmla="*/ 672543 w 6190451"/>
              <a:gd name="connsiteY16" fmla="*/ 1777682 h 4844898"/>
              <a:gd name="connsiteX17" fmla="*/ 36438 w 6190451"/>
              <a:gd name="connsiteY17" fmla="*/ 1370178 h 4844898"/>
              <a:gd name="connsiteX18" fmla="*/ 692421 w 6190451"/>
              <a:gd name="connsiteY18" fmla="*/ 565108 h 4844898"/>
              <a:gd name="connsiteX19" fmla="*/ 1706213 w 6190451"/>
              <a:gd name="connsiteY19" fmla="*/ 942795 h 4844898"/>
              <a:gd name="connsiteX0" fmla="*/ 1646578 w 6190451"/>
              <a:gd name="connsiteY0" fmla="*/ 466175 h 4815539"/>
              <a:gd name="connsiteX1" fmla="*/ 2401952 w 6190451"/>
              <a:gd name="connsiteY1" fmla="*/ 8975 h 4815539"/>
              <a:gd name="connsiteX2" fmla="*/ 3246778 w 6190451"/>
              <a:gd name="connsiteY2" fmla="*/ 257453 h 4815539"/>
              <a:gd name="connsiteX3" fmla="*/ 2769700 w 6190451"/>
              <a:gd name="connsiteY3" fmla="*/ 1330879 h 4815539"/>
              <a:gd name="connsiteX4" fmla="*/ 2908847 w 6190451"/>
              <a:gd name="connsiteY4" fmla="*/ 2294975 h 4815539"/>
              <a:gd name="connsiteX5" fmla="*/ 5642108 w 6190451"/>
              <a:gd name="connsiteY5" fmla="*/ 3805723 h 4815539"/>
              <a:gd name="connsiteX6" fmla="*/ 6139065 w 6190451"/>
              <a:gd name="connsiteY6" fmla="*/ 3298827 h 4815539"/>
              <a:gd name="connsiteX7" fmla="*/ 6029734 w 6190451"/>
              <a:gd name="connsiteY7" fmla="*/ 4223166 h 4815539"/>
              <a:gd name="connsiteX8" fmla="*/ 4856917 w 6190451"/>
              <a:gd name="connsiteY8" fmla="*/ 4720123 h 4815539"/>
              <a:gd name="connsiteX9" fmla="*/ 3018178 w 6190451"/>
              <a:gd name="connsiteY9" fmla="*/ 4749940 h 4815539"/>
              <a:gd name="connsiteX10" fmla="*/ 3982273 w 6190451"/>
              <a:gd name="connsiteY10" fmla="*/ 4014445 h 4815539"/>
              <a:gd name="connsiteX11" fmla="*/ 2610673 w 6190451"/>
              <a:gd name="connsiteY11" fmla="*/ 3378340 h 4815539"/>
              <a:gd name="connsiteX12" fmla="*/ 2223047 w 6190451"/>
              <a:gd name="connsiteY12" fmla="*/ 4471645 h 4815539"/>
              <a:gd name="connsiteX13" fmla="*/ 1109865 w 6190451"/>
              <a:gd name="connsiteY13" fmla="*/ 4521340 h 4815539"/>
              <a:gd name="connsiteX14" fmla="*/ 1656517 w 6190451"/>
              <a:gd name="connsiteY14" fmla="*/ 3676514 h 4815539"/>
              <a:gd name="connsiteX15" fmla="*/ 851447 w 6190451"/>
              <a:gd name="connsiteY15" fmla="*/ 2891323 h 4815539"/>
              <a:gd name="connsiteX16" fmla="*/ 672543 w 6190451"/>
              <a:gd name="connsiteY16" fmla="*/ 1748323 h 4815539"/>
              <a:gd name="connsiteX17" fmla="*/ 36438 w 6190451"/>
              <a:gd name="connsiteY17" fmla="*/ 1340819 h 4815539"/>
              <a:gd name="connsiteX18" fmla="*/ 692421 w 6190451"/>
              <a:gd name="connsiteY18" fmla="*/ 535749 h 4815539"/>
              <a:gd name="connsiteX19" fmla="*/ 1646578 w 6190451"/>
              <a:gd name="connsiteY19" fmla="*/ 466175 h 4815539"/>
              <a:gd name="connsiteX0" fmla="*/ 1646578 w 6190451"/>
              <a:gd name="connsiteY0" fmla="*/ 1323026 h 5672390"/>
              <a:gd name="connsiteX1" fmla="*/ 2322439 w 6190451"/>
              <a:gd name="connsiteY1" fmla="*/ 1121 h 5672390"/>
              <a:gd name="connsiteX2" fmla="*/ 3246778 w 6190451"/>
              <a:gd name="connsiteY2" fmla="*/ 1114304 h 5672390"/>
              <a:gd name="connsiteX3" fmla="*/ 2769700 w 6190451"/>
              <a:gd name="connsiteY3" fmla="*/ 2187730 h 5672390"/>
              <a:gd name="connsiteX4" fmla="*/ 2908847 w 6190451"/>
              <a:gd name="connsiteY4" fmla="*/ 3151826 h 5672390"/>
              <a:gd name="connsiteX5" fmla="*/ 5642108 w 6190451"/>
              <a:gd name="connsiteY5" fmla="*/ 4662574 h 5672390"/>
              <a:gd name="connsiteX6" fmla="*/ 6139065 w 6190451"/>
              <a:gd name="connsiteY6" fmla="*/ 4155678 h 5672390"/>
              <a:gd name="connsiteX7" fmla="*/ 6029734 w 6190451"/>
              <a:gd name="connsiteY7" fmla="*/ 5080017 h 5672390"/>
              <a:gd name="connsiteX8" fmla="*/ 4856917 w 6190451"/>
              <a:gd name="connsiteY8" fmla="*/ 5576974 h 5672390"/>
              <a:gd name="connsiteX9" fmla="*/ 3018178 w 6190451"/>
              <a:gd name="connsiteY9" fmla="*/ 5606791 h 5672390"/>
              <a:gd name="connsiteX10" fmla="*/ 3982273 w 6190451"/>
              <a:gd name="connsiteY10" fmla="*/ 4871296 h 5672390"/>
              <a:gd name="connsiteX11" fmla="*/ 2610673 w 6190451"/>
              <a:gd name="connsiteY11" fmla="*/ 4235191 h 5672390"/>
              <a:gd name="connsiteX12" fmla="*/ 2223047 w 6190451"/>
              <a:gd name="connsiteY12" fmla="*/ 5328496 h 5672390"/>
              <a:gd name="connsiteX13" fmla="*/ 1109865 w 6190451"/>
              <a:gd name="connsiteY13" fmla="*/ 5378191 h 5672390"/>
              <a:gd name="connsiteX14" fmla="*/ 1656517 w 6190451"/>
              <a:gd name="connsiteY14" fmla="*/ 4533365 h 5672390"/>
              <a:gd name="connsiteX15" fmla="*/ 851447 w 6190451"/>
              <a:gd name="connsiteY15" fmla="*/ 3748174 h 5672390"/>
              <a:gd name="connsiteX16" fmla="*/ 672543 w 6190451"/>
              <a:gd name="connsiteY16" fmla="*/ 2605174 h 5672390"/>
              <a:gd name="connsiteX17" fmla="*/ 36438 w 6190451"/>
              <a:gd name="connsiteY17" fmla="*/ 2197670 h 5672390"/>
              <a:gd name="connsiteX18" fmla="*/ 692421 w 6190451"/>
              <a:gd name="connsiteY18" fmla="*/ 1392600 h 5672390"/>
              <a:gd name="connsiteX19" fmla="*/ 1646578 w 6190451"/>
              <a:gd name="connsiteY19" fmla="*/ 1323026 h 5672390"/>
              <a:gd name="connsiteX0" fmla="*/ 1646578 w 6190451"/>
              <a:gd name="connsiteY0" fmla="*/ 1429635 h 5778999"/>
              <a:gd name="connsiteX1" fmla="*/ 2322439 w 6190451"/>
              <a:gd name="connsiteY1" fmla="*/ 107730 h 5778999"/>
              <a:gd name="connsiteX2" fmla="*/ 2819395 w 6190451"/>
              <a:gd name="connsiteY2" fmla="*/ 326391 h 5778999"/>
              <a:gd name="connsiteX3" fmla="*/ 2769700 w 6190451"/>
              <a:gd name="connsiteY3" fmla="*/ 2294339 h 5778999"/>
              <a:gd name="connsiteX4" fmla="*/ 2908847 w 6190451"/>
              <a:gd name="connsiteY4" fmla="*/ 3258435 h 5778999"/>
              <a:gd name="connsiteX5" fmla="*/ 5642108 w 6190451"/>
              <a:gd name="connsiteY5" fmla="*/ 4769183 h 5778999"/>
              <a:gd name="connsiteX6" fmla="*/ 6139065 w 6190451"/>
              <a:gd name="connsiteY6" fmla="*/ 4262287 h 5778999"/>
              <a:gd name="connsiteX7" fmla="*/ 6029734 w 6190451"/>
              <a:gd name="connsiteY7" fmla="*/ 5186626 h 5778999"/>
              <a:gd name="connsiteX8" fmla="*/ 4856917 w 6190451"/>
              <a:gd name="connsiteY8" fmla="*/ 5683583 h 5778999"/>
              <a:gd name="connsiteX9" fmla="*/ 3018178 w 6190451"/>
              <a:gd name="connsiteY9" fmla="*/ 5713400 h 5778999"/>
              <a:gd name="connsiteX10" fmla="*/ 3982273 w 6190451"/>
              <a:gd name="connsiteY10" fmla="*/ 4977905 h 5778999"/>
              <a:gd name="connsiteX11" fmla="*/ 2610673 w 6190451"/>
              <a:gd name="connsiteY11" fmla="*/ 4341800 h 5778999"/>
              <a:gd name="connsiteX12" fmla="*/ 2223047 w 6190451"/>
              <a:gd name="connsiteY12" fmla="*/ 5435105 h 5778999"/>
              <a:gd name="connsiteX13" fmla="*/ 1109865 w 6190451"/>
              <a:gd name="connsiteY13" fmla="*/ 5484800 h 5778999"/>
              <a:gd name="connsiteX14" fmla="*/ 1656517 w 6190451"/>
              <a:gd name="connsiteY14" fmla="*/ 4639974 h 5778999"/>
              <a:gd name="connsiteX15" fmla="*/ 851447 w 6190451"/>
              <a:gd name="connsiteY15" fmla="*/ 3854783 h 5778999"/>
              <a:gd name="connsiteX16" fmla="*/ 672543 w 6190451"/>
              <a:gd name="connsiteY16" fmla="*/ 2711783 h 5778999"/>
              <a:gd name="connsiteX17" fmla="*/ 36438 w 6190451"/>
              <a:gd name="connsiteY17" fmla="*/ 2304279 h 5778999"/>
              <a:gd name="connsiteX18" fmla="*/ 692421 w 6190451"/>
              <a:gd name="connsiteY18" fmla="*/ 1499209 h 5778999"/>
              <a:gd name="connsiteX19" fmla="*/ 1646578 w 6190451"/>
              <a:gd name="connsiteY19" fmla="*/ 1429635 h 5778999"/>
              <a:gd name="connsiteX0" fmla="*/ 1646578 w 6190451"/>
              <a:gd name="connsiteY0" fmla="*/ 1433002 h 5782366"/>
              <a:gd name="connsiteX1" fmla="*/ 2322439 w 6190451"/>
              <a:gd name="connsiteY1" fmla="*/ 111097 h 5782366"/>
              <a:gd name="connsiteX2" fmla="*/ 2819395 w 6190451"/>
              <a:gd name="connsiteY2" fmla="*/ 329758 h 5782366"/>
              <a:gd name="connsiteX3" fmla="*/ 3346169 w 6190451"/>
              <a:gd name="connsiteY3" fmla="*/ 103993 h 5782366"/>
              <a:gd name="connsiteX4" fmla="*/ 2769700 w 6190451"/>
              <a:gd name="connsiteY4" fmla="*/ 2297706 h 5782366"/>
              <a:gd name="connsiteX5" fmla="*/ 2908847 w 6190451"/>
              <a:gd name="connsiteY5" fmla="*/ 3261802 h 5782366"/>
              <a:gd name="connsiteX6" fmla="*/ 5642108 w 6190451"/>
              <a:gd name="connsiteY6" fmla="*/ 4772550 h 5782366"/>
              <a:gd name="connsiteX7" fmla="*/ 6139065 w 6190451"/>
              <a:gd name="connsiteY7" fmla="*/ 4265654 h 5782366"/>
              <a:gd name="connsiteX8" fmla="*/ 6029734 w 6190451"/>
              <a:gd name="connsiteY8" fmla="*/ 5189993 h 5782366"/>
              <a:gd name="connsiteX9" fmla="*/ 4856917 w 6190451"/>
              <a:gd name="connsiteY9" fmla="*/ 5686950 h 5782366"/>
              <a:gd name="connsiteX10" fmla="*/ 3018178 w 6190451"/>
              <a:gd name="connsiteY10" fmla="*/ 5716767 h 5782366"/>
              <a:gd name="connsiteX11" fmla="*/ 3982273 w 6190451"/>
              <a:gd name="connsiteY11" fmla="*/ 4981272 h 5782366"/>
              <a:gd name="connsiteX12" fmla="*/ 2610673 w 6190451"/>
              <a:gd name="connsiteY12" fmla="*/ 4345167 h 5782366"/>
              <a:gd name="connsiteX13" fmla="*/ 2223047 w 6190451"/>
              <a:gd name="connsiteY13" fmla="*/ 5438472 h 5782366"/>
              <a:gd name="connsiteX14" fmla="*/ 1109865 w 6190451"/>
              <a:gd name="connsiteY14" fmla="*/ 5488167 h 5782366"/>
              <a:gd name="connsiteX15" fmla="*/ 1656517 w 6190451"/>
              <a:gd name="connsiteY15" fmla="*/ 4643341 h 5782366"/>
              <a:gd name="connsiteX16" fmla="*/ 851447 w 6190451"/>
              <a:gd name="connsiteY16" fmla="*/ 3858150 h 5782366"/>
              <a:gd name="connsiteX17" fmla="*/ 672543 w 6190451"/>
              <a:gd name="connsiteY17" fmla="*/ 2715150 h 5782366"/>
              <a:gd name="connsiteX18" fmla="*/ 36438 w 6190451"/>
              <a:gd name="connsiteY18" fmla="*/ 2307646 h 5782366"/>
              <a:gd name="connsiteX19" fmla="*/ 692421 w 6190451"/>
              <a:gd name="connsiteY19" fmla="*/ 1502576 h 5782366"/>
              <a:gd name="connsiteX20" fmla="*/ 1646578 w 6190451"/>
              <a:gd name="connsiteY20" fmla="*/ 1433002 h 5782366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769700 w 6190451"/>
              <a:gd name="connsiteY5" fmla="*/ 2234613 h 5719273"/>
              <a:gd name="connsiteX6" fmla="*/ 2908847 w 6190451"/>
              <a:gd name="connsiteY6" fmla="*/ 3198709 h 5719273"/>
              <a:gd name="connsiteX7" fmla="*/ 5642108 w 6190451"/>
              <a:gd name="connsiteY7" fmla="*/ 4709457 h 5719273"/>
              <a:gd name="connsiteX8" fmla="*/ 6139065 w 6190451"/>
              <a:gd name="connsiteY8" fmla="*/ 4202561 h 5719273"/>
              <a:gd name="connsiteX9" fmla="*/ 6029734 w 6190451"/>
              <a:gd name="connsiteY9" fmla="*/ 5126900 h 5719273"/>
              <a:gd name="connsiteX10" fmla="*/ 4856917 w 6190451"/>
              <a:gd name="connsiteY10" fmla="*/ 5623857 h 5719273"/>
              <a:gd name="connsiteX11" fmla="*/ 3018178 w 6190451"/>
              <a:gd name="connsiteY11" fmla="*/ 5653674 h 5719273"/>
              <a:gd name="connsiteX12" fmla="*/ 3982273 w 6190451"/>
              <a:gd name="connsiteY12" fmla="*/ 4918179 h 5719273"/>
              <a:gd name="connsiteX13" fmla="*/ 2610673 w 6190451"/>
              <a:gd name="connsiteY13" fmla="*/ 4282074 h 5719273"/>
              <a:gd name="connsiteX14" fmla="*/ 2223047 w 6190451"/>
              <a:gd name="connsiteY14" fmla="*/ 5375379 h 5719273"/>
              <a:gd name="connsiteX15" fmla="*/ 1109865 w 6190451"/>
              <a:gd name="connsiteY15" fmla="*/ 5425074 h 5719273"/>
              <a:gd name="connsiteX16" fmla="*/ 1656517 w 6190451"/>
              <a:gd name="connsiteY16" fmla="*/ 4580248 h 5719273"/>
              <a:gd name="connsiteX17" fmla="*/ 851447 w 6190451"/>
              <a:gd name="connsiteY17" fmla="*/ 3795057 h 5719273"/>
              <a:gd name="connsiteX18" fmla="*/ 672543 w 6190451"/>
              <a:gd name="connsiteY18" fmla="*/ 2652057 h 5719273"/>
              <a:gd name="connsiteX19" fmla="*/ 36438 w 6190451"/>
              <a:gd name="connsiteY19" fmla="*/ 2244553 h 5719273"/>
              <a:gd name="connsiteX20" fmla="*/ 692421 w 6190451"/>
              <a:gd name="connsiteY20" fmla="*/ 1439483 h 5719273"/>
              <a:gd name="connsiteX21" fmla="*/ 1646578 w 6190451"/>
              <a:gd name="connsiteY21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769700 w 6190451"/>
              <a:gd name="connsiteY6" fmla="*/ 2234613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2908847 w 6190451"/>
              <a:gd name="connsiteY8" fmla="*/ 3198709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5622229 w 6190451"/>
              <a:gd name="connsiteY8" fmla="*/ 3139074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74212"/>
              <a:gd name="connsiteY0" fmla="*/ 1369909 h 5719273"/>
              <a:gd name="connsiteX1" fmla="*/ 2322439 w 6174212"/>
              <a:gd name="connsiteY1" fmla="*/ 48004 h 5719273"/>
              <a:gd name="connsiteX2" fmla="*/ 2819395 w 6174212"/>
              <a:gd name="connsiteY2" fmla="*/ 266665 h 5719273"/>
              <a:gd name="connsiteX3" fmla="*/ 3346169 w 6174212"/>
              <a:gd name="connsiteY3" fmla="*/ 40900 h 5719273"/>
              <a:gd name="connsiteX4" fmla="*/ 3435621 w 6174212"/>
              <a:gd name="connsiteY4" fmla="*/ 716761 h 5719273"/>
              <a:gd name="connsiteX5" fmla="*/ 2859151 w 6174212"/>
              <a:gd name="connsiteY5" fmla="*/ 1511891 h 5719273"/>
              <a:gd name="connsiteX6" fmla="*/ 2819396 w 6174212"/>
              <a:gd name="connsiteY6" fmla="*/ 2304187 h 5719273"/>
              <a:gd name="connsiteX7" fmla="*/ 2680247 w 6174212"/>
              <a:gd name="connsiteY7" fmla="*/ 2575378 h 5719273"/>
              <a:gd name="connsiteX8" fmla="*/ 5622229 w 6174212"/>
              <a:gd name="connsiteY8" fmla="*/ 3139074 h 5719273"/>
              <a:gd name="connsiteX9" fmla="*/ 5880647 w 6174212"/>
              <a:gd name="connsiteY9" fmla="*/ 4490796 h 5719273"/>
              <a:gd name="connsiteX10" fmla="*/ 6139065 w 6174212"/>
              <a:gd name="connsiteY10" fmla="*/ 4202561 h 5719273"/>
              <a:gd name="connsiteX11" fmla="*/ 6029734 w 6174212"/>
              <a:gd name="connsiteY11" fmla="*/ 5126900 h 5719273"/>
              <a:gd name="connsiteX12" fmla="*/ 4856917 w 6174212"/>
              <a:gd name="connsiteY12" fmla="*/ 5623857 h 5719273"/>
              <a:gd name="connsiteX13" fmla="*/ 3018178 w 6174212"/>
              <a:gd name="connsiteY13" fmla="*/ 5653674 h 5719273"/>
              <a:gd name="connsiteX14" fmla="*/ 3982273 w 6174212"/>
              <a:gd name="connsiteY14" fmla="*/ 4918179 h 5719273"/>
              <a:gd name="connsiteX15" fmla="*/ 2610673 w 6174212"/>
              <a:gd name="connsiteY15" fmla="*/ 4282074 h 5719273"/>
              <a:gd name="connsiteX16" fmla="*/ 2223047 w 6174212"/>
              <a:gd name="connsiteY16" fmla="*/ 5375379 h 5719273"/>
              <a:gd name="connsiteX17" fmla="*/ 1109865 w 6174212"/>
              <a:gd name="connsiteY17" fmla="*/ 5425074 h 5719273"/>
              <a:gd name="connsiteX18" fmla="*/ 1656517 w 6174212"/>
              <a:gd name="connsiteY18" fmla="*/ 4580248 h 5719273"/>
              <a:gd name="connsiteX19" fmla="*/ 851447 w 6174212"/>
              <a:gd name="connsiteY19" fmla="*/ 3795057 h 5719273"/>
              <a:gd name="connsiteX20" fmla="*/ 672543 w 6174212"/>
              <a:gd name="connsiteY20" fmla="*/ 2652057 h 5719273"/>
              <a:gd name="connsiteX21" fmla="*/ 36438 w 6174212"/>
              <a:gd name="connsiteY21" fmla="*/ 2244553 h 5719273"/>
              <a:gd name="connsiteX22" fmla="*/ 692421 w 6174212"/>
              <a:gd name="connsiteY22" fmla="*/ 1439483 h 5719273"/>
              <a:gd name="connsiteX23" fmla="*/ 1646578 w 6174212"/>
              <a:gd name="connsiteY23" fmla="*/ 1369909 h 5719273"/>
              <a:gd name="connsiteX0" fmla="*/ 1646578 w 6371070"/>
              <a:gd name="connsiteY0" fmla="*/ 1369909 h 5719273"/>
              <a:gd name="connsiteX1" fmla="*/ 2322439 w 6371070"/>
              <a:gd name="connsiteY1" fmla="*/ 48004 h 5719273"/>
              <a:gd name="connsiteX2" fmla="*/ 2819395 w 6371070"/>
              <a:gd name="connsiteY2" fmla="*/ 266665 h 5719273"/>
              <a:gd name="connsiteX3" fmla="*/ 3346169 w 6371070"/>
              <a:gd name="connsiteY3" fmla="*/ 40900 h 5719273"/>
              <a:gd name="connsiteX4" fmla="*/ 3435621 w 6371070"/>
              <a:gd name="connsiteY4" fmla="*/ 716761 h 5719273"/>
              <a:gd name="connsiteX5" fmla="*/ 2859151 w 6371070"/>
              <a:gd name="connsiteY5" fmla="*/ 1511891 h 5719273"/>
              <a:gd name="connsiteX6" fmla="*/ 2819396 w 6371070"/>
              <a:gd name="connsiteY6" fmla="*/ 2304187 h 5719273"/>
              <a:gd name="connsiteX7" fmla="*/ 2680247 w 6371070"/>
              <a:gd name="connsiteY7" fmla="*/ 2575378 h 5719273"/>
              <a:gd name="connsiteX8" fmla="*/ 5622229 w 6371070"/>
              <a:gd name="connsiteY8" fmla="*/ 3139074 h 5719273"/>
              <a:gd name="connsiteX9" fmla="*/ 5880647 w 6371070"/>
              <a:gd name="connsiteY9" fmla="*/ 4490796 h 5719273"/>
              <a:gd name="connsiteX10" fmla="*/ 6367665 w 6371070"/>
              <a:gd name="connsiteY10" fmla="*/ 4113108 h 5719273"/>
              <a:gd name="connsiteX11" fmla="*/ 6029734 w 6371070"/>
              <a:gd name="connsiteY11" fmla="*/ 5126900 h 5719273"/>
              <a:gd name="connsiteX12" fmla="*/ 4856917 w 6371070"/>
              <a:gd name="connsiteY12" fmla="*/ 5623857 h 5719273"/>
              <a:gd name="connsiteX13" fmla="*/ 3018178 w 6371070"/>
              <a:gd name="connsiteY13" fmla="*/ 5653674 h 5719273"/>
              <a:gd name="connsiteX14" fmla="*/ 3982273 w 6371070"/>
              <a:gd name="connsiteY14" fmla="*/ 4918179 h 5719273"/>
              <a:gd name="connsiteX15" fmla="*/ 2610673 w 6371070"/>
              <a:gd name="connsiteY15" fmla="*/ 4282074 h 5719273"/>
              <a:gd name="connsiteX16" fmla="*/ 2223047 w 6371070"/>
              <a:gd name="connsiteY16" fmla="*/ 5375379 h 5719273"/>
              <a:gd name="connsiteX17" fmla="*/ 1109865 w 6371070"/>
              <a:gd name="connsiteY17" fmla="*/ 5425074 h 5719273"/>
              <a:gd name="connsiteX18" fmla="*/ 1656517 w 6371070"/>
              <a:gd name="connsiteY18" fmla="*/ 4580248 h 5719273"/>
              <a:gd name="connsiteX19" fmla="*/ 851447 w 6371070"/>
              <a:gd name="connsiteY19" fmla="*/ 3795057 h 5719273"/>
              <a:gd name="connsiteX20" fmla="*/ 672543 w 6371070"/>
              <a:gd name="connsiteY20" fmla="*/ 2652057 h 5719273"/>
              <a:gd name="connsiteX21" fmla="*/ 36438 w 6371070"/>
              <a:gd name="connsiteY21" fmla="*/ 2244553 h 5719273"/>
              <a:gd name="connsiteX22" fmla="*/ 692421 w 6371070"/>
              <a:gd name="connsiteY22" fmla="*/ 1439483 h 5719273"/>
              <a:gd name="connsiteX23" fmla="*/ 1646578 w 6371070"/>
              <a:gd name="connsiteY23" fmla="*/ 1369909 h 5719273"/>
              <a:gd name="connsiteX0" fmla="*/ 1646578 w 6400188"/>
              <a:gd name="connsiteY0" fmla="*/ 1369909 h 5719273"/>
              <a:gd name="connsiteX1" fmla="*/ 2322439 w 6400188"/>
              <a:gd name="connsiteY1" fmla="*/ 48004 h 5719273"/>
              <a:gd name="connsiteX2" fmla="*/ 2819395 w 6400188"/>
              <a:gd name="connsiteY2" fmla="*/ 266665 h 5719273"/>
              <a:gd name="connsiteX3" fmla="*/ 3346169 w 6400188"/>
              <a:gd name="connsiteY3" fmla="*/ 40900 h 5719273"/>
              <a:gd name="connsiteX4" fmla="*/ 3435621 w 6400188"/>
              <a:gd name="connsiteY4" fmla="*/ 716761 h 5719273"/>
              <a:gd name="connsiteX5" fmla="*/ 2859151 w 6400188"/>
              <a:gd name="connsiteY5" fmla="*/ 1511891 h 5719273"/>
              <a:gd name="connsiteX6" fmla="*/ 2819396 w 6400188"/>
              <a:gd name="connsiteY6" fmla="*/ 2304187 h 5719273"/>
              <a:gd name="connsiteX7" fmla="*/ 2680247 w 6400188"/>
              <a:gd name="connsiteY7" fmla="*/ 2575378 h 5719273"/>
              <a:gd name="connsiteX8" fmla="*/ 5622229 w 6400188"/>
              <a:gd name="connsiteY8" fmla="*/ 3139074 h 5719273"/>
              <a:gd name="connsiteX9" fmla="*/ 5880647 w 6400188"/>
              <a:gd name="connsiteY9" fmla="*/ 4490796 h 5719273"/>
              <a:gd name="connsiteX10" fmla="*/ 6367665 w 6400188"/>
              <a:gd name="connsiteY10" fmla="*/ 4113108 h 5719273"/>
              <a:gd name="connsiteX11" fmla="*/ 6188760 w 6400188"/>
              <a:gd name="connsiteY11" fmla="*/ 5126900 h 5719273"/>
              <a:gd name="connsiteX12" fmla="*/ 4856917 w 6400188"/>
              <a:gd name="connsiteY12" fmla="*/ 5623857 h 5719273"/>
              <a:gd name="connsiteX13" fmla="*/ 3018178 w 6400188"/>
              <a:gd name="connsiteY13" fmla="*/ 5653674 h 5719273"/>
              <a:gd name="connsiteX14" fmla="*/ 3982273 w 6400188"/>
              <a:gd name="connsiteY14" fmla="*/ 4918179 h 5719273"/>
              <a:gd name="connsiteX15" fmla="*/ 2610673 w 6400188"/>
              <a:gd name="connsiteY15" fmla="*/ 4282074 h 5719273"/>
              <a:gd name="connsiteX16" fmla="*/ 2223047 w 6400188"/>
              <a:gd name="connsiteY16" fmla="*/ 5375379 h 5719273"/>
              <a:gd name="connsiteX17" fmla="*/ 1109865 w 6400188"/>
              <a:gd name="connsiteY17" fmla="*/ 5425074 h 5719273"/>
              <a:gd name="connsiteX18" fmla="*/ 1656517 w 6400188"/>
              <a:gd name="connsiteY18" fmla="*/ 4580248 h 5719273"/>
              <a:gd name="connsiteX19" fmla="*/ 851447 w 6400188"/>
              <a:gd name="connsiteY19" fmla="*/ 3795057 h 5719273"/>
              <a:gd name="connsiteX20" fmla="*/ 672543 w 6400188"/>
              <a:gd name="connsiteY20" fmla="*/ 2652057 h 5719273"/>
              <a:gd name="connsiteX21" fmla="*/ 36438 w 6400188"/>
              <a:gd name="connsiteY21" fmla="*/ 2244553 h 5719273"/>
              <a:gd name="connsiteX22" fmla="*/ 692421 w 6400188"/>
              <a:gd name="connsiteY22" fmla="*/ 1439483 h 5719273"/>
              <a:gd name="connsiteX23" fmla="*/ 1646578 w 6400188"/>
              <a:gd name="connsiteY23" fmla="*/ 1369909 h 5719273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725739"/>
              <a:gd name="connsiteX1" fmla="*/ 2322439 w 6400188"/>
              <a:gd name="connsiteY1" fmla="*/ 48004 h 5725739"/>
              <a:gd name="connsiteX2" fmla="*/ 2819395 w 6400188"/>
              <a:gd name="connsiteY2" fmla="*/ 266665 h 5725739"/>
              <a:gd name="connsiteX3" fmla="*/ 3346169 w 6400188"/>
              <a:gd name="connsiteY3" fmla="*/ 40900 h 5725739"/>
              <a:gd name="connsiteX4" fmla="*/ 3435621 w 6400188"/>
              <a:gd name="connsiteY4" fmla="*/ 716761 h 5725739"/>
              <a:gd name="connsiteX5" fmla="*/ 2859151 w 6400188"/>
              <a:gd name="connsiteY5" fmla="*/ 1511891 h 5725739"/>
              <a:gd name="connsiteX6" fmla="*/ 2819396 w 6400188"/>
              <a:gd name="connsiteY6" fmla="*/ 2304187 h 5725739"/>
              <a:gd name="connsiteX7" fmla="*/ 2680247 w 6400188"/>
              <a:gd name="connsiteY7" fmla="*/ 2575378 h 5725739"/>
              <a:gd name="connsiteX8" fmla="*/ 5622229 w 6400188"/>
              <a:gd name="connsiteY8" fmla="*/ 3139074 h 5725739"/>
              <a:gd name="connsiteX9" fmla="*/ 5880647 w 6400188"/>
              <a:gd name="connsiteY9" fmla="*/ 4490796 h 5725739"/>
              <a:gd name="connsiteX10" fmla="*/ 6367665 w 6400188"/>
              <a:gd name="connsiteY10" fmla="*/ 4113108 h 5725739"/>
              <a:gd name="connsiteX11" fmla="*/ 6188760 w 6400188"/>
              <a:gd name="connsiteY11" fmla="*/ 5126900 h 5725739"/>
              <a:gd name="connsiteX12" fmla="*/ 4856917 w 6400188"/>
              <a:gd name="connsiteY12" fmla="*/ 5623857 h 5725739"/>
              <a:gd name="connsiteX13" fmla="*/ 3018178 w 6400188"/>
              <a:gd name="connsiteY13" fmla="*/ 5653674 h 5725739"/>
              <a:gd name="connsiteX14" fmla="*/ 3942516 w 6400188"/>
              <a:gd name="connsiteY14" fmla="*/ 4828727 h 5725739"/>
              <a:gd name="connsiteX15" fmla="*/ 2610673 w 6400188"/>
              <a:gd name="connsiteY15" fmla="*/ 4282074 h 5725739"/>
              <a:gd name="connsiteX16" fmla="*/ 2223047 w 6400188"/>
              <a:gd name="connsiteY16" fmla="*/ 5375379 h 5725739"/>
              <a:gd name="connsiteX17" fmla="*/ 1109865 w 6400188"/>
              <a:gd name="connsiteY17" fmla="*/ 5425074 h 5725739"/>
              <a:gd name="connsiteX18" fmla="*/ 1656517 w 6400188"/>
              <a:gd name="connsiteY18" fmla="*/ 4580248 h 5725739"/>
              <a:gd name="connsiteX19" fmla="*/ 851447 w 6400188"/>
              <a:gd name="connsiteY19" fmla="*/ 3795057 h 5725739"/>
              <a:gd name="connsiteX20" fmla="*/ 672543 w 6400188"/>
              <a:gd name="connsiteY20" fmla="*/ 2652057 h 5725739"/>
              <a:gd name="connsiteX21" fmla="*/ 36438 w 6400188"/>
              <a:gd name="connsiteY21" fmla="*/ 2244553 h 5725739"/>
              <a:gd name="connsiteX22" fmla="*/ 692421 w 6400188"/>
              <a:gd name="connsiteY22" fmla="*/ 1439483 h 5725739"/>
              <a:gd name="connsiteX23" fmla="*/ 1646578 w 6400188"/>
              <a:gd name="connsiteY23" fmla="*/ 1369909 h 5725739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680247 w 6400188"/>
              <a:gd name="connsiteY7" fmla="*/ 2575378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881264 w 6400188"/>
              <a:gd name="connsiteY20" fmla="*/ 2582483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08550 w 6362160"/>
              <a:gd name="connsiteY0" fmla="*/ 1369909 h 5795681"/>
              <a:gd name="connsiteX1" fmla="*/ 2284411 w 6362160"/>
              <a:gd name="connsiteY1" fmla="*/ 48004 h 5795681"/>
              <a:gd name="connsiteX2" fmla="*/ 2781367 w 6362160"/>
              <a:gd name="connsiteY2" fmla="*/ 266665 h 5795681"/>
              <a:gd name="connsiteX3" fmla="*/ 3308141 w 6362160"/>
              <a:gd name="connsiteY3" fmla="*/ 40900 h 5795681"/>
              <a:gd name="connsiteX4" fmla="*/ 3397593 w 6362160"/>
              <a:gd name="connsiteY4" fmla="*/ 716761 h 5795681"/>
              <a:gd name="connsiteX5" fmla="*/ 2811184 w 6362160"/>
              <a:gd name="connsiteY5" fmla="*/ 1631161 h 5795681"/>
              <a:gd name="connsiteX6" fmla="*/ 2870820 w 6362160"/>
              <a:gd name="connsiteY6" fmla="*/ 2224674 h 5795681"/>
              <a:gd name="connsiteX7" fmla="*/ 2791306 w 6362160"/>
              <a:gd name="connsiteY7" fmla="*/ 2644952 h 5795681"/>
              <a:gd name="connsiteX8" fmla="*/ 5584201 w 6362160"/>
              <a:gd name="connsiteY8" fmla="*/ 3139074 h 5795681"/>
              <a:gd name="connsiteX9" fmla="*/ 5842619 w 6362160"/>
              <a:gd name="connsiteY9" fmla="*/ 4490796 h 5795681"/>
              <a:gd name="connsiteX10" fmla="*/ 6329637 w 6362160"/>
              <a:gd name="connsiteY10" fmla="*/ 4113108 h 5795681"/>
              <a:gd name="connsiteX11" fmla="*/ 6150732 w 6362160"/>
              <a:gd name="connsiteY11" fmla="*/ 5126900 h 5795681"/>
              <a:gd name="connsiteX12" fmla="*/ 4818889 w 6362160"/>
              <a:gd name="connsiteY12" fmla="*/ 5623857 h 5795681"/>
              <a:gd name="connsiteX13" fmla="*/ 2980150 w 6362160"/>
              <a:gd name="connsiteY13" fmla="*/ 5653674 h 5795681"/>
              <a:gd name="connsiteX14" fmla="*/ 3904488 w 6362160"/>
              <a:gd name="connsiteY14" fmla="*/ 4828727 h 5795681"/>
              <a:gd name="connsiteX15" fmla="*/ 2572645 w 6362160"/>
              <a:gd name="connsiteY15" fmla="*/ 4282074 h 5795681"/>
              <a:gd name="connsiteX16" fmla="*/ 2185019 w 6362160"/>
              <a:gd name="connsiteY16" fmla="*/ 5375379 h 5795681"/>
              <a:gd name="connsiteX17" fmla="*/ 1071837 w 6362160"/>
              <a:gd name="connsiteY17" fmla="*/ 5425074 h 5795681"/>
              <a:gd name="connsiteX18" fmla="*/ 1618489 w 6362160"/>
              <a:gd name="connsiteY18" fmla="*/ 4580248 h 5795681"/>
              <a:gd name="connsiteX19" fmla="*/ 992323 w 6362160"/>
              <a:gd name="connsiteY19" fmla="*/ 3725483 h 5795681"/>
              <a:gd name="connsiteX20" fmla="*/ 843236 w 6362160"/>
              <a:gd name="connsiteY20" fmla="*/ 2582483 h 5795681"/>
              <a:gd name="connsiteX21" fmla="*/ 38167 w 6362160"/>
              <a:gd name="connsiteY21" fmla="*/ 2006014 h 5795681"/>
              <a:gd name="connsiteX22" fmla="*/ 654393 w 6362160"/>
              <a:gd name="connsiteY22" fmla="*/ 1439483 h 5795681"/>
              <a:gd name="connsiteX23" fmla="*/ 1608550 w 6362160"/>
              <a:gd name="connsiteY23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627276 w 6335043"/>
              <a:gd name="connsiteY23" fmla="*/ 1439483 h 5795681"/>
              <a:gd name="connsiteX24" fmla="*/ 1581433 w 6335043"/>
              <a:gd name="connsiteY24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537824 w 6335043"/>
              <a:gd name="connsiteY23" fmla="*/ 1449422 h 5795681"/>
              <a:gd name="connsiteX24" fmla="*/ 1581433 w 6335043"/>
              <a:gd name="connsiteY24" fmla="*/ 1369909 h 5795681"/>
              <a:gd name="connsiteX0" fmla="*/ 1313076 w 6335043"/>
              <a:gd name="connsiteY0" fmla="*/ 1422677 h 5798754"/>
              <a:gd name="connsiteX1" fmla="*/ 2257294 w 6335043"/>
              <a:gd name="connsiteY1" fmla="*/ 51077 h 5798754"/>
              <a:gd name="connsiteX2" fmla="*/ 2754250 w 6335043"/>
              <a:gd name="connsiteY2" fmla="*/ 269738 h 5798754"/>
              <a:gd name="connsiteX3" fmla="*/ 3281024 w 6335043"/>
              <a:gd name="connsiteY3" fmla="*/ 43973 h 5798754"/>
              <a:gd name="connsiteX4" fmla="*/ 3370476 w 6335043"/>
              <a:gd name="connsiteY4" fmla="*/ 719834 h 5798754"/>
              <a:gd name="connsiteX5" fmla="*/ 2784067 w 6335043"/>
              <a:gd name="connsiteY5" fmla="*/ 1634234 h 5798754"/>
              <a:gd name="connsiteX6" fmla="*/ 2843703 w 6335043"/>
              <a:gd name="connsiteY6" fmla="*/ 2227747 h 5798754"/>
              <a:gd name="connsiteX7" fmla="*/ 2764189 w 6335043"/>
              <a:gd name="connsiteY7" fmla="*/ 2648025 h 5798754"/>
              <a:gd name="connsiteX8" fmla="*/ 5557084 w 6335043"/>
              <a:gd name="connsiteY8" fmla="*/ 3142147 h 5798754"/>
              <a:gd name="connsiteX9" fmla="*/ 5815502 w 6335043"/>
              <a:gd name="connsiteY9" fmla="*/ 4493869 h 5798754"/>
              <a:gd name="connsiteX10" fmla="*/ 6302520 w 6335043"/>
              <a:gd name="connsiteY10" fmla="*/ 4116181 h 5798754"/>
              <a:gd name="connsiteX11" fmla="*/ 6123615 w 6335043"/>
              <a:gd name="connsiteY11" fmla="*/ 5129973 h 5798754"/>
              <a:gd name="connsiteX12" fmla="*/ 4791772 w 6335043"/>
              <a:gd name="connsiteY12" fmla="*/ 5626930 h 5798754"/>
              <a:gd name="connsiteX13" fmla="*/ 2953033 w 6335043"/>
              <a:gd name="connsiteY13" fmla="*/ 5656747 h 5798754"/>
              <a:gd name="connsiteX14" fmla="*/ 3877371 w 6335043"/>
              <a:gd name="connsiteY14" fmla="*/ 4831800 h 5798754"/>
              <a:gd name="connsiteX15" fmla="*/ 2545528 w 6335043"/>
              <a:gd name="connsiteY15" fmla="*/ 4285147 h 5798754"/>
              <a:gd name="connsiteX16" fmla="*/ 2157902 w 6335043"/>
              <a:gd name="connsiteY16" fmla="*/ 5378452 h 5798754"/>
              <a:gd name="connsiteX17" fmla="*/ 1044720 w 6335043"/>
              <a:gd name="connsiteY17" fmla="*/ 5428147 h 5798754"/>
              <a:gd name="connsiteX18" fmla="*/ 1591372 w 6335043"/>
              <a:gd name="connsiteY18" fmla="*/ 4583321 h 5798754"/>
              <a:gd name="connsiteX19" fmla="*/ 965206 w 6335043"/>
              <a:gd name="connsiteY19" fmla="*/ 3728556 h 5798754"/>
              <a:gd name="connsiteX20" fmla="*/ 816119 w 6335043"/>
              <a:gd name="connsiteY20" fmla="*/ 2585556 h 5798754"/>
              <a:gd name="connsiteX21" fmla="*/ 249589 w 6335043"/>
              <a:gd name="connsiteY21" fmla="*/ 2320813 h 5798754"/>
              <a:gd name="connsiteX22" fmla="*/ 11050 w 6335043"/>
              <a:gd name="connsiteY22" fmla="*/ 2009087 h 5798754"/>
              <a:gd name="connsiteX23" fmla="*/ 537824 w 6335043"/>
              <a:gd name="connsiteY23" fmla="*/ 1452495 h 5798754"/>
              <a:gd name="connsiteX24" fmla="*/ 1313076 w 6335043"/>
              <a:gd name="connsiteY24" fmla="*/ 1422677 h 5798754"/>
              <a:gd name="connsiteX0" fmla="*/ 1313076 w 6335043"/>
              <a:gd name="connsiteY0" fmla="*/ 1450236 h 5826313"/>
              <a:gd name="connsiteX1" fmla="*/ 2018754 w 6335043"/>
              <a:gd name="connsiteY1" fmla="*/ 48818 h 5826313"/>
              <a:gd name="connsiteX2" fmla="*/ 2754250 w 6335043"/>
              <a:gd name="connsiteY2" fmla="*/ 297297 h 5826313"/>
              <a:gd name="connsiteX3" fmla="*/ 3281024 w 6335043"/>
              <a:gd name="connsiteY3" fmla="*/ 71532 h 5826313"/>
              <a:gd name="connsiteX4" fmla="*/ 3370476 w 6335043"/>
              <a:gd name="connsiteY4" fmla="*/ 747393 h 5826313"/>
              <a:gd name="connsiteX5" fmla="*/ 2784067 w 6335043"/>
              <a:gd name="connsiteY5" fmla="*/ 1661793 h 5826313"/>
              <a:gd name="connsiteX6" fmla="*/ 2843703 w 6335043"/>
              <a:gd name="connsiteY6" fmla="*/ 2255306 h 5826313"/>
              <a:gd name="connsiteX7" fmla="*/ 2764189 w 6335043"/>
              <a:gd name="connsiteY7" fmla="*/ 2675584 h 5826313"/>
              <a:gd name="connsiteX8" fmla="*/ 5557084 w 6335043"/>
              <a:gd name="connsiteY8" fmla="*/ 3169706 h 5826313"/>
              <a:gd name="connsiteX9" fmla="*/ 5815502 w 6335043"/>
              <a:gd name="connsiteY9" fmla="*/ 4521428 h 5826313"/>
              <a:gd name="connsiteX10" fmla="*/ 6302520 w 6335043"/>
              <a:gd name="connsiteY10" fmla="*/ 4143740 h 5826313"/>
              <a:gd name="connsiteX11" fmla="*/ 6123615 w 6335043"/>
              <a:gd name="connsiteY11" fmla="*/ 5157532 h 5826313"/>
              <a:gd name="connsiteX12" fmla="*/ 4791772 w 6335043"/>
              <a:gd name="connsiteY12" fmla="*/ 5654489 h 5826313"/>
              <a:gd name="connsiteX13" fmla="*/ 2953033 w 6335043"/>
              <a:gd name="connsiteY13" fmla="*/ 5684306 h 5826313"/>
              <a:gd name="connsiteX14" fmla="*/ 3877371 w 6335043"/>
              <a:gd name="connsiteY14" fmla="*/ 4859359 h 5826313"/>
              <a:gd name="connsiteX15" fmla="*/ 2545528 w 6335043"/>
              <a:gd name="connsiteY15" fmla="*/ 4312706 h 5826313"/>
              <a:gd name="connsiteX16" fmla="*/ 2157902 w 6335043"/>
              <a:gd name="connsiteY16" fmla="*/ 5406011 h 5826313"/>
              <a:gd name="connsiteX17" fmla="*/ 1044720 w 6335043"/>
              <a:gd name="connsiteY17" fmla="*/ 5455706 h 5826313"/>
              <a:gd name="connsiteX18" fmla="*/ 1591372 w 6335043"/>
              <a:gd name="connsiteY18" fmla="*/ 4610880 h 5826313"/>
              <a:gd name="connsiteX19" fmla="*/ 965206 w 6335043"/>
              <a:gd name="connsiteY19" fmla="*/ 3756115 h 5826313"/>
              <a:gd name="connsiteX20" fmla="*/ 816119 w 6335043"/>
              <a:gd name="connsiteY20" fmla="*/ 2613115 h 5826313"/>
              <a:gd name="connsiteX21" fmla="*/ 249589 w 6335043"/>
              <a:gd name="connsiteY21" fmla="*/ 2348372 h 5826313"/>
              <a:gd name="connsiteX22" fmla="*/ 11050 w 6335043"/>
              <a:gd name="connsiteY22" fmla="*/ 2036646 h 5826313"/>
              <a:gd name="connsiteX23" fmla="*/ 537824 w 6335043"/>
              <a:gd name="connsiteY23" fmla="*/ 1480054 h 5826313"/>
              <a:gd name="connsiteX24" fmla="*/ 1313076 w 6335043"/>
              <a:gd name="connsiteY24" fmla="*/ 1450236 h 5826313"/>
              <a:gd name="connsiteX0" fmla="*/ 1313076 w 6335043"/>
              <a:gd name="connsiteY0" fmla="*/ 1438743 h 5814820"/>
              <a:gd name="connsiteX1" fmla="*/ 2018754 w 6335043"/>
              <a:gd name="connsiteY1" fmla="*/ 37325 h 5814820"/>
              <a:gd name="connsiteX2" fmla="*/ 2466015 w 6335043"/>
              <a:gd name="connsiteY2" fmla="*/ 375256 h 5814820"/>
              <a:gd name="connsiteX3" fmla="*/ 3281024 w 6335043"/>
              <a:gd name="connsiteY3" fmla="*/ 60039 h 5814820"/>
              <a:gd name="connsiteX4" fmla="*/ 3370476 w 6335043"/>
              <a:gd name="connsiteY4" fmla="*/ 735900 h 5814820"/>
              <a:gd name="connsiteX5" fmla="*/ 2784067 w 6335043"/>
              <a:gd name="connsiteY5" fmla="*/ 1650300 h 5814820"/>
              <a:gd name="connsiteX6" fmla="*/ 2843703 w 6335043"/>
              <a:gd name="connsiteY6" fmla="*/ 2243813 h 5814820"/>
              <a:gd name="connsiteX7" fmla="*/ 2764189 w 6335043"/>
              <a:gd name="connsiteY7" fmla="*/ 2664091 h 5814820"/>
              <a:gd name="connsiteX8" fmla="*/ 5557084 w 6335043"/>
              <a:gd name="connsiteY8" fmla="*/ 3158213 h 5814820"/>
              <a:gd name="connsiteX9" fmla="*/ 5815502 w 6335043"/>
              <a:gd name="connsiteY9" fmla="*/ 4509935 h 5814820"/>
              <a:gd name="connsiteX10" fmla="*/ 6302520 w 6335043"/>
              <a:gd name="connsiteY10" fmla="*/ 4132247 h 5814820"/>
              <a:gd name="connsiteX11" fmla="*/ 6123615 w 6335043"/>
              <a:gd name="connsiteY11" fmla="*/ 5146039 h 5814820"/>
              <a:gd name="connsiteX12" fmla="*/ 4791772 w 6335043"/>
              <a:gd name="connsiteY12" fmla="*/ 5642996 h 5814820"/>
              <a:gd name="connsiteX13" fmla="*/ 2953033 w 6335043"/>
              <a:gd name="connsiteY13" fmla="*/ 5672813 h 5814820"/>
              <a:gd name="connsiteX14" fmla="*/ 3877371 w 6335043"/>
              <a:gd name="connsiteY14" fmla="*/ 4847866 h 5814820"/>
              <a:gd name="connsiteX15" fmla="*/ 2545528 w 6335043"/>
              <a:gd name="connsiteY15" fmla="*/ 4301213 h 5814820"/>
              <a:gd name="connsiteX16" fmla="*/ 2157902 w 6335043"/>
              <a:gd name="connsiteY16" fmla="*/ 5394518 h 5814820"/>
              <a:gd name="connsiteX17" fmla="*/ 1044720 w 6335043"/>
              <a:gd name="connsiteY17" fmla="*/ 5444213 h 5814820"/>
              <a:gd name="connsiteX18" fmla="*/ 1591372 w 6335043"/>
              <a:gd name="connsiteY18" fmla="*/ 4599387 h 5814820"/>
              <a:gd name="connsiteX19" fmla="*/ 965206 w 6335043"/>
              <a:gd name="connsiteY19" fmla="*/ 3744622 h 5814820"/>
              <a:gd name="connsiteX20" fmla="*/ 816119 w 6335043"/>
              <a:gd name="connsiteY20" fmla="*/ 2601622 h 5814820"/>
              <a:gd name="connsiteX21" fmla="*/ 249589 w 6335043"/>
              <a:gd name="connsiteY21" fmla="*/ 2336879 h 5814820"/>
              <a:gd name="connsiteX22" fmla="*/ 11050 w 6335043"/>
              <a:gd name="connsiteY22" fmla="*/ 2025153 h 5814820"/>
              <a:gd name="connsiteX23" fmla="*/ 537824 w 6335043"/>
              <a:gd name="connsiteY23" fmla="*/ 1468561 h 5814820"/>
              <a:gd name="connsiteX24" fmla="*/ 1313076 w 6335043"/>
              <a:gd name="connsiteY24" fmla="*/ 1438743 h 5814820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370476 w 6335043"/>
              <a:gd name="connsiteY4" fmla="*/ 743862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253441 w 6335043"/>
              <a:gd name="connsiteY0" fmla="*/ 1138592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253441 w 6335043"/>
              <a:gd name="connsiteY24" fmla="*/ 1138592 h 5822782"/>
              <a:gd name="connsiteX0" fmla="*/ 1266966 w 6348568"/>
              <a:gd name="connsiteY0" fmla="*/ 1138592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266966 w 6348568"/>
              <a:gd name="connsiteY24" fmla="*/ 1138592 h 5822782"/>
              <a:gd name="connsiteX0" fmla="*/ 1565140 w 6348568"/>
              <a:gd name="connsiteY0" fmla="*/ 1098835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65140 w 6348568"/>
              <a:gd name="connsiteY24" fmla="*/ 1098835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45262 w 6348568"/>
              <a:gd name="connsiteY0" fmla="*/ 959687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45262 w 6348568"/>
              <a:gd name="connsiteY24" fmla="*/ 959687 h 5822782"/>
              <a:gd name="connsiteX0" fmla="*/ 1545262 w 6348568"/>
              <a:gd name="connsiteY0" fmla="*/ 1735257 h 6598352"/>
              <a:gd name="connsiteX1" fmla="*/ 2300636 w 6348568"/>
              <a:gd name="connsiteY1" fmla="*/ 5848 h 6598352"/>
              <a:gd name="connsiteX2" fmla="*/ 2479540 w 6348568"/>
              <a:gd name="connsiteY2" fmla="*/ 1158788 h 6598352"/>
              <a:gd name="connsiteX3" fmla="*/ 3046071 w 6348568"/>
              <a:gd name="connsiteY3" fmla="*/ 793876 h 6598352"/>
              <a:gd name="connsiteX4" fmla="*/ 3165340 w 6348568"/>
              <a:gd name="connsiteY4" fmla="*/ 1529371 h 6598352"/>
              <a:gd name="connsiteX5" fmla="*/ 2797592 w 6348568"/>
              <a:gd name="connsiteY5" fmla="*/ 2433832 h 6598352"/>
              <a:gd name="connsiteX6" fmla="*/ 2857228 w 6348568"/>
              <a:gd name="connsiteY6" fmla="*/ 3027345 h 6598352"/>
              <a:gd name="connsiteX7" fmla="*/ 2777714 w 6348568"/>
              <a:gd name="connsiteY7" fmla="*/ 3447623 h 6598352"/>
              <a:gd name="connsiteX8" fmla="*/ 5570609 w 6348568"/>
              <a:gd name="connsiteY8" fmla="*/ 3941745 h 6598352"/>
              <a:gd name="connsiteX9" fmla="*/ 5829027 w 6348568"/>
              <a:gd name="connsiteY9" fmla="*/ 5293467 h 6598352"/>
              <a:gd name="connsiteX10" fmla="*/ 6316045 w 6348568"/>
              <a:gd name="connsiteY10" fmla="*/ 4915779 h 6598352"/>
              <a:gd name="connsiteX11" fmla="*/ 6137140 w 6348568"/>
              <a:gd name="connsiteY11" fmla="*/ 5929571 h 6598352"/>
              <a:gd name="connsiteX12" fmla="*/ 4805297 w 6348568"/>
              <a:gd name="connsiteY12" fmla="*/ 6426528 h 6598352"/>
              <a:gd name="connsiteX13" fmla="*/ 2966558 w 6348568"/>
              <a:gd name="connsiteY13" fmla="*/ 6456345 h 6598352"/>
              <a:gd name="connsiteX14" fmla="*/ 3890896 w 6348568"/>
              <a:gd name="connsiteY14" fmla="*/ 5631398 h 6598352"/>
              <a:gd name="connsiteX15" fmla="*/ 2559053 w 6348568"/>
              <a:gd name="connsiteY15" fmla="*/ 5084745 h 6598352"/>
              <a:gd name="connsiteX16" fmla="*/ 2171427 w 6348568"/>
              <a:gd name="connsiteY16" fmla="*/ 6178050 h 6598352"/>
              <a:gd name="connsiteX17" fmla="*/ 1058245 w 6348568"/>
              <a:gd name="connsiteY17" fmla="*/ 6227745 h 6598352"/>
              <a:gd name="connsiteX18" fmla="*/ 1604897 w 6348568"/>
              <a:gd name="connsiteY18" fmla="*/ 5382919 h 6598352"/>
              <a:gd name="connsiteX19" fmla="*/ 978731 w 6348568"/>
              <a:gd name="connsiteY19" fmla="*/ 4528154 h 6598352"/>
              <a:gd name="connsiteX20" fmla="*/ 829644 w 6348568"/>
              <a:gd name="connsiteY20" fmla="*/ 3385154 h 6598352"/>
              <a:gd name="connsiteX21" fmla="*/ 263114 w 6348568"/>
              <a:gd name="connsiteY21" fmla="*/ 3120411 h 6598352"/>
              <a:gd name="connsiteX22" fmla="*/ 24575 w 6348568"/>
              <a:gd name="connsiteY22" fmla="*/ 2808685 h 6598352"/>
              <a:gd name="connsiteX23" fmla="*/ 829645 w 6348568"/>
              <a:gd name="connsiteY23" fmla="*/ 1993676 h 6598352"/>
              <a:gd name="connsiteX24" fmla="*/ 1545262 w 6348568"/>
              <a:gd name="connsiteY24" fmla="*/ 1735257 h 6598352"/>
              <a:gd name="connsiteX0" fmla="*/ 1545262 w 6348568"/>
              <a:gd name="connsiteY0" fmla="*/ 1736181 h 6599276"/>
              <a:gd name="connsiteX1" fmla="*/ 1803680 w 6348568"/>
              <a:gd name="connsiteY1" fmla="*/ 732066 h 6599276"/>
              <a:gd name="connsiteX2" fmla="*/ 2300636 w 6348568"/>
              <a:gd name="connsiteY2" fmla="*/ 6772 h 6599276"/>
              <a:gd name="connsiteX3" fmla="*/ 2479540 w 6348568"/>
              <a:gd name="connsiteY3" fmla="*/ 1159712 h 6599276"/>
              <a:gd name="connsiteX4" fmla="*/ 3046071 w 6348568"/>
              <a:gd name="connsiteY4" fmla="*/ 794800 h 6599276"/>
              <a:gd name="connsiteX5" fmla="*/ 3165340 w 6348568"/>
              <a:gd name="connsiteY5" fmla="*/ 1530295 h 6599276"/>
              <a:gd name="connsiteX6" fmla="*/ 2797592 w 6348568"/>
              <a:gd name="connsiteY6" fmla="*/ 2434756 h 6599276"/>
              <a:gd name="connsiteX7" fmla="*/ 2857228 w 6348568"/>
              <a:gd name="connsiteY7" fmla="*/ 3028269 h 6599276"/>
              <a:gd name="connsiteX8" fmla="*/ 2777714 w 6348568"/>
              <a:gd name="connsiteY8" fmla="*/ 3448547 h 6599276"/>
              <a:gd name="connsiteX9" fmla="*/ 5570609 w 6348568"/>
              <a:gd name="connsiteY9" fmla="*/ 3942669 h 6599276"/>
              <a:gd name="connsiteX10" fmla="*/ 5829027 w 6348568"/>
              <a:gd name="connsiteY10" fmla="*/ 5294391 h 6599276"/>
              <a:gd name="connsiteX11" fmla="*/ 6316045 w 6348568"/>
              <a:gd name="connsiteY11" fmla="*/ 4916703 h 6599276"/>
              <a:gd name="connsiteX12" fmla="*/ 6137140 w 6348568"/>
              <a:gd name="connsiteY12" fmla="*/ 5930495 h 6599276"/>
              <a:gd name="connsiteX13" fmla="*/ 4805297 w 6348568"/>
              <a:gd name="connsiteY13" fmla="*/ 6427452 h 6599276"/>
              <a:gd name="connsiteX14" fmla="*/ 2966558 w 6348568"/>
              <a:gd name="connsiteY14" fmla="*/ 6457269 h 6599276"/>
              <a:gd name="connsiteX15" fmla="*/ 3890896 w 6348568"/>
              <a:gd name="connsiteY15" fmla="*/ 5632322 h 6599276"/>
              <a:gd name="connsiteX16" fmla="*/ 2559053 w 6348568"/>
              <a:gd name="connsiteY16" fmla="*/ 5085669 h 6599276"/>
              <a:gd name="connsiteX17" fmla="*/ 2171427 w 6348568"/>
              <a:gd name="connsiteY17" fmla="*/ 6178974 h 6599276"/>
              <a:gd name="connsiteX18" fmla="*/ 1058245 w 6348568"/>
              <a:gd name="connsiteY18" fmla="*/ 6228669 h 6599276"/>
              <a:gd name="connsiteX19" fmla="*/ 1604897 w 6348568"/>
              <a:gd name="connsiteY19" fmla="*/ 5383843 h 6599276"/>
              <a:gd name="connsiteX20" fmla="*/ 978731 w 6348568"/>
              <a:gd name="connsiteY20" fmla="*/ 4529078 h 6599276"/>
              <a:gd name="connsiteX21" fmla="*/ 829644 w 6348568"/>
              <a:gd name="connsiteY21" fmla="*/ 3386078 h 6599276"/>
              <a:gd name="connsiteX22" fmla="*/ 263114 w 6348568"/>
              <a:gd name="connsiteY22" fmla="*/ 3121335 h 6599276"/>
              <a:gd name="connsiteX23" fmla="*/ 24575 w 6348568"/>
              <a:gd name="connsiteY23" fmla="*/ 2809609 h 6599276"/>
              <a:gd name="connsiteX24" fmla="*/ 829645 w 6348568"/>
              <a:gd name="connsiteY24" fmla="*/ 1994600 h 6599276"/>
              <a:gd name="connsiteX25" fmla="*/ 1545262 w 6348568"/>
              <a:gd name="connsiteY25" fmla="*/ 1736181 h 6599276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3046071 w 6348568"/>
              <a:gd name="connsiteY5" fmla="*/ 789282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588870 w 6348568"/>
              <a:gd name="connsiteY4" fmla="*/ 677116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65340 w 6348568"/>
              <a:gd name="connsiteY5" fmla="*/ 1523600 h 6592581"/>
              <a:gd name="connsiteX6" fmla="*/ 2797592 w 6348568"/>
              <a:gd name="connsiteY6" fmla="*/ 2428061 h 6592581"/>
              <a:gd name="connsiteX7" fmla="*/ 2857228 w 6348568"/>
              <a:gd name="connsiteY7" fmla="*/ 3021574 h 6592581"/>
              <a:gd name="connsiteX8" fmla="*/ 2777714 w 6348568"/>
              <a:gd name="connsiteY8" fmla="*/ 3441852 h 6592581"/>
              <a:gd name="connsiteX9" fmla="*/ 5570609 w 6348568"/>
              <a:gd name="connsiteY9" fmla="*/ 3935974 h 6592581"/>
              <a:gd name="connsiteX10" fmla="*/ 5829027 w 6348568"/>
              <a:gd name="connsiteY10" fmla="*/ 5287696 h 6592581"/>
              <a:gd name="connsiteX11" fmla="*/ 6316045 w 6348568"/>
              <a:gd name="connsiteY11" fmla="*/ 4910008 h 6592581"/>
              <a:gd name="connsiteX12" fmla="*/ 6137140 w 6348568"/>
              <a:gd name="connsiteY12" fmla="*/ 5923800 h 6592581"/>
              <a:gd name="connsiteX13" fmla="*/ 4805297 w 6348568"/>
              <a:gd name="connsiteY13" fmla="*/ 6420757 h 6592581"/>
              <a:gd name="connsiteX14" fmla="*/ 2966558 w 6348568"/>
              <a:gd name="connsiteY14" fmla="*/ 6450574 h 6592581"/>
              <a:gd name="connsiteX15" fmla="*/ 3890896 w 6348568"/>
              <a:gd name="connsiteY15" fmla="*/ 5625627 h 6592581"/>
              <a:gd name="connsiteX16" fmla="*/ 2559053 w 6348568"/>
              <a:gd name="connsiteY16" fmla="*/ 5078974 h 6592581"/>
              <a:gd name="connsiteX17" fmla="*/ 2171427 w 6348568"/>
              <a:gd name="connsiteY17" fmla="*/ 6172279 h 6592581"/>
              <a:gd name="connsiteX18" fmla="*/ 1058245 w 6348568"/>
              <a:gd name="connsiteY18" fmla="*/ 6221974 h 6592581"/>
              <a:gd name="connsiteX19" fmla="*/ 1604897 w 6348568"/>
              <a:gd name="connsiteY19" fmla="*/ 5377148 h 6592581"/>
              <a:gd name="connsiteX20" fmla="*/ 978731 w 6348568"/>
              <a:gd name="connsiteY20" fmla="*/ 4522383 h 6592581"/>
              <a:gd name="connsiteX21" fmla="*/ 829644 w 6348568"/>
              <a:gd name="connsiteY21" fmla="*/ 3379383 h 6592581"/>
              <a:gd name="connsiteX22" fmla="*/ 263114 w 6348568"/>
              <a:gd name="connsiteY22" fmla="*/ 3114640 h 6592581"/>
              <a:gd name="connsiteX23" fmla="*/ 24575 w 6348568"/>
              <a:gd name="connsiteY23" fmla="*/ 2802914 h 6592581"/>
              <a:gd name="connsiteX24" fmla="*/ 829645 w 6348568"/>
              <a:gd name="connsiteY24" fmla="*/ 1987905 h 6592581"/>
              <a:gd name="connsiteX25" fmla="*/ 1545262 w 6348568"/>
              <a:gd name="connsiteY25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3165340 w 6348568"/>
              <a:gd name="connsiteY6" fmla="*/ 1523600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678322 w 6348568"/>
              <a:gd name="connsiteY7" fmla="*/ 217958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35523 w 6348568"/>
              <a:gd name="connsiteY5" fmla="*/ 1103058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30074 h 6593169"/>
              <a:gd name="connsiteX1" fmla="*/ 1952767 w 6348568"/>
              <a:gd name="connsiteY1" fmla="*/ 825351 h 6593169"/>
              <a:gd name="connsiteX2" fmla="*/ 2300636 w 6348568"/>
              <a:gd name="connsiteY2" fmla="*/ 665 h 6593169"/>
              <a:gd name="connsiteX3" fmla="*/ 2588870 w 6348568"/>
              <a:gd name="connsiteY3" fmla="*/ 676527 h 6593169"/>
              <a:gd name="connsiteX4" fmla="*/ 2976497 w 6348568"/>
              <a:gd name="connsiteY4" fmla="*/ 142650 h 6593169"/>
              <a:gd name="connsiteX5" fmla="*/ 3135523 w 6348568"/>
              <a:gd name="connsiteY5" fmla="*/ 1103646 h 6593169"/>
              <a:gd name="connsiteX6" fmla="*/ 2966557 w 6348568"/>
              <a:gd name="connsiteY6" fmla="*/ 1424797 h 6593169"/>
              <a:gd name="connsiteX7" fmla="*/ 2857226 w 6348568"/>
              <a:gd name="connsiteY7" fmla="*/ 2060901 h 6593169"/>
              <a:gd name="connsiteX8" fmla="*/ 2857228 w 6348568"/>
              <a:gd name="connsiteY8" fmla="*/ 3022162 h 6593169"/>
              <a:gd name="connsiteX9" fmla="*/ 2777714 w 6348568"/>
              <a:gd name="connsiteY9" fmla="*/ 3442440 h 6593169"/>
              <a:gd name="connsiteX10" fmla="*/ 5570609 w 6348568"/>
              <a:gd name="connsiteY10" fmla="*/ 3936562 h 6593169"/>
              <a:gd name="connsiteX11" fmla="*/ 5829027 w 6348568"/>
              <a:gd name="connsiteY11" fmla="*/ 5288284 h 6593169"/>
              <a:gd name="connsiteX12" fmla="*/ 6316045 w 6348568"/>
              <a:gd name="connsiteY12" fmla="*/ 4910596 h 6593169"/>
              <a:gd name="connsiteX13" fmla="*/ 6137140 w 6348568"/>
              <a:gd name="connsiteY13" fmla="*/ 5924388 h 6593169"/>
              <a:gd name="connsiteX14" fmla="*/ 4805297 w 6348568"/>
              <a:gd name="connsiteY14" fmla="*/ 6421345 h 6593169"/>
              <a:gd name="connsiteX15" fmla="*/ 2966558 w 6348568"/>
              <a:gd name="connsiteY15" fmla="*/ 6451162 h 6593169"/>
              <a:gd name="connsiteX16" fmla="*/ 3890896 w 6348568"/>
              <a:gd name="connsiteY16" fmla="*/ 5626215 h 6593169"/>
              <a:gd name="connsiteX17" fmla="*/ 2559053 w 6348568"/>
              <a:gd name="connsiteY17" fmla="*/ 5079562 h 6593169"/>
              <a:gd name="connsiteX18" fmla="*/ 2171427 w 6348568"/>
              <a:gd name="connsiteY18" fmla="*/ 6172867 h 6593169"/>
              <a:gd name="connsiteX19" fmla="*/ 1058245 w 6348568"/>
              <a:gd name="connsiteY19" fmla="*/ 6222562 h 6593169"/>
              <a:gd name="connsiteX20" fmla="*/ 1604897 w 6348568"/>
              <a:gd name="connsiteY20" fmla="*/ 5377736 h 6593169"/>
              <a:gd name="connsiteX21" fmla="*/ 978731 w 6348568"/>
              <a:gd name="connsiteY21" fmla="*/ 4522971 h 6593169"/>
              <a:gd name="connsiteX22" fmla="*/ 829644 w 6348568"/>
              <a:gd name="connsiteY22" fmla="*/ 3379971 h 6593169"/>
              <a:gd name="connsiteX23" fmla="*/ 263114 w 6348568"/>
              <a:gd name="connsiteY23" fmla="*/ 3115228 h 6593169"/>
              <a:gd name="connsiteX24" fmla="*/ 24575 w 6348568"/>
              <a:gd name="connsiteY24" fmla="*/ 2803502 h 6593169"/>
              <a:gd name="connsiteX25" fmla="*/ 829645 w 6348568"/>
              <a:gd name="connsiteY25" fmla="*/ 1988493 h 6593169"/>
              <a:gd name="connsiteX26" fmla="*/ 1545262 w 6348568"/>
              <a:gd name="connsiteY26" fmla="*/ 1730074 h 6593169"/>
              <a:gd name="connsiteX0" fmla="*/ 1545262 w 6348568"/>
              <a:gd name="connsiteY0" fmla="*/ 1680421 h 6543516"/>
              <a:gd name="connsiteX1" fmla="*/ 1952767 w 6348568"/>
              <a:gd name="connsiteY1" fmla="*/ 775698 h 6543516"/>
              <a:gd name="connsiteX2" fmla="*/ 2499418 w 6348568"/>
              <a:gd name="connsiteY2" fmla="*/ 708 h 6543516"/>
              <a:gd name="connsiteX3" fmla="*/ 2588870 w 6348568"/>
              <a:gd name="connsiteY3" fmla="*/ 626874 h 6543516"/>
              <a:gd name="connsiteX4" fmla="*/ 2976497 w 6348568"/>
              <a:gd name="connsiteY4" fmla="*/ 92997 h 6543516"/>
              <a:gd name="connsiteX5" fmla="*/ 3135523 w 6348568"/>
              <a:gd name="connsiteY5" fmla="*/ 1053993 h 6543516"/>
              <a:gd name="connsiteX6" fmla="*/ 2966557 w 6348568"/>
              <a:gd name="connsiteY6" fmla="*/ 1375144 h 6543516"/>
              <a:gd name="connsiteX7" fmla="*/ 2857226 w 6348568"/>
              <a:gd name="connsiteY7" fmla="*/ 2011248 h 6543516"/>
              <a:gd name="connsiteX8" fmla="*/ 2857228 w 6348568"/>
              <a:gd name="connsiteY8" fmla="*/ 2972509 h 6543516"/>
              <a:gd name="connsiteX9" fmla="*/ 2777714 w 6348568"/>
              <a:gd name="connsiteY9" fmla="*/ 3392787 h 6543516"/>
              <a:gd name="connsiteX10" fmla="*/ 5570609 w 6348568"/>
              <a:gd name="connsiteY10" fmla="*/ 3886909 h 6543516"/>
              <a:gd name="connsiteX11" fmla="*/ 5829027 w 6348568"/>
              <a:gd name="connsiteY11" fmla="*/ 5238631 h 6543516"/>
              <a:gd name="connsiteX12" fmla="*/ 6316045 w 6348568"/>
              <a:gd name="connsiteY12" fmla="*/ 4860943 h 6543516"/>
              <a:gd name="connsiteX13" fmla="*/ 6137140 w 6348568"/>
              <a:gd name="connsiteY13" fmla="*/ 5874735 h 6543516"/>
              <a:gd name="connsiteX14" fmla="*/ 4805297 w 6348568"/>
              <a:gd name="connsiteY14" fmla="*/ 6371692 h 6543516"/>
              <a:gd name="connsiteX15" fmla="*/ 2966558 w 6348568"/>
              <a:gd name="connsiteY15" fmla="*/ 6401509 h 6543516"/>
              <a:gd name="connsiteX16" fmla="*/ 3890896 w 6348568"/>
              <a:gd name="connsiteY16" fmla="*/ 5576562 h 6543516"/>
              <a:gd name="connsiteX17" fmla="*/ 2559053 w 6348568"/>
              <a:gd name="connsiteY17" fmla="*/ 5029909 h 6543516"/>
              <a:gd name="connsiteX18" fmla="*/ 2171427 w 6348568"/>
              <a:gd name="connsiteY18" fmla="*/ 6123214 h 6543516"/>
              <a:gd name="connsiteX19" fmla="*/ 1058245 w 6348568"/>
              <a:gd name="connsiteY19" fmla="*/ 6172909 h 6543516"/>
              <a:gd name="connsiteX20" fmla="*/ 1604897 w 6348568"/>
              <a:gd name="connsiteY20" fmla="*/ 5328083 h 6543516"/>
              <a:gd name="connsiteX21" fmla="*/ 978731 w 6348568"/>
              <a:gd name="connsiteY21" fmla="*/ 4473318 h 6543516"/>
              <a:gd name="connsiteX22" fmla="*/ 829644 w 6348568"/>
              <a:gd name="connsiteY22" fmla="*/ 3330318 h 6543516"/>
              <a:gd name="connsiteX23" fmla="*/ 263114 w 6348568"/>
              <a:gd name="connsiteY23" fmla="*/ 3065575 h 6543516"/>
              <a:gd name="connsiteX24" fmla="*/ 24575 w 6348568"/>
              <a:gd name="connsiteY24" fmla="*/ 2753849 h 6543516"/>
              <a:gd name="connsiteX25" fmla="*/ 829645 w 6348568"/>
              <a:gd name="connsiteY25" fmla="*/ 1938840 h 6543516"/>
              <a:gd name="connsiteX26" fmla="*/ 1545262 w 6348568"/>
              <a:gd name="connsiteY26" fmla="*/ 1680421 h 6543516"/>
              <a:gd name="connsiteX0" fmla="*/ 1545262 w 6348568"/>
              <a:gd name="connsiteY0" fmla="*/ 1687611 h 6550706"/>
              <a:gd name="connsiteX1" fmla="*/ 1952767 w 6348568"/>
              <a:gd name="connsiteY1" fmla="*/ 782888 h 6550706"/>
              <a:gd name="connsiteX2" fmla="*/ 2499418 w 6348568"/>
              <a:gd name="connsiteY2" fmla="*/ 7898 h 6550706"/>
              <a:gd name="connsiteX3" fmla="*/ 2628626 w 6348568"/>
              <a:gd name="connsiteY3" fmla="*/ 365707 h 6550706"/>
              <a:gd name="connsiteX4" fmla="*/ 2976497 w 6348568"/>
              <a:gd name="connsiteY4" fmla="*/ 100187 h 6550706"/>
              <a:gd name="connsiteX5" fmla="*/ 3135523 w 6348568"/>
              <a:gd name="connsiteY5" fmla="*/ 1061183 h 6550706"/>
              <a:gd name="connsiteX6" fmla="*/ 2966557 w 6348568"/>
              <a:gd name="connsiteY6" fmla="*/ 1382334 h 6550706"/>
              <a:gd name="connsiteX7" fmla="*/ 2857226 w 6348568"/>
              <a:gd name="connsiteY7" fmla="*/ 2018438 h 6550706"/>
              <a:gd name="connsiteX8" fmla="*/ 2857228 w 6348568"/>
              <a:gd name="connsiteY8" fmla="*/ 2979699 h 6550706"/>
              <a:gd name="connsiteX9" fmla="*/ 2777714 w 6348568"/>
              <a:gd name="connsiteY9" fmla="*/ 3399977 h 6550706"/>
              <a:gd name="connsiteX10" fmla="*/ 5570609 w 6348568"/>
              <a:gd name="connsiteY10" fmla="*/ 3894099 h 6550706"/>
              <a:gd name="connsiteX11" fmla="*/ 5829027 w 6348568"/>
              <a:gd name="connsiteY11" fmla="*/ 5245821 h 6550706"/>
              <a:gd name="connsiteX12" fmla="*/ 6316045 w 6348568"/>
              <a:gd name="connsiteY12" fmla="*/ 4868133 h 6550706"/>
              <a:gd name="connsiteX13" fmla="*/ 6137140 w 6348568"/>
              <a:gd name="connsiteY13" fmla="*/ 5881925 h 6550706"/>
              <a:gd name="connsiteX14" fmla="*/ 4805297 w 6348568"/>
              <a:gd name="connsiteY14" fmla="*/ 6378882 h 6550706"/>
              <a:gd name="connsiteX15" fmla="*/ 2966558 w 6348568"/>
              <a:gd name="connsiteY15" fmla="*/ 6408699 h 6550706"/>
              <a:gd name="connsiteX16" fmla="*/ 3890896 w 6348568"/>
              <a:gd name="connsiteY16" fmla="*/ 5583752 h 6550706"/>
              <a:gd name="connsiteX17" fmla="*/ 2559053 w 6348568"/>
              <a:gd name="connsiteY17" fmla="*/ 5037099 h 6550706"/>
              <a:gd name="connsiteX18" fmla="*/ 2171427 w 6348568"/>
              <a:gd name="connsiteY18" fmla="*/ 6130404 h 6550706"/>
              <a:gd name="connsiteX19" fmla="*/ 1058245 w 6348568"/>
              <a:gd name="connsiteY19" fmla="*/ 6180099 h 6550706"/>
              <a:gd name="connsiteX20" fmla="*/ 1604897 w 6348568"/>
              <a:gd name="connsiteY20" fmla="*/ 5335273 h 6550706"/>
              <a:gd name="connsiteX21" fmla="*/ 978731 w 6348568"/>
              <a:gd name="connsiteY21" fmla="*/ 4480508 h 6550706"/>
              <a:gd name="connsiteX22" fmla="*/ 829644 w 6348568"/>
              <a:gd name="connsiteY22" fmla="*/ 3337508 h 6550706"/>
              <a:gd name="connsiteX23" fmla="*/ 263114 w 6348568"/>
              <a:gd name="connsiteY23" fmla="*/ 3072765 h 6550706"/>
              <a:gd name="connsiteX24" fmla="*/ 24575 w 6348568"/>
              <a:gd name="connsiteY24" fmla="*/ 2761039 h 6550706"/>
              <a:gd name="connsiteX25" fmla="*/ 829645 w 6348568"/>
              <a:gd name="connsiteY25" fmla="*/ 1946030 h 6550706"/>
              <a:gd name="connsiteX26" fmla="*/ 1545262 w 6348568"/>
              <a:gd name="connsiteY26" fmla="*/ 1687611 h 6550706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135523 w 6348568"/>
              <a:gd name="connsiteY5" fmla="*/ 1061211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570609 w 6348568"/>
              <a:gd name="connsiteY11" fmla="*/ 3894127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31697"/>
              <a:gd name="connsiteY0" fmla="*/ 1687639 h 6550734"/>
              <a:gd name="connsiteX1" fmla="*/ 1952767 w 6331697"/>
              <a:gd name="connsiteY1" fmla="*/ 782916 h 6550734"/>
              <a:gd name="connsiteX2" fmla="*/ 2499418 w 6331697"/>
              <a:gd name="connsiteY2" fmla="*/ 7926 h 6550734"/>
              <a:gd name="connsiteX3" fmla="*/ 2628626 w 6331697"/>
              <a:gd name="connsiteY3" fmla="*/ 365735 h 6550734"/>
              <a:gd name="connsiteX4" fmla="*/ 3095767 w 6331697"/>
              <a:gd name="connsiteY4" fmla="*/ 110154 h 6550734"/>
              <a:gd name="connsiteX5" fmla="*/ 3254793 w 6331697"/>
              <a:gd name="connsiteY5" fmla="*/ 792854 h 6550734"/>
              <a:gd name="connsiteX6" fmla="*/ 2906922 w 6331697"/>
              <a:gd name="connsiteY6" fmla="*/ 1362484 h 6550734"/>
              <a:gd name="connsiteX7" fmla="*/ 2519295 w 6331697"/>
              <a:gd name="connsiteY7" fmla="*/ 1929014 h 6550734"/>
              <a:gd name="connsiteX8" fmla="*/ 2728019 w 6331697"/>
              <a:gd name="connsiteY8" fmla="*/ 2433075 h 6550734"/>
              <a:gd name="connsiteX9" fmla="*/ 2698201 w 6331697"/>
              <a:gd name="connsiteY9" fmla="*/ 3141588 h 6550734"/>
              <a:gd name="connsiteX10" fmla="*/ 4686028 w 6331697"/>
              <a:gd name="connsiteY10" fmla="*/ 3068915 h 6550734"/>
              <a:gd name="connsiteX11" fmla="*/ 5689878 w 6331697"/>
              <a:gd name="connsiteY11" fmla="*/ 3834493 h 6550734"/>
              <a:gd name="connsiteX12" fmla="*/ 6057627 w 6331697"/>
              <a:gd name="connsiteY12" fmla="*/ 5017249 h 6550734"/>
              <a:gd name="connsiteX13" fmla="*/ 6316045 w 6331697"/>
              <a:gd name="connsiteY13" fmla="*/ 4868161 h 6550734"/>
              <a:gd name="connsiteX14" fmla="*/ 6137140 w 6331697"/>
              <a:gd name="connsiteY14" fmla="*/ 5881953 h 6550734"/>
              <a:gd name="connsiteX15" fmla="*/ 4805297 w 6331697"/>
              <a:gd name="connsiteY15" fmla="*/ 6378910 h 6550734"/>
              <a:gd name="connsiteX16" fmla="*/ 2966558 w 6331697"/>
              <a:gd name="connsiteY16" fmla="*/ 6408727 h 6550734"/>
              <a:gd name="connsiteX17" fmla="*/ 3890896 w 6331697"/>
              <a:gd name="connsiteY17" fmla="*/ 5583780 h 6550734"/>
              <a:gd name="connsiteX18" fmla="*/ 2559053 w 6331697"/>
              <a:gd name="connsiteY18" fmla="*/ 5037127 h 6550734"/>
              <a:gd name="connsiteX19" fmla="*/ 2171427 w 6331697"/>
              <a:gd name="connsiteY19" fmla="*/ 6130432 h 6550734"/>
              <a:gd name="connsiteX20" fmla="*/ 1058245 w 6331697"/>
              <a:gd name="connsiteY20" fmla="*/ 6180127 h 6550734"/>
              <a:gd name="connsiteX21" fmla="*/ 1604897 w 6331697"/>
              <a:gd name="connsiteY21" fmla="*/ 5335301 h 6550734"/>
              <a:gd name="connsiteX22" fmla="*/ 978731 w 6331697"/>
              <a:gd name="connsiteY22" fmla="*/ 4480536 h 6550734"/>
              <a:gd name="connsiteX23" fmla="*/ 829644 w 6331697"/>
              <a:gd name="connsiteY23" fmla="*/ 3337536 h 6550734"/>
              <a:gd name="connsiteX24" fmla="*/ 263114 w 6331697"/>
              <a:gd name="connsiteY24" fmla="*/ 3072793 h 6550734"/>
              <a:gd name="connsiteX25" fmla="*/ 24575 w 6331697"/>
              <a:gd name="connsiteY25" fmla="*/ 2761067 h 6550734"/>
              <a:gd name="connsiteX26" fmla="*/ 829645 w 6331697"/>
              <a:gd name="connsiteY26" fmla="*/ 1946058 h 6550734"/>
              <a:gd name="connsiteX27" fmla="*/ 1545262 w 6331697"/>
              <a:gd name="connsiteY27" fmla="*/ 1687639 h 6550734"/>
              <a:gd name="connsiteX0" fmla="*/ 1545262 w 6595053"/>
              <a:gd name="connsiteY0" fmla="*/ 1687639 h 6550734"/>
              <a:gd name="connsiteX1" fmla="*/ 1952767 w 6595053"/>
              <a:gd name="connsiteY1" fmla="*/ 782916 h 6550734"/>
              <a:gd name="connsiteX2" fmla="*/ 2499418 w 6595053"/>
              <a:gd name="connsiteY2" fmla="*/ 7926 h 6550734"/>
              <a:gd name="connsiteX3" fmla="*/ 2628626 w 6595053"/>
              <a:gd name="connsiteY3" fmla="*/ 365735 h 6550734"/>
              <a:gd name="connsiteX4" fmla="*/ 3095767 w 6595053"/>
              <a:gd name="connsiteY4" fmla="*/ 110154 h 6550734"/>
              <a:gd name="connsiteX5" fmla="*/ 3254793 w 6595053"/>
              <a:gd name="connsiteY5" fmla="*/ 792854 h 6550734"/>
              <a:gd name="connsiteX6" fmla="*/ 2906922 w 6595053"/>
              <a:gd name="connsiteY6" fmla="*/ 1362484 h 6550734"/>
              <a:gd name="connsiteX7" fmla="*/ 2519295 w 6595053"/>
              <a:gd name="connsiteY7" fmla="*/ 1929014 h 6550734"/>
              <a:gd name="connsiteX8" fmla="*/ 2728019 w 6595053"/>
              <a:gd name="connsiteY8" fmla="*/ 2433075 h 6550734"/>
              <a:gd name="connsiteX9" fmla="*/ 2698201 w 6595053"/>
              <a:gd name="connsiteY9" fmla="*/ 3141588 h 6550734"/>
              <a:gd name="connsiteX10" fmla="*/ 4686028 w 6595053"/>
              <a:gd name="connsiteY10" fmla="*/ 3068915 h 6550734"/>
              <a:gd name="connsiteX11" fmla="*/ 5689878 w 6595053"/>
              <a:gd name="connsiteY11" fmla="*/ 3834493 h 6550734"/>
              <a:gd name="connsiteX12" fmla="*/ 6057627 w 6595053"/>
              <a:gd name="connsiteY12" fmla="*/ 5017249 h 6550734"/>
              <a:gd name="connsiteX13" fmla="*/ 6594341 w 6595053"/>
              <a:gd name="connsiteY13" fmla="*/ 4679318 h 6550734"/>
              <a:gd name="connsiteX14" fmla="*/ 6137140 w 6595053"/>
              <a:gd name="connsiteY14" fmla="*/ 5881953 h 6550734"/>
              <a:gd name="connsiteX15" fmla="*/ 4805297 w 6595053"/>
              <a:gd name="connsiteY15" fmla="*/ 6378910 h 6550734"/>
              <a:gd name="connsiteX16" fmla="*/ 2966558 w 6595053"/>
              <a:gd name="connsiteY16" fmla="*/ 6408727 h 6550734"/>
              <a:gd name="connsiteX17" fmla="*/ 3890896 w 6595053"/>
              <a:gd name="connsiteY17" fmla="*/ 5583780 h 6550734"/>
              <a:gd name="connsiteX18" fmla="*/ 2559053 w 6595053"/>
              <a:gd name="connsiteY18" fmla="*/ 5037127 h 6550734"/>
              <a:gd name="connsiteX19" fmla="*/ 2171427 w 6595053"/>
              <a:gd name="connsiteY19" fmla="*/ 6130432 h 6550734"/>
              <a:gd name="connsiteX20" fmla="*/ 1058245 w 6595053"/>
              <a:gd name="connsiteY20" fmla="*/ 6180127 h 6550734"/>
              <a:gd name="connsiteX21" fmla="*/ 1604897 w 6595053"/>
              <a:gd name="connsiteY21" fmla="*/ 5335301 h 6550734"/>
              <a:gd name="connsiteX22" fmla="*/ 978731 w 6595053"/>
              <a:gd name="connsiteY22" fmla="*/ 4480536 h 6550734"/>
              <a:gd name="connsiteX23" fmla="*/ 829644 w 6595053"/>
              <a:gd name="connsiteY23" fmla="*/ 3337536 h 6550734"/>
              <a:gd name="connsiteX24" fmla="*/ 263114 w 6595053"/>
              <a:gd name="connsiteY24" fmla="*/ 3072793 h 6550734"/>
              <a:gd name="connsiteX25" fmla="*/ 24575 w 6595053"/>
              <a:gd name="connsiteY25" fmla="*/ 2761067 h 6550734"/>
              <a:gd name="connsiteX26" fmla="*/ 829645 w 6595053"/>
              <a:gd name="connsiteY26" fmla="*/ 1946058 h 6550734"/>
              <a:gd name="connsiteX27" fmla="*/ 1545262 w 6595053"/>
              <a:gd name="connsiteY27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6137140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5958235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254793 w 6622642"/>
              <a:gd name="connsiteY5" fmla="*/ 792854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075888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423 h 6484799"/>
              <a:gd name="connsiteX1" fmla="*/ 1952767 w 6622642"/>
              <a:gd name="connsiteY1" fmla="*/ 782700 h 6484799"/>
              <a:gd name="connsiteX2" fmla="*/ 2499418 w 6622642"/>
              <a:gd name="connsiteY2" fmla="*/ 7710 h 6484799"/>
              <a:gd name="connsiteX3" fmla="*/ 2628626 w 6622642"/>
              <a:gd name="connsiteY3" fmla="*/ 365519 h 6484799"/>
              <a:gd name="connsiteX4" fmla="*/ 2966558 w 6622642"/>
              <a:gd name="connsiteY4" fmla="*/ 30425 h 6484799"/>
              <a:gd name="connsiteX5" fmla="*/ 3075888 w 6622642"/>
              <a:gd name="connsiteY5" fmla="*/ 713125 h 6484799"/>
              <a:gd name="connsiteX6" fmla="*/ 2857226 w 6622642"/>
              <a:gd name="connsiteY6" fmla="*/ 1302633 h 6484799"/>
              <a:gd name="connsiteX7" fmla="*/ 2519295 w 6622642"/>
              <a:gd name="connsiteY7" fmla="*/ 1928798 h 6484799"/>
              <a:gd name="connsiteX8" fmla="*/ 2728019 w 6622642"/>
              <a:gd name="connsiteY8" fmla="*/ 2432859 h 6484799"/>
              <a:gd name="connsiteX9" fmla="*/ 2698201 w 6622642"/>
              <a:gd name="connsiteY9" fmla="*/ 3141372 h 6484799"/>
              <a:gd name="connsiteX10" fmla="*/ 4686028 w 6622642"/>
              <a:gd name="connsiteY10" fmla="*/ 3068699 h 6484799"/>
              <a:gd name="connsiteX11" fmla="*/ 5689878 w 6622642"/>
              <a:gd name="connsiteY11" fmla="*/ 3834277 h 6484799"/>
              <a:gd name="connsiteX12" fmla="*/ 6057627 w 6622642"/>
              <a:gd name="connsiteY12" fmla="*/ 5017033 h 6484799"/>
              <a:gd name="connsiteX13" fmla="*/ 6594341 w 6622642"/>
              <a:gd name="connsiteY13" fmla="*/ 4679102 h 6484799"/>
              <a:gd name="connsiteX14" fmla="*/ 6504890 w 6622642"/>
              <a:gd name="connsiteY14" fmla="*/ 5344759 h 6484799"/>
              <a:gd name="connsiteX15" fmla="*/ 5958235 w 6622642"/>
              <a:gd name="connsiteY15" fmla="*/ 5881737 h 6484799"/>
              <a:gd name="connsiteX16" fmla="*/ 5441401 w 6622642"/>
              <a:gd name="connsiteY16" fmla="*/ 6388633 h 6484799"/>
              <a:gd name="connsiteX17" fmla="*/ 2966558 w 6622642"/>
              <a:gd name="connsiteY17" fmla="*/ 6408511 h 6484799"/>
              <a:gd name="connsiteX18" fmla="*/ 3890896 w 6622642"/>
              <a:gd name="connsiteY18" fmla="*/ 5583564 h 6484799"/>
              <a:gd name="connsiteX19" fmla="*/ 2559053 w 6622642"/>
              <a:gd name="connsiteY19" fmla="*/ 5036911 h 6484799"/>
              <a:gd name="connsiteX20" fmla="*/ 2171427 w 6622642"/>
              <a:gd name="connsiteY20" fmla="*/ 6130216 h 6484799"/>
              <a:gd name="connsiteX21" fmla="*/ 1058245 w 6622642"/>
              <a:gd name="connsiteY21" fmla="*/ 6179911 h 6484799"/>
              <a:gd name="connsiteX22" fmla="*/ 1604897 w 6622642"/>
              <a:gd name="connsiteY22" fmla="*/ 5335085 h 6484799"/>
              <a:gd name="connsiteX23" fmla="*/ 978731 w 6622642"/>
              <a:gd name="connsiteY23" fmla="*/ 4480320 h 6484799"/>
              <a:gd name="connsiteX24" fmla="*/ 829644 w 6622642"/>
              <a:gd name="connsiteY24" fmla="*/ 3337320 h 6484799"/>
              <a:gd name="connsiteX25" fmla="*/ 263114 w 6622642"/>
              <a:gd name="connsiteY25" fmla="*/ 3072577 h 6484799"/>
              <a:gd name="connsiteX26" fmla="*/ 24575 w 6622642"/>
              <a:gd name="connsiteY26" fmla="*/ 2760851 h 6484799"/>
              <a:gd name="connsiteX27" fmla="*/ 829645 w 6622642"/>
              <a:gd name="connsiteY27" fmla="*/ 1945842 h 6484799"/>
              <a:gd name="connsiteX28" fmla="*/ 1545262 w 6622642"/>
              <a:gd name="connsiteY28" fmla="*/ 1687423 h 6484799"/>
              <a:gd name="connsiteX0" fmla="*/ 1545262 w 6622642"/>
              <a:gd name="connsiteY0" fmla="*/ 1683446 h 6480822"/>
              <a:gd name="connsiteX1" fmla="*/ 1932889 w 6622642"/>
              <a:gd name="connsiteY1" fmla="*/ 639575 h 6480822"/>
              <a:gd name="connsiteX2" fmla="*/ 2499418 w 6622642"/>
              <a:gd name="connsiteY2" fmla="*/ 3733 h 6480822"/>
              <a:gd name="connsiteX3" fmla="*/ 2628626 w 6622642"/>
              <a:gd name="connsiteY3" fmla="*/ 361542 h 6480822"/>
              <a:gd name="connsiteX4" fmla="*/ 2966558 w 6622642"/>
              <a:gd name="connsiteY4" fmla="*/ 26448 h 6480822"/>
              <a:gd name="connsiteX5" fmla="*/ 3075888 w 6622642"/>
              <a:gd name="connsiteY5" fmla="*/ 709148 h 6480822"/>
              <a:gd name="connsiteX6" fmla="*/ 2857226 w 6622642"/>
              <a:gd name="connsiteY6" fmla="*/ 1298656 h 6480822"/>
              <a:gd name="connsiteX7" fmla="*/ 2519295 w 6622642"/>
              <a:gd name="connsiteY7" fmla="*/ 1924821 h 6480822"/>
              <a:gd name="connsiteX8" fmla="*/ 2728019 w 6622642"/>
              <a:gd name="connsiteY8" fmla="*/ 2428882 h 6480822"/>
              <a:gd name="connsiteX9" fmla="*/ 2698201 w 6622642"/>
              <a:gd name="connsiteY9" fmla="*/ 3137395 h 6480822"/>
              <a:gd name="connsiteX10" fmla="*/ 4686028 w 6622642"/>
              <a:gd name="connsiteY10" fmla="*/ 3064722 h 6480822"/>
              <a:gd name="connsiteX11" fmla="*/ 5689878 w 6622642"/>
              <a:gd name="connsiteY11" fmla="*/ 3830300 h 6480822"/>
              <a:gd name="connsiteX12" fmla="*/ 6057627 w 6622642"/>
              <a:gd name="connsiteY12" fmla="*/ 5013056 h 6480822"/>
              <a:gd name="connsiteX13" fmla="*/ 6594341 w 6622642"/>
              <a:gd name="connsiteY13" fmla="*/ 4675125 h 6480822"/>
              <a:gd name="connsiteX14" fmla="*/ 6504890 w 6622642"/>
              <a:gd name="connsiteY14" fmla="*/ 5340782 h 6480822"/>
              <a:gd name="connsiteX15" fmla="*/ 5958235 w 6622642"/>
              <a:gd name="connsiteY15" fmla="*/ 5877760 h 6480822"/>
              <a:gd name="connsiteX16" fmla="*/ 5441401 w 6622642"/>
              <a:gd name="connsiteY16" fmla="*/ 6384656 h 6480822"/>
              <a:gd name="connsiteX17" fmla="*/ 2966558 w 6622642"/>
              <a:gd name="connsiteY17" fmla="*/ 6404534 h 6480822"/>
              <a:gd name="connsiteX18" fmla="*/ 3890896 w 6622642"/>
              <a:gd name="connsiteY18" fmla="*/ 5579587 h 6480822"/>
              <a:gd name="connsiteX19" fmla="*/ 2559053 w 6622642"/>
              <a:gd name="connsiteY19" fmla="*/ 5032934 h 6480822"/>
              <a:gd name="connsiteX20" fmla="*/ 2171427 w 6622642"/>
              <a:gd name="connsiteY20" fmla="*/ 6126239 h 6480822"/>
              <a:gd name="connsiteX21" fmla="*/ 1058245 w 6622642"/>
              <a:gd name="connsiteY21" fmla="*/ 6175934 h 6480822"/>
              <a:gd name="connsiteX22" fmla="*/ 1604897 w 6622642"/>
              <a:gd name="connsiteY22" fmla="*/ 5331108 h 6480822"/>
              <a:gd name="connsiteX23" fmla="*/ 978731 w 6622642"/>
              <a:gd name="connsiteY23" fmla="*/ 4476343 h 6480822"/>
              <a:gd name="connsiteX24" fmla="*/ 829644 w 6622642"/>
              <a:gd name="connsiteY24" fmla="*/ 3333343 h 6480822"/>
              <a:gd name="connsiteX25" fmla="*/ 263114 w 6622642"/>
              <a:gd name="connsiteY25" fmla="*/ 3068600 h 6480822"/>
              <a:gd name="connsiteX26" fmla="*/ 24575 w 6622642"/>
              <a:gd name="connsiteY26" fmla="*/ 2756874 h 6480822"/>
              <a:gd name="connsiteX27" fmla="*/ 829645 w 6622642"/>
              <a:gd name="connsiteY27" fmla="*/ 1941865 h 6480822"/>
              <a:gd name="connsiteX28" fmla="*/ 1545262 w 6622642"/>
              <a:gd name="connsiteY28" fmla="*/ 1683446 h 6480822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175279 w 6622642"/>
              <a:gd name="connsiteY5" fmla="*/ 745196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3006314 w 6622642"/>
              <a:gd name="connsiteY9" fmla="*/ 2994538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414736 w 6492116"/>
              <a:gd name="connsiteY0" fmla="*/ 1679737 h 6477113"/>
              <a:gd name="connsiteX1" fmla="*/ 1802363 w 6492116"/>
              <a:gd name="connsiteY1" fmla="*/ 635866 h 6477113"/>
              <a:gd name="connsiteX2" fmla="*/ 2368892 w 6492116"/>
              <a:gd name="connsiteY2" fmla="*/ 24 h 6477113"/>
              <a:gd name="connsiteX3" fmla="*/ 2498100 w 6492116"/>
              <a:gd name="connsiteY3" fmla="*/ 357833 h 6477113"/>
              <a:gd name="connsiteX4" fmla="*/ 3004997 w 6492116"/>
              <a:gd name="connsiteY4" fmla="*/ 22739 h 6477113"/>
              <a:gd name="connsiteX5" fmla="*/ 2945362 w 6492116"/>
              <a:gd name="connsiteY5" fmla="*/ 675622 h 6477113"/>
              <a:gd name="connsiteX6" fmla="*/ 2607430 w 6492116"/>
              <a:gd name="connsiteY6" fmla="*/ 1255191 h 6477113"/>
              <a:gd name="connsiteX7" fmla="*/ 2418587 w 6492116"/>
              <a:gd name="connsiteY7" fmla="*/ 1742208 h 6477113"/>
              <a:gd name="connsiteX8" fmla="*/ 2597493 w 6492116"/>
              <a:gd name="connsiteY8" fmla="*/ 2425173 h 6477113"/>
              <a:gd name="connsiteX9" fmla="*/ 2875788 w 6492116"/>
              <a:gd name="connsiteY9" fmla="*/ 2994538 h 6477113"/>
              <a:gd name="connsiteX10" fmla="*/ 4555502 w 6492116"/>
              <a:gd name="connsiteY10" fmla="*/ 3061013 h 6477113"/>
              <a:gd name="connsiteX11" fmla="*/ 5559352 w 6492116"/>
              <a:gd name="connsiteY11" fmla="*/ 3826591 h 6477113"/>
              <a:gd name="connsiteX12" fmla="*/ 5927101 w 6492116"/>
              <a:gd name="connsiteY12" fmla="*/ 5009347 h 6477113"/>
              <a:gd name="connsiteX13" fmla="*/ 6463815 w 6492116"/>
              <a:gd name="connsiteY13" fmla="*/ 4671416 h 6477113"/>
              <a:gd name="connsiteX14" fmla="*/ 6374364 w 6492116"/>
              <a:gd name="connsiteY14" fmla="*/ 5337073 h 6477113"/>
              <a:gd name="connsiteX15" fmla="*/ 5827709 w 6492116"/>
              <a:gd name="connsiteY15" fmla="*/ 5874051 h 6477113"/>
              <a:gd name="connsiteX16" fmla="*/ 5310875 w 6492116"/>
              <a:gd name="connsiteY16" fmla="*/ 6380947 h 6477113"/>
              <a:gd name="connsiteX17" fmla="*/ 2836032 w 6492116"/>
              <a:gd name="connsiteY17" fmla="*/ 6400825 h 6477113"/>
              <a:gd name="connsiteX18" fmla="*/ 3760370 w 6492116"/>
              <a:gd name="connsiteY18" fmla="*/ 5575878 h 6477113"/>
              <a:gd name="connsiteX19" fmla="*/ 2428527 w 6492116"/>
              <a:gd name="connsiteY19" fmla="*/ 5029225 h 6477113"/>
              <a:gd name="connsiteX20" fmla="*/ 2040901 w 6492116"/>
              <a:gd name="connsiteY20" fmla="*/ 6122530 h 6477113"/>
              <a:gd name="connsiteX21" fmla="*/ 927719 w 6492116"/>
              <a:gd name="connsiteY21" fmla="*/ 6172225 h 6477113"/>
              <a:gd name="connsiteX22" fmla="*/ 1474371 w 6492116"/>
              <a:gd name="connsiteY22" fmla="*/ 5327399 h 6477113"/>
              <a:gd name="connsiteX23" fmla="*/ 848205 w 6492116"/>
              <a:gd name="connsiteY23" fmla="*/ 4472634 h 6477113"/>
              <a:gd name="connsiteX24" fmla="*/ 699118 w 6492116"/>
              <a:gd name="connsiteY24" fmla="*/ 3329634 h 6477113"/>
              <a:gd name="connsiteX25" fmla="*/ 132588 w 6492116"/>
              <a:gd name="connsiteY25" fmla="*/ 3064891 h 6477113"/>
              <a:gd name="connsiteX26" fmla="*/ 43136 w 6492116"/>
              <a:gd name="connsiteY26" fmla="*/ 2584200 h 6477113"/>
              <a:gd name="connsiteX27" fmla="*/ 699119 w 6492116"/>
              <a:gd name="connsiteY27" fmla="*/ 1938156 h 6477113"/>
              <a:gd name="connsiteX28" fmla="*/ 1414736 w 6492116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38173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7284 h 6484660"/>
              <a:gd name="connsiteX1" fmla="*/ 1771644 w 6461397"/>
              <a:gd name="connsiteY1" fmla="*/ 643413 h 6484660"/>
              <a:gd name="connsiteX2" fmla="*/ 2308356 w 6461397"/>
              <a:gd name="connsiteY2" fmla="*/ 7571 h 6484660"/>
              <a:gd name="connsiteX3" fmla="*/ 2467381 w 6461397"/>
              <a:gd name="connsiteY3" fmla="*/ 365380 h 6484660"/>
              <a:gd name="connsiteX4" fmla="*/ 2894765 w 6461397"/>
              <a:gd name="connsiteY4" fmla="*/ 10408 h 6484660"/>
              <a:gd name="connsiteX5" fmla="*/ 2914643 w 6461397"/>
              <a:gd name="connsiteY5" fmla="*/ 683169 h 6484660"/>
              <a:gd name="connsiteX6" fmla="*/ 2576711 w 6461397"/>
              <a:gd name="connsiteY6" fmla="*/ 1262738 h 6484660"/>
              <a:gd name="connsiteX7" fmla="*/ 2387868 w 6461397"/>
              <a:gd name="connsiteY7" fmla="*/ 1749755 h 6484660"/>
              <a:gd name="connsiteX8" fmla="*/ 2566774 w 6461397"/>
              <a:gd name="connsiteY8" fmla="*/ 2432720 h 6484660"/>
              <a:gd name="connsiteX9" fmla="*/ 2845069 w 6461397"/>
              <a:gd name="connsiteY9" fmla="*/ 3002085 h 6484660"/>
              <a:gd name="connsiteX10" fmla="*/ 4524783 w 6461397"/>
              <a:gd name="connsiteY10" fmla="*/ 3068560 h 6484660"/>
              <a:gd name="connsiteX11" fmla="*/ 5528633 w 6461397"/>
              <a:gd name="connsiteY11" fmla="*/ 3834138 h 6484660"/>
              <a:gd name="connsiteX12" fmla="*/ 5896382 w 6461397"/>
              <a:gd name="connsiteY12" fmla="*/ 5016894 h 6484660"/>
              <a:gd name="connsiteX13" fmla="*/ 6433096 w 6461397"/>
              <a:gd name="connsiteY13" fmla="*/ 4678963 h 6484660"/>
              <a:gd name="connsiteX14" fmla="*/ 6343645 w 6461397"/>
              <a:gd name="connsiteY14" fmla="*/ 5344620 h 6484660"/>
              <a:gd name="connsiteX15" fmla="*/ 5796990 w 6461397"/>
              <a:gd name="connsiteY15" fmla="*/ 5881598 h 6484660"/>
              <a:gd name="connsiteX16" fmla="*/ 5280156 w 6461397"/>
              <a:gd name="connsiteY16" fmla="*/ 6388494 h 6484660"/>
              <a:gd name="connsiteX17" fmla="*/ 2805313 w 6461397"/>
              <a:gd name="connsiteY17" fmla="*/ 6408372 h 6484660"/>
              <a:gd name="connsiteX18" fmla="*/ 3729651 w 6461397"/>
              <a:gd name="connsiteY18" fmla="*/ 5583425 h 6484660"/>
              <a:gd name="connsiteX19" fmla="*/ 2397808 w 6461397"/>
              <a:gd name="connsiteY19" fmla="*/ 5036772 h 6484660"/>
              <a:gd name="connsiteX20" fmla="*/ 2010182 w 6461397"/>
              <a:gd name="connsiteY20" fmla="*/ 6130077 h 6484660"/>
              <a:gd name="connsiteX21" fmla="*/ 897000 w 6461397"/>
              <a:gd name="connsiteY21" fmla="*/ 6179772 h 6484660"/>
              <a:gd name="connsiteX22" fmla="*/ 1443652 w 6461397"/>
              <a:gd name="connsiteY22" fmla="*/ 5334946 h 6484660"/>
              <a:gd name="connsiteX23" fmla="*/ 817486 w 6461397"/>
              <a:gd name="connsiteY23" fmla="*/ 4480181 h 6484660"/>
              <a:gd name="connsiteX24" fmla="*/ 668399 w 6461397"/>
              <a:gd name="connsiteY24" fmla="*/ 3337181 h 6484660"/>
              <a:gd name="connsiteX25" fmla="*/ 270834 w 6461397"/>
              <a:gd name="connsiteY25" fmla="*/ 3032682 h 6484660"/>
              <a:gd name="connsiteX26" fmla="*/ 12417 w 6461397"/>
              <a:gd name="connsiteY26" fmla="*/ 2591747 h 6484660"/>
              <a:gd name="connsiteX27" fmla="*/ 668400 w 6461397"/>
              <a:gd name="connsiteY27" fmla="*/ 1945703 h 6484660"/>
              <a:gd name="connsiteX28" fmla="*/ 1384017 w 6461397"/>
              <a:gd name="connsiteY28" fmla="*/ 1687284 h 6484660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894765 w 6461397"/>
              <a:gd name="connsiteY4" fmla="*/ 2861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1117 h 6478493"/>
              <a:gd name="connsiteX1" fmla="*/ 1771644 w 6461397"/>
              <a:gd name="connsiteY1" fmla="*/ 637246 h 6478493"/>
              <a:gd name="connsiteX2" fmla="*/ 2308356 w 6461397"/>
              <a:gd name="connsiteY2" fmla="*/ 1404 h 6478493"/>
              <a:gd name="connsiteX3" fmla="*/ 2467381 w 6461397"/>
              <a:gd name="connsiteY3" fmla="*/ 359213 h 6478493"/>
              <a:gd name="connsiteX4" fmla="*/ 2894765 w 6461397"/>
              <a:gd name="connsiteY4" fmla="*/ 4241 h 6478493"/>
              <a:gd name="connsiteX5" fmla="*/ 2914643 w 6461397"/>
              <a:gd name="connsiteY5" fmla="*/ 677002 h 6478493"/>
              <a:gd name="connsiteX6" fmla="*/ 2576711 w 6461397"/>
              <a:gd name="connsiteY6" fmla="*/ 1256571 h 6478493"/>
              <a:gd name="connsiteX7" fmla="*/ 2387868 w 6461397"/>
              <a:gd name="connsiteY7" fmla="*/ 1743588 h 6478493"/>
              <a:gd name="connsiteX8" fmla="*/ 2566774 w 6461397"/>
              <a:gd name="connsiteY8" fmla="*/ 2426553 h 6478493"/>
              <a:gd name="connsiteX9" fmla="*/ 2845069 w 6461397"/>
              <a:gd name="connsiteY9" fmla="*/ 2995918 h 6478493"/>
              <a:gd name="connsiteX10" fmla="*/ 4524783 w 6461397"/>
              <a:gd name="connsiteY10" fmla="*/ 3062393 h 6478493"/>
              <a:gd name="connsiteX11" fmla="*/ 5528633 w 6461397"/>
              <a:gd name="connsiteY11" fmla="*/ 3827971 h 6478493"/>
              <a:gd name="connsiteX12" fmla="*/ 5896382 w 6461397"/>
              <a:gd name="connsiteY12" fmla="*/ 5010727 h 6478493"/>
              <a:gd name="connsiteX13" fmla="*/ 6433096 w 6461397"/>
              <a:gd name="connsiteY13" fmla="*/ 4672796 h 6478493"/>
              <a:gd name="connsiteX14" fmla="*/ 6343645 w 6461397"/>
              <a:gd name="connsiteY14" fmla="*/ 5338453 h 6478493"/>
              <a:gd name="connsiteX15" fmla="*/ 5796990 w 6461397"/>
              <a:gd name="connsiteY15" fmla="*/ 5875431 h 6478493"/>
              <a:gd name="connsiteX16" fmla="*/ 5280156 w 6461397"/>
              <a:gd name="connsiteY16" fmla="*/ 6382327 h 6478493"/>
              <a:gd name="connsiteX17" fmla="*/ 2805313 w 6461397"/>
              <a:gd name="connsiteY17" fmla="*/ 6402205 h 6478493"/>
              <a:gd name="connsiteX18" fmla="*/ 3729651 w 6461397"/>
              <a:gd name="connsiteY18" fmla="*/ 5577258 h 6478493"/>
              <a:gd name="connsiteX19" fmla="*/ 2397808 w 6461397"/>
              <a:gd name="connsiteY19" fmla="*/ 5030605 h 6478493"/>
              <a:gd name="connsiteX20" fmla="*/ 2010182 w 6461397"/>
              <a:gd name="connsiteY20" fmla="*/ 6123910 h 6478493"/>
              <a:gd name="connsiteX21" fmla="*/ 897000 w 6461397"/>
              <a:gd name="connsiteY21" fmla="*/ 6173605 h 6478493"/>
              <a:gd name="connsiteX22" fmla="*/ 1443652 w 6461397"/>
              <a:gd name="connsiteY22" fmla="*/ 5328779 h 6478493"/>
              <a:gd name="connsiteX23" fmla="*/ 817486 w 6461397"/>
              <a:gd name="connsiteY23" fmla="*/ 4474014 h 6478493"/>
              <a:gd name="connsiteX24" fmla="*/ 668399 w 6461397"/>
              <a:gd name="connsiteY24" fmla="*/ 3331014 h 6478493"/>
              <a:gd name="connsiteX25" fmla="*/ 270834 w 6461397"/>
              <a:gd name="connsiteY25" fmla="*/ 3026515 h 6478493"/>
              <a:gd name="connsiteX26" fmla="*/ 12417 w 6461397"/>
              <a:gd name="connsiteY26" fmla="*/ 2585580 h 6478493"/>
              <a:gd name="connsiteX27" fmla="*/ 668400 w 6461397"/>
              <a:gd name="connsiteY27" fmla="*/ 1939536 h 6478493"/>
              <a:gd name="connsiteX28" fmla="*/ 1384017 w 6461397"/>
              <a:gd name="connsiteY28" fmla="*/ 1681117 h 6478493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387868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626408 w 6461397"/>
              <a:gd name="connsiteY8" fmla="*/ 2386749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715860 w 6461397"/>
              <a:gd name="connsiteY8" fmla="*/ 2217783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61397" h="6478445">
                <a:moveTo>
                  <a:pt x="1384017" y="1681069"/>
                </a:moveTo>
                <a:cubicBezTo>
                  <a:pt x="1567891" y="1464021"/>
                  <a:pt x="1645748" y="925433"/>
                  <a:pt x="1771644" y="637198"/>
                </a:cubicBezTo>
                <a:cubicBezTo>
                  <a:pt x="1897540" y="348963"/>
                  <a:pt x="2043313" y="-2001"/>
                  <a:pt x="2308356" y="1356"/>
                </a:cubicBezTo>
                <a:cubicBezTo>
                  <a:pt x="2573399" y="4713"/>
                  <a:pt x="2369646" y="358692"/>
                  <a:pt x="2467381" y="359165"/>
                </a:cubicBezTo>
                <a:cubicBezTo>
                  <a:pt x="2565116" y="359638"/>
                  <a:pt x="2621438" y="60558"/>
                  <a:pt x="2894765" y="4193"/>
                </a:cubicBezTo>
                <a:cubicBezTo>
                  <a:pt x="3168092" y="-52172"/>
                  <a:pt x="2951087" y="474859"/>
                  <a:pt x="2914643" y="676954"/>
                </a:cubicBezTo>
                <a:cubicBezTo>
                  <a:pt x="2878199" y="879049"/>
                  <a:pt x="2745676" y="1039002"/>
                  <a:pt x="2676102" y="1216766"/>
                </a:cubicBezTo>
                <a:cubicBezTo>
                  <a:pt x="2606528" y="1394530"/>
                  <a:pt x="2490573" y="1576704"/>
                  <a:pt x="2497199" y="1743540"/>
                </a:cubicBezTo>
                <a:cubicBezTo>
                  <a:pt x="2503825" y="1910376"/>
                  <a:pt x="2657882" y="2009061"/>
                  <a:pt x="2715860" y="2217783"/>
                </a:cubicBezTo>
                <a:cubicBezTo>
                  <a:pt x="2773838" y="2426505"/>
                  <a:pt x="2543582" y="2855110"/>
                  <a:pt x="2845069" y="2995870"/>
                </a:cubicBezTo>
                <a:cubicBezTo>
                  <a:pt x="3146556" y="3136630"/>
                  <a:pt x="4046048" y="2936922"/>
                  <a:pt x="4524783" y="3062345"/>
                </a:cubicBezTo>
                <a:cubicBezTo>
                  <a:pt x="5003518" y="3187768"/>
                  <a:pt x="5300033" y="3503201"/>
                  <a:pt x="5528633" y="3827923"/>
                </a:cubicBezTo>
                <a:cubicBezTo>
                  <a:pt x="5757233" y="4152645"/>
                  <a:pt x="5745638" y="4869875"/>
                  <a:pt x="5896382" y="5010679"/>
                </a:cubicBezTo>
                <a:cubicBezTo>
                  <a:pt x="6047126" y="5151483"/>
                  <a:pt x="6358552" y="4618127"/>
                  <a:pt x="6433096" y="4672748"/>
                </a:cubicBezTo>
                <a:cubicBezTo>
                  <a:pt x="6507640" y="4727369"/>
                  <a:pt x="6419845" y="5137966"/>
                  <a:pt x="6343645" y="5338405"/>
                </a:cubicBezTo>
                <a:cubicBezTo>
                  <a:pt x="6267445" y="5538844"/>
                  <a:pt x="5974238" y="5701404"/>
                  <a:pt x="5796990" y="5875383"/>
                </a:cubicBezTo>
                <a:cubicBezTo>
                  <a:pt x="5619742" y="6049362"/>
                  <a:pt x="5778769" y="6294483"/>
                  <a:pt x="5280156" y="6382279"/>
                </a:cubicBezTo>
                <a:cubicBezTo>
                  <a:pt x="4781543" y="6470075"/>
                  <a:pt x="3063730" y="6536335"/>
                  <a:pt x="2805313" y="6402157"/>
                </a:cubicBezTo>
                <a:cubicBezTo>
                  <a:pt x="2546896" y="6267979"/>
                  <a:pt x="3966534" y="5775993"/>
                  <a:pt x="3729651" y="5577210"/>
                </a:cubicBezTo>
                <a:cubicBezTo>
                  <a:pt x="3492768" y="5378427"/>
                  <a:pt x="2684386" y="4939448"/>
                  <a:pt x="2397808" y="5030557"/>
                </a:cubicBezTo>
                <a:cubicBezTo>
                  <a:pt x="2111230" y="5121666"/>
                  <a:pt x="2260317" y="5933362"/>
                  <a:pt x="2010182" y="6123862"/>
                </a:cubicBezTo>
                <a:cubicBezTo>
                  <a:pt x="1760047" y="6314362"/>
                  <a:pt x="991422" y="6306079"/>
                  <a:pt x="897000" y="6173557"/>
                </a:cubicBezTo>
                <a:cubicBezTo>
                  <a:pt x="802578" y="6041035"/>
                  <a:pt x="1456904" y="5611996"/>
                  <a:pt x="1443652" y="5328731"/>
                </a:cubicBezTo>
                <a:cubicBezTo>
                  <a:pt x="1430400" y="5045466"/>
                  <a:pt x="963260" y="4810240"/>
                  <a:pt x="817486" y="4473966"/>
                </a:cubicBezTo>
                <a:cubicBezTo>
                  <a:pt x="671712" y="4137692"/>
                  <a:pt x="759508" y="3572216"/>
                  <a:pt x="668399" y="3330966"/>
                </a:cubicBezTo>
                <a:cubicBezTo>
                  <a:pt x="577290" y="3089716"/>
                  <a:pt x="380164" y="3150706"/>
                  <a:pt x="270834" y="3026467"/>
                </a:cubicBezTo>
                <a:cubicBezTo>
                  <a:pt x="161504" y="2902228"/>
                  <a:pt x="-53844" y="2766695"/>
                  <a:pt x="12417" y="2585532"/>
                </a:cubicBezTo>
                <a:cubicBezTo>
                  <a:pt x="78678" y="2404369"/>
                  <a:pt x="439800" y="2090232"/>
                  <a:pt x="668400" y="1939488"/>
                </a:cubicBezTo>
                <a:cubicBezTo>
                  <a:pt x="897000" y="1788744"/>
                  <a:pt x="1200143" y="1898117"/>
                  <a:pt x="1384017" y="1681069"/>
                </a:cubicBezTo>
                <a:close/>
              </a:path>
            </a:pathLst>
          </a:cu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F55987-3650-CCA0-F4A9-19B06F30871E}"/>
                  </a:ext>
                </a:extLst>
              </p:cNvPr>
              <p:cNvSpPr txBox="1"/>
              <p:nvPr/>
            </p:nvSpPr>
            <p:spPr>
              <a:xfrm>
                <a:off x="6340927" y="4591761"/>
                <a:ext cx="1491114" cy="9233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dirty="0" smtClean="0">
                          <a:latin typeface="Cambria Math" panose="02040503050406030204" pitchFamily="18" charset="0"/>
                        </a:rPr>
                        <m:t>231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F55987-3650-CCA0-F4A9-19B06F308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927" y="4591761"/>
                <a:ext cx="149111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E2476C-DA08-2DD0-95BC-F4BE11A2E272}"/>
                  </a:ext>
                </a:extLst>
              </p:cNvPr>
              <p:cNvSpPr txBox="1"/>
              <p:nvPr/>
            </p:nvSpPr>
            <p:spPr>
              <a:xfrm>
                <a:off x="2280535" y="4591761"/>
                <a:ext cx="2202847" cy="9233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≥231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E2476C-DA08-2DD0-95BC-F4BE11A2E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535" y="4591761"/>
                <a:ext cx="2202847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29D547B-06C7-38F0-B11B-B61FCA220422}"/>
              </a:ext>
            </a:extLst>
          </p:cNvPr>
          <p:cNvSpPr txBox="1"/>
          <p:nvPr/>
        </p:nvSpPr>
        <p:spPr>
          <a:xfrm>
            <a:off x="3103663" y="5515091"/>
            <a:ext cx="500489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5400" dirty="0"/>
              <a:t>Not Independent</a:t>
            </a:r>
          </a:p>
        </p:txBody>
      </p:sp>
    </p:spTree>
    <p:extLst>
      <p:ext uri="{BB962C8B-B14F-4D97-AF65-F5344CB8AC3E}">
        <p14:creationId xmlns:p14="http://schemas.microsoft.com/office/powerpoint/2010/main" val="41643787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2EF279-1938-7F7B-7509-BCB5A773E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78B12E-8C7A-5DEC-217E-E8D35713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CA998A-393D-9E81-67D3-7DC7A397B757}"/>
              </a:ext>
            </a:extLst>
          </p:cNvPr>
          <p:cNvSpPr txBox="1"/>
          <p:nvPr/>
        </p:nvSpPr>
        <p:spPr>
          <a:xfrm>
            <a:off x="468386" y="147303"/>
            <a:ext cx="108172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This type of independence is different from the notion of</a:t>
            </a:r>
          </a:p>
          <a:p>
            <a:r>
              <a:rPr lang="en-US" sz="3600" dirty="0"/>
              <a:t> independence in terms of statistics and probability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7FA38-85CF-D4E2-D9FE-40AD72427B36}"/>
              </a:ext>
            </a:extLst>
          </p:cNvPr>
          <p:cNvSpPr txBox="1"/>
          <p:nvPr/>
        </p:nvSpPr>
        <p:spPr>
          <a:xfrm>
            <a:off x="696953" y="1661364"/>
            <a:ext cx="108432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This is in terms of if the probability distribution factorizes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745E54-54C5-6F6F-8469-C081CF014C0F}"/>
                  </a:ext>
                </a:extLst>
              </p:cNvPr>
              <p:cNvSpPr txBox="1"/>
              <p:nvPr/>
            </p:nvSpPr>
            <p:spPr>
              <a:xfrm>
                <a:off x="154277" y="2551837"/>
                <a:ext cx="11380551" cy="175432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That is, if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is the probability that a particular rabbit </a:t>
                </a:r>
              </a:p>
              <a:p>
                <a:r>
                  <a:rPr lang="en-US" sz="3600" dirty="0"/>
                  <a:t>farm has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600" dirty="0"/>
                  <a:t> females and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600" dirty="0"/>
                  <a:t> males, the distributions of males </a:t>
                </a: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and females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are independent if: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745E54-54C5-6F6F-8469-C081CF014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77" y="2551837"/>
                <a:ext cx="11380551" cy="1754326"/>
              </a:xfrm>
              <a:prstGeom prst="rect">
                <a:avLst/>
              </a:prstGeom>
              <a:blipFill>
                <a:blip r:embed="rId2"/>
                <a:stretch>
                  <a:fillRect l="-1607" t="-5575" r="-643" b="-12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7E8D35-2AD6-D6D3-F4FA-F0559D65DAF6}"/>
                  </a:ext>
                </a:extLst>
              </p:cNvPr>
              <p:cNvSpPr txBox="1"/>
              <p:nvPr/>
            </p:nvSpPr>
            <p:spPr>
              <a:xfrm>
                <a:off x="1448840" y="4567061"/>
                <a:ext cx="5371663" cy="76944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400" dirty="0"/>
                  <a:t>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7E8D35-2AD6-D6D3-F4FA-F0559D65D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840" y="4567061"/>
                <a:ext cx="537166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5112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BC939A-0DA9-0220-1E20-1389DA42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72316D-A867-8686-2FCB-187F007F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48A6D8-43BF-6C7E-0CF0-C3E2550A7CFB}"/>
              </a:ext>
            </a:extLst>
          </p:cNvPr>
          <p:cNvSpPr txBox="1"/>
          <p:nvPr/>
        </p:nvSpPr>
        <p:spPr>
          <a:xfrm>
            <a:off x="279204" y="679811"/>
            <a:ext cx="115389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We have two notions of independence, one based on the</a:t>
            </a:r>
          </a:p>
          <a:p>
            <a:r>
              <a:rPr lang="en-US" sz="3600" dirty="0"/>
              <a:t> variables themselves and one on the probability distribution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C25A6C-7DF9-58A9-35F5-158E789C8055}"/>
              </a:ext>
            </a:extLst>
          </p:cNvPr>
          <p:cNvSpPr txBox="1"/>
          <p:nvPr/>
        </p:nvSpPr>
        <p:spPr>
          <a:xfrm>
            <a:off x="279204" y="2274838"/>
            <a:ext cx="12043682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The orthogonal directions in phase space are independent in </a:t>
            </a:r>
          </a:p>
          <a:p>
            <a:r>
              <a:rPr lang="en-US" sz="3600" dirty="0"/>
              <a:t>the first, stronger sense. Since the degrees of freedom are </a:t>
            </a:r>
          </a:p>
          <a:p>
            <a:r>
              <a:rPr lang="en-US" sz="3600" dirty="0"/>
              <a:t>Independent regardless of the probability distribution one may </a:t>
            </a:r>
          </a:p>
          <a:p>
            <a:r>
              <a:rPr lang="en-US" sz="3600" dirty="0"/>
              <a:t>put on top of them</a:t>
            </a:r>
          </a:p>
        </p:txBody>
      </p:sp>
    </p:spTree>
    <p:extLst>
      <p:ext uri="{BB962C8B-B14F-4D97-AF65-F5344CB8AC3E}">
        <p14:creationId xmlns:p14="http://schemas.microsoft.com/office/powerpoint/2010/main" val="3107354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CBFB69-81AB-2181-DC41-8365252B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EB0BBF-3B61-71EF-0479-A39419CA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0412A4-5848-B3E7-A1BE-D3C59C1149FA}"/>
              </a:ext>
            </a:extLst>
          </p:cNvPr>
          <p:cNvSpPr txBox="1"/>
          <p:nvPr/>
        </p:nvSpPr>
        <p:spPr>
          <a:xfrm>
            <a:off x="201217" y="346597"/>
            <a:ext cx="1199078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Note that there is a link between the two types of independent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5AB509-50A1-527B-1F88-F538217C0F84}"/>
                  </a:ext>
                </a:extLst>
              </p:cNvPr>
              <p:cNvSpPr txBox="1"/>
              <p:nvPr/>
            </p:nvSpPr>
            <p:spPr>
              <a:xfrm>
                <a:off x="201217" y="1134428"/>
                <a:ext cx="11358687" cy="120032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Given any distribution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3600" dirty="0"/>
                  <a:t> on females, we can choose any </a:t>
                </a:r>
              </a:p>
              <a:p>
                <a:r>
                  <a:rPr lang="en-US" sz="3600" dirty="0"/>
                  <a:t>distribution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3600" dirty="0"/>
                  <a:t> on males and set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5AB509-50A1-527B-1F88-F538217C0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17" y="1134428"/>
                <a:ext cx="11358687" cy="1200329"/>
              </a:xfrm>
              <a:prstGeom prst="rect">
                <a:avLst/>
              </a:prstGeom>
              <a:blipFill>
                <a:blip r:embed="rId2"/>
                <a:stretch>
                  <a:fillRect l="-1610" t="-7614" r="-698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8CD0E9-85AD-4DA8-1333-7A184D544F4B}"/>
                  </a:ext>
                </a:extLst>
              </p:cNvPr>
              <p:cNvSpPr txBox="1"/>
              <p:nvPr/>
            </p:nvSpPr>
            <p:spPr>
              <a:xfrm>
                <a:off x="201217" y="2346783"/>
                <a:ext cx="11377858" cy="120032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However, suppose choose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3600" dirty="0"/>
                  <a:t> and want to find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3600" dirty="0"/>
                  <a:t> </a:t>
                </a:r>
              </a:p>
              <a:p>
                <a:r>
                  <a:rPr lang="en-US" sz="3600" dirty="0"/>
                  <a:t>such that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8CD0E9-85AD-4DA8-1333-7A184D544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17" y="2346783"/>
                <a:ext cx="11377858" cy="1200329"/>
              </a:xfrm>
              <a:prstGeom prst="rect">
                <a:avLst/>
              </a:prstGeom>
              <a:blipFill>
                <a:blip r:embed="rId3"/>
                <a:stretch>
                  <a:fillRect l="-1608" t="-8122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3781A3-A647-5D5E-C788-F4B8DDA8FCDD}"/>
                  </a:ext>
                </a:extLst>
              </p:cNvPr>
              <p:cNvSpPr txBox="1"/>
              <p:nvPr/>
            </p:nvSpPr>
            <p:spPr>
              <a:xfrm>
                <a:off x="201217" y="3547112"/>
                <a:ext cx="11571053" cy="120032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The probability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must be zero for all values smaller </a:t>
                </a:r>
              </a:p>
              <a:p>
                <a:r>
                  <a:rPr lang="en-US" sz="3600" dirty="0"/>
                  <a:t>than the greatest value of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6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3600" dirty="0">
                    <a:latin typeface="Cambria Math" panose="02040503050406030204" pitchFamily="18" charset="0"/>
                  </a:rPr>
                  <a:t>such that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3781A3-A647-5D5E-C788-F4B8DDA8F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17" y="3547112"/>
                <a:ext cx="11571053" cy="1200329"/>
              </a:xfrm>
              <a:prstGeom prst="rect">
                <a:avLst/>
              </a:prstGeom>
              <a:blipFill>
                <a:blip r:embed="rId4"/>
                <a:stretch>
                  <a:fillRect l="-1581" t="-8122" r="-685" b="-18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C21565-9AFC-AE4A-809B-3D82E24FD3E6}"/>
                  </a:ext>
                </a:extLst>
              </p:cNvPr>
              <p:cNvSpPr txBox="1"/>
              <p:nvPr/>
            </p:nvSpPr>
            <p:spPr>
              <a:xfrm>
                <a:off x="201216" y="4747441"/>
                <a:ext cx="9163021" cy="175432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If there is no greatest value for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600" dirty="0"/>
                  <a:t>, for example if</a:t>
                </a:r>
              </a:p>
              <a:p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600" dirty="0"/>
                  <a:t> follows a geometric distribution, no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3600" b="0" dirty="0"/>
              </a:p>
              <a:p>
                <a:r>
                  <a:rPr lang="en-US" sz="3600" dirty="0"/>
                  <a:t>Can be independent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C21565-9AFC-AE4A-809B-3D82E24FD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16" y="4747441"/>
                <a:ext cx="9163021" cy="1754326"/>
              </a:xfrm>
              <a:prstGeom prst="rect">
                <a:avLst/>
              </a:prstGeom>
              <a:blipFill>
                <a:blip r:embed="rId5"/>
                <a:stretch>
                  <a:fillRect l="-1996" t="-5556" r="-133" b="-1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2603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1A5219-B2D2-BA62-5084-8C68FE58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E0F02E-F1DE-118D-B928-3B79D341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F4223-FBB3-353D-89E0-37D461BBFDB9}"/>
              </a:ext>
            </a:extLst>
          </p:cNvPr>
          <p:cNvSpPr txBox="1"/>
          <p:nvPr/>
        </p:nvSpPr>
        <p:spPr>
          <a:xfrm>
            <a:off x="201217" y="346597"/>
            <a:ext cx="253787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Conclusions: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37DEC4-1046-6D96-81DC-FBD24FDCBD9B}"/>
              </a:ext>
            </a:extLst>
          </p:cNvPr>
          <p:cNvSpPr txBox="1"/>
          <p:nvPr/>
        </p:nvSpPr>
        <p:spPr>
          <a:xfrm>
            <a:off x="0" y="1057937"/>
            <a:ext cx="1068215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(IND-DOF) The system is decomposable into independent DOFs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17DC3-2201-12AF-BA26-5D1626134A66}"/>
              </a:ext>
            </a:extLst>
          </p:cNvPr>
          <p:cNvSpPr txBox="1"/>
          <p:nvPr/>
        </p:nvSpPr>
        <p:spPr>
          <a:xfrm>
            <a:off x="0" y="1801782"/>
            <a:ext cx="11503085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(IND-STAT) The system allows statistically independent distributions 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over each DOF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9F994-F0CE-3CAC-4C11-A071BA0888D1}"/>
              </a:ext>
            </a:extLst>
          </p:cNvPr>
          <p:cNvSpPr txBox="1"/>
          <p:nvPr/>
        </p:nvSpPr>
        <p:spPr>
          <a:xfrm>
            <a:off x="0" y="3038070"/>
            <a:ext cx="12268743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(IND-INFO) The system allows informationally independent distributions 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over each DOF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BE571-E37F-70EE-CC06-B89BCA2F435D}"/>
              </a:ext>
            </a:extLst>
          </p:cNvPr>
          <p:cNvSpPr txBox="1"/>
          <p:nvPr/>
        </p:nvSpPr>
        <p:spPr>
          <a:xfrm>
            <a:off x="0" y="4274358"/>
            <a:ext cx="93916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(IND-UNC) The system allows peaked distributions 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where the uncertainty is the product of the uncertainty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on each DOF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7F7F2C-A72B-647A-1657-AF883BCF1A90}"/>
                  </a:ext>
                </a:extLst>
              </p:cNvPr>
              <p:cNvSpPr txBox="1"/>
              <p:nvPr/>
            </p:nvSpPr>
            <p:spPr>
              <a:xfrm>
                <a:off x="2739091" y="346597"/>
                <a:ext cx="9229578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IND-DOF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IND-STAT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IND-INFO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IND-UNC</a:t>
                </a:r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7F7F2C-A72B-647A-1657-AF883BCF1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091" y="346597"/>
                <a:ext cx="9229578" cy="646331"/>
              </a:xfrm>
              <a:prstGeom prst="rect">
                <a:avLst/>
              </a:prstGeom>
              <a:blipFill>
                <a:blip r:embed="rId2"/>
                <a:stretch>
                  <a:fillRect l="-1982" t="-15094" r="-1123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0825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764C98-0EA1-3A95-4786-32F7A4F2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45DB6B-D14B-4082-482D-34C57347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B623DCF-D5DF-972B-C42D-D25501D19CB7}"/>
                  </a:ext>
                </a:extLst>
              </p:cNvPr>
              <p:cNvSpPr/>
              <p:nvPr/>
            </p:nvSpPr>
            <p:spPr>
              <a:xfrm>
                <a:off x="9923086" y="817270"/>
                <a:ext cx="2253757" cy="5854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𝑞𝑞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B623DCF-D5DF-972B-C42D-D25501D19C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086" y="817270"/>
                <a:ext cx="2253757" cy="5854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6A3B12-30EC-DC3B-A708-831299D2BF59}"/>
                  </a:ext>
                </a:extLst>
              </p:cNvPr>
              <p:cNvSpPr/>
              <p:nvPr/>
            </p:nvSpPr>
            <p:spPr>
              <a:xfrm>
                <a:off x="8645123" y="1577340"/>
                <a:ext cx="3480183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6A3B12-30EC-DC3B-A708-831299D2BF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5123" y="1577340"/>
                <a:ext cx="3480183" cy="708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A16FF79-89D9-7552-3180-27D50516AE2E}"/>
                  </a:ext>
                </a:extLst>
              </p:cNvPr>
              <p:cNvSpPr/>
              <p:nvPr/>
            </p:nvSpPr>
            <p:spPr>
              <a:xfrm>
                <a:off x="8399651" y="810198"/>
                <a:ext cx="1546064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A16FF79-89D9-7552-3180-27D50516A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651" y="810198"/>
                <a:ext cx="1546064" cy="5852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D524F3-211C-AEF0-4658-8BAA3310FF75}"/>
                  </a:ext>
                </a:extLst>
              </p:cNvPr>
              <p:cNvSpPr txBox="1"/>
              <p:nvPr/>
            </p:nvSpPr>
            <p:spPr>
              <a:xfrm>
                <a:off x="9220119" y="2348197"/>
                <a:ext cx="2330190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D524F3-211C-AEF0-4658-8BAA3310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119" y="2348197"/>
                <a:ext cx="2330190" cy="405624"/>
              </a:xfrm>
              <a:prstGeom prst="rect">
                <a:avLst/>
              </a:prstGeom>
              <a:blipFill>
                <a:blip r:embed="rId6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2D690C2-3A3D-062C-0E67-2850E33E8C14}"/>
                  </a:ext>
                </a:extLst>
              </p:cNvPr>
              <p:cNvSpPr/>
              <p:nvPr/>
            </p:nvSpPr>
            <p:spPr>
              <a:xfrm>
                <a:off x="8533828" y="2889123"/>
                <a:ext cx="1727524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2D690C2-3A3D-062C-0E67-2850E33E8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828" y="2889123"/>
                <a:ext cx="1727524" cy="423770"/>
              </a:xfrm>
              <a:prstGeom prst="rect">
                <a:avLst/>
              </a:prstGeom>
              <a:blipFill>
                <a:blip r:embed="rId7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69D672-2A36-35D4-8735-F68C5CB896C5}"/>
                  </a:ext>
                </a:extLst>
              </p:cNvPr>
              <p:cNvSpPr/>
              <p:nvPr/>
            </p:nvSpPr>
            <p:spPr>
              <a:xfrm>
                <a:off x="10394448" y="2887906"/>
                <a:ext cx="1730858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69D672-2A36-35D4-8735-F68C5CB89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448" y="2887906"/>
                <a:ext cx="1730858" cy="423770"/>
              </a:xfrm>
              <a:prstGeom prst="rect">
                <a:avLst/>
              </a:prstGeom>
              <a:blipFill>
                <a:blip r:embed="rId8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16DCED-3619-0083-6848-EC6EBD3ED48C}"/>
                  </a:ext>
                </a:extLst>
              </p:cNvPr>
              <p:cNvSpPr txBox="1"/>
              <p:nvPr/>
            </p:nvSpPr>
            <p:spPr>
              <a:xfrm>
                <a:off x="3079876" y="1700327"/>
                <a:ext cx="1990288" cy="647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/>
                            </a:rPr>
                            <m:t>𝑆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16DCED-3619-0083-6848-EC6EBD3ED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876" y="1700327"/>
                <a:ext cx="1990288" cy="6478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CA12AEC-B651-D013-080A-A037F51A8782}"/>
                  </a:ext>
                </a:extLst>
              </p:cNvPr>
              <p:cNvSpPr/>
              <p:nvPr/>
            </p:nvSpPr>
            <p:spPr>
              <a:xfrm>
                <a:off x="3792350" y="555487"/>
                <a:ext cx="4376904" cy="1188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CA12AEC-B651-D013-080A-A037F51A8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350" y="555487"/>
                <a:ext cx="4376904" cy="11882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799B6BC-76BC-7B38-AA1A-889F65F615C3}"/>
                  </a:ext>
                </a:extLst>
              </p:cNvPr>
              <p:cNvSpPr/>
              <p:nvPr/>
            </p:nvSpPr>
            <p:spPr>
              <a:xfrm>
                <a:off x="1000640" y="2548305"/>
                <a:ext cx="6636625" cy="11991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799B6BC-76BC-7B38-AA1A-889F65F615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40" y="2548305"/>
                <a:ext cx="6636625" cy="119911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2E670DE-4A84-E113-0ABA-5B5E1577E8CF}"/>
                  </a:ext>
                </a:extLst>
              </p:cNvPr>
              <p:cNvSpPr/>
              <p:nvPr/>
            </p:nvSpPr>
            <p:spPr>
              <a:xfrm>
                <a:off x="29199" y="625616"/>
                <a:ext cx="3540521" cy="968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2E670DE-4A84-E113-0ABA-5B5E1577E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9" y="625616"/>
                <a:ext cx="3540521" cy="9687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29925D-8285-8233-8EEB-977A9A8F7AFD}"/>
                  </a:ext>
                </a:extLst>
              </p:cNvPr>
              <p:cNvSpPr txBox="1"/>
              <p:nvPr/>
            </p:nvSpPr>
            <p:spPr>
              <a:xfrm>
                <a:off x="2510509" y="3891927"/>
                <a:ext cx="3616888" cy="593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29925D-8285-8233-8EEB-977A9A8F7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509" y="3891927"/>
                <a:ext cx="3616888" cy="59362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B349AF-B853-942B-BDBC-1F0C9353B436}"/>
                  </a:ext>
                </a:extLst>
              </p:cNvPr>
              <p:cNvSpPr/>
              <p:nvPr/>
            </p:nvSpPr>
            <p:spPr>
              <a:xfrm>
                <a:off x="1160312" y="4692825"/>
                <a:ext cx="3091103" cy="7870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B349AF-B853-942B-BDBC-1F0C9353B4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312" y="4692825"/>
                <a:ext cx="3091103" cy="7870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D182E14-807D-95B6-13A6-4EC6337B75E1}"/>
                  </a:ext>
                </a:extLst>
              </p:cNvPr>
              <p:cNvSpPr/>
              <p:nvPr/>
            </p:nvSpPr>
            <p:spPr>
              <a:xfrm>
                <a:off x="4569823" y="4731553"/>
                <a:ext cx="3115148" cy="681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D182E14-807D-95B6-13A6-4EC6337B75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823" y="4731553"/>
                <a:ext cx="3115148" cy="6815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2CA6B8D3-28AC-2FE9-5D8B-79B2602AB7E0}"/>
              </a:ext>
            </a:extLst>
          </p:cNvPr>
          <p:cNvSpPr txBox="1"/>
          <p:nvPr/>
        </p:nvSpPr>
        <p:spPr>
          <a:xfrm>
            <a:off x="3205205" y="5691739"/>
            <a:ext cx="193194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(SF-ND)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A1929-1B46-A702-B74D-167669E2F357}"/>
              </a:ext>
            </a:extLst>
          </p:cNvPr>
          <p:cNvSpPr txBox="1"/>
          <p:nvPr/>
        </p:nvSpPr>
        <p:spPr>
          <a:xfrm>
            <a:off x="9786172" y="81723"/>
            <a:ext cx="1754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Single DOF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938E8-3A00-8101-EED1-4F94CC195B0F}"/>
              </a:ext>
            </a:extLst>
          </p:cNvPr>
          <p:cNvSpPr txBox="1"/>
          <p:nvPr/>
        </p:nvSpPr>
        <p:spPr>
          <a:xfrm>
            <a:off x="9605610" y="3457849"/>
            <a:ext cx="157767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(HM-G)</a:t>
            </a:r>
          </a:p>
        </p:txBody>
      </p:sp>
    </p:spTree>
    <p:extLst>
      <p:ext uri="{BB962C8B-B14F-4D97-AF65-F5344CB8AC3E}">
        <p14:creationId xmlns:p14="http://schemas.microsoft.com/office/powerpoint/2010/main" val="24035282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305C40-9E41-75D2-59B4-4BF5E2D80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257D3F-53A2-DA47-059B-E14ED0C9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53F84-3A02-049D-E179-371880FD35D6}"/>
              </a:ext>
            </a:extLst>
          </p:cNvPr>
          <p:cNvSpPr txBox="1"/>
          <p:nvPr/>
        </p:nvSpPr>
        <p:spPr>
          <a:xfrm>
            <a:off x="119730" y="489817"/>
            <a:ext cx="12243736" cy="20621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These conditions are independent from DR, as we could have a </a:t>
            </a:r>
          </a:p>
          <a:p>
            <a:r>
              <a:rPr lang="en-US" sz="3200" dirty="0"/>
              <a:t>deterministic and reversible system that cannot be broken into separate </a:t>
            </a:r>
          </a:p>
          <a:p>
            <a:r>
              <a:rPr lang="en-US" sz="3200" dirty="0"/>
              <a:t>degrees of freedom, or a that can be broken into separate degrees of </a:t>
            </a:r>
          </a:p>
          <a:p>
            <a:r>
              <a:rPr lang="en-US" sz="3200" dirty="0"/>
              <a:t>freedom that is not deterministic and reversable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7C25D-36B9-889A-F6AD-62D451524042}"/>
              </a:ext>
            </a:extLst>
          </p:cNvPr>
          <p:cNvSpPr txBox="1"/>
          <p:nvPr/>
        </p:nvSpPr>
        <p:spPr>
          <a:xfrm>
            <a:off x="0" y="3156147"/>
            <a:ext cx="1233651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The question then is whether assuming independent degrees of freedom </a:t>
            </a:r>
          </a:p>
          <a:p>
            <a:r>
              <a:rPr lang="en-US" sz="3200" dirty="0"/>
              <a:t>and deterministic and reversible evolution is enough to recover</a:t>
            </a:r>
          </a:p>
          <a:p>
            <a:r>
              <a:rPr lang="en-US" sz="3200" dirty="0"/>
              <a:t>Hamiltonian mechanics.</a:t>
            </a:r>
          </a:p>
        </p:txBody>
      </p:sp>
    </p:spTree>
    <p:extLst>
      <p:ext uri="{BB962C8B-B14F-4D97-AF65-F5344CB8AC3E}">
        <p14:creationId xmlns:p14="http://schemas.microsoft.com/office/powerpoint/2010/main" val="38304412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5A6D37-D86C-ABA3-9C35-8F73CECF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3724C1-226B-D38D-6251-E7D09032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45D905-0E2B-BC47-91EC-FFDDEE87E3BF}"/>
                  </a:ext>
                </a:extLst>
              </p:cNvPr>
              <p:cNvSpPr txBox="1"/>
              <p:nvPr/>
            </p:nvSpPr>
            <p:spPr>
              <a:xfrm>
                <a:off x="-55085" y="191398"/>
                <a:ext cx="5234510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Firstly: can we recover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45D905-0E2B-BC47-91EC-FFDDEE87E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085" y="191398"/>
                <a:ext cx="5234510" cy="646331"/>
              </a:xfrm>
              <a:prstGeom prst="rect">
                <a:avLst/>
              </a:prstGeom>
              <a:blipFill>
                <a:blip r:embed="rId2"/>
                <a:stretch>
                  <a:fillRect l="-3609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88944E0-F6D2-F1EB-0038-71F38E376AFD}"/>
              </a:ext>
            </a:extLst>
          </p:cNvPr>
          <p:cNvSpPr txBox="1"/>
          <p:nvPr/>
        </p:nvSpPr>
        <p:spPr>
          <a:xfrm>
            <a:off x="-55085" y="923171"/>
            <a:ext cx="12182566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Assuming that the configuration can be broken up into </a:t>
            </a:r>
          </a:p>
          <a:p>
            <a:r>
              <a:rPr lang="en-US" sz="3600" dirty="0"/>
              <a:t>independent degrees of freedom we must be able to define the </a:t>
            </a:r>
          </a:p>
          <a:p>
            <a:r>
              <a:rPr lang="en-US" sz="3600" dirty="0"/>
              <a:t>count of configurations for each degree of freedom, and </a:t>
            </a:r>
          </a:p>
          <a:p>
            <a:r>
              <a:rPr lang="en-US" sz="3600" dirty="0"/>
              <a:t>independent degrees of freedom must be orthogonal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5CB35C-8F3B-51EC-4836-248100BF1057}"/>
                  </a:ext>
                </a:extLst>
              </p:cNvPr>
              <p:cNvSpPr txBox="1"/>
              <p:nvPr/>
            </p:nvSpPr>
            <p:spPr>
              <a:xfrm>
                <a:off x="-55085" y="3439989"/>
                <a:ext cx="12444432" cy="230832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The fact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600" dirty="0"/>
                  <a:t> will return zero if it acts on directions belonging</a:t>
                </a:r>
              </a:p>
              <a:p>
                <a:r>
                  <a:rPr lang="en-US" sz="3600" dirty="0"/>
                  <a:t>to independent degrees of freedom, tells us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600" dirty="0"/>
              </a:p>
              <a:p>
                <a:r>
                  <a:rPr lang="en-US" sz="3600" dirty="0"/>
                  <a:t>counts not just configurations, but independent </a:t>
                </a:r>
              </a:p>
              <a:p>
                <a:r>
                  <a:rPr lang="en-US" sz="3600" dirty="0"/>
                  <a:t>configurations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5CB35C-8F3B-51EC-4836-248100BF1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085" y="3439989"/>
                <a:ext cx="12444432" cy="2308324"/>
              </a:xfrm>
              <a:prstGeom prst="rect">
                <a:avLst/>
              </a:prstGeom>
              <a:blipFill>
                <a:blip r:embed="rId3"/>
                <a:stretch>
                  <a:fillRect l="-1519" t="-3958" r="-441" b="-8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276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43FC37-C642-C8C2-328A-E0780FD8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57804B-09CD-4373-54DB-679CD8E3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2B6A7D-75B3-6884-6952-1EB536D5CB02}"/>
                  </a:ext>
                </a:extLst>
              </p:cNvPr>
              <p:cNvSpPr txBox="1"/>
              <p:nvPr/>
            </p:nvSpPr>
            <p:spPr>
              <a:xfrm>
                <a:off x="0" y="205506"/>
                <a:ext cx="6829562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This would seem to restrict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600" dirty="0"/>
                  <a:t> to: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2B6A7D-75B3-6884-6952-1EB536D5C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5506"/>
                <a:ext cx="6829562" cy="646331"/>
              </a:xfrm>
              <a:prstGeom prst="rect">
                <a:avLst/>
              </a:prstGeom>
              <a:blipFill>
                <a:blip r:embed="rId3"/>
                <a:stretch>
                  <a:fillRect l="-2679" t="-15094" r="-205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B48550-D5DA-42B9-2F1E-C72A0F51B8F5}"/>
                  </a:ext>
                </a:extLst>
              </p:cNvPr>
              <p:cNvSpPr txBox="1"/>
              <p:nvPr/>
            </p:nvSpPr>
            <p:spPr>
              <a:xfrm>
                <a:off x="2768005" y="932190"/>
                <a:ext cx="6655989" cy="1966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⋯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⋯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⋮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⋱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B48550-D5DA-42B9-2F1E-C72A0F51B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005" y="932190"/>
                <a:ext cx="6655989" cy="1966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571F63-D3FA-F458-F3F1-19DD97905553}"/>
                  </a:ext>
                </a:extLst>
              </p:cNvPr>
              <p:cNvSpPr txBox="1"/>
              <p:nvPr/>
            </p:nvSpPr>
            <p:spPr>
              <a:xfrm>
                <a:off x="0" y="3038371"/>
                <a:ext cx="12073562" cy="120032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600" dirty="0"/>
                  <a:t> must return the area in each degree of freedom: </a:t>
                </a:r>
              </a:p>
              <a:p>
                <a:r>
                  <a:rPr lang="en-US" sz="3600" dirty="0"/>
                  <a:t>constrains the left matrix of the outer product to the one above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571F63-D3FA-F458-F3F1-19DD97905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38371"/>
                <a:ext cx="12073562" cy="1200329"/>
              </a:xfrm>
              <a:prstGeom prst="rect">
                <a:avLst/>
              </a:prstGeom>
              <a:blipFill>
                <a:blip r:embed="rId5"/>
                <a:stretch>
                  <a:fillRect l="-1514" t="-7614" r="-555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74F317-0131-8B9A-9847-5038F7C79CA6}"/>
                  </a:ext>
                </a:extLst>
              </p:cNvPr>
              <p:cNvSpPr txBox="1"/>
              <p:nvPr/>
            </p:nvSpPr>
            <p:spPr>
              <a:xfrm>
                <a:off x="0" y="4285465"/>
                <a:ext cx="9494074" cy="175432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600" dirty="0"/>
                  <a:t> needs to return zero across independent </a:t>
                </a:r>
              </a:p>
              <a:p>
                <a:r>
                  <a:rPr lang="en-US" sz="3600" dirty="0"/>
                  <a:t>degrees of freedom constrains the right matrix of </a:t>
                </a:r>
              </a:p>
              <a:p>
                <a:r>
                  <a:rPr lang="en-US" sz="3600" dirty="0"/>
                  <a:t>the outer product to be diagonal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74F317-0131-8B9A-9847-5038F7C79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85465"/>
                <a:ext cx="9494074" cy="1754326"/>
              </a:xfrm>
              <a:prstGeom prst="rect">
                <a:avLst/>
              </a:prstGeom>
              <a:blipFill>
                <a:blip r:embed="rId6"/>
                <a:stretch>
                  <a:fillRect l="-1927" t="-5556" r="-963" b="-1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6573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50A515-3D14-C962-4AD4-DF144F23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2F06AB-F5E6-F2DA-6EC4-D1F334F0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9D7579-10FF-3E6C-1173-03DA00EE6D80}"/>
                  </a:ext>
                </a:extLst>
              </p:cNvPr>
              <p:cNvSpPr txBox="1"/>
              <p:nvPr/>
            </p:nvSpPr>
            <p:spPr>
              <a:xfrm>
                <a:off x="119730" y="150422"/>
                <a:ext cx="11125803" cy="60080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Note: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are not only variable that form independent DOFs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9D7579-10FF-3E6C-1173-03DA00EE6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150422"/>
                <a:ext cx="11125803" cy="600805"/>
              </a:xfrm>
              <a:prstGeom prst="rect">
                <a:avLst/>
              </a:prstGeom>
              <a:blipFill>
                <a:blip r:embed="rId2"/>
                <a:stretch>
                  <a:fillRect l="-1425" t="-9184" r="-438" b="-34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6A8AF0-BFA2-4467-5227-43915D813DE9}"/>
                  </a:ext>
                </a:extLst>
              </p:cNvPr>
              <p:cNvSpPr txBox="1"/>
              <p:nvPr/>
            </p:nvSpPr>
            <p:spPr>
              <a:xfrm>
                <a:off x="0" y="974851"/>
                <a:ext cx="11917943" cy="107721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If we take two independent DOFs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/>
                  <a:t>, and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/>
                  <a:t>, they will </a:t>
                </a:r>
              </a:p>
              <a:p>
                <a:r>
                  <a:rPr lang="en-US" sz="3200" dirty="0"/>
                  <a:t>also form independent degrees of freedom.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6A8AF0-BFA2-4467-5227-43915D813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74851"/>
                <a:ext cx="11917943" cy="1077218"/>
              </a:xfrm>
              <a:prstGeom prst="rect">
                <a:avLst/>
              </a:prstGeom>
              <a:blipFill>
                <a:blip r:embed="rId3"/>
                <a:stretch>
                  <a:fillRect l="-1279" t="-6780" r="-256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5364FD-A380-A6AB-14B2-72AF955C3F40}"/>
                  </a:ext>
                </a:extLst>
              </p:cNvPr>
              <p:cNvSpPr txBox="1"/>
              <p:nvPr/>
            </p:nvSpPr>
            <p:spPr>
              <a:xfrm>
                <a:off x="2033541" y="2484215"/>
                <a:ext cx="8124917" cy="70788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400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4000" dirty="0"/>
                  <a:t> defines orthogonality for all DOFs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5364FD-A380-A6AB-14B2-72AF955C3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541" y="2484215"/>
                <a:ext cx="8124917" cy="707886"/>
              </a:xfrm>
              <a:prstGeom prst="rect">
                <a:avLst/>
              </a:prstGeom>
              <a:blipFill>
                <a:blip r:embed="rId4"/>
                <a:stretch>
                  <a:fillRect t="-15517" r="-1652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834E9F-26AD-482B-9698-4990E1AEDB55}"/>
                  </a:ext>
                </a:extLst>
              </p:cNvPr>
              <p:cNvSpPr txBox="1"/>
              <p:nvPr/>
            </p:nvSpPr>
            <p:spPr>
              <a:xfrm>
                <a:off x="-5497" y="3610232"/>
                <a:ext cx="12101583" cy="156966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Changing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/>
                  <a:t> to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/>
                  <a:t> will effectively apply a rotation on</a:t>
                </a:r>
              </a:p>
              <a:p>
                <a:r>
                  <a:rPr lang="en-US" sz="3200" dirty="0"/>
                  <a:t>the diagonal matrix, which will remain diagonal only if the </a:t>
                </a:r>
              </a:p>
              <a:p>
                <a:r>
                  <a:rPr lang="en-US" sz="3200" dirty="0"/>
                  <a:t>coefficients on the diagonal are the same.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834E9F-26AD-482B-9698-4990E1AED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97" y="3610232"/>
                <a:ext cx="12101583" cy="1569660"/>
              </a:xfrm>
              <a:prstGeom prst="rect">
                <a:avLst/>
              </a:prstGeom>
              <a:blipFill>
                <a:blip r:embed="rId5"/>
                <a:stretch>
                  <a:fillRect l="-1259" t="-4651" r="-252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0212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A4A01C-7927-892E-4B30-51350209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62AE55-A5C8-DAD9-D1D0-7DD5613C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9D51BA-9CE6-B4FC-81D8-2E9377BEDC82}"/>
                  </a:ext>
                </a:extLst>
              </p:cNvPr>
              <p:cNvSpPr txBox="1"/>
              <p:nvPr/>
            </p:nvSpPr>
            <p:spPr>
              <a:xfrm>
                <a:off x="473725" y="161438"/>
                <a:ext cx="10783850" cy="95410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800" b="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800" dirty="0"/>
                  <a:t> to properly capture the independence of linear combinations of </a:t>
                </a:r>
              </a:p>
              <a:p>
                <a:r>
                  <a:rPr lang="en-US" sz="2800" dirty="0"/>
                  <a:t>independent DOFs, the diagonal matrix must have the same coefficient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9D51BA-9CE6-B4FC-81D8-2E9377BED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25" y="161438"/>
                <a:ext cx="10783850" cy="954107"/>
              </a:xfrm>
              <a:prstGeom prst="rect">
                <a:avLst/>
              </a:prstGeom>
              <a:blipFill>
                <a:blip r:embed="rId2"/>
                <a:stretch>
                  <a:fillRect l="-1187" t="-5732" r="-170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D10999-CF67-73DC-393A-BDCCBC2357B8}"/>
                  </a:ext>
                </a:extLst>
              </p:cNvPr>
              <p:cNvSpPr txBox="1"/>
              <p:nvPr/>
            </p:nvSpPr>
            <p:spPr>
              <a:xfrm>
                <a:off x="473725" y="1360441"/>
                <a:ext cx="11057771" cy="139890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This coefficient represents the freedom we have in choosing the units of </a:t>
                </a:r>
              </a:p>
              <a:p>
                <a:r>
                  <a:rPr lang="en-US" sz="2800" dirty="0"/>
                  <a:t>omega with respect to the units of everything else. In SI units, the product </a:t>
                </a:r>
              </a:p>
              <a:p>
                <a:r>
                  <a:rPr lang="en-US" sz="2800" dirty="0"/>
                  <a:t>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8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is 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⋅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/>
                  <a:t> and we set the coefficient to 1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D10999-CF67-73DC-393A-BDCCBC235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25" y="1360441"/>
                <a:ext cx="11057771" cy="1398909"/>
              </a:xfrm>
              <a:prstGeom prst="rect">
                <a:avLst/>
              </a:prstGeom>
              <a:blipFill>
                <a:blip r:embed="rId3"/>
                <a:stretch>
                  <a:fillRect l="-1158" t="-3913" r="-110" b="-1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9BE44ED-D087-2FCC-7439-534CF18D6B1A}"/>
              </a:ext>
            </a:extLst>
          </p:cNvPr>
          <p:cNvSpPr txBox="1"/>
          <p:nvPr/>
        </p:nvSpPr>
        <p:spPr>
          <a:xfrm>
            <a:off x="119730" y="3148040"/>
            <a:ext cx="12376530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Therefore expressing the number of configurations with the same units for all DOFs </a:t>
            </a:r>
          </a:p>
          <a:p>
            <a:r>
              <a:rPr lang="en-US" sz="2800" dirty="0"/>
              <a:t>is not an extra constraint, but it is necessary to keep track of the dependency </a:t>
            </a:r>
          </a:p>
          <a:p>
            <a:r>
              <a:rPr lang="en-US" sz="2800" dirty="0"/>
              <a:t>relationship for all degrees of freedom. </a:t>
            </a:r>
          </a:p>
        </p:txBody>
      </p:sp>
    </p:spTree>
    <p:extLst>
      <p:ext uri="{BB962C8B-B14F-4D97-AF65-F5344CB8AC3E}">
        <p14:creationId xmlns:p14="http://schemas.microsoft.com/office/powerpoint/2010/main" val="35483263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541415-8C30-4596-F491-E3D274A5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A7AF92-6117-8340-4013-931BC0EE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BB1B73-2744-E563-7276-1225D5B880E6}"/>
              </a:ext>
            </a:extLst>
          </p:cNvPr>
          <p:cNvSpPr txBox="1"/>
          <p:nvPr/>
        </p:nvSpPr>
        <p:spPr>
          <a:xfrm>
            <a:off x="109854" y="1362278"/>
            <a:ext cx="1079468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The other constitutive assumption of Hamiltonian mechanics is: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D46F5D-F7FB-8B5C-C647-515C28981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4" y="2324559"/>
            <a:ext cx="11972293" cy="126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338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6AE0E3-1761-AB57-FE14-C9252442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BE613F-1D32-7260-6B9B-E8AABEA2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341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3C7F0F-7011-25A5-F5B1-46667625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850947-91FE-1555-6A0E-475D50B21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57</a:t>
            </a:fld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7F8364C-2F7B-C081-B667-E478268D97AE}"/>
              </a:ext>
            </a:extLst>
          </p:cNvPr>
          <p:cNvGrpSpPr/>
          <p:nvPr/>
        </p:nvGrpSpPr>
        <p:grpSpPr>
          <a:xfrm>
            <a:off x="282846" y="231931"/>
            <a:ext cx="5834720" cy="3899770"/>
            <a:chOff x="282846" y="231931"/>
            <a:chExt cx="5834720" cy="389977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C80FCEF-3342-2A82-6C76-5C482193134A}"/>
                </a:ext>
              </a:extLst>
            </p:cNvPr>
            <p:cNvGrpSpPr/>
            <p:nvPr/>
          </p:nvGrpSpPr>
          <p:grpSpPr>
            <a:xfrm>
              <a:off x="282846" y="231931"/>
              <a:ext cx="5834720" cy="3899770"/>
              <a:chOff x="445273" y="1610481"/>
              <a:chExt cx="5834720" cy="389977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1F4C09B-DAE3-97B5-1EA9-2F3D9D1232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1D19A7DF-4901-8D3D-E62A-E06733E0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18C80B7-E9D4-802D-F3CC-76BCF456E8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41C3C13-445C-4655-0164-5A1394D3DC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4806AA6-F614-169E-CAB0-47B0B3D43B74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4806AA6-F614-169E-CAB0-47B0B3D43B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16AEF6E-9653-821B-39CE-CD3EE6C455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16AEF6E-9653-821B-39CE-CD3EE6C455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D7C2F642-6388-C8FC-3C20-7C85BA5E2AF1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D7C2F642-6388-C8FC-3C20-7C85BA5E2A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DAA65FE-5B92-B962-9F41-C89AF0A9A394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DAA65FE-5B92-B962-9F41-C89AF0A9A3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248608-AEDA-4243-C3CE-A0E521550F66}"/>
                </a:ext>
              </a:extLst>
            </p:cNvPr>
            <p:cNvGrpSpPr/>
            <p:nvPr/>
          </p:nvGrpSpPr>
          <p:grpSpPr>
            <a:xfrm>
              <a:off x="2225361" y="1018567"/>
              <a:ext cx="2098423" cy="2245143"/>
              <a:chOff x="2225361" y="1018567"/>
              <a:chExt cx="2098423" cy="2245143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F317120-6B55-FD93-0957-D4EAF3B4B9F3}"/>
                  </a:ext>
                </a:extLst>
              </p:cNvPr>
              <p:cNvSpPr/>
              <p:nvPr/>
            </p:nvSpPr>
            <p:spPr>
              <a:xfrm>
                <a:off x="2464006" y="1201402"/>
                <a:ext cx="1526088" cy="1873696"/>
              </a:xfrm>
              <a:custGeom>
                <a:avLst/>
                <a:gdLst>
                  <a:gd name="connsiteX0" fmla="*/ 53193 w 1588317"/>
                  <a:gd name="connsiteY0" fmla="*/ 0 h 1870124"/>
                  <a:gd name="connsiteX1" fmla="*/ 19821 w 1588317"/>
                  <a:gd name="connsiteY1" fmla="*/ 660771 h 1870124"/>
                  <a:gd name="connsiteX2" fmla="*/ 320171 w 1588317"/>
                  <a:gd name="connsiteY2" fmla="*/ 1174704 h 1870124"/>
                  <a:gd name="connsiteX3" fmla="*/ 967593 w 1588317"/>
                  <a:gd name="connsiteY3" fmla="*/ 1855498 h 1870124"/>
                  <a:gd name="connsiteX4" fmla="*/ 1588317 w 1588317"/>
                  <a:gd name="connsiteY4" fmla="*/ 1575171 h 1870124"/>
                  <a:gd name="connsiteX0" fmla="*/ 53193 w 1547042"/>
                  <a:gd name="connsiteY0" fmla="*/ 0 h 1870727"/>
                  <a:gd name="connsiteX1" fmla="*/ 19821 w 1547042"/>
                  <a:gd name="connsiteY1" fmla="*/ 660771 h 1870727"/>
                  <a:gd name="connsiteX2" fmla="*/ 320171 w 1547042"/>
                  <a:gd name="connsiteY2" fmla="*/ 1174704 h 1870727"/>
                  <a:gd name="connsiteX3" fmla="*/ 967593 w 1547042"/>
                  <a:gd name="connsiteY3" fmla="*/ 1855498 h 1870727"/>
                  <a:gd name="connsiteX4" fmla="*/ 1547042 w 1547042"/>
                  <a:gd name="connsiteY4" fmla="*/ 1584696 h 1870727"/>
                  <a:gd name="connsiteX0" fmla="*/ 33941 w 1527790"/>
                  <a:gd name="connsiteY0" fmla="*/ 0 h 1870727"/>
                  <a:gd name="connsiteX1" fmla="*/ 29144 w 1527790"/>
                  <a:gd name="connsiteY1" fmla="*/ 708396 h 1870727"/>
                  <a:gd name="connsiteX2" fmla="*/ 300919 w 1527790"/>
                  <a:gd name="connsiteY2" fmla="*/ 1174704 h 1870727"/>
                  <a:gd name="connsiteX3" fmla="*/ 948341 w 1527790"/>
                  <a:gd name="connsiteY3" fmla="*/ 1855498 h 1870727"/>
                  <a:gd name="connsiteX4" fmla="*/ 1527790 w 1527790"/>
                  <a:gd name="connsiteY4" fmla="*/ 1584696 h 1870727"/>
                  <a:gd name="connsiteX0" fmla="*/ 35668 w 1529517"/>
                  <a:gd name="connsiteY0" fmla="*/ 0 h 1870727"/>
                  <a:gd name="connsiteX1" fmla="*/ 30871 w 1529517"/>
                  <a:gd name="connsiteY1" fmla="*/ 708396 h 1870727"/>
                  <a:gd name="connsiteX2" fmla="*/ 328046 w 1529517"/>
                  <a:gd name="connsiteY2" fmla="*/ 1225504 h 1870727"/>
                  <a:gd name="connsiteX3" fmla="*/ 950068 w 1529517"/>
                  <a:gd name="connsiteY3" fmla="*/ 1855498 h 1870727"/>
                  <a:gd name="connsiteX4" fmla="*/ 1529517 w 1529517"/>
                  <a:gd name="connsiteY4" fmla="*/ 1584696 h 1870727"/>
                  <a:gd name="connsiteX0" fmla="*/ 35668 w 1529517"/>
                  <a:gd name="connsiteY0" fmla="*/ 0 h 1873696"/>
                  <a:gd name="connsiteX1" fmla="*/ 30871 w 1529517"/>
                  <a:gd name="connsiteY1" fmla="*/ 708396 h 1873696"/>
                  <a:gd name="connsiteX2" fmla="*/ 328046 w 1529517"/>
                  <a:gd name="connsiteY2" fmla="*/ 1225504 h 1873696"/>
                  <a:gd name="connsiteX3" fmla="*/ 911968 w 1529517"/>
                  <a:gd name="connsiteY3" fmla="*/ 1858673 h 1873696"/>
                  <a:gd name="connsiteX4" fmla="*/ 1529517 w 1529517"/>
                  <a:gd name="connsiteY4" fmla="*/ 1584696 h 1873696"/>
                  <a:gd name="connsiteX0" fmla="*/ 32239 w 1526088"/>
                  <a:gd name="connsiteY0" fmla="*/ 0 h 1873696"/>
                  <a:gd name="connsiteX1" fmla="*/ 27442 w 1526088"/>
                  <a:gd name="connsiteY1" fmla="*/ 708396 h 1873696"/>
                  <a:gd name="connsiteX2" fmla="*/ 273817 w 1526088"/>
                  <a:gd name="connsiteY2" fmla="*/ 1257254 h 1873696"/>
                  <a:gd name="connsiteX3" fmla="*/ 908539 w 1526088"/>
                  <a:gd name="connsiteY3" fmla="*/ 1858673 h 1873696"/>
                  <a:gd name="connsiteX4" fmla="*/ 1526088 w 1526088"/>
                  <a:gd name="connsiteY4" fmla="*/ 1584696 h 1873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088" h="1873696">
                    <a:moveTo>
                      <a:pt x="32239" y="0"/>
                    </a:moveTo>
                    <a:cubicBezTo>
                      <a:pt x="-6695" y="232493"/>
                      <a:pt x="-12821" y="498854"/>
                      <a:pt x="27442" y="708396"/>
                    </a:cubicBezTo>
                    <a:cubicBezTo>
                      <a:pt x="67705" y="917938"/>
                      <a:pt x="126968" y="1065541"/>
                      <a:pt x="273817" y="1257254"/>
                    </a:cubicBezTo>
                    <a:cubicBezTo>
                      <a:pt x="420666" y="1448967"/>
                      <a:pt x="697181" y="1791929"/>
                      <a:pt x="908539" y="1858673"/>
                    </a:cubicBezTo>
                    <a:cubicBezTo>
                      <a:pt x="1119897" y="1925417"/>
                      <a:pt x="1321405" y="1758231"/>
                      <a:pt x="1526088" y="1584696"/>
                    </a:cubicBezTo>
                  </a:path>
                </a:pathLst>
              </a:custGeom>
              <a:noFill/>
              <a:ln w="3810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6A19C-6BC6-ABC2-FD4E-284F9B6BC7A5}"/>
                  </a:ext>
                </a:extLst>
              </p:cNvPr>
              <p:cNvSpPr/>
              <p:nvPr/>
            </p:nvSpPr>
            <p:spPr>
              <a:xfrm>
                <a:off x="2225361" y="1018567"/>
                <a:ext cx="2098423" cy="2245143"/>
              </a:xfrm>
              <a:custGeom>
                <a:avLst/>
                <a:gdLst>
                  <a:gd name="connsiteX0" fmla="*/ 559926 w 2058460"/>
                  <a:gd name="connsiteY0" fmla="*/ 31190 h 2368446"/>
                  <a:gd name="connsiteX1" fmla="*/ 32645 w 2058460"/>
                  <a:gd name="connsiteY1" fmla="*/ 471703 h 2368446"/>
                  <a:gd name="connsiteX2" fmla="*/ 179483 w 2058460"/>
                  <a:gd name="connsiteY2" fmla="*/ 1446173 h 2368446"/>
                  <a:gd name="connsiteX3" fmla="*/ 1180651 w 2058460"/>
                  <a:gd name="connsiteY3" fmla="*/ 2367248 h 2368446"/>
                  <a:gd name="connsiteX4" fmla="*/ 1821398 w 2058460"/>
                  <a:gd name="connsiteY4" fmla="*/ 1619709 h 2368446"/>
                  <a:gd name="connsiteX5" fmla="*/ 2028306 w 2058460"/>
                  <a:gd name="connsiteY5" fmla="*/ 718658 h 2368446"/>
                  <a:gd name="connsiteX6" fmla="*/ 1227372 w 2058460"/>
                  <a:gd name="connsiteY6" fmla="*/ 111283 h 2368446"/>
                  <a:gd name="connsiteX7" fmla="*/ 559926 w 2058460"/>
                  <a:gd name="connsiteY7" fmla="*/ 31190 h 2368446"/>
                  <a:gd name="connsiteX0" fmla="*/ 556389 w 2056880"/>
                  <a:gd name="connsiteY0" fmla="*/ 31190 h 2241748"/>
                  <a:gd name="connsiteX1" fmla="*/ 29108 w 2056880"/>
                  <a:gd name="connsiteY1" fmla="*/ 471703 h 2241748"/>
                  <a:gd name="connsiteX2" fmla="*/ 175946 w 2056880"/>
                  <a:gd name="connsiteY2" fmla="*/ 1446173 h 2241748"/>
                  <a:gd name="connsiteX3" fmla="*/ 1072339 w 2056880"/>
                  <a:gd name="connsiteY3" fmla="*/ 2240248 h 2241748"/>
                  <a:gd name="connsiteX4" fmla="*/ 1817861 w 2056880"/>
                  <a:gd name="connsiteY4" fmla="*/ 1619709 h 2241748"/>
                  <a:gd name="connsiteX5" fmla="*/ 2024769 w 2056880"/>
                  <a:gd name="connsiteY5" fmla="*/ 718658 h 2241748"/>
                  <a:gd name="connsiteX6" fmla="*/ 1223835 w 2056880"/>
                  <a:gd name="connsiteY6" fmla="*/ 111283 h 2241748"/>
                  <a:gd name="connsiteX7" fmla="*/ 556389 w 2056880"/>
                  <a:gd name="connsiteY7" fmla="*/ 31190 h 2241748"/>
                  <a:gd name="connsiteX0" fmla="*/ 537640 w 2038131"/>
                  <a:gd name="connsiteY0" fmla="*/ 31190 h 2240260"/>
                  <a:gd name="connsiteX1" fmla="*/ 10359 w 2038131"/>
                  <a:gd name="connsiteY1" fmla="*/ 471703 h 2240260"/>
                  <a:gd name="connsiteX2" fmla="*/ 255622 w 2038131"/>
                  <a:gd name="connsiteY2" fmla="*/ 1633498 h 2240260"/>
                  <a:gd name="connsiteX3" fmla="*/ 1053590 w 2038131"/>
                  <a:gd name="connsiteY3" fmla="*/ 2240248 h 2240260"/>
                  <a:gd name="connsiteX4" fmla="*/ 1799112 w 2038131"/>
                  <a:gd name="connsiteY4" fmla="*/ 1619709 h 2240260"/>
                  <a:gd name="connsiteX5" fmla="*/ 2006020 w 2038131"/>
                  <a:gd name="connsiteY5" fmla="*/ 718658 h 2240260"/>
                  <a:gd name="connsiteX6" fmla="*/ 1205086 w 2038131"/>
                  <a:gd name="connsiteY6" fmla="*/ 111283 h 2240260"/>
                  <a:gd name="connsiteX7" fmla="*/ 537640 w 2038131"/>
                  <a:gd name="connsiteY7" fmla="*/ 31190 h 2240260"/>
                  <a:gd name="connsiteX0" fmla="*/ 580215 w 2080706"/>
                  <a:gd name="connsiteY0" fmla="*/ 43409 h 2252478"/>
                  <a:gd name="connsiteX1" fmla="*/ 8484 w 2080706"/>
                  <a:gd name="connsiteY1" fmla="*/ 649022 h 2252478"/>
                  <a:gd name="connsiteX2" fmla="*/ 298197 w 2080706"/>
                  <a:gd name="connsiteY2" fmla="*/ 1645717 h 2252478"/>
                  <a:gd name="connsiteX3" fmla="*/ 1096165 w 2080706"/>
                  <a:gd name="connsiteY3" fmla="*/ 2252467 h 2252478"/>
                  <a:gd name="connsiteX4" fmla="*/ 1841687 w 2080706"/>
                  <a:gd name="connsiteY4" fmla="*/ 1631928 h 2252478"/>
                  <a:gd name="connsiteX5" fmla="*/ 2048595 w 2080706"/>
                  <a:gd name="connsiteY5" fmla="*/ 730877 h 2252478"/>
                  <a:gd name="connsiteX6" fmla="*/ 1247661 w 2080706"/>
                  <a:gd name="connsiteY6" fmla="*/ 123502 h 2252478"/>
                  <a:gd name="connsiteX7" fmla="*/ 580215 w 2080706"/>
                  <a:gd name="connsiteY7" fmla="*/ 43409 h 2252478"/>
                  <a:gd name="connsiteX0" fmla="*/ 580215 w 2080706"/>
                  <a:gd name="connsiteY0" fmla="*/ 102192 h 2174736"/>
                  <a:gd name="connsiteX1" fmla="*/ 8484 w 2080706"/>
                  <a:gd name="connsiteY1" fmla="*/ 571280 h 2174736"/>
                  <a:gd name="connsiteX2" fmla="*/ 298197 w 2080706"/>
                  <a:gd name="connsiteY2" fmla="*/ 1567975 h 2174736"/>
                  <a:gd name="connsiteX3" fmla="*/ 1096165 w 2080706"/>
                  <a:gd name="connsiteY3" fmla="*/ 2174725 h 2174736"/>
                  <a:gd name="connsiteX4" fmla="*/ 1841687 w 2080706"/>
                  <a:gd name="connsiteY4" fmla="*/ 1554186 h 2174736"/>
                  <a:gd name="connsiteX5" fmla="*/ 2048595 w 2080706"/>
                  <a:gd name="connsiteY5" fmla="*/ 653135 h 2174736"/>
                  <a:gd name="connsiteX6" fmla="*/ 1247661 w 2080706"/>
                  <a:gd name="connsiteY6" fmla="*/ 45760 h 2174736"/>
                  <a:gd name="connsiteX7" fmla="*/ 580215 w 2080706"/>
                  <a:gd name="connsiteY7" fmla="*/ 102192 h 2174736"/>
                  <a:gd name="connsiteX0" fmla="*/ 580215 w 2080706"/>
                  <a:gd name="connsiteY0" fmla="*/ 42930 h 2255174"/>
                  <a:gd name="connsiteX1" fmla="*/ 8484 w 2080706"/>
                  <a:gd name="connsiteY1" fmla="*/ 651718 h 2255174"/>
                  <a:gd name="connsiteX2" fmla="*/ 298197 w 2080706"/>
                  <a:gd name="connsiteY2" fmla="*/ 1648413 h 2255174"/>
                  <a:gd name="connsiteX3" fmla="*/ 1096165 w 2080706"/>
                  <a:gd name="connsiteY3" fmla="*/ 2255163 h 2255174"/>
                  <a:gd name="connsiteX4" fmla="*/ 1841687 w 2080706"/>
                  <a:gd name="connsiteY4" fmla="*/ 1634624 h 2255174"/>
                  <a:gd name="connsiteX5" fmla="*/ 2048595 w 2080706"/>
                  <a:gd name="connsiteY5" fmla="*/ 733573 h 2255174"/>
                  <a:gd name="connsiteX6" fmla="*/ 1247661 w 2080706"/>
                  <a:gd name="connsiteY6" fmla="*/ 126198 h 2255174"/>
                  <a:gd name="connsiteX7" fmla="*/ 580215 w 2080706"/>
                  <a:gd name="connsiteY7" fmla="*/ 42930 h 2255174"/>
                  <a:gd name="connsiteX0" fmla="*/ 583281 w 2083772"/>
                  <a:gd name="connsiteY0" fmla="*/ 32821 h 2245066"/>
                  <a:gd name="connsiteX1" fmla="*/ 8375 w 2083772"/>
                  <a:gd name="connsiteY1" fmla="*/ 505084 h 2245066"/>
                  <a:gd name="connsiteX2" fmla="*/ 301263 w 2083772"/>
                  <a:gd name="connsiteY2" fmla="*/ 1638304 h 2245066"/>
                  <a:gd name="connsiteX3" fmla="*/ 1099231 w 2083772"/>
                  <a:gd name="connsiteY3" fmla="*/ 2245054 h 2245066"/>
                  <a:gd name="connsiteX4" fmla="*/ 1844753 w 2083772"/>
                  <a:gd name="connsiteY4" fmla="*/ 1624515 h 2245066"/>
                  <a:gd name="connsiteX5" fmla="*/ 2051661 w 2083772"/>
                  <a:gd name="connsiteY5" fmla="*/ 723464 h 2245066"/>
                  <a:gd name="connsiteX6" fmla="*/ 1250727 w 2083772"/>
                  <a:gd name="connsiteY6" fmla="*/ 116089 h 2245066"/>
                  <a:gd name="connsiteX7" fmla="*/ 583281 w 2083772"/>
                  <a:gd name="connsiteY7" fmla="*/ 32821 h 2245066"/>
                  <a:gd name="connsiteX0" fmla="*/ 593866 w 2094357"/>
                  <a:gd name="connsiteY0" fmla="*/ 32821 h 2245326"/>
                  <a:gd name="connsiteX1" fmla="*/ 18960 w 2094357"/>
                  <a:gd name="connsiteY1" fmla="*/ 505084 h 2245326"/>
                  <a:gd name="connsiteX2" fmla="*/ 229298 w 2094357"/>
                  <a:gd name="connsiteY2" fmla="*/ 1685929 h 2245326"/>
                  <a:gd name="connsiteX3" fmla="*/ 1109816 w 2094357"/>
                  <a:gd name="connsiteY3" fmla="*/ 2245054 h 2245326"/>
                  <a:gd name="connsiteX4" fmla="*/ 1855338 w 2094357"/>
                  <a:gd name="connsiteY4" fmla="*/ 1624515 h 2245326"/>
                  <a:gd name="connsiteX5" fmla="*/ 2062246 w 2094357"/>
                  <a:gd name="connsiteY5" fmla="*/ 723464 h 2245326"/>
                  <a:gd name="connsiteX6" fmla="*/ 1261312 w 2094357"/>
                  <a:gd name="connsiteY6" fmla="*/ 116089 h 2245326"/>
                  <a:gd name="connsiteX7" fmla="*/ 593866 w 2094357"/>
                  <a:gd name="connsiteY7" fmla="*/ 32821 h 2245326"/>
                  <a:gd name="connsiteX0" fmla="*/ 583009 w 2083500"/>
                  <a:gd name="connsiteY0" fmla="*/ 32821 h 2251044"/>
                  <a:gd name="connsiteX1" fmla="*/ 8103 w 2083500"/>
                  <a:gd name="connsiteY1" fmla="*/ 505084 h 2251044"/>
                  <a:gd name="connsiteX2" fmla="*/ 304166 w 2083500"/>
                  <a:gd name="connsiteY2" fmla="*/ 1851029 h 2251044"/>
                  <a:gd name="connsiteX3" fmla="*/ 1098959 w 2083500"/>
                  <a:gd name="connsiteY3" fmla="*/ 2245054 h 2251044"/>
                  <a:gd name="connsiteX4" fmla="*/ 1844481 w 2083500"/>
                  <a:gd name="connsiteY4" fmla="*/ 1624515 h 2251044"/>
                  <a:gd name="connsiteX5" fmla="*/ 2051389 w 2083500"/>
                  <a:gd name="connsiteY5" fmla="*/ 723464 h 2251044"/>
                  <a:gd name="connsiteX6" fmla="*/ 1250455 w 2083500"/>
                  <a:gd name="connsiteY6" fmla="*/ 116089 h 2251044"/>
                  <a:gd name="connsiteX7" fmla="*/ 583009 w 2083500"/>
                  <a:gd name="connsiteY7" fmla="*/ 32821 h 2251044"/>
                  <a:gd name="connsiteX0" fmla="*/ 608118 w 2108609"/>
                  <a:gd name="connsiteY0" fmla="*/ 32821 h 2245159"/>
                  <a:gd name="connsiteX1" fmla="*/ 33212 w 2108609"/>
                  <a:gd name="connsiteY1" fmla="*/ 505084 h 2245159"/>
                  <a:gd name="connsiteX2" fmla="*/ 183225 w 2108609"/>
                  <a:gd name="connsiteY2" fmla="*/ 1663704 h 2245159"/>
                  <a:gd name="connsiteX3" fmla="*/ 1124068 w 2108609"/>
                  <a:gd name="connsiteY3" fmla="*/ 2245054 h 2245159"/>
                  <a:gd name="connsiteX4" fmla="*/ 1869590 w 2108609"/>
                  <a:gd name="connsiteY4" fmla="*/ 1624515 h 2245159"/>
                  <a:gd name="connsiteX5" fmla="*/ 2076498 w 2108609"/>
                  <a:gd name="connsiteY5" fmla="*/ 723464 h 2245159"/>
                  <a:gd name="connsiteX6" fmla="*/ 1275564 w 2108609"/>
                  <a:gd name="connsiteY6" fmla="*/ 116089 h 2245159"/>
                  <a:gd name="connsiteX7" fmla="*/ 608118 w 2108609"/>
                  <a:gd name="connsiteY7" fmla="*/ 32821 h 2245159"/>
                  <a:gd name="connsiteX0" fmla="*/ 597932 w 2098423"/>
                  <a:gd name="connsiteY0" fmla="*/ 32821 h 2245143"/>
                  <a:gd name="connsiteX1" fmla="*/ 23026 w 2098423"/>
                  <a:gd name="connsiteY1" fmla="*/ 505084 h 2245143"/>
                  <a:gd name="connsiteX2" fmla="*/ 212796 w 2098423"/>
                  <a:gd name="connsiteY2" fmla="*/ 1584191 h 2245143"/>
                  <a:gd name="connsiteX3" fmla="*/ 1113882 w 2098423"/>
                  <a:gd name="connsiteY3" fmla="*/ 2245054 h 2245143"/>
                  <a:gd name="connsiteX4" fmla="*/ 1859404 w 2098423"/>
                  <a:gd name="connsiteY4" fmla="*/ 1624515 h 2245143"/>
                  <a:gd name="connsiteX5" fmla="*/ 2066312 w 2098423"/>
                  <a:gd name="connsiteY5" fmla="*/ 723464 h 2245143"/>
                  <a:gd name="connsiteX6" fmla="*/ 1265378 w 2098423"/>
                  <a:gd name="connsiteY6" fmla="*/ 116089 h 2245143"/>
                  <a:gd name="connsiteX7" fmla="*/ 597932 w 2098423"/>
                  <a:gd name="connsiteY7" fmla="*/ 32821 h 2245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8423" h="2245143">
                    <a:moveTo>
                      <a:pt x="597932" y="32821"/>
                    </a:moveTo>
                    <a:cubicBezTo>
                      <a:pt x="390873" y="97653"/>
                      <a:pt x="87215" y="246522"/>
                      <a:pt x="23026" y="505084"/>
                    </a:cubicBezTo>
                    <a:cubicBezTo>
                      <a:pt x="-41163" y="763646"/>
                      <a:pt x="30987" y="1294196"/>
                      <a:pt x="212796" y="1584191"/>
                    </a:cubicBezTo>
                    <a:cubicBezTo>
                      <a:pt x="394605" y="1874186"/>
                      <a:pt x="839447" y="2238333"/>
                      <a:pt x="1113882" y="2245054"/>
                    </a:cubicBezTo>
                    <a:cubicBezTo>
                      <a:pt x="1388317" y="2251775"/>
                      <a:pt x="1700666" y="1878113"/>
                      <a:pt x="1859404" y="1624515"/>
                    </a:cubicBezTo>
                    <a:cubicBezTo>
                      <a:pt x="2018142" y="1370917"/>
                      <a:pt x="2165316" y="974868"/>
                      <a:pt x="2066312" y="723464"/>
                    </a:cubicBezTo>
                    <a:cubicBezTo>
                      <a:pt x="1967308" y="472060"/>
                      <a:pt x="1510108" y="231196"/>
                      <a:pt x="1265378" y="116089"/>
                    </a:cubicBezTo>
                    <a:cubicBezTo>
                      <a:pt x="1020648" y="982"/>
                      <a:pt x="804991" y="-32011"/>
                      <a:pt x="597932" y="32821"/>
                    </a:cubicBezTo>
                    <a:close/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D312ECCB-7B3C-DEC7-E6F5-769C6318BC04}"/>
                  </a:ext>
                </a:extLst>
              </p:cNvPr>
              <p:cNvSpPr/>
              <p:nvPr/>
            </p:nvSpPr>
            <p:spPr>
              <a:xfrm>
                <a:off x="2500068" y="1163608"/>
                <a:ext cx="1519364" cy="1603354"/>
              </a:xfrm>
              <a:custGeom>
                <a:avLst/>
                <a:gdLst>
                  <a:gd name="connsiteX0" fmla="*/ 0 w 1529480"/>
                  <a:gd name="connsiteY0" fmla="*/ 27534 h 1602704"/>
                  <a:gd name="connsiteX1" fmla="*/ 747539 w 1529480"/>
                  <a:gd name="connsiteY1" fmla="*/ 74255 h 1602704"/>
                  <a:gd name="connsiteX2" fmla="*/ 1248123 w 1529480"/>
                  <a:gd name="connsiteY2" fmla="*/ 661607 h 1602704"/>
                  <a:gd name="connsiteX3" fmla="*/ 1508426 w 1529480"/>
                  <a:gd name="connsiteY3" fmla="*/ 1255633 h 1602704"/>
                  <a:gd name="connsiteX4" fmla="*/ 1495078 w 1529480"/>
                  <a:gd name="connsiteY4" fmla="*/ 1602704 h 1602704"/>
                  <a:gd name="connsiteX0" fmla="*/ 0 w 1521809"/>
                  <a:gd name="connsiteY0" fmla="*/ 27534 h 1580663"/>
                  <a:gd name="connsiteX1" fmla="*/ 747539 w 1521809"/>
                  <a:gd name="connsiteY1" fmla="*/ 74255 h 1580663"/>
                  <a:gd name="connsiteX2" fmla="*/ 1248123 w 1521809"/>
                  <a:gd name="connsiteY2" fmla="*/ 661607 h 1580663"/>
                  <a:gd name="connsiteX3" fmla="*/ 1508426 w 1521809"/>
                  <a:gd name="connsiteY3" fmla="*/ 1255633 h 1580663"/>
                  <a:gd name="connsiteX4" fmla="*/ 1457925 w 1521809"/>
                  <a:gd name="connsiteY4" fmla="*/ 1580663 h 1580663"/>
                  <a:gd name="connsiteX0" fmla="*/ 0 w 1521809"/>
                  <a:gd name="connsiteY0" fmla="*/ 77344 h 1630473"/>
                  <a:gd name="connsiteX1" fmla="*/ 679427 w 1521809"/>
                  <a:gd name="connsiteY1" fmla="*/ 45345 h 1630473"/>
                  <a:gd name="connsiteX2" fmla="*/ 1248123 w 1521809"/>
                  <a:gd name="connsiteY2" fmla="*/ 711417 h 1630473"/>
                  <a:gd name="connsiteX3" fmla="*/ 1508426 w 1521809"/>
                  <a:gd name="connsiteY3" fmla="*/ 1305443 h 1630473"/>
                  <a:gd name="connsiteX4" fmla="*/ 1457925 w 1521809"/>
                  <a:gd name="connsiteY4" fmla="*/ 1630473 h 1630473"/>
                  <a:gd name="connsiteX0" fmla="*/ 0 w 1521809"/>
                  <a:gd name="connsiteY0" fmla="*/ 59218 h 1612347"/>
                  <a:gd name="connsiteX1" fmla="*/ 679427 w 1521809"/>
                  <a:gd name="connsiteY1" fmla="*/ 27219 h 1612347"/>
                  <a:gd name="connsiteX2" fmla="*/ 1248123 w 1521809"/>
                  <a:gd name="connsiteY2" fmla="*/ 693291 h 1612347"/>
                  <a:gd name="connsiteX3" fmla="*/ 1508426 w 1521809"/>
                  <a:gd name="connsiteY3" fmla="*/ 1287317 h 1612347"/>
                  <a:gd name="connsiteX4" fmla="*/ 1457925 w 1521809"/>
                  <a:gd name="connsiteY4" fmla="*/ 1612347 h 1612347"/>
                  <a:gd name="connsiteX0" fmla="*/ 0 w 1521809"/>
                  <a:gd name="connsiteY0" fmla="*/ 63859 h 1616988"/>
                  <a:gd name="connsiteX1" fmla="*/ 679427 w 1521809"/>
                  <a:gd name="connsiteY1" fmla="*/ 31860 h 1616988"/>
                  <a:gd name="connsiteX2" fmla="*/ 1189298 w 1521809"/>
                  <a:gd name="connsiteY2" fmla="*/ 515303 h 1616988"/>
                  <a:gd name="connsiteX3" fmla="*/ 1508426 w 1521809"/>
                  <a:gd name="connsiteY3" fmla="*/ 1291958 h 1616988"/>
                  <a:gd name="connsiteX4" fmla="*/ 1457925 w 1521809"/>
                  <a:gd name="connsiteY4" fmla="*/ 1616988 h 1616988"/>
                  <a:gd name="connsiteX0" fmla="*/ 0 w 1492328"/>
                  <a:gd name="connsiteY0" fmla="*/ 63859 h 1616988"/>
                  <a:gd name="connsiteX1" fmla="*/ 679427 w 1492328"/>
                  <a:gd name="connsiteY1" fmla="*/ 31860 h 1616988"/>
                  <a:gd name="connsiteX2" fmla="*/ 1189298 w 1492328"/>
                  <a:gd name="connsiteY2" fmla="*/ 515303 h 1616988"/>
                  <a:gd name="connsiteX3" fmla="*/ 1471274 w 1492328"/>
                  <a:gd name="connsiteY3" fmla="*/ 1288809 h 1616988"/>
                  <a:gd name="connsiteX4" fmla="*/ 1457925 w 1492328"/>
                  <a:gd name="connsiteY4" fmla="*/ 1616988 h 1616988"/>
                  <a:gd name="connsiteX0" fmla="*/ 0 w 1495539"/>
                  <a:gd name="connsiteY0" fmla="*/ 63859 h 1623286"/>
                  <a:gd name="connsiteX1" fmla="*/ 679427 w 1495539"/>
                  <a:gd name="connsiteY1" fmla="*/ 31860 h 1623286"/>
                  <a:gd name="connsiteX2" fmla="*/ 1189298 w 1495539"/>
                  <a:gd name="connsiteY2" fmla="*/ 515303 h 1623286"/>
                  <a:gd name="connsiteX3" fmla="*/ 1471274 w 1495539"/>
                  <a:gd name="connsiteY3" fmla="*/ 1288809 h 1623286"/>
                  <a:gd name="connsiteX4" fmla="*/ 1467213 w 1495539"/>
                  <a:gd name="connsiteY4" fmla="*/ 1623286 h 1623286"/>
                  <a:gd name="connsiteX0" fmla="*/ 0 w 1495539"/>
                  <a:gd name="connsiteY0" fmla="*/ 8775 h 1568202"/>
                  <a:gd name="connsiteX1" fmla="*/ 812556 w 1495539"/>
                  <a:gd name="connsiteY1" fmla="*/ 102727 h 1568202"/>
                  <a:gd name="connsiteX2" fmla="*/ 1189298 w 1495539"/>
                  <a:gd name="connsiteY2" fmla="*/ 460219 h 1568202"/>
                  <a:gd name="connsiteX3" fmla="*/ 1471274 w 1495539"/>
                  <a:gd name="connsiteY3" fmla="*/ 1233725 h 1568202"/>
                  <a:gd name="connsiteX4" fmla="*/ 1467213 w 1495539"/>
                  <a:gd name="connsiteY4" fmla="*/ 1568202 h 1568202"/>
                  <a:gd name="connsiteX0" fmla="*/ 0 w 1495539"/>
                  <a:gd name="connsiteY0" fmla="*/ 25444 h 1584871"/>
                  <a:gd name="connsiteX1" fmla="*/ 763019 w 1495539"/>
                  <a:gd name="connsiteY1" fmla="*/ 53272 h 1584871"/>
                  <a:gd name="connsiteX2" fmla="*/ 1189298 w 1495539"/>
                  <a:gd name="connsiteY2" fmla="*/ 476888 h 1584871"/>
                  <a:gd name="connsiteX3" fmla="*/ 1471274 w 1495539"/>
                  <a:gd name="connsiteY3" fmla="*/ 1250394 h 1584871"/>
                  <a:gd name="connsiteX4" fmla="*/ 1467213 w 1495539"/>
                  <a:gd name="connsiteY4" fmla="*/ 1584871 h 1584871"/>
                  <a:gd name="connsiteX0" fmla="*/ 0 w 1495539"/>
                  <a:gd name="connsiteY0" fmla="*/ 30683 h 1590110"/>
                  <a:gd name="connsiteX1" fmla="*/ 763019 w 1495539"/>
                  <a:gd name="connsiteY1" fmla="*/ 58511 h 1590110"/>
                  <a:gd name="connsiteX2" fmla="*/ 1297659 w 1495539"/>
                  <a:gd name="connsiteY2" fmla="*/ 567144 h 1590110"/>
                  <a:gd name="connsiteX3" fmla="*/ 1471274 w 1495539"/>
                  <a:gd name="connsiteY3" fmla="*/ 1255633 h 1590110"/>
                  <a:gd name="connsiteX4" fmla="*/ 1467213 w 1495539"/>
                  <a:gd name="connsiteY4" fmla="*/ 1590110 h 1590110"/>
                  <a:gd name="connsiteX0" fmla="*/ 0 w 1481569"/>
                  <a:gd name="connsiteY0" fmla="*/ 30683 h 1590110"/>
                  <a:gd name="connsiteX1" fmla="*/ 763019 w 1481569"/>
                  <a:gd name="connsiteY1" fmla="*/ 58511 h 1590110"/>
                  <a:gd name="connsiteX2" fmla="*/ 1297659 w 1481569"/>
                  <a:gd name="connsiteY2" fmla="*/ 567144 h 1590110"/>
                  <a:gd name="connsiteX3" fmla="*/ 1471274 w 1481569"/>
                  <a:gd name="connsiteY3" fmla="*/ 1255633 h 1590110"/>
                  <a:gd name="connsiteX4" fmla="*/ 1467213 w 1481569"/>
                  <a:gd name="connsiteY4" fmla="*/ 1590110 h 1590110"/>
                  <a:gd name="connsiteX0" fmla="*/ 0 w 1481569"/>
                  <a:gd name="connsiteY0" fmla="*/ 30683 h 1590110"/>
                  <a:gd name="connsiteX1" fmla="*/ 763019 w 1481569"/>
                  <a:gd name="connsiteY1" fmla="*/ 58511 h 1590110"/>
                  <a:gd name="connsiteX2" fmla="*/ 1297659 w 1481569"/>
                  <a:gd name="connsiteY2" fmla="*/ 567144 h 1590110"/>
                  <a:gd name="connsiteX3" fmla="*/ 1471274 w 1481569"/>
                  <a:gd name="connsiteY3" fmla="*/ 1255633 h 1590110"/>
                  <a:gd name="connsiteX4" fmla="*/ 1467213 w 1481569"/>
                  <a:gd name="connsiteY4" fmla="*/ 1590110 h 1590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1569" h="1590110">
                    <a:moveTo>
                      <a:pt x="0" y="30683"/>
                    </a:moveTo>
                    <a:cubicBezTo>
                      <a:pt x="269759" y="1204"/>
                      <a:pt x="546743" y="-30899"/>
                      <a:pt x="763019" y="58511"/>
                    </a:cubicBezTo>
                    <a:cubicBezTo>
                      <a:pt x="979296" y="147921"/>
                      <a:pt x="1179617" y="367624"/>
                      <a:pt x="1297659" y="567144"/>
                    </a:cubicBezTo>
                    <a:cubicBezTo>
                      <a:pt x="1415701" y="766664"/>
                      <a:pt x="1467267" y="1098784"/>
                      <a:pt x="1471274" y="1255633"/>
                    </a:cubicBezTo>
                    <a:cubicBezTo>
                      <a:pt x="1475281" y="1412482"/>
                      <a:pt x="1494466" y="1494999"/>
                      <a:pt x="1467213" y="1590110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0E2B20C-FF4A-CD8E-98B9-584AC66C7FE1}"/>
                </a:ext>
              </a:extLst>
            </p:cNvPr>
            <p:cNvGrpSpPr/>
            <p:nvPr/>
          </p:nvGrpSpPr>
          <p:grpSpPr>
            <a:xfrm>
              <a:off x="2015011" y="788387"/>
              <a:ext cx="2632089" cy="2684089"/>
              <a:chOff x="2015011" y="788387"/>
              <a:chExt cx="2632089" cy="2684089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EE9FDDD-D708-BE77-59D0-F350A4D065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2897" y="788387"/>
                <a:ext cx="380502" cy="46231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76B0FE29-9CF0-C747-9E7C-96C486AB5A3D}"/>
                  </a:ext>
                </a:extLst>
              </p:cNvPr>
              <p:cNvCxnSpPr/>
              <p:nvPr/>
            </p:nvCxnSpPr>
            <p:spPr>
              <a:xfrm flipV="1">
                <a:off x="3951287" y="1380112"/>
                <a:ext cx="342245" cy="28360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659FB021-C672-3198-DDA5-DFC701C7FB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84212" y="1489075"/>
                <a:ext cx="428186" cy="28033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FB12E32-40E0-6599-B64D-05247123FAF3}"/>
                  </a:ext>
                </a:extLst>
              </p:cNvPr>
              <p:cNvCxnSpPr/>
              <p:nvPr/>
            </p:nvCxnSpPr>
            <p:spPr>
              <a:xfrm flipV="1">
                <a:off x="3344880" y="2430717"/>
                <a:ext cx="315949" cy="38673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359DB43-89A2-595F-41B8-E3417977FA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84212" y="3007450"/>
                <a:ext cx="249719" cy="341408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095B8646-A2D9-379A-66C9-1550966739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9037" y="1861652"/>
                <a:ext cx="408063" cy="18617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98AAE5B-C685-5236-5930-4BA277BE14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6551" y="2520122"/>
                <a:ext cx="274784" cy="26271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E7533CC5-3828-5135-1137-A89A12A8F8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5011" y="1550383"/>
                <a:ext cx="356341" cy="47087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F327977-1107-42BA-527B-AA9C524A68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26087" y="1155371"/>
                <a:ext cx="165225" cy="309236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582F028-DFE7-02A3-5817-EF96BDE902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83838" y="3143481"/>
                <a:ext cx="125782" cy="32899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3701689C-E755-1CC6-59D7-0D6823ED2F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72466" y="2015743"/>
                <a:ext cx="499225" cy="173988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86D56A7-F166-9654-1682-D771B0E271AA}"/>
              </a:ext>
            </a:extLst>
          </p:cNvPr>
          <p:cNvGrpSpPr/>
          <p:nvPr/>
        </p:nvGrpSpPr>
        <p:grpSpPr>
          <a:xfrm>
            <a:off x="3502854" y="2665759"/>
            <a:ext cx="5834720" cy="3899770"/>
            <a:chOff x="3502854" y="2665759"/>
            <a:chExt cx="5834720" cy="3899770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E90135C-BC52-CD4A-7B58-1295D9F796E3}"/>
                </a:ext>
              </a:extLst>
            </p:cNvPr>
            <p:cNvGrpSpPr/>
            <p:nvPr/>
          </p:nvGrpSpPr>
          <p:grpSpPr>
            <a:xfrm>
              <a:off x="3502854" y="2665759"/>
              <a:ext cx="5834720" cy="3899770"/>
              <a:chOff x="445273" y="1610481"/>
              <a:chExt cx="5834720" cy="3899770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7E3FF126-8A8B-E06D-94E8-CA0EABE22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35BFBD01-5373-5EB4-82DA-D86E8E5C7F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92BB9D2-6ACA-239A-5D74-E608F294B3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5B9B174B-117D-7250-CBFD-2690D615A2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5E314A07-C575-01A0-F0A6-6839DEFB36D8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5E314A07-C575-01A0-F0A6-6839DEFB36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0C92974B-4ACC-B480-60B8-C6B04ACDCF23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0C92974B-4ACC-B480-60B8-C6B04ACDCF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5B782A31-E149-8D4B-2D4F-404745B5876A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5B782A31-E149-8D4B-2D4F-404745B587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1A2121FD-2B0D-511F-43EA-C410E9111AF5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1A2121FD-2B0D-511F-43EA-C410E9111A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F3F38A7A-2127-C2A7-76F2-2CF52E5F7ABD}"/>
                </a:ext>
              </a:extLst>
            </p:cNvPr>
            <p:cNvSpPr/>
            <p:nvPr/>
          </p:nvSpPr>
          <p:spPr>
            <a:xfrm>
              <a:off x="5065909" y="4084765"/>
              <a:ext cx="2603037" cy="1205713"/>
            </a:xfrm>
            <a:custGeom>
              <a:avLst/>
              <a:gdLst>
                <a:gd name="connsiteX0" fmla="*/ 0 w 2603037"/>
                <a:gd name="connsiteY0" fmla="*/ 1107959 h 1205713"/>
                <a:gd name="connsiteX1" fmla="*/ 1127983 w 2603037"/>
                <a:gd name="connsiteY1" fmla="*/ 1141331 h 1205713"/>
                <a:gd name="connsiteX2" fmla="*/ 1808777 w 2603037"/>
                <a:gd name="connsiteY2" fmla="*/ 367095 h 1205713"/>
                <a:gd name="connsiteX3" fmla="*/ 2603037 w 2603037"/>
                <a:gd name="connsiteY3" fmla="*/ 0 h 1205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3037" h="1205713">
                  <a:moveTo>
                    <a:pt x="0" y="1107959"/>
                  </a:moveTo>
                  <a:cubicBezTo>
                    <a:pt x="413260" y="1186383"/>
                    <a:pt x="826520" y="1264808"/>
                    <a:pt x="1127983" y="1141331"/>
                  </a:cubicBezTo>
                  <a:cubicBezTo>
                    <a:pt x="1429446" y="1017854"/>
                    <a:pt x="1562935" y="557317"/>
                    <a:pt x="1808777" y="367095"/>
                  </a:cubicBezTo>
                  <a:cubicBezTo>
                    <a:pt x="2054619" y="176873"/>
                    <a:pt x="2328828" y="88436"/>
                    <a:pt x="2603037" y="0"/>
                  </a:cubicBezTo>
                </a:path>
              </a:pathLst>
            </a:cu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674A57E-6373-10EF-0DA1-64E4272A26BD}"/>
                </a:ext>
              </a:extLst>
            </p:cNvPr>
            <p:cNvGrpSpPr/>
            <p:nvPr/>
          </p:nvGrpSpPr>
          <p:grpSpPr>
            <a:xfrm>
              <a:off x="5507606" y="3844987"/>
              <a:ext cx="2155224" cy="1457668"/>
              <a:chOff x="5507606" y="3844987"/>
              <a:chExt cx="2155224" cy="1457668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31327583-D5AC-913B-5B3F-CE850A5ACD63}"/>
                  </a:ext>
                </a:extLst>
              </p:cNvPr>
              <p:cNvGrpSpPr/>
              <p:nvPr/>
            </p:nvGrpSpPr>
            <p:grpSpPr>
              <a:xfrm>
                <a:off x="7297070" y="3844987"/>
                <a:ext cx="365760" cy="365760"/>
                <a:chOff x="7297070" y="3844987"/>
                <a:chExt cx="365760" cy="365760"/>
              </a:xfrm>
            </p:grpSpPr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F7B0963B-7AF4-47CD-8E13-27BA119F5B20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9DCFC5A1-E392-3556-9C13-9E8A2A689A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7070" y="4209057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305DBAAA-C22E-11F9-D80F-F100D7302929}"/>
                  </a:ext>
                </a:extLst>
              </p:cNvPr>
              <p:cNvGrpSpPr/>
              <p:nvPr/>
            </p:nvGrpSpPr>
            <p:grpSpPr>
              <a:xfrm rot="19156911">
                <a:off x="6664683" y="4052508"/>
                <a:ext cx="365760" cy="365760"/>
                <a:chOff x="7295177" y="3844987"/>
                <a:chExt cx="365760" cy="365760"/>
              </a:xfrm>
            </p:grpSpPr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270AAD49-49EC-17FB-872E-DBD853ED7B09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87FB4737-FC12-107F-78EA-DFB2F3BE7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177" y="4209057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749900CE-2618-BCB9-6D8D-ADA3D9A05517}"/>
                  </a:ext>
                </a:extLst>
              </p:cNvPr>
              <p:cNvGrpSpPr/>
              <p:nvPr/>
            </p:nvGrpSpPr>
            <p:grpSpPr>
              <a:xfrm rot="18140398">
                <a:off x="6326934" y="4417251"/>
                <a:ext cx="365760" cy="365760"/>
                <a:chOff x="7296776" y="3844987"/>
                <a:chExt cx="365760" cy="365760"/>
              </a:xfrm>
            </p:grpSpPr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3F17D93A-2AE3-49A6-81FF-42540864289F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94FD4523-6FF1-A150-0A03-B53DF4CD73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776" y="420804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C07A1155-0A10-516F-A048-0D6E84598776}"/>
                  </a:ext>
                </a:extLst>
              </p:cNvPr>
              <p:cNvGrpSpPr/>
              <p:nvPr/>
            </p:nvGrpSpPr>
            <p:grpSpPr>
              <a:xfrm rot="19931289">
                <a:off x="6100124" y="4795101"/>
                <a:ext cx="365760" cy="365760"/>
                <a:chOff x="7296851" y="3844987"/>
                <a:chExt cx="365760" cy="365760"/>
              </a:xfrm>
            </p:grpSpPr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BFE87429-E238-A8D7-90AD-F9866AFBAEC4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635F3F2F-D785-846B-2E46-231E7CA281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851" y="4209941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55DDB76D-6995-F2A7-A415-84F0F77325D1}"/>
                  </a:ext>
                </a:extLst>
              </p:cNvPr>
              <p:cNvGrpSpPr/>
              <p:nvPr/>
            </p:nvGrpSpPr>
            <p:grpSpPr>
              <a:xfrm rot="614529">
                <a:off x="5507606" y="4936895"/>
                <a:ext cx="365760" cy="365760"/>
                <a:chOff x="7298903" y="3844987"/>
                <a:chExt cx="365760" cy="365760"/>
              </a:xfrm>
            </p:grpSpPr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02DB531A-DDC9-C16B-3D10-8C61090401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 flipV="1">
                  <a:off x="7303628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619A0307-5979-D828-56A4-2AC7F530D1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>
                  <a:off x="7298903" y="420838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6385508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4E49B7-2161-4490-A68C-0495B682F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96474-D8AF-13BC-A65F-A486A559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4EEDE-9289-7281-93A7-F7C0C59F17DC}"/>
              </a:ext>
            </a:extLst>
          </p:cNvPr>
          <p:cNvSpPr txBox="1"/>
          <p:nvPr/>
        </p:nvSpPr>
        <p:spPr>
          <a:xfrm>
            <a:off x="5105399" y="187785"/>
            <a:ext cx="24465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Math Bank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4EB414-295C-4E03-04E7-66D9E64ECDAF}"/>
                  </a:ext>
                </a:extLst>
              </p:cNvPr>
              <p:cNvSpPr txBox="1"/>
              <p:nvPr/>
            </p:nvSpPr>
            <p:spPr>
              <a:xfrm>
                <a:off x="408185" y="730377"/>
                <a:ext cx="9910021" cy="2318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acc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4EB414-295C-4E03-04E7-66D9E64EC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85" y="730377"/>
                <a:ext cx="9910021" cy="23184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BAB6EB-D792-B03D-6365-633209080FA9}"/>
                  </a:ext>
                </a:extLst>
              </p:cNvPr>
              <p:cNvSpPr txBox="1"/>
              <p:nvPr/>
            </p:nvSpPr>
            <p:spPr>
              <a:xfrm>
                <a:off x="408185" y="2978544"/>
                <a:ext cx="7547964" cy="593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Invariance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b="0" dirty="0">
                    <a:latin typeface="Cambria Math" panose="02040503050406030204" pitchFamily="18" charset="0"/>
                  </a:rPr>
                  <a:t>:</a:t>
                </a:r>
                <a:r>
                  <a:rPr lang="en-US" sz="3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𝑐𝑏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𝑑𝑎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BAB6EB-D792-B03D-6365-633209080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85" y="2978544"/>
                <a:ext cx="7547964" cy="593624"/>
              </a:xfrm>
              <a:prstGeom prst="rect">
                <a:avLst/>
              </a:prstGeom>
              <a:blipFill>
                <a:blip r:embed="rId3"/>
                <a:stretch>
                  <a:fillRect l="-2100" t="-14433" b="-34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BDB88C-35F5-CD13-58CE-0B93659BCD67}"/>
                  </a:ext>
                </a:extLst>
              </p:cNvPr>
              <p:cNvSpPr txBox="1"/>
              <p:nvPr/>
            </p:nvSpPr>
            <p:spPr>
              <a:xfrm>
                <a:off x="408185" y="3592220"/>
                <a:ext cx="1616474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In terms of the rotated displacement field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3200" dirty="0"/>
                  <a:t> we have the more compact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BDB88C-35F5-CD13-58CE-0B93659BC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85" y="3592220"/>
                <a:ext cx="16164746" cy="584775"/>
              </a:xfrm>
              <a:prstGeom prst="rect">
                <a:avLst/>
              </a:prstGeom>
              <a:blipFill>
                <a:blip r:embed="rId4"/>
                <a:stretch>
                  <a:fillRect l="-980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8991C1-CB68-BCB1-A69C-0C5B96A9F033}"/>
                  </a:ext>
                </a:extLst>
              </p:cNvPr>
              <p:cNvSpPr txBox="1"/>
              <p:nvPr/>
            </p:nvSpPr>
            <p:spPr>
              <a:xfrm>
                <a:off x="408185" y="4314492"/>
                <a:ext cx="11155490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the rotated displacement field is the gradient of the Hamiltonian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𝑐𝑎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8991C1-CB68-BCB1-A69C-0C5B96A9F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85" y="4314492"/>
                <a:ext cx="11155490" cy="1077218"/>
              </a:xfrm>
              <a:prstGeom prst="rect">
                <a:avLst/>
              </a:prstGeom>
              <a:blipFill>
                <a:blip r:embed="rId5"/>
                <a:stretch>
                  <a:fillRect l="-1421" t="-7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61FF8A-1322-B59E-B5E9-C9AC6A685217}"/>
                  </a:ext>
                </a:extLst>
              </p:cNvPr>
              <p:cNvSpPr txBox="1"/>
              <p:nvPr/>
            </p:nvSpPr>
            <p:spPr>
              <a:xfrm>
                <a:off x="486732" y="5453838"/>
                <a:ext cx="3695435" cy="593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61FF8A-1322-B59E-B5E9-C9AC6A685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32" y="5453838"/>
                <a:ext cx="3695435" cy="5936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4117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C3468E-9EAD-51A1-EB44-C608F2BE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310B3E-DFFE-0932-F80A-9F5605AD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C09E77-C32B-56C2-EA80-0452A01D6FD7}"/>
                  </a:ext>
                </a:extLst>
              </p:cNvPr>
              <p:cNvSpPr txBox="1"/>
              <p:nvPr/>
            </p:nvSpPr>
            <p:spPr>
              <a:xfrm>
                <a:off x="473095" y="381121"/>
                <a:ext cx="8003730" cy="2608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r>
                  <a:rPr lang="en-US" sz="3200" dirty="0"/>
                  <a:t>One degree of freedom: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r>
                  <a:rPr lang="en-US" sz="3200" dirty="0"/>
                  <a:t>Two degrees of freedom: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C09E77-C32B-56C2-EA80-0452A01D6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95" y="381121"/>
                <a:ext cx="8003730" cy="2608215"/>
              </a:xfrm>
              <a:prstGeom prst="rect">
                <a:avLst/>
              </a:prstGeom>
              <a:blipFill>
                <a:blip r:embed="rId2"/>
                <a:stretch>
                  <a:fillRect l="-1980" t="-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E3613B-FECE-FC26-0932-4C223B161C0C}"/>
                  </a:ext>
                </a:extLst>
              </p:cNvPr>
              <p:cNvSpPr txBox="1"/>
              <p:nvPr/>
            </p:nvSpPr>
            <p:spPr>
              <a:xfrm>
                <a:off x="473095" y="3103141"/>
                <a:ext cx="4512389" cy="651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E3613B-FECE-FC26-0932-4C223B161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95" y="3103141"/>
                <a:ext cx="4512389" cy="6517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167D72-9644-0857-D4E3-1BC76865DA78}"/>
                  </a:ext>
                </a:extLst>
              </p:cNvPr>
              <p:cNvSpPr txBox="1"/>
              <p:nvPr/>
            </p:nvSpPr>
            <p:spPr>
              <a:xfrm>
                <a:off x="473095" y="4160118"/>
                <a:ext cx="3302891" cy="932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167D72-9644-0857-D4E3-1BC76865D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95" y="4160118"/>
                <a:ext cx="3302891" cy="9325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251ADD-6E9B-025A-C94E-12F74B963F29}"/>
                  </a:ext>
                </a:extLst>
              </p:cNvPr>
              <p:cNvSpPr txBox="1"/>
              <p:nvPr/>
            </p:nvSpPr>
            <p:spPr>
              <a:xfrm>
                <a:off x="473095" y="5368128"/>
                <a:ext cx="3302891" cy="932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251ADD-6E9B-025A-C94E-12F74B963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95" y="5368128"/>
                <a:ext cx="3302891" cy="9325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BD1D32-06C7-DD1A-586A-43704945BAD3}"/>
                  </a:ext>
                </a:extLst>
              </p:cNvPr>
              <p:cNvSpPr txBox="1"/>
              <p:nvPr/>
            </p:nvSpPr>
            <p:spPr>
              <a:xfrm>
                <a:off x="3725013" y="4322918"/>
                <a:ext cx="36647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BD1D32-06C7-DD1A-586A-43704945B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013" y="4322918"/>
                <a:ext cx="36647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75DC08-3DA8-B3E9-13A9-98D2614DDB37}"/>
                  </a:ext>
                </a:extLst>
              </p:cNvPr>
              <p:cNvSpPr txBox="1"/>
              <p:nvPr/>
            </p:nvSpPr>
            <p:spPr>
              <a:xfrm>
                <a:off x="3775986" y="5357519"/>
                <a:ext cx="33775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75DC08-3DA8-B3E9-13A9-98D2614DD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986" y="5357519"/>
                <a:ext cx="337759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28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04B883-25AC-0C2D-6E39-6E1A450B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9E08A6-D154-4991-AC96-0739ECC9B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435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D62E7D-BBB6-5B08-8640-6DC076C9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C77C4D-D20F-23EA-B273-3E40C5C5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F004B3-BFBC-B7D0-96E5-E2439CA1C7FE}"/>
                  </a:ext>
                </a:extLst>
              </p:cNvPr>
              <p:cNvSpPr txBox="1"/>
              <p:nvPr/>
            </p:nvSpPr>
            <p:spPr>
              <a:xfrm>
                <a:off x="342466" y="708284"/>
                <a:ext cx="10882018" cy="93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F004B3-BFBC-B7D0-96E5-E2439CA1C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66" y="708284"/>
                <a:ext cx="10882018" cy="9357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C9227-34E1-100C-1187-7672B354382D}"/>
                  </a:ext>
                </a:extLst>
              </p:cNvPr>
              <p:cNvSpPr txBox="1"/>
              <p:nvPr/>
            </p:nvSpPr>
            <p:spPr>
              <a:xfrm>
                <a:off x="-1146629" y="1644053"/>
                <a:ext cx="14920687" cy="93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)(−1)=−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C9227-34E1-100C-1187-7672B3543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6629" y="1644053"/>
                <a:ext cx="14920687" cy="9357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F1FF4A-C8F2-825F-345E-1E2B7FFEF2D4}"/>
                  </a:ext>
                </a:extLst>
              </p:cNvPr>
              <p:cNvSpPr txBox="1"/>
              <p:nvPr/>
            </p:nvSpPr>
            <p:spPr>
              <a:xfrm>
                <a:off x="769256" y="3223203"/>
                <a:ext cx="6655989" cy="1966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⋯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⋯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⋮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⋱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F1FF4A-C8F2-825F-345E-1E2B7FFEF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56" y="3223203"/>
                <a:ext cx="6655989" cy="1966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2176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9754B4-08FC-D48B-BA65-9DD2D459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5A702-AA34-D71E-6FC2-3E18EBA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95CA9-0917-2181-D125-4D23DA0192B3}"/>
              </a:ext>
            </a:extLst>
          </p:cNvPr>
          <p:cNvSpPr txBox="1"/>
          <p:nvPr/>
        </p:nvSpPr>
        <p:spPr>
          <a:xfrm>
            <a:off x="3773837" y="1425844"/>
            <a:ext cx="47708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Image/images </a:t>
            </a:r>
          </a:p>
        </p:txBody>
      </p:sp>
    </p:spTree>
    <p:extLst>
      <p:ext uri="{BB962C8B-B14F-4D97-AF65-F5344CB8AC3E}">
        <p14:creationId xmlns:p14="http://schemas.microsoft.com/office/powerpoint/2010/main" val="31074758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1A3E84-ACE7-7517-2C9F-6D740EF4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E80B1F-5FF2-86F8-1F53-02C7421E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62</a:t>
            </a:fld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C3955D-1BD4-89D2-B139-1CC02774CF2E}"/>
              </a:ext>
            </a:extLst>
          </p:cNvPr>
          <p:cNvSpPr txBox="1"/>
          <p:nvPr/>
        </p:nvSpPr>
        <p:spPr>
          <a:xfrm>
            <a:off x="228600" y="285750"/>
            <a:ext cx="8858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 ITC" pitchFamily="66" charset="0"/>
              </a:rPr>
              <a:t>Total number of states is the product between the cases in each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br>
              <a:rPr lang="en-US" sz="2400" dirty="0">
                <a:latin typeface="Bradley Hand ITC" pitchFamily="66" charset="0"/>
              </a:rPr>
            </a:br>
            <a:r>
              <a:rPr lang="en-US" sz="2400" dirty="0">
                <a:latin typeface="Bradley Hand ITC" pitchFamily="66" charset="0"/>
              </a:rPr>
              <a:t>volume is product of the areas</a:t>
            </a:r>
            <a:r>
              <a:rPr lang="en-US" sz="2400" dirty="0"/>
              <a:t>→</a:t>
            </a:r>
            <a:r>
              <a:rPr lang="en-US" sz="2400" dirty="0">
                <a:latin typeface="Bradley Hand ITC" pitchFamily="66" charset="0"/>
              </a:rPr>
              <a:t>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. orthogonal in phase space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6D15729-F37F-D7AE-69B6-1D0CCA037610}"/>
              </a:ext>
            </a:extLst>
          </p:cNvPr>
          <p:cNvCxnSpPr/>
          <p:nvPr/>
        </p:nvCxnSpPr>
        <p:spPr>
          <a:xfrm>
            <a:off x="1549086" y="1885950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8A831EB-F41E-2309-3A78-B8EA300BC8DA}"/>
              </a:ext>
            </a:extLst>
          </p:cNvPr>
          <p:cNvCxnSpPr/>
          <p:nvPr/>
        </p:nvCxnSpPr>
        <p:spPr>
          <a:xfrm>
            <a:off x="609600" y="26670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B83DBFD-6D41-C46D-169B-168687194FEB}"/>
                  </a:ext>
                </a:extLst>
              </p:cNvPr>
              <p:cNvSpPr txBox="1"/>
              <p:nvPr/>
            </p:nvSpPr>
            <p:spPr>
              <a:xfrm>
                <a:off x="1103804" y="1421547"/>
                <a:ext cx="890564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𝑦</m:t>
                      </m:r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B83DBFD-6D41-C46D-169B-168687194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04" y="1421547"/>
                <a:ext cx="890564" cy="391261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F15F8C-643F-B341-8AB4-033A5EDE3F4D}"/>
                  </a:ext>
                </a:extLst>
              </p:cNvPr>
              <p:cNvSpPr txBox="1"/>
              <p:nvPr/>
            </p:nvSpPr>
            <p:spPr>
              <a:xfrm>
                <a:off x="2743200" y="2482334"/>
                <a:ext cx="879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F15F8C-643F-B341-8AB4-033A5EDE3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482334"/>
                <a:ext cx="87953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5EA9F2F-3CEB-15A5-1DAB-621369657B59}"/>
              </a:ext>
            </a:extLst>
          </p:cNvPr>
          <p:cNvCxnSpPr/>
          <p:nvPr/>
        </p:nvCxnSpPr>
        <p:spPr>
          <a:xfrm rot="587242">
            <a:off x="5182344" y="1877261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CE731EB-61DA-19DA-09C0-E6120F7050D4}"/>
              </a:ext>
            </a:extLst>
          </p:cNvPr>
          <p:cNvCxnSpPr/>
          <p:nvPr/>
        </p:nvCxnSpPr>
        <p:spPr>
          <a:xfrm rot="587242">
            <a:off x="4238876" y="2666723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5E54921-5B73-3E32-DBEB-5AD1642B3186}"/>
                  </a:ext>
                </a:extLst>
              </p:cNvPr>
              <p:cNvSpPr txBox="1"/>
              <p:nvPr/>
            </p:nvSpPr>
            <p:spPr>
              <a:xfrm>
                <a:off x="4900636" y="1421547"/>
                <a:ext cx="1014252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𝑦</m:t>
                      </m:r>
                      <m:r>
                        <a:rPr lang="en-US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5E54921-5B73-3E32-DBEB-5AD1642B3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636" y="1421547"/>
                <a:ext cx="1014252" cy="391261"/>
              </a:xfrm>
              <a:prstGeom prst="rect">
                <a:avLst/>
              </a:prstGeom>
              <a:blipFill>
                <a:blip r:embed="rId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9CEB8B9-4F71-E18F-01FB-57E8521460D4}"/>
                  </a:ext>
                </a:extLst>
              </p:cNvPr>
              <p:cNvSpPr txBox="1"/>
              <p:nvPr/>
            </p:nvSpPr>
            <p:spPr>
              <a:xfrm>
                <a:off x="6172200" y="2659618"/>
                <a:ext cx="1000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9CEB8B9-4F71-E18F-01FB-57E852146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659618"/>
                <a:ext cx="100021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9A8D1607-0CF8-F9D5-853D-9AD249BB685B}"/>
              </a:ext>
            </a:extLst>
          </p:cNvPr>
          <p:cNvSpPr txBox="1"/>
          <p:nvPr/>
        </p:nvSpPr>
        <p:spPr>
          <a:xfrm>
            <a:off x="238836" y="3714750"/>
            <a:ext cx="8996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 ITC" pitchFamily="66" charset="0"/>
              </a:rPr>
              <a:t>Number of cases on each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. remains the same (area of each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)</a:t>
            </a:r>
          </a:p>
          <a:p>
            <a:r>
              <a:rPr lang="en-US" sz="2400" dirty="0">
                <a:latin typeface="Bradley Hand ITC" pitchFamily="66" charset="0"/>
              </a:rPr>
              <a:t>Total number of cases product of all cases (orthogonal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.)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D20DBD9-0F3D-57BB-07BB-156644D1E80C}"/>
              </a:ext>
            </a:extLst>
          </p:cNvPr>
          <p:cNvGrpSpPr/>
          <p:nvPr/>
        </p:nvGrpSpPr>
        <p:grpSpPr>
          <a:xfrm>
            <a:off x="1549086" y="2209800"/>
            <a:ext cx="685800" cy="457200"/>
            <a:chOff x="1828800" y="2038350"/>
            <a:chExt cx="685800" cy="4572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0F4EB7A-AA92-A082-A67B-80DBFF9A1810}"/>
                </a:ext>
              </a:extLst>
            </p:cNvPr>
            <p:cNvSpPr/>
            <p:nvPr/>
          </p:nvSpPr>
          <p:spPr>
            <a:xfrm>
              <a:off x="18288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2FFDB1B-26C0-9CFE-82CF-F6765C3CD7C9}"/>
                </a:ext>
              </a:extLst>
            </p:cNvPr>
            <p:cNvSpPr/>
            <p:nvPr/>
          </p:nvSpPr>
          <p:spPr>
            <a:xfrm>
              <a:off x="20574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F1B1D77-6C5C-9264-7643-4AB823FC777E}"/>
                </a:ext>
              </a:extLst>
            </p:cNvPr>
            <p:cNvSpPr/>
            <p:nvPr/>
          </p:nvSpPr>
          <p:spPr>
            <a:xfrm>
              <a:off x="18288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5D0EA57-7DE6-BAA3-F8CC-19A679BE6B24}"/>
                </a:ext>
              </a:extLst>
            </p:cNvPr>
            <p:cNvSpPr/>
            <p:nvPr/>
          </p:nvSpPr>
          <p:spPr>
            <a:xfrm>
              <a:off x="20574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D4E360A-997A-61BF-6759-98B9CFEAA77A}"/>
                </a:ext>
              </a:extLst>
            </p:cNvPr>
            <p:cNvSpPr/>
            <p:nvPr/>
          </p:nvSpPr>
          <p:spPr>
            <a:xfrm>
              <a:off x="22860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D828EB6-C834-402B-02C2-856490525A01}"/>
                </a:ext>
              </a:extLst>
            </p:cNvPr>
            <p:cNvSpPr/>
            <p:nvPr/>
          </p:nvSpPr>
          <p:spPr>
            <a:xfrm>
              <a:off x="22860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A7AF33A-EBEA-F3E5-F541-3AA3DB3364DE}"/>
              </a:ext>
            </a:extLst>
          </p:cNvPr>
          <p:cNvGrpSpPr/>
          <p:nvPr/>
        </p:nvGrpSpPr>
        <p:grpSpPr>
          <a:xfrm rot="600000">
            <a:off x="5213788" y="2263420"/>
            <a:ext cx="685801" cy="457200"/>
            <a:chOff x="1828800" y="2038350"/>
            <a:chExt cx="685800" cy="4572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0684CF0-8C1F-E6A0-D990-0DE2635A19F9}"/>
                </a:ext>
              </a:extLst>
            </p:cNvPr>
            <p:cNvSpPr/>
            <p:nvPr/>
          </p:nvSpPr>
          <p:spPr>
            <a:xfrm>
              <a:off x="18288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F412CC1-B7DB-472E-0334-DF7F96EACE21}"/>
                </a:ext>
              </a:extLst>
            </p:cNvPr>
            <p:cNvSpPr/>
            <p:nvPr/>
          </p:nvSpPr>
          <p:spPr>
            <a:xfrm>
              <a:off x="20574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FB1A88D-EBFA-59E8-66E3-A22D92A5840F}"/>
                </a:ext>
              </a:extLst>
            </p:cNvPr>
            <p:cNvSpPr/>
            <p:nvPr/>
          </p:nvSpPr>
          <p:spPr>
            <a:xfrm>
              <a:off x="18288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38D4BBB-9393-D390-EAE8-A673CB3FBA13}"/>
                </a:ext>
              </a:extLst>
            </p:cNvPr>
            <p:cNvSpPr/>
            <p:nvPr/>
          </p:nvSpPr>
          <p:spPr>
            <a:xfrm>
              <a:off x="20574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4F5CE70-0C88-857B-7BE6-6C10D874F8F2}"/>
                </a:ext>
              </a:extLst>
            </p:cNvPr>
            <p:cNvSpPr/>
            <p:nvPr/>
          </p:nvSpPr>
          <p:spPr>
            <a:xfrm>
              <a:off x="22860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49D2495-9A4A-32D3-0FB5-3C35B3AE1383}"/>
                </a:ext>
              </a:extLst>
            </p:cNvPr>
            <p:cNvSpPr/>
            <p:nvPr/>
          </p:nvSpPr>
          <p:spPr>
            <a:xfrm>
              <a:off x="22860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48948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5EE7F8-2BC0-769E-5E99-4F7DBB3D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DD1D55-0146-4DE1-FAA9-999D5D33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63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4A523C-7C3C-9F3F-7482-6282800E7609}"/>
              </a:ext>
            </a:extLst>
          </p:cNvPr>
          <p:cNvGrpSpPr/>
          <p:nvPr/>
        </p:nvGrpSpPr>
        <p:grpSpPr>
          <a:xfrm>
            <a:off x="762000" y="2190750"/>
            <a:ext cx="1804987" cy="1524000"/>
            <a:chOff x="1524000" y="2419350"/>
            <a:chExt cx="1804987" cy="1524000"/>
          </a:xfrm>
          <a:scene3d>
            <a:camera prst="perspectiveHeroicExtremeRightFacing"/>
            <a:lightRig rig="threePt" dir="t"/>
          </a:scene3d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20AB848E-6D07-F879-CE52-8D47E07BD606}"/>
                </a:ext>
              </a:extLst>
            </p:cNvPr>
            <p:cNvSpPr/>
            <p:nvPr/>
          </p:nvSpPr>
          <p:spPr>
            <a:xfrm>
              <a:off x="2426838" y="2876550"/>
              <a:ext cx="305815" cy="305815"/>
            </a:xfrm>
            <a:custGeom>
              <a:avLst/>
              <a:gdLst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815" h="305815">
                  <a:moveTo>
                    <a:pt x="0" y="0"/>
                  </a:moveTo>
                  <a:lnTo>
                    <a:pt x="305815" y="0"/>
                  </a:lnTo>
                  <a:lnTo>
                    <a:pt x="305815" y="305815"/>
                  </a:lnTo>
                  <a:lnTo>
                    <a:pt x="0" y="3058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641941C-B07B-0831-42A4-1A81DD469F6E}"/>
                    </a:ext>
                  </a:extLst>
                </p:cNvPr>
                <p:cNvSpPr txBox="1"/>
                <p:nvPr/>
              </p:nvSpPr>
              <p:spPr>
                <a:xfrm>
                  <a:off x="2895600" y="3105150"/>
                  <a:ext cx="433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3105150"/>
                  <a:ext cx="43338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FAF3A3D-A169-7EB9-0CBC-AE30E30D5A6E}"/>
                    </a:ext>
                  </a:extLst>
                </p:cNvPr>
                <p:cNvSpPr txBox="1"/>
                <p:nvPr/>
              </p:nvSpPr>
              <p:spPr>
                <a:xfrm>
                  <a:off x="2146614" y="241935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614" y="2419350"/>
                  <a:ext cx="43313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BC5886A-27F1-457D-CA8B-0A5EC16CE0DE}"/>
                </a:ext>
              </a:extLst>
            </p:cNvPr>
            <p:cNvCxnSpPr/>
            <p:nvPr/>
          </p:nvCxnSpPr>
          <p:spPr>
            <a:xfrm>
              <a:off x="2209800" y="2647950"/>
              <a:ext cx="0" cy="1295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C4DC133-B05D-35D7-A6C8-638669E0FE02}"/>
                </a:ext>
              </a:extLst>
            </p:cNvPr>
            <p:cNvCxnSpPr/>
            <p:nvPr/>
          </p:nvCxnSpPr>
          <p:spPr>
            <a:xfrm>
              <a:off x="1524000" y="3409950"/>
              <a:ext cx="167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43DB7D-E4B4-1B77-2346-5D3314D01E04}"/>
              </a:ext>
            </a:extLst>
          </p:cNvPr>
          <p:cNvCxnSpPr>
            <a:stCxn id="5" idx="3"/>
            <a:endCxn id="13" idx="3"/>
          </p:cNvCxnSpPr>
          <p:nvPr/>
        </p:nvCxnSpPr>
        <p:spPr>
          <a:xfrm>
            <a:off x="1664838" y="2953765"/>
            <a:ext cx="1205934" cy="3071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A6159E-123C-5D01-3391-4FA6E4F2B6A8}"/>
              </a:ext>
            </a:extLst>
          </p:cNvPr>
          <p:cNvSpPr txBox="1"/>
          <p:nvPr/>
        </p:nvSpPr>
        <p:spPr>
          <a:xfrm>
            <a:off x="1011790" y="358140"/>
            <a:ext cx="7024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radley Hand ITC" pitchFamily="66" charset="0"/>
              </a:rPr>
              <a:t>Relationships within degrees of freedom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533D00-72D0-908D-9E42-40D5167EFADB}"/>
              </a:ext>
            </a:extLst>
          </p:cNvPr>
          <p:cNvGrpSpPr/>
          <p:nvPr/>
        </p:nvGrpSpPr>
        <p:grpSpPr>
          <a:xfrm>
            <a:off x="1981200" y="2495550"/>
            <a:ext cx="1866544" cy="1524000"/>
            <a:chOff x="3376613" y="1657350"/>
            <a:chExt cx="1866544" cy="1524000"/>
          </a:xfrm>
          <a:scene3d>
            <a:camera prst="isometricOffAxis2Left"/>
            <a:lightRig rig="threePt" dir="t"/>
          </a:scene3d>
        </p:grpSpPr>
        <p:sp>
          <p:nvSpPr>
            <p:cNvPr id="13" name="Rectangle 24">
              <a:extLst>
                <a:ext uri="{FF2B5EF4-FFF2-40B4-BE49-F238E27FC236}">
                  <a16:creationId xmlns:a16="http://schemas.microsoft.com/office/drawing/2014/main" id="{C480ABA4-E68E-0805-29ED-DD4C4E26A0E0}"/>
                </a:ext>
              </a:extLst>
            </p:cNvPr>
            <p:cNvSpPr/>
            <p:nvPr/>
          </p:nvSpPr>
          <p:spPr>
            <a:xfrm>
              <a:off x="4266185" y="2021374"/>
              <a:ext cx="421821" cy="401349"/>
            </a:xfrm>
            <a:custGeom>
              <a:avLst/>
              <a:gdLst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  <a:gd name="connsiteX0" fmla="*/ 0 w 421821"/>
                <a:gd name="connsiteY0" fmla="*/ 95534 h 401349"/>
                <a:gd name="connsiteX1" fmla="*/ 421821 w 421821"/>
                <a:gd name="connsiteY1" fmla="*/ 0 h 401349"/>
                <a:gd name="connsiteX2" fmla="*/ 305815 w 421821"/>
                <a:gd name="connsiteY2" fmla="*/ 401349 h 401349"/>
                <a:gd name="connsiteX3" fmla="*/ 0 w 421821"/>
                <a:gd name="connsiteY3" fmla="*/ 401349 h 401349"/>
                <a:gd name="connsiteX4" fmla="*/ 0 w 421821"/>
                <a:gd name="connsiteY4" fmla="*/ 95534 h 401349"/>
                <a:gd name="connsiteX0" fmla="*/ 75063 w 421821"/>
                <a:gd name="connsiteY0" fmla="*/ 54591 h 401349"/>
                <a:gd name="connsiteX1" fmla="*/ 421821 w 421821"/>
                <a:gd name="connsiteY1" fmla="*/ 0 h 401349"/>
                <a:gd name="connsiteX2" fmla="*/ 305815 w 421821"/>
                <a:gd name="connsiteY2" fmla="*/ 401349 h 401349"/>
                <a:gd name="connsiteX3" fmla="*/ 0 w 421821"/>
                <a:gd name="connsiteY3" fmla="*/ 401349 h 401349"/>
                <a:gd name="connsiteX4" fmla="*/ 75063 w 421821"/>
                <a:gd name="connsiteY4" fmla="*/ 54591 h 401349"/>
                <a:gd name="connsiteX0" fmla="*/ 75063 w 421821"/>
                <a:gd name="connsiteY0" fmla="*/ 54591 h 401349"/>
                <a:gd name="connsiteX1" fmla="*/ 421821 w 421821"/>
                <a:gd name="connsiteY1" fmla="*/ 0 h 401349"/>
                <a:gd name="connsiteX2" fmla="*/ 339935 w 421821"/>
                <a:gd name="connsiteY2" fmla="*/ 312639 h 401349"/>
                <a:gd name="connsiteX3" fmla="*/ 0 w 421821"/>
                <a:gd name="connsiteY3" fmla="*/ 401349 h 401349"/>
                <a:gd name="connsiteX4" fmla="*/ 75063 w 421821"/>
                <a:gd name="connsiteY4" fmla="*/ 54591 h 401349"/>
                <a:gd name="connsiteX0" fmla="*/ 109183 w 421821"/>
                <a:gd name="connsiteY0" fmla="*/ 61415 h 401349"/>
                <a:gd name="connsiteX1" fmla="*/ 421821 w 421821"/>
                <a:gd name="connsiteY1" fmla="*/ 0 h 401349"/>
                <a:gd name="connsiteX2" fmla="*/ 339935 w 421821"/>
                <a:gd name="connsiteY2" fmla="*/ 312639 h 401349"/>
                <a:gd name="connsiteX3" fmla="*/ 0 w 421821"/>
                <a:gd name="connsiteY3" fmla="*/ 401349 h 401349"/>
                <a:gd name="connsiteX4" fmla="*/ 109183 w 421821"/>
                <a:gd name="connsiteY4" fmla="*/ 61415 h 40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821" h="401349">
                  <a:moveTo>
                    <a:pt x="109183" y="61415"/>
                  </a:moveTo>
                  <a:lnTo>
                    <a:pt x="421821" y="0"/>
                  </a:lnTo>
                  <a:lnTo>
                    <a:pt x="339935" y="312639"/>
                  </a:lnTo>
                  <a:lnTo>
                    <a:pt x="0" y="401349"/>
                  </a:lnTo>
                  <a:lnTo>
                    <a:pt x="109183" y="61415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9E9C84A-D5D9-7DF7-FBC5-A5CA694A08B0}"/>
                    </a:ext>
                  </a:extLst>
                </p:cNvPr>
                <p:cNvSpPr txBox="1"/>
                <p:nvPr/>
              </p:nvSpPr>
              <p:spPr>
                <a:xfrm>
                  <a:off x="4748213" y="2343150"/>
                  <a:ext cx="4949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8213" y="2343150"/>
                  <a:ext cx="4949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268BC78-BF4C-1236-0800-CAFC66939068}"/>
                    </a:ext>
                  </a:extLst>
                </p:cNvPr>
                <p:cNvSpPr txBox="1"/>
                <p:nvPr/>
              </p:nvSpPr>
              <p:spPr>
                <a:xfrm>
                  <a:off x="3999227" y="1657350"/>
                  <a:ext cx="4997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9227" y="1657350"/>
                  <a:ext cx="49975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EA5347E-0C90-65AA-EBE5-45C728FE43AE}"/>
                </a:ext>
              </a:extLst>
            </p:cNvPr>
            <p:cNvCxnSpPr/>
            <p:nvPr/>
          </p:nvCxnSpPr>
          <p:spPr>
            <a:xfrm>
              <a:off x="4062413" y="1885950"/>
              <a:ext cx="0" cy="1295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B082A09-6208-1893-4C4F-2DADB7C693AB}"/>
                </a:ext>
              </a:extLst>
            </p:cNvPr>
            <p:cNvCxnSpPr/>
            <p:nvPr/>
          </p:nvCxnSpPr>
          <p:spPr>
            <a:xfrm>
              <a:off x="3376613" y="2647950"/>
              <a:ext cx="167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3208C9-FCA5-37A5-23B5-E803E6CAE566}"/>
              </a:ext>
            </a:extLst>
          </p:cNvPr>
          <p:cNvCxnSpPr/>
          <p:nvPr/>
        </p:nvCxnSpPr>
        <p:spPr>
          <a:xfrm>
            <a:off x="1903095" y="2916555"/>
            <a:ext cx="1282065" cy="300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FC6158-EAD2-22C7-AA75-0FB116232102}"/>
              </a:ext>
            </a:extLst>
          </p:cNvPr>
          <p:cNvCxnSpPr/>
          <p:nvPr/>
        </p:nvCxnSpPr>
        <p:spPr>
          <a:xfrm>
            <a:off x="1893570" y="2617470"/>
            <a:ext cx="1369695" cy="318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80F9DE-9992-0DD2-1309-BCC3FC58F70B}"/>
              </a:ext>
            </a:extLst>
          </p:cNvPr>
          <p:cNvCxnSpPr/>
          <p:nvPr/>
        </p:nvCxnSpPr>
        <p:spPr>
          <a:xfrm>
            <a:off x="1651635" y="2646045"/>
            <a:ext cx="1323975" cy="302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564662-1672-AAC2-EEBE-E37503E0D54B}"/>
              </a:ext>
            </a:extLst>
          </p:cNvPr>
          <p:cNvSpPr txBox="1"/>
          <p:nvPr/>
        </p:nvSpPr>
        <p:spPr>
          <a:xfrm>
            <a:off x="4794598" y="1729085"/>
            <a:ext cx="3249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Motion preserves area of each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independent </a:t>
            </a:r>
            <a:r>
              <a:rPr lang="en-US" dirty="0" err="1">
                <a:latin typeface="Bradley Hand ITC" pitchFamily="66" charset="0"/>
              </a:rPr>
              <a:t>d.o.f</a:t>
            </a:r>
            <a:r>
              <a:rPr lang="en-US" dirty="0">
                <a:latin typeface="Bradley Hand ITC" pitchFamily="66" charset="0"/>
              </a:rPr>
              <a:t> (uncertainty,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entropy and number of states)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BD88E86-73C9-5095-C8F9-F54411B17C10}"/>
                  </a:ext>
                </a:extLst>
              </p:cNvPr>
              <p:cNvSpPr txBox="1"/>
              <p:nvPr/>
            </p:nvSpPr>
            <p:spPr>
              <a:xfrm>
                <a:off x="4925464" y="2876550"/>
                <a:ext cx="2987869" cy="5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BD88E86-73C9-5095-C8F9-F54411B17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464" y="2876550"/>
                <a:ext cx="2987869" cy="5120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B7B049-FD90-ED22-9FE5-2222918CD537}"/>
                  </a:ext>
                </a:extLst>
              </p:cNvPr>
              <p:cNvSpPr txBox="1"/>
              <p:nvPr/>
            </p:nvSpPr>
            <p:spPr>
              <a:xfrm>
                <a:off x="5331279" y="3790950"/>
                <a:ext cx="2176237" cy="708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B7B049-FD90-ED22-9FE5-2222918CD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79" y="3790950"/>
                <a:ext cx="2176237" cy="7081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2140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4B6398-BDD1-EE3B-FFEE-67C4B418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A2498A-D889-79EF-5A15-A448DF2A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061CB-C754-50BE-1566-A30FCB07DE66}"/>
              </a:ext>
            </a:extLst>
          </p:cNvPr>
          <p:cNvSpPr txBox="1"/>
          <p:nvPr/>
        </p:nvSpPr>
        <p:spPr>
          <a:xfrm>
            <a:off x="1011790" y="358140"/>
            <a:ext cx="7024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radley Hand ITC" pitchFamily="66" charset="0"/>
              </a:rPr>
              <a:t>Relationships within degrees of freedom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C722304-9CA0-3F9B-954F-EA460E17E5E6}"/>
              </a:ext>
            </a:extLst>
          </p:cNvPr>
          <p:cNvGrpSpPr>
            <a:grpSpLocks noChangeAspect="1"/>
          </p:cNvGrpSpPr>
          <p:nvPr/>
        </p:nvGrpSpPr>
        <p:grpSpPr>
          <a:xfrm>
            <a:off x="223520" y="1842135"/>
            <a:ext cx="5355052" cy="3173730"/>
            <a:chOff x="762000" y="2190750"/>
            <a:chExt cx="3085744" cy="18288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1B9B0C1-0EA7-FDBB-4A60-00FE19A367ED}"/>
                </a:ext>
              </a:extLst>
            </p:cNvPr>
            <p:cNvGrpSpPr/>
            <p:nvPr/>
          </p:nvGrpSpPr>
          <p:grpSpPr>
            <a:xfrm>
              <a:off x="762000" y="2190750"/>
              <a:ext cx="1804987" cy="1524000"/>
              <a:chOff x="1524000" y="2419350"/>
              <a:chExt cx="1804987" cy="1524000"/>
            </a:xfrm>
            <a:scene3d>
              <a:camera prst="perspectiveHeroicExtremeRightFacing"/>
              <a:lightRig rig="threePt" dir="t"/>
            </a:scene3d>
          </p:grpSpPr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7032ED9E-BA71-BB37-6E9F-634856B99DB2}"/>
                  </a:ext>
                </a:extLst>
              </p:cNvPr>
              <p:cNvSpPr/>
              <p:nvPr/>
            </p:nvSpPr>
            <p:spPr>
              <a:xfrm>
                <a:off x="2426838" y="2876550"/>
                <a:ext cx="305815" cy="305815"/>
              </a:xfrm>
              <a:custGeom>
                <a:avLst/>
                <a:gdLst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815" h="305815">
                    <a:moveTo>
                      <a:pt x="0" y="0"/>
                    </a:moveTo>
                    <a:lnTo>
                      <a:pt x="305815" y="0"/>
                    </a:lnTo>
                    <a:lnTo>
                      <a:pt x="305815" y="305815"/>
                    </a:lnTo>
                    <a:lnTo>
                      <a:pt x="0" y="30581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E81585A-73AC-BBB7-64AC-6E58CE8329B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600" y="3105150"/>
                    <a:ext cx="4333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3105150"/>
                    <a:ext cx="433387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0ABA8D25-E2DC-A737-CD2D-F5E877E442A1}"/>
                      </a:ext>
                    </a:extLst>
                  </p:cNvPr>
                  <p:cNvSpPr txBox="1"/>
                  <p:nvPr/>
                </p:nvSpPr>
                <p:spPr>
                  <a:xfrm>
                    <a:off x="2146614" y="2419350"/>
                    <a:ext cx="4331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6614" y="2419350"/>
                    <a:ext cx="433132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134806B-5E8F-3B31-DC31-143F9F8DF9EF}"/>
                  </a:ext>
                </a:extLst>
              </p:cNvPr>
              <p:cNvCxnSpPr/>
              <p:nvPr/>
            </p:nvCxnSpPr>
            <p:spPr>
              <a:xfrm>
                <a:off x="2209800" y="26479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FDE555F-8C2F-1B5F-1F7B-670EDD407F33}"/>
                  </a:ext>
                </a:extLst>
              </p:cNvPr>
              <p:cNvCxnSpPr/>
              <p:nvPr/>
            </p:nvCxnSpPr>
            <p:spPr>
              <a:xfrm>
                <a:off x="1524000" y="34099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64DFDF6-3BDD-3411-2759-05034A949FA2}"/>
                </a:ext>
              </a:extLst>
            </p:cNvPr>
            <p:cNvCxnSpPr>
              <a:stCxn id="5" idx="3"/>
              <a:endCxn id="13" idx="3"/>
            </p:cNvCxnSpPr>
            <p:nvPr/>
          </p:nvCxnSpPr>
          <p:spPr>
            <a:xfrm>
              <a:off x="1664838" y="2953765"/>
              <a:ext cx="1205934" cy="3071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85D2C46-C4FD-2403-6B6B-ADB91F6DE51D}"/>
                </a:ext>
              </a:extLst>
            </p:cNvPr>
            <p:cNvGrpSpPr/>
            <p:nvPr/>
          </p:nvGrpSpPr>
          <p:grpSpPr>
            <a:xfrm>
              <a:off x="1981200" y="2495550"/>
              <a:ext cx="1866544" cy="1524000"/>
              <a:chOff x="3376613" y="1657350"/>
              <a:chExt cx="1866544" cy="1524000"/>
            </a:xfrm>
            <a:scene3d>
              <a:camera prst="isometricOffAxis2Left"/>
              <a:lightRig rig="threePt" dir="t"/>
            </a:scene3d>
          </p:grpSpPr>
          <p:sp>
            <p:nvSpPr>
              <p:cNvPr id="13" name="Rectangle 24">
                <a:extLst>
                  <a:ext uri="{FF2B5EF4-FFF2-40B4-BE49-F238E27FC236}">
                    <a16:creationId xmlns:a16="http://schemas.microsoft.com/office/drawing/2014/main" id="{1610CF1D-1131-5955-CE71-D9F92FE0B5CA}"/>
                  </a:ext>
                </a:extLst>
              </p:cNvPr>
              <p:cNvSpPr/>
              <p:nvPr/>
            </p:nvSpPr>
            <p:spPr>
              <a:xfrm>
                <a:off x="4266185" y="2021374"/>
                <a:ext cx="421821" cy="401349"/>
              </a:xfrm>
              <a:custGeom>
                <a:avLst/>
                <a:gdLst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  <a:gd name="connsiteX0" fmla="*/ 0 w 421821"/>
                  <a:gd name="connsiteY0" fmla="*/ 95534 h 401349"/>
                  <a:gd name="connsiteX1" fmla="*/ 421821 w 421821"/>
                  <a:gd name="connsiteY1" fmla="*/ 0 h 401349"/>
                  <a:gd name="connsiteX2" fmla="*/ 305815 w 421821"/>
                  <a:gd name="connsiteY2" fmla="*/ 401349 h 401349"/>
                  <a:gd name="connsiteX3" fmla="*/ 0 w 421821"/>
                  <a:gd name="connsiteY3" fmla="*/ 401349 h 401349"/>
                  <a:gd name="connsiteX4" fmla="*/ 0 w 421821"/>
                  <a:gd name="connsiteY4" fmla="*/ 95534 h 401349"/>
                  <a:gd name="connsiteX0" fmla="*/ 75063 w 421821"/>
                  <a:gd name="connsiteY0" fmla="*/ 54591 h 401349"/>
                  <a:gd name="connsiteX1" fmla="*/ 421821 w 421821"/>
                  <a:gd name="connsiteY1" fmla="*/ 0 h 401349"/>
                  <a:gd name="connsiteX2" fmla="*/ 305815 w 421821"/>
                  <a:gd name="connsiteY2" fmla="*/ 401349 h 401349"/>
                  <a:gd name="connsiteX3" fmla="*/ 0 w 421821"/>
                  <a:gd name="connsiteY3" fmla="*/ 401349 h 401349"/>
                  <a:gd name="connsiteX4" fmla="*/ 75063 w 421821"/>
                  <a:gd name="connsiteY4" fmla="*/ 54591 h 401349"/>
                  <a:gd name="connsiteX0" fmla="*/ 75063 w 421821"/>
                  <a:gd name="connsiteY0" fmla="*/ 54591 h 401349"/>
                  <a:gd name="connsiteX1" fmla="*/ 421821 w 421821"/>
                  <a:gd name="connsiteY1" fmla="*/ 0 h 401349"/>
                  <a:gd name="connsiteX2" fmla="*/ 339935 w 421821"/>
                  <a:gd name="connsiteY2" fmla="*/ 312639 h 401349"/>
                  <a:gd name="connsiteX3" fmla="*/ 0 w 421821"/>
                  <a:gd name="connsiteY3" fmla="*/ 401349 h 401349"/>
                  <a:gd name="connsiteX4" fmla="*/ 75063 w 421821"/>
                  <a:gd name="connsiteY4" fmla="*/ 54591 h 401349"/>
                  <a:gd name="connsiteX0" fmla="*/ 109183 w 421821"/>
                  <a:gd name="connsiteY0" fmla="*/ 61415 h 401349"/>
                  <a:gd name="connsiteX1" fmla="*/ 421821 w 421821"/>
                  <a:gd name="connsiteY1" fmla="*/ 0 h 401349"/>
                  <a:gd name="connsiteX2" fmla="*/ 339935 w 421821"/>
                  <a:gd name="connsiteY2" fmla="*/ 312639 h 401349"/>
                  <a:gd name="connsiteX3" fmla="*/ 0 w 421821"/>
                  <a:gd name="connsiteY3" fmla="*/ 401349 h 401349"/>
                  <a:gd name="connsiteX4" fmla="*/ 109183 w 421821"/>
                  <a:gd name="connsiteY4" fmla="*/ 61415 h 401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1821" h="401349">
                    <a:moveTo>
                      <a:pt x="109183" y="61415"/>
                    </a:moveTo>
                    <a:lnTo>
                      <a:pt x="421821" y="0"/>
                    </a:lnTo>
                    <a:lnTo>
                      <a:pt x="339935" y="312639"/>
                    </a:lnTo>
                    <a:lnTo>
                      <a:pt x="0" y="401349"/>
                    </a:lnTo>
                    <a:lnTo>
                      <a:pt x="109183" y="61415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515A046-B53E-369B-2941-55E3D51EC1C6}"/>
                      </a:ext>
                    </a:extLst>
                  </p:cNvPr>
                  <p:cNvSpPr txBox="1"/>
                  <p:nvPr/>
                </p:nvSpPr>
                <p:spPr>
                  <a:xfrm>
                    <a:off x="4748213" y="2343150"/>
                    <a:ext cx="4949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8213" y="2343150"/>
                    <a:ext cx="4949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EF409FC-5EA9-68B7-AF85-E466296F5B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9227" y="1657350"/>
                    <a:ext cx="4997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9227" y="1657350"/>
                    <a:ext cx="499752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FCC9B6C-97C8-8334-27A2-E376A6477DB3}"/>
                  </a:ext>
                </a:extLst>
              </p:cNvPr>
              <p:cNvCxnSpPr/>
              <p:nvPr/>
            </p:nvCxnSpPr>
            <p:spPr>
              <a:xfrm>
                <a:off x="4062413" y="18859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FCE444F-193D-C88D-826F-AD8FF8BFC0C0}"/>
                  </a:ext>
                </a:extLst>
              </p:cNvPr>
              <p:cNvCxnSpPr/>
              <p:nvPr/>
            </p:nvCxnSpPr>
            <p:spPr>
              <a:xfrm>
                <a:off x="3376613" y="26479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F123937-3A09-01C8-65E0-9110DE3EDCEF}"/>
                </a:ext>
              </a:extLst>
            </p:cNvPr>
            <p:cNvCxnSpPr>
              <a:cxnSpLocks/>
            </p:cNvCxnSpPr>
            <p:nvPr/>
          </p:nvCxnSpPr>
          <p:spPr>
            <a:xfrm>
              <a:off x="1903095" y="2916555"/>
              <a:ext cx="1282065" cy="3009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710EE8A-F97A-404A-C3C7-041102971281}"/>
                </a:ext>
              </a:extLst>
            </p:cNvPr>
            <p:cNvCxnSpPr>
              <a:cxnSpLocks/>
            </p:cNvCxnSpPr>
            <p:nvPr/>
          </p:nvCxnSpPr>
          <p:spPr>
            <a:xfrm>
              <a:off x="1893570" y="2617470"/>
              <a:ext cx="1369695" cy="3181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9D9627C-CC53-A6A4-E4A4-1728EB8E3741}"/>
                </a:ext>
              </a:extLst>
            </p:cNvPr>
            <p:cNvCxnSpPr>
              <a:cxnSpLocks/>
            </p:cNvCxnSpPr>
            <p:nvPr/>
          </p:nvCxnSpPr>
          <p:spPr>
            <a:xfrm>
              <a:off x="1651635" y="2646045"/>
              <a:ext cx="1323975" cy="3028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1214802-3557-FA42-E4E1-29AC634A0002}"/>
              </a:ext>
            </a:extLst>
          </p:cNvPr>
          <p:cNvSpPr txBox="1"/>
          <p:nvPr/>
        </p:nvSpPr>
        <p:spPr>
          <a:xfrm>
            <a:off x="5796827" y="1700942"/>
            <a:ext cx="3249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Motion preserves area of each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independent </a:t>
            </a:r>
            <a:r>
              <a:rPr lang="en-US" dirty="0" err="1">
                <a:latin typeface="Bradley Hand ITC" pitchFamily="66" charset="0"/>
              </a:rPr>
              <a:t>d.o.f</a:t>
            </a:r>
            <a:r>
              <a:rPr lang="en-US" dirty="0">
                <a:latin typeface="Bradley Hand ITC" pitchFamily="66" charset="0"/>
              </a:rPr>
              <a:t> (uncertainty,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entropy and number of states)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7E994E-8E4A-F5D6-8B41-A130E2C91330}"/>
                  </a:ext>
                </a:extLst>
              </p:cNvPr>
              <p:cNvSpPr txBox="1"/>
              <p:nvPr/>
            </p:nvSpPr>
            <p:spPr>
              <a:xfrm>
                <a:off x="6059982" y="2906186"/>
                <a:ext cx="2987869" cy="5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7E994E-8E4A-F5D6-8B41-A130E2C91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982" y="2906186"/>
                <a:ext cx="2987869" cy="5120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EE54B6-7AAE-FFE1-E939-C9D357277F1B}"/>
                  </a:ext>
                </a:extLst>
              </p:cNvPr>
              <p:cNvSpPr txBox="1"/>
              <p:nvPr/>
            </p:nvSpPr>
            <p:spPr>
              <a:xfrm>
                <a:off x="5899643" y="3900828"/>
                <a:ext cx="2176237" cy="708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EE54B6-7AAE-FFE1-E939-C9D357277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643" y="3900828"/>
                <a:ext cx="2176237" cy="7081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3957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0AEBCB-EA39-A1A7-A3BE-C5EFADB1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0ADD19-887C-3B98-7ED0-B6C2EBB5F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57D86-A0C9-DCB8-132A-ECDABA918A0F}"/>
              </a:ext>
            </a:extLst>
          </p:cNvPr>
          <p:cNvSpPr txBox="1"/>
          <p:nvPr/>
        </p:nvSpPr>
        <p:spPr>
          <a:xfrm>
            <a:off x="1063087" y="358140"/>
            <a:ext cx="6922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radley Hand ITC" pitchFamily="66" charset="0"/>
              </a:rPr>
              <a:t>Relationships across degrees of freedom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6F004E-801B-6A06-77B0-2802DE908852}"/>
              </a:ext>
            </a:extLst>
          </p:cNvPr>
          <p:cNvSpPr txBox="1"/>
          <p:nvPr/>
        </p:nvSpPr>
        <p:spPr>
          <a:xfrm>
            <a:off x="6113149" y="1657350"/>
            <a:ext cx="2318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Independent d.0.f.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remain perpendicular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(remain independent)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855B67-4FD9-2639-B8B6-D32A6B75C751}"/>
                  </a:ext>
                </a:extLst>
              </p:cNvPr>
              <p:cNvSpPr txBox="1"/>
              <p:nvPr/>
            </p:nvSpPr>
            <p:spPr>
              <a:xfrm>
                <a:off x="5619488" y="2865110"/>
                <a:ext cx="3305584" cy="5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=0=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855B67-4FD9-2639-B8B6-D32A6B75C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488" y="2865110"/>
                <a:ext cx="3305584" cy="512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B34BBA-D910-7341-C519-B04D236EA162}"/>
                  </a:ext>
                </a:extLst>
              </p:cNvPr>
              <p:cNvSpPr txBox="1"/>
              <p:nvPr/>
            </p:nvSpPr>
            <p:spPr>
              <a:xfrm>
                <a:off x="6040500" y="3638550"/>
                <a:ext cx="2646302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B34BBA-D910-7341-C519-B04D236EA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500" y="3638550"/>
                <a:ext cx="2646302" cy="1068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885EDFD3-106A-DC6C-2F2F-FB36BA9FBCF8}"/>
              </a:ext>
            </a:extLst>
          </p:cNvPr>
          <p:cNvGrpSpPr>
            <a:grpSpLocks noChangeAspect="1"/>
          </p:cNvGrpSpPr>
          <p:nvPr/>
        </p:nvGrpSpPr>
        <p:grpSpPr>
          <a:xfrm>
            <a:off x="223520" y="1842897"/>
            <a:ext cx="5351539" cy="3172968"/>
            <a:chOff x="762000" y="2190750"/>
            <a:chExt cx="3084460" cy="182880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4958831-E9AD-B50F-790B-859848F7145F}"/>
                </a:ext>
              </a:extLst>
            </p:cNvPr>
            <p:cNvGrpSpPr/>
            <p:nvPr/>
          </p:nvGrpSpPr>
          <p:grpSpPr>
            <a:xfrm>
              <a:off x="762000" y="2190750"/>
              <a:ext cx="1803705" cy="1524000"/>
              <a:chOff x="1524000" y="2419350"/>
              <a:chExt cx="1803705" cy="1524000"/>
            </a:xfrm>
            <a:scene3d>
              <a:camera prst="perspectiveContrastingRightFacing" fov="4800000">
                <a:rot lat="486000" lon="19530000" rev="174000"/>
              </a:camera>
              <a:lightRig rig="threePt" dir="t"/>
            </a:scene3d>
          </p:grpSpPr>
          <p:sp>
            <p:nvSpPr>
              <p:cNvPr id="71" name="Rectangle 2">
                <a:extLst>
                  <a:ext uri="{FF2B5EF4-FFF2-40B4-BE49-F238E27FC236}">
                    <a16:creationId xmlns:a16="http://schemas.microsoft.com/office/drawing/2014/main" id="{BB70C1DB-54B2-6B7C-6F3E-E6D2E8CF88C1}"/>
                  </a:ext>
                </a:extLst>
              </p:cNvPr>
              <p:cNvSpPr/>
              <p:nvPr/>
            </p:nvSpPr>
            <p:spPr>
              <a:xfrm>
                <a:off x="2426838" y="2876550"/>
                <a:ext cx="305815" cy="305815"/>
              </a:xfrm>
              <a:custGeom>
                <a:avLst/>
                <a:gdLst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815" h="305815">
                    <a:moveTo>
                      <a:pt x="0" y="0"/>
                    </a:moveTo>
                    <a:lnTo>
                      <a:pt x="305815" y="0"/>
                    </a:lnTo>
                    <a:lnTo>
                      <a:pt x="305815" y="305815"/>
                    </a:lnTo>
                    <a:lnTo>
                      <a:pt x="0" y="30581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9EFF1A6F-8936-4A7C-DA43-D982ECE3CE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600" y="3105150"/>
                    <a:ext cx="432105" cy="3916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3105150"/>
                    <a:ext cx="432105" cy="391646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E6F79F2-14EC-D5CE-61E1-3627B182A721}"/>
                      </a:ext>
                    </a:extLst>
                  </p:cNvPr>
                  <p:cNvSpPr txBox="1"/>
                  <p:nvPr/>
                </p:nvSpPr>
                <p:spPr>
                  <a:xfrm>
                    <a:off x="2146614" y="2419350"/>
                    <a:ext cx="4333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6614" y="2419350"/>
                    <a:ext cx="433388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41ED0C6-9AFE-3741-D2F2-E3728E753EC4}"/>
                  </a:ext>
                </a:extLst>
              </p:cNvPr>
              <p:cNvCxnSpPr/>
              <p:nvPr/>
            </p:nvCxnSpPr>
            <p:spPr>
              <a:xfrm>
                <a:off x="2209800" y="26479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60911EF3-048D-482A-7A0F-CE84704E7E60}"/>
                  </a:ext>
                </a:extLst>
              </p:cNvPr>
              <p:cNvCxnSpPr/>
              <p:nvPr/>
            </p:nvCxnSpPr>
            <p:spPr>
              <a:xfrm>
                <a:off x="1524000" y="34099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1B68207-B2B5-A3CC-E86E-9C2A6E43F0B2}"/>
                </a:ext>
              </a:extLst>
            </p:cNvPr>
            <p:cNvGrpSpPr/>
            <p:nvPr/>
          </p:nvGrpSpPr>
          <p:grpSpPr>
            <a:xfrm>
              <a:off x="1981200" y="2495550"/>
              <a:ext cx="1865260" cy="1524000"/>
              <a:chOff x="1981200" y="2495550"/>
              <a:chExt cx="1865260" cy="1524000"/>
            </a:xfrm>
            <a:scene3d>
              <a:camera prst="isometricOffAxis2Left"/>
              <a:lightRig rig="threePt" dir="t"/>
            </a:scene3d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275C6C9-9E91-1B74-A493-D36DE90277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03814" y="2495550"/>
                    <a:ext cx="4949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3814" y="2495550"/>
                    <a:ext cx="49494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891AD73-344E-5A3C-D5BD-197EDA8B901B}"/>
                  </a:ext>
                </a:extLst>
              </p:cNvPr>
              <p:cNvCxnSpPr/>
              <p:nvPr/>
            </p:nvCxnSpPr>
            <p:spPr>
              <a:xfrm>
                <a:off x="2667000" y="27241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F7E5352-7289-7321-21BA-07DECBDAEDBA}"/>
                  </a:ext>
                </a:extLst>
              </p:cNvPr>
              <p:cNvSpPr/>
              <p:nvPr/>
            </p:nvSpPr>
            <p:spPr>
              <a:xfrm>
                <a:off x="2819400" y="2953765"/>
                <a:ext cx="685800" cy="2275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59D32D23-C12B-B811-151E-8B180C596346}"/>
                      </a:ext>
                    </a:extLst>
                  </p:cNvPr>
                  <p:cNvSpPr txBox="1"/>
                  <p:nvPr/>
                </p:nvSpPr>
                <p:spPr>
                  <a:xfrm>
                    <a:off x="3352800" y="3181350"/>
                    <a:ext cx="493660" cy="3916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2800" y="3181350"/>
                    <a:ext cx="493660" cy="391646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C025CCC-433D-2AF9-C832-D46214DA4B29}"/>
                  </a:ext>
                </a:extLst>
              </p:cNvPr>
              <p:cNvCxnSpPr/>
              <p:nvPr/>
            </p:nvCxnSpPr>
            <p:spPr>
              <a:xfrm>
                <a:off x="1981200" y="34861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AADD992-EF9C-76BE-8F94-FF4C3A5A8529}"/>
                </a:ext>
              </a:extLst>
            </p:cNvPr>
            <p:cNvCxnSpPr/>
            <p:nvPr/>
          </p:nvCxnSpPr>
          <p:spPr>
            <a:xfrm>
              <a:off x="1903095" y="2916555"/>
              <a:ext cx="1544955" cy="3448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76B2528-707A-FFB5-7378-4D8133231058}"/>
                </a:ext>
              </a:extLst>
            </p:cNvPr>
            <p:cNvCxnSpPr/>
            <p:nvPr/>
          </p:nvCxnSpPr>
          <p:spPr>
            <a:xfrm>
              <a:off x="1893570" y="2617470"/>
              <a:ext cx="1548765" cy="4324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83FB122-66E9-38A5-C65D-0D5CD3A24B0C}"/>
                </a:ext>
              </a:extLst>
            </p:cNvPr>
            <p:cNvCxnSpPr/>
            <p:nvPr/>
          </p:nvCxnSpPr>
          <p:spPr>
            <a:xfrm>
              <a:off x="1651635" y="2646045"/>
              <a:ext cx="1188720" cy="3086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10C02EF-6E26-B2B3-E4AC-EDF5BDFE2FDC}"/>
                </a:ext>
              </a:extLst>
            </p:cNvPr>
            <p:cNvCxnSpPr>
              <a:stCxn id="71" idx="3"/>
            </p:cNvCxnSpPr>
            <p:nvPr/>
          </p:nvCxnSpPr>
          <p:spPr>
            <a:xfrm>
              <a:off x="1664838" y="2953765"/>
              <a:ext cx="1171707" cy="2161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97239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9754B4-08FC-D48B-BA65-9DD2D459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5A702-AA34-D71E-6FC2-3E18EBA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7EAFD16-B087-5E23-953F-0E1269EB6033}"/>
              </a:ext>
            </a:extLst>
          </p:cNvPr>
          <p:cNvSpPr txBox="1">
            <a:spLocks/>
          </p:cNvSpPr>
          <p:nvPr/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Reversing phase-space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5C1075-C0EA-8C33-91CC-26BB70CB7738}"/>
              </a:ext>
            </a:extLst>
          </p:cNvPr>
          <p:cNvCxnSpPr>
            <a:cxnSpLocks/>
          </p:cNvCxnSpPr>
          <p:nvPr/>
        </p:nvCxnSpPr>
        <p:spPr>
          <a:xfrm>
            <a:off x="384982" y="1932520"/>
            <a:ext cx="1771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CFC331-218A-6AAE-2722-9017961A5DBF}"/>
                  </a:ext>
                </a:extLst>
              </p:cNvPr>
              <p:cNvSpPr txBox="1"/>
              <p:nvPr/>
            </p:nvSpPr>
            <p:spPr>
              <a:xfrm>
                <a:off x="1993327" y="1924708"/>
                <a:ext cx="3263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CFC331-218A-6AAE-2722-9017961A5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327" y="1924708"/>
                <a:ext cx="32637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FA19EA3-7BCB-AE6F-4D4D-F78EB558CD41}"/>
              </a:ext>
            </a:extLst>
          </p:cNvPr>
          <p:cNvSpPr txBox="1"/>
          <p:nvPr/>
        </p:nvSpPr>
        <p:spPr>
          <a:xfrm>
            <a:off x="513739" y="2275065"/>
            <a:ext cx="3792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Density, entropy, uniform distributions</a:t>
            </a:r>
            <a:br>
              <a:rPr lang="en-US" dirty="0"/>
            </a:br>
            <a:r>
              <a:rPr lang="en-US" dirty="0"/>
              <a:t>NOT in general coordinate invariant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39B0D-2F11-9730-F319-3F50DDE91B44}"/>
              </a:ext>
            </a:extLst>
          </p:cNvPr>
          <p:cNvCxnSpPr/>
          <p:nvPr/>
        </p:nvCxnSpPr>
        <p:spPr>
          <a:xfrm>
            <a:off x="787104" y="1537464"/>
            <a:ext cx="93215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D7BEDD-A58E-86BF-E49D-2A2683D83A91}"/>
              </a:ext>
            </a:extLst>
          </p:cNvPr>
          <p:cNvCxnSpPr/>
          <p:nvPr/>
        </p:nvCxnSpPr>
        <p:spPr>
          <a:xfrm>
            <a:off x="787104" y="1537464"/>
            <a:ext cx="0" cy="395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48D46E-5C1C-625A-960C-F5CBF7412216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1719249" y="1071879"/>
            <a:ext cx="10" cy="8606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9EEB6B-10C9-B51A-8EB1-402C7E260BF3}"/>
              </a:ext>
            </a:extLst>
          </p:cNvPr>
          <p:cNvCxnSpPr>
            <a:cxnSpLocks/>
          </p:cNvCxnSpPr>
          <p:nvPr/>
        </p:nvCxnSpPr>
        <p:spPr>
          <a:xfrm>
            <a:off x="2459405" y="1932520"/>
            <a:ext cx="1771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13F9EE-5737-EF09-AE1B-73A0C5CB213E}"/>
                  </a:ext>
                </a:extLst>
              </p:cNvPr>
              <p:cNvSpPr txBox="1"/>
              <p:nvPr/>
            </p:nvSpPr>
            <p:spPr>
              <a:xfrm>
                <a:off x="4067750" y="1924708"/>
                <a:ext cx="413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13F9EE-5737-EF09-AE1B-73A0C5CB2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50" y="1924708"/>
                <a:ext cx="41351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72D60A-3CA2-0C82-422E-3AA0EEAB9FEA}"/>
              </a:ext>
            </a:extLst>
          </p:cNvPr>
          <p:cNvCxnSpPr/>
          <p:nvPr/>
        </p:nvCxnSpPr>
        <p:spPr>
          <a:xfrm>
            <a:off x="2861527" y="1537464"/>
            <a:ext cx="932155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F696AA-704C-4E78-FB8C-B1229701783D}"/>
              </a:ext>
            </a:extLst>
          </p:cNvPr>
          <p:cNvCxnSpPr>
            <a:cxnSpLocks/>
          </p:cNvCxnSpPr>
          <p:nvPr/>
        </p:nvCxnSpPr>
        <p:spPr>
          <a:xfrm>
            <a:off x="2861527" y="1082039"/>
            <a:ext cx="0" cy="8504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320E92-33C4-279F-6577-2D94F76AAF87}"/>
              </a:ext>
            </a:extLst>
          </p:cNvPr>
          <p:cNvCxnSpPr>
            <a:cxnSpLocks/>
          </p:cNvCxnSpPr>
          <p:nvPr/>
        </p:nvCxnSpPr>
        <p:spPr>
          <a:xfrm>
            <a:off x="3793682" y="1537464"/>
            <a:ext cx="0" cy="395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0645941-68B4-C142-DA6C-2AAF223FC467}"/>
              </a:ext>
            </a:extLst>
          </p:cNvPr>
          <p:cNvSpPr/>
          <p:nvPr/>
        </p:nvSpPr>
        <p:spPr>
          <a:xfrm>
            <a:off x="2861527" y="1082039"/>
            <a:ext cx="932154" cy="650240"/>
          </a:xfrm>
          <a:custGeom>
            <a:avLst/>
            <a:gdLst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29502"/>
              <a:gd name="connsiteY0" fmla="*/ 2160 h 120072"/>
              <a:gd name="connsiteX1" fmla="*/ 929502 w 929502"/>
              <a:gd name="connsiteY1" fmla="*/ 7240 h 120072"/>
              <a:gd name="connsiteX0" fmla="*/ 0 w 929502"/>
              <a:gd name="connsiteY0" fmla="*/ 14069 h 19149"/>
              <a:gd name="connsiteX1" fmla="*/ 929502 w 929502"/>
              <a:gd name="connsiteY1" fmla="*/ 19149 h 19149"/>
              <a:gd name="connsiteX0" fmla="*/ 0 w 914469"/>
              <a:gd name="connsiteY0" fmla="*/ 1587 h 397827"/>
              <a:gd name="connsiteX1" fmla="*/ 914469 w 914469"/>
              <a:gd name="connsiteY1" fmla="*/ 397827 h 397827"/>
              <a:gd name="connsiteX0" fmla="*/ 0 w 924491"/>
              <a:gd name="connsiteY0" fmla="*/ 1818 h 342178"/>
              <a:gd name="connsiteX1" fmla="*/ 924491 w 924491"/>
              <a:gd name="connsiteY1" fmla="*/ 342178 h 342178"/>
              <a:gd name="connsiteX0" fmla="*/ 0 w 924491"/>
              <a:gd name="connsiteY0" fmla="*/ 1005 h 651245"/>
              <a:gd name="connsiteX1" fmla="*/ 924491 w 924491"/>
              <a:gd name="connsiteY1" fmla="*/ 651245 h 651245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924491"/>
              <a:gd name="connsiteY0" fmla="*/ 0 h 650240"/>
              <a:gd name="connsiteX1" fmla="*/ 924491 w 924491"/>
              <a:gd name="connsiteY1" fmla="*/ 650240 h 6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4491" h="650240">
                <a:moveTo>
                  <a:pt x="0" y="0"/>
                </a:moveTo>
                <a:cubicBezTo>
                  <a:pt x="107582" y="599440"/>
                  <a:pt x="608038" y="641985"/>
                  <a:pt x="924491" y="650240"/>
                </a:cubicBezTo>
              </a:path>
            </a:pathLst>
          </a:cu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DAB465C-F4B5-03F3-5A34-C8B9FE64474D}"/>
              </a:ext>
            </a:extLst>
          </p:cNvPr>
          <p:cNvSpPr/>
          <p:nvPr/>
        </p:nvSpPr>
        <p:spPr>
          <a:xfrm>
            <a:off x="787094" y="1071879"/>
            <a:ext cx="932155" cy="741680"/>
          </a:xfrm>
          <a:custGeom>
            <a:avLst/>
            <a:gdLst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29502"/>
              <a:gd name="connsiteY0" fmla="*/ 2160 h 120072"/>
              <a:gd name="connsiteX1" fmla="*/ 929502 w 929502"/>
              <a:gd name="connsiteY1" fmla="*/ 7240 h 120072"/>
              <a:gd name="connsiteX0" fmla="*/ 0 w 929502"/>
              <a:gd name="connsiteY0" fmla="*/ 14069 h 19149"/>
              <a:gd name="connsiteX1" fmla="*/ 929502 w 929502"/>
              <a:gd name="connsiteY1" fmla="*/ 19149 h 19149"/>
              <a:gd name="connsiteX0" fmla="*/ 0 w 914469"/>
              <a:gd name="connsiteY0" fmla="*/ 1587 h 397827"/>
              <a:gd name="connsiteX1" fmla="*/ 914469 w 914469"/>
              <a:gd name="connsiteY1" fmla="*/ 397827 h 397827"/>
              <a:gd name="connsiteX0" fmla="*/ 0 w 924491"/>
              <a:gd name="connsiteY0" fmla="*/ 1818 h 342178"/>
              <a:gd name="connsiteX1" fmla="*/ 924491 w 924491"/>
              <a:gd name="connsiteY1" fmla="*/ 342178 h 342178"/>
              <a:gd name="connsiteX0" fmla="*/ 0 w 924491"/>
              <a:gd name="connsiteY0" fmla="*/ 1005 h 651245"/>
              <a:gd name="connsiteX1" fmla="*/ 924491 w 924491"/>
              <a:gd name="connsiteY1" fmla="*/ 651245 h 651245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889223"/>
              <a:gd name="connsiteY0" fmla="*/ 81354 h 326618"/>
              <a:gd name="connsiteX1" fmla="*/ 889223 w 889223"/>
              <a:gd name="connsiteY1" fmla="*/ 74 h 326618"/>
              <a:gd name="connsiteX0" fmla="*/ 0 w 889223"/>
              <a:gd name="connsiteY0" fmla="*/ 82866 h 82866"/>
              <a:gd name="connsiteX1" fmla="*/ 889223 w 889223"/>
              <a:gd name="connsiteY1" fmla="*/ 1586 h 82866"/>
              <a:gd name="connsiteX0" fmla="*/ 0 w 884185"/>
              <a:gd name="connsiteY0" fmla="*/ 741754 h 741754"/>
              <a:gd name="connsiteX1" fmla="*/ 884185 w 884185"/>
              <a:gd name="connsiteY1" fmla="*/ 74 h 741754"/>
              <a:gd name="connsiteX0" fmla="*/ 0 w 884185"/>
              <a:gd name="connsiteY0" fmla="*/ 741680 h 741680"/>
              <a:gd name="connsiteX1" fmla="*/ 884185 w 884185"/>
              <a:gd name="connsiteY1" fmla="*/ 0 h 74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4185" h="741680">
                <a:moveTo>
                  <a:pt x="0" y="741680"/>
                </a:moveTo>
                <a:cubicBezTo>
                  <a:pt x="455221" y="675640"/>
                  <a:pt x="638267" y="367665"/>
                  <a:pt x="884185" y="0"/>
                </a:cubicBezTo>
              </a:path>
            </a:pathLst>
          </a:cu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273D52-1CD7-EB57-718F-AB6AF9EA7BC6}"/>
              </a:ext>
            </a:extLst>
          </p:cNvPr>
          <p:cNvSpPr txBox="1"/>
          <p:nvPr/>
        </p:nvSpPr>
        <p:spPr>
          <a:xfrm>
            <a:off x="9592539" y="2929684"/>
            <a:ext cx="25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Only 3 spatial dimensions</a:t>
            </a:r>
            <a:br>
              <a:rPr lang="en-US" dirty="0"/>
            </a:br>
            <a:r>
              <a:rPr lang="en-US" dirty="0"/>
              <a:t>are possible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50662F-C232-83D7-8668-1EDE1B77CCA2}"/>
              </a:ext>
            </a:extLst>
          </p:cNvPr>
          <p:cNvSpPr txBox="1"/>
          <p:nvPr/>
        </p:nvSpPr>
        <p:spPr>
          <a:xfrm>
            <a:off x="8701739" y="4105609"/>
            <a:ext cx="1333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Directional DOF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294C98-C882-240F-E8B0-0E12CBF44E44}"/>
              </a:ext>
            </a:extLst>
          </p:cNvPr>
          <p:cNvGrpSpPr/>
          <p:nvPr/>
        </p:nvGrpSpPr>
        <p:grpSpPr>
          <a:xfrm>
            <a:off x="8895372" y="3219260"/>
            <a:ext cx="897424" cy="897425"/>
            <a:chOff x="6229581" y="1324408"/>
            <a:chExt cx="1205593" cy="120559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73482EB-DCA0-F9BD-BB0D-5B35626E05A7}"/>
                </a:ext>
              </a:extLst>
            </p:cNvPr>
            <p:cNvSpPr/>
            <p:nvPr/>
          </p:nvSpPr>
          <p:spPr>
            <a:xfrm>
              <a:off x="6229581" y="1324409"/>
              <a:ext cx="1205593" cy="120559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3D9215C-6639-D8B9-588C-21F4129A93B7}"/>
                </a:ext>
              </a:extLst>
            </p:cNvPr>
            <p:cNvGrpSpPr/>
            <p:nvPr/>
          </p:nvGrpSpPr>
          <p:grpSpPr>
            <a:xfrm>
              <a:off x="6512939" y="1324408"/>
              <a:ext cx="638876" cy="1205594"/>
              <a:chOff x="4848392" y="1121723"/>
              <a:chExt cx="638876" cy="1205594"/>
            </a:xfrm>
          </p:grpSpPr>
          <p:sp>
            <p:nvSpPr>
              <p:cNvPr id="24" name="Oval 8">
                <a:extLst>
                  <a:ext uri="{FF2B5EF4-FFF2-40B4-BE49-F238E27FC236}">
                    <a16:creationId xmlns:a16="http://schemas.microsoft.com/office/drawing/2014/main" id="{60151EBF-B806-858A-AA16-F80E56F30D2F}"/>
                  </a:ext>
                </a:extLst>
              </p:cNvPr>
              <p:cNvSpPr/>
              <p:nvPr/>
            </p:nvSpPr>
            <p:spPr>
              <a:xfrm>
                <a:off x="4848392" y="1121723"/>
                <a:ext cx="319438" cy="1205594"/>
              </a:xfrm>
              <a:custGeom>
                <a:avLst/>
                <a:gdLst>
                  <a:gd name="connsiteX0" fmla="*/ 0 w 638876"/>
                  <a:gd name="connsiteY0" fmla="*/ 602797 h 1205593"/>
                  <a:gd name="connsiteX1" fmla="*/ 319438 w 638876"/>
                  <a:gd name="connsiteY1" fmla="*/ 0 h 1205593"/>
                  <a:gd name="connsiteX2" fmla="*/ 638876 w 638876"/>
                  <a:gd name="connsiteY2" fmla="*/ 602797 h 1205593"/>
                  <a:gd name="connsiteX3" fmla="*/ 319438 w 638876"/>
                  <a:gd name="connsiteY3" fmla="*/ 1205594 h 1205593"/>
                  <a:gd name="connsiteX4" fmla="*/ 0 w 638876"/>
                  <a:gd name="connsiteY4" fmla="*/ 602797 h 1205593"/>
                  <a:gd name="connsiteX0" fmla="*/ 638876 w 730316"/>
                  <a:gd name="connsiteY0" fmla="*/ 602797 h 1205594"/>
                  <a:gd name="connsiteX1" fmla="*/ 319438 w 730316"/>
                  <a:gd name="connsiteY1" fmla="*/ 1205594 h 1205594"/>
                  <a:gd name="connsiteX2" fmla="*/ 0 w 730316"/>
                  <a:gd name="connsiteY2" fmla="*/ 602797 h 1205594"/>
                  <a:gd name="connsiteX3" fmla="*/ 319438 w 730316"/>
                  <a:gd name="connsiteY3" fmla="*/ 0 h 1205594"/>
                  <a:gd name="connsiteX4" fmla="*/ 730316 w 730316"/>
                  <a:gd name="connsiteY4" fmla="*/ 694237 h 1205594"/>
                  <a:gd name="connsiteX0" fmla="*/ 638876 w 638876"/>
                  <a:gd name="connsiteY0" fmla="*/ 602797 h 1205594"/>
                  <a:gd name="connsiteX1" fmla="*/ 319438 w 638876"/>
                  <a:gd name="connsiteY1" fmla="*/ 1205594 h 1205594"/>
                  <a:gd name="connsiteX2" fmla="*/ 0 w 638876"/>
                  <a:gd name="connsiteY2" fmla="*/ 602797 h 1205594"/>
                  <a:gd name="connsiteX3" fmla="*/ 319438 w 638876"/>
                  <a:gd name="connsiteY3" fmla="*/ 0 h 1205594"/>
                  <a:gd name="connsiteX0" fmla="*/ 319438 w 319438"/>
                  <a:gd name="connsiteY0" fmla="*/ 1205594 h 1205594"/>
                  <a:gd name="connsiteX1" fmla="*/ 0 w 319438"/>
                  <a:gd name="connsiteY1" fmla="*/ 602797 h 1205594"/>
                  <a:gd name="connsiteX2" fmla="*/ 319438 w 319438"/>
                  <a:gd name="connsiteY2" fmla="*/ 0 h 1205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9438" h="1205594">
                    <a:moveTo>
                      <a:pt x="319438" y="1205594"/>
                    </a:moveTo>
                    <a:cubicBezTo>
                      <a:pt x="143017" y="1205594"/>
                      <a:pt x="0" y="935713"/>
                      <a:pt x="0" y="602797"/>
                    </a:cubicBezTo>
                    <a:cubicBezTo>
                      <a:pt x="0" y="269881"/>
                      <a:pt x="143017" y="0"/>
                      <a:pt x="319438" y="0"/>
                    </a:cubicBezTo>
                  </a:path>
                </a:pathLst>
              </a:custGeom>
              <a:noFill/>
              <a:ln w="19050"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9">
                <a:extLst>
                  <a:ext uri="{FF2B5EF4-FFF2-40B4-BE49-F238E27FC236}">
                    <a16:creationId xmlns:a16="http://schemas.microsoft.com/office/drawing/2014/main" id="{FA3764FB-2CF0-EA9E-DF22-130E008ED61E}"/>
                  </a:ext>
                </a:extLst>
              </p:cNvPr>
              <p:cNvSpPr/>
              <p:nvPr/>
            </p:nvSpPr>
            <p:spPr>
              <a:xfrm>
                <a:off x="5167830" y="1121723"/>
                <a:ext cx="319438" cy="1205594"/>
              </a:xfrm>
              <a:custGeom>
                <a:avLst/>
                <a:gdLst>
                  <a:gd name="connsiteX0" fmla="*/ 0 w 638876"/>
                  <a:gd name="connsiteY0" fmla="*/ 602797 h 1205593"/>
                  <a:gd name="connsiteX1" fmla="*/ 319438 w 638876"/>
                  <a:gd name="connsiteY1" fmla="*/ 0 h 1205593"/>
                  <a:gd name="connsiteX2" fmla="*/ 638876 w 638876"/>
                  <a:gd name="connsiteY2" fmla="*/ 602797 h 1205593"/>
                  <a:gd name="connsiteX3" fmla="*/ 319438 w 638876"/>
                  <a:gd name="connsiteY3" fmla="*/ 1205594 h 1205593"/>
                  <a:gd name="connsiteX4" fmla="*/ 0 w 638876"/>
                  <a:gd name="connsiteY4" fmla="*/ 602797 h 1205593"/>
                  <a:gd name="connsiteX0" fmla="*/ 0 w 638876"/>
                  <a:gd name="connsiteY0" fmla="*/ 602797 h 1205594"/>
                  <a:gd name="connsiteX1" fmla="*/ 319438 w 638876"/>
                  <a:gd name="connsiteY1" fmla="*/ 0 h 1205594"/>
                  <a:gd name="connsiteX2" fmla="*/ 638876 w 638876"/>
                  <a:gd name="connsiteY2" fmla="*/ 602797 h 1205594"/>
                  <a:gd name="connsiteX3" fmla="*/ 319438 w 638876"/>
                  <a:gd name="connsiteY3" fmla="*/ 1205594 h 1205594"/>
                  <a:gd name="connsiteX4" fmla="*/ 91440 w 638876"/>
                  <a:gd name="connsiteY4" fmla="*/ 694237 h 1205594"/>
                  <a:gd name="connsiteX0" fmla="*/ 0 w 638876"/>
                  <a:gd name="connsiteY0" fmla="*/ 602797 h 1205594"/>
                  <a:gd name="connsiteX1" fmla="*/ 319438 w 638876"/>
                  <a:gd name="connsiteY1" fmla="*/ 0 h 1205594"/>
                  <a:gd name="connsiteX2" fmla="*/ 638876 w 638876"/>
                  <a:gd name="connsiteY2" fmla="*/ 602797 h 1205594"/>
                  <a:gd name="connsiteX3" fmla="*/ 319438 w 638876"/>
                  <a:gd name="connsiteY3" fmla="*/ 1205594 h 1205594"/>
                  <a:gd name="connsiteX0" fmla="*/ 0 w 319438"/>
                  <a:gd name="connsiteY0" fmla="*/ 0 h 1205594"/>
                  <a:gd name="connsiteX1" fmla="*/ 319438 w 319438"/>
                  <a:gd name="connsiteY1" fmla="*/ 602797 h 1205594"/>
                  <a:gd name="connsiteX2" fmla="*/ 0 w 319438"/>
                  <a:gd name="connsiteY2" fmla="*/ 1205594 h 1205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9438" h="1205594">
                    <a:moveTo>
                      <a:pt x="0" y="0"/>
                    </a:moveTo>
                    <a:cubicBezTo>
                      <a:pt x="176421" y="0"/>
                      <a:pt x="319438" y="269881"/>
                      <a:pt x="319438" y="602797"/>
                    </a:cubicBezTo>
                    <a:cubicBezTo>
                      <a:pt x="319438" y="935713"/>
                      <a:pt x="176421" y="1205594"/>
                      <a:pt x="0" y="1205594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5AD3D8E-CFD9-3DCC-24E5-5F387814CD1C}"/>
              </a:ext>
            </a:extLst>
          </p:cNvPr>
          <p:cNvSpPr txBox="1"/>
          <p:nvPr/>
        </p:nvSpPr>
        <p:spPr>
          <a:xfrm>
            <a:off x="10445288" y="3545704"/>
            <a:ext cx="1642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2-sphere the only</a:t>
            </a:r>
            <a:br>
              <a:rPr lang="en-US" sz="1400" dirty="0"/>
            </a:br>
            <a:r>
              <a:rPr lang="en-US" sz="1400" dirty="0" err="1"/>
              <a:t>symplectic</a:t>
            </a:r>
            <a:r>
              <a:rPr lang="en-US" sz="1400" dirty="0"/>
              <a:t> manifold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B1E39F-BFE8-8728-E16F-64E2644C6C31}"/>
              </a:ext>
            </a:extLst>
          </p:cNvPr>
          <p:cNvCxnSpPr>
            <a:cxnSpLocks/>
            <a:endCxn id="22" idx="7"/>
          </p:cNvCxnSpPr>
          <p:nvPr/>
        </p:nvCxnSpPr>
        <p:spPr>
          <a:xfrm flipV="1">
            <a:off x="9344084" y="3350686"/>
            <a:ext cx="317287" cy="31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F0A4C6B-C325-4359-5746-B3D93BD5B252}"/>
                  </a:ext>
                </a:extLst>
              </p:cNvPr>
              <p:cNvSpPr/>
              <p:nvPr/>
            </p:nvSpPr>
            <p:spPr>
              <a:xfrm>
                <a:off x="6389029" y="1267459"/>
                <a:ext cx="7620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F0A4C6B-C325-4359-5746-B3D93BD5B2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029" y="1267459"/>
                <a:ext cx="762000" cy="685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51DCF8-C556-C20D-F01E-505E2A3C4D76}"/>
                  </a:ext>
                </a:extLst>
              </p:cNvPr>
              <p:cNvSpPr txBox="1"/>
              <p:nvPr/>
            </p:nvSpPr>
            <p:spPr>
              <a:xfrm>
                <a:off x="5216560" y="1420910"/>
                <a:ext cx="11417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𝑘</m:t>
                    </m:r>
                    <m:r>
                      <a:rPr lang="en-US" sz="1400" b="0" i="1" smtClean="0">
                        <a:latin typeface="Cambria Math"/>
                      </a:rPr>
                      <m:t>=1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51DCF8-C556-C20D-F01E-505E2A3C4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560" y="1420910"/>
                <a:ext cx="114178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6A89CE0-7C89-F1ED-12D2-11D5C716F86C}"/>
                  </a:ext>
                </a:extLst>
              </p:cNvPr>
              <p:cNvSpPr txBox="1"/>
              <p:nvPr/>
            </p:nvSpPr>
            <p:spPr>
              <a:xfrm>
                <a:off x="6307022" y="1981199"/>
                <a:ext cx="961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  <m:r>
                      <a:rPr lang="en-US" sz="1400" b="0" i="1" smtClean="0">
                        <a:latin typeface="Cambria Math"/>
                      </a:rPr>
                      <m:t>=1 </m:t>
                    </m:r>
                    <m:r>
                      <a:rPr lang="en-US" sz="1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6A89CE0-7C89-F1ED-12D2-11D5C716F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022" y="1981199"/>
                <a:ext cx="961417" cy="307777"/>
              </a:xfrm>
              <a:prstGeom prst="rect">
                <a:avLst/>
              </a:prstGeom>
              <a:blipFill>
                <a:blip r:embed="rId7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7A1571-D5CA-F5F4-1EC9-8D3EEA57E981}"/>
                  </a:ext>
                </a:extLst>
              </p:cNvPr>
              <p:cNvSpPr/>
              <p:nvPr/>
            </p:nvSpPr>
            <p:spPr>
              <a:xfrm>
                <a:off x="7806473" y="1418411"/>
                <a:ext cx="15240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7A1571-D5CA-F5F4-1EC9-8D3EEA57E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473" y="1418411"/>
                <a:ext cx="1524000" cy="381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141595-FBF2-01A3-496C-83F26DE020BD}"/>
                  </a:ext>
                </a:extLst>
              </p:cNvPr>
              <p:cNvSpPr txBox="1"/>
              <p:nvPr/>
            </p:nvSpPr>
            <p:spPr>
              <a:xfrm>
                <a:off x="9391544" y="1438104"/>
                <a:ext cx="1466492" cy="319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=0.01 </m:t>
                    </m:r>
                    <m:r>
                      <a:rPr lang="en-US" sz="1400" b="0" i="1" smtClean="0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141595-FBF2-01A3-496C-83F26DE02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544" y="1438104"/>
                <a:ext cx="1466492" cy="319318"/>
              </a:xfrm>
              <a:prstGeom prst="rect">
                <a:avLst/>
              </a:prstGeom>
              <a:blipFill>
                <a:blip r:embed="rId9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1E9BE2-3058-1C2B-48CB-9868F4A7002A}"/>
                  </a:ext>
                </a:extLst>
              </p:cNvPr>
              <p:cNvSpPr txBox="1"/>
              <p:nvPr/>
            </p:nvSpPr>
            <p:spPr>
              <a:xfrm>
                <a:off x="7880582" y="1840152"/>
                <a:ext cx="12435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=100 </m:t>
                    </m:r>
                    <m:r>
                      <a:rPr lang="en-US" sz="1400" b="0" i="1" smtClean="0">
                        <a:latin typeface="Cambria Math"/>
                      </a:rPr>
                      <m:t>𝑐𝑚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1E9BE2-3058-1C2B-48CB-9868F4A70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582" y="1840152"/>
                <a:ext cx="1243546" cy="307777"/>
              </a:xfrm>
              <a:prstGeom prst="rect">
                <a:avLst/>
              </a:prstGeom>
              <a:blipFill>
                <a:blip r:embed="rId1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AE570A92-4A5F-8DEA-1482-EA3F0C532471}"/>
              </a:ext>
            </a:extLst>
          </p:cNvPr>
          <p:cNvSpPr txBox="1"/>
          <p:nvPr/>
        </p:nvSpPr>
        <p:spPr>
          <a:xfrm>
            <a:off x="4804176" y="2277064"/>
            <a:ext cx="7058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Phase space (</a:t>
            </a:r>
            <a:r>
              <a:rPr lang="en-US" dirty="0" err="1"/>
              <a:t>symplectic</a:t>
            </a:r>
            <a:r>
              <a:rPr lang="en-US" dirty="0"/>
              <a:t>) structure is the only one that supports coordinate invariant density, entropy, state count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0F4D48-D690-C901-A42F-79614390EC40}"/>
                  </a:ext>
                </a:extLst>
              </p:cNvPr>
              <p:cNvSpPr txBox="1"/>
              <p:nvPr/>
            </p:nvSpPr>
            <p:spPr>
              <a:xfrm>
                <a:off x="7046585" y="882779"/>
                <a:ext cx="151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=100 </m:t>
                    </m:r>
                    <m:r>
                      <a:rPr lang="en-US" sz="1400" b="0" i="1" smtClean="0">
                        <a:latin typeface="Cambria Math"/>
                      </a:rPr>
                      <m:t>𝑐𝑚</m:t>
                    </m:r>
                    <m:r>
                      <a:rPr lang="en-US" sz="1400" b="0" i="1" smtClean="0">
                        <a:latin typeface="Cambria Math"/>
                      </a:rPr>
                      <m:t>/</m:t>
                    </m:r>
                    <m:r>
                      <a:rPr lang="en-US" sz="1400" b="0" i="1" smtClean="0">
                        <a:latin typeface="Cambria Math"/>
                      </a:rPr>
                      <m:t>𝑚</m:t>
                    </m:r>
                    <m:r>
                      <a:rPr lang="en-US" sz="1400" b="0" i="1" smtClean="0"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0F4D48-D690-C901-A42F-79614390E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585" y="882779"/>
                <a:ext cx="1519775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0991C40-BD41-B1EA-A75A-49F5681E94EC}"/>
                  </a:ext>
                </a:extLst>
              </p:cNvPr>
              <p:cNvSpPr txBox="1"/>
              <p:nvPr/>
            </p:nvSpPr>
            <p:spPr>
              <a:xfrm>
                <a:off x="8667749" y="578074"/>
                <a:ext cx="334435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/>
                  <a:t>Each unit variable (i.e. coordinate) paired with a conjugate of inverse units: number of states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  <m:r>
                      <m:rPr>
                        <m:sty m:val="p"/>
                      </m:rPr>
                      <a:rPr lang="en-US" sz="1400">
                        <a:latin typeface="Cambria Math"/>
                      </a:rPr>
                      <m:t>Δ</m:t>
                    </m:r>
                    <m:r>
                      <a:rPr lang="en-US" sz="1400" i="1">
                        <a:latin typeface="Cambria Math"/>
                      </a:rPr>
                      <m:t>𝑘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is invariant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0991C40-BD41-B1EA-A75A-49F5681E9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749" y="578074"/>
                <a:ext cx="3344357" cy="738664"/>
              </a:xfrm>
              <a:prstGeom prst="rect">
                <a:avLst/>
              </a:prstGeom>
              <a:blipFill>
                <a:blip r:embed="rId12"/>
                <a:stretch>
                  <a:fillRect t="-1653" r="-2190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42F95E-A06A-07D1-D1CE-9E7242D588CC}"/>
                  </a:ext>
                </a:extLst>
              </p:cNvPr>
              <p:cNvSpPr txBox="1"/>
              <p:nvPr/>
            </p:nvSpPr>
            <p:spPr>
              <a:xfrm>
                <a:off x="5151899" y="4028051"/>
                <a:ext cx="2298963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42F95E-A06A-07D1-D1CE-9E7242D58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99" y="4028051"/>
                <a:ext cx="2298963" cy="5542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A9EF7EBE-A438-6228-23C9-DCEC53D156CE}"/>
              </a:ext>
            </a:extLst>
          </p:cNvPr>
          <p:cNvGrpSpPr/>
          <p:nvPr/>
        </p:nvGrpSpPr>
        <p:grpSpPr>
          <a:xfrm>
            <a:off x="1952318" y="3768851"/>
            <a:ext cx="2115432" cy="1318877"/>
            <a:chOff x="877523" y="3540354"/>
            <a:chExt cx="2115432" cy="131887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57DABEE-5226-8408-CD94-05C0A897A58D}"/>
                </a:ext>
              </a:extLst>
            </p:cNvPr>
            <p:cNvCxnSpPr/>
            <p:nvPr/>
          </p:nvCxnSpPr>
          <p:spPr>
            <a:xfrm>
              <a:off x="1500669" y="3848385"/>
              <a:ext cx="0" cy="10108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EE0F85-4F61-4E03-0470-C18F5A660817}"/>
                </a:ext>
              </a:extLst>
            </p:cNvPr>
            <p:cNvCxnSpPr/>
            <p:nvPr/>
          </p:nvCxnSpPr>
          <p:spPr>
            <a:xfrm>
              <a:off x="877523" y="4366444"/>
              <a:ext cx="13140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E4133B8-1519-09B5-C679-556F58AB597F}"/>
                    </a:ext>
                  </a:extLst>
                </p:cNvPr>
                <p:cNvSpPr txBox="1"/>
                <p:nvPr/>
              </p:nvSpPr>
              <p:spPr>
                <a:xfrm>
                  <a:off x="1205321" y="3540354"/>
                  <a:ext cx="832216" cy="324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400" b="0" i="1" dirty="0" smtClean="0">
                                <a:latin typeface="Cambria Math"/>
                              </a:rPr>
                              <m:t>𝑦</m:t>
                            </m:r>
                          </m:sup>
                        </m:sSup>
                        <m:r>
                          <a:rPr lang="en-US" sz="1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sz="1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447B2CD1-FE0C-EF96-3D04-2547A780E6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321" y="3540354"/>
                  <a:ext cx="832216" cy="324769"/>
                </a:xfrm>
                <a:prstGeom prst="rect">
                  <a:avLst/>
                </a:prstGeom>
                <a:blipFill>
                  <a:blip r:embed="rId14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0F1D144-1C09-1BC4-652F-34F792539B2F}"/>
                    </a:ext>
                  </a:extLst>
                </p:cNvPr>
                <p:cNvSpPr txBox="1"/>
                <p:nvPr/>
              </p:nvSpPr>
              <p:spPr>
                <a:xfrm>
                  <a:off x="2172923" y="4243958"/>
                  <a:ext cx="82003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400" b="0" i="1" dirty="0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sz="1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1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AD00F875-F5F5-976D-5BCC-4DE22844B1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923" y="4243958"/>
                  <a:ext cx="820032" cy="307777"/>
                </a:xfrm>
                <a:prstGeom prst="rect">
                  <a:avLst/>
                </a:prstGeom>
                <a:blipFill>
                  <a:blip r:embed="rId1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CCA3BE6-330E-F5A6-EA02-77AE50E8FA47}"/>
                </a:ext>
              </a:extLst>
            </p:cNvPr>
            <p:cNvGrpSpPr/>
            <p:nvPr/>
          </p:nvGrpSpPr>
          <p:grpSpPr>
            <a:xfrm>
              <a:off x="1500669" y="4063190"/>
              <a:ext cx="454880" cy="303254"/>
              <a:chOff x="1828800" y="2038350"/>
              <a:chExt cx="685800" cy="4572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A41D534-2EEF-A1B8-C278-F08DC848EEAE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CAE04F8-93BE-4D89-DAD9-DA4659A0EF38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CE9239C-A989-F959-7991-3E18043F2461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A4EE6A6-E91D-ED49-F6DD-903CE055088B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D749C89-204E-961F-9A9F-0BC53C15822C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214E257-0C05-AA9D-95FD-2C3AC801341F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449BDDA-105A-AFCB-1328-F5E5C3CDA42E}"/>
                  </a:ext>
                </a:extLst>
              </p:cNvPr>
              <p:cNvSpPr txBox="1"/>
              <p:nvPr/>
            </p:nvSpPr>
            <p:spPr>
              <a:xfrm>
                <a:off x="257024" y="5182188"/>
                <a:ext cx="42242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 number of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product of number of cases in each independent DOF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449BDDA-105A-AFCB-1328-F5E5C3CDA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4" y="5182188"/>
                <a:ext cx="4224236" cy="646331"/>
              </a:xfrm>
              <a:prstGeom prst="rect">
                <a:avLst/>
              </a:prstGeom>
              <a:blipFill>
                <a:blip r:embed="rId16"/>
                <a:stretch>
                  <a:fillRect t="-4717" r="-14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B0C4F0-B038-5D5F-899A-44BAB7836B56}"/>
                  </a:ext>
                </a:extLst>
              </p:cNvPr>
              <p:cNvSpPr txBox="1"/>
              <p:nvPr/>
            </p:nvSpPr>
            <p:spPr>
              <a:xfrm>
                <a:off x="207820" y="3304544"/>
                <a:ext cx="221201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Independence of DOFs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independence of units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orthogonality in phase-space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invariant marginals (for density, entropy, state count)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B0C4F0-B038-5D5F-899A-44BAB7836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0" y="3304544"/>
                <a:ext cx="2212015" cy="1015663"/>
              </a:xfrm>
              <a:prstGeom prst="rect">
                <a:avLst/>
              </a:prstGeom>
              <a:blipFill>
                <a:blip r:embed="rId17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6D79BD7C-D071-CEC9-1AAA-EA1D522D881D}"/>
              </a:ext>
            </a:extLst>
          </p:cNvPr>
          <p:cNvSpPr txBox="1"/>
          <p:nvPr/>
        </p:nvSpPr>
        <p:spPr>
          <a:xfrm>
            <a:off x="4294446" y="3302184"/>
            <a:ext cx="4319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Hamiltonian mechanics preserves count of states and DOF independence over time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3A19906-C903-5F32-5320-F3ADEEEEDCD2}"/>
              </a:ext>
            </a:extLst>
          </p:cNvPr>
          <p:cNvCxnSpPr/>
          <p:nvPr/>
        </p:nvCxnSpPr>
        <p:spPr>
          <a:xfrm flipV="1">
            <a:off x="5057029" y="4570228"/>
            <a:ext cx="248777" cy="51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C1F64AB-0C68-3920-26F6-A7FF8BB675D5}"/>
              </a:ext>
            </a:extLst>
          </p:cNvPr>
          <p:cNvSpPr txBox="1"/>
          <p:nvPr/>
        </p:nvSpPr>
        <p:spPr>
          <a:xfrm>
            <a:off x="4617362" y="5113141"/>
            <a:ext cx="1469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Symplectic</a:t>
            </a:r>
            <a:r>
              <a:rPr lang="en-US" sz="1200" dirty="0"/>
              <a:t> form</a:t>
            </a:r>
            <a:br>
              <a:rPr lang="en-US" sz="1200" dirty="0"/>
            </a:br>
            <a:r>
              <a:rPr lang="en-US" sz="1200" dirty="0"/>
              <a:t>(geometric structure</a:t>
            </a:r>
            <a:br>
              <a:rPr lang="en-US" sz="1200" dirty="0"/>
            </a:br>
            <a:r>
              <a:rPr lang="en-US" sz="1200" dirty="0"/>
              <a:t>of phase space)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C553629-B516-0582-4A77-F68910079367}"/>
              </a:ext>
            </a:extLst>
          </p:cNvPr>
          <p:cNvCxnSpPr/>
          <p:nvPr/>
        </p:nvCxnSpPr>
        <p:spPr>
          <a:xfrm flipV="1">
            <a:off x="6454277" y="4626343"/>
            <a:ext cx="0" cy="46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07517BE-76D3-B671-F497-9A5D83D15E9B}"/>
              </a:ext>
            </a:extLst>
          </p:cNvPr>
          <p:cNvSpPr txBox="1"/>
          <p:nvPr/>
        </p:nvSpPr>
        <p:spPr>
          <a:xfrm>
            <a:off x="6202215" y="5126561"/>
            <a:ext cx="1325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Areas/possibilities</a:t>
            </a:r>
            <a:br>
              <a:rPr lang="en-US" sz="1200" dirty="0"/>
            </a:br>
            <a:r>
              <a:rPr lang="en-US" sz="1200" dirty="0"/>
              <a:t>in each DOF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F64442F-8A53-A38D-6687-6E62559F88DC}"/>
              </a:ext>
            </a:extLst>
          </p:cNvPr>
          <p:cNvCxnSpPr>
            <a:cxnSpLocks/>
          </p:cNvCxnSpPr>
          <p:nvPr/>
        </p:nvCxnSpPr>
        <p:spPr>
          <a:xfrm flipH="1" flipV="1">
            <a:off x="7377202" y="4443314"/>
            <a:ext cx="311445" cy="27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CF02D35-463E-54F2-E5B8-47AF628D738D}"/>
              </a:ext>
            </a:extLst>
          </p:cNvPr>
          <p:cNvSpPr txBox="1"/>
          <p:nvPr/>
        </p:nvSpPr>
        <p:spPr>
          <a:xfrm>
            <a:off x="6692063" y="4691234"/>
            <a:ext cx="1999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Orthogonality/independence</a:t>
            </a:r>
            <a:br>
              <a:rPr lang="en-US" sz="1200" dirty="0"/>
            </a:br>
            <a:r>
              <a:rPr lang="en-US" sz="1200" dirty="0"/>
              <a:t>across DOFs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56EF137-8BDB-F075-A44A-F4380D29C07A}"/>
              </a:ext>
            </a:extLst>
          </p:cNvPr>
          <p:cNvSpPr txBox="1"/>
          <p:nvPr/>
        </p:nvSpPr>
        <p:spPr>
          <a:xfrm>
            <a:off x="53287" y="5969599"/>
            <a:ext cx="9351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9900"/>
                </a:solidFill>
              </a:rPr>
              <a:t>Invariance at equal time (relativity) gives us the structure of phase space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67E4E52-B233-0B8F-65F9-24AC78005885}"/>
                  </a:ext>
                </a:extLst>
              </p:cNvPr>
              <p:cNvSpPr txBox="1"/>
              <p:nvPr/>
            </p:nvSpPr>
            <p:spPr>
              <a:xfrm>
                <a:off x="1955085" y="1259305"/>
                <a:ext cx="7720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↦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67E4E52-B233-0B8F-65F9-24AC78005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085" y="1259305"/>
                <a:ext cx="772006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789A27AD-2690-E920-C707-84477F9CD402}"/>
              </a:ext>
            </a:extLst>
          </p:cNvPr>
          <p:cNvSpPr txBox="1"/>
          <p:nvPr/>
        </p:nvSpPr>
        <p:spPr>
          <a:xfrm>
            <a:off x="179894" y="213729"/>
            <a:ext cx="331225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b="1" dirty="0"/>
              <a:t>Hamiltonian Privilege</a:t>
            </a:r>
            <a:r>
              <a:rPr lang="en-US" sz="1600" dirty="0"/>
              <a:t>, </a:t>
            </a:r>
            <a:r>
              <a:rPr lang="en-US" sz="1600" i="1" dirty="0" err="1"/>
              <a:t>Erkenn</a:t>
            </a:r>
            <a:r>
              <a:rPr lang="en-US" sz="1600" dirty="0"/>
              <a:t> (2023)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2CB047-29B7-AA4C-C0C2-DA70249BAC0E}"/>
              </a:ext>
            </a:extLst>
          </p:cNvPr>
          <p:cNvSpPr txBox="1"/>
          <p:nvPr/>
        </p:nvSpPr>
        <p:spPr>
          <a:xfrm>
            <a:off x="120047" y="512569"/>
            <a:ext cx="342042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i="1" dirty="0"/>
              <a:t>Stud Hist Phil </a:t>
            </a:r>
            <a:r>
              <a:rPr lang="en-US" sz="1600" b="1" dirty="0"/>
              <a:t>71</a:t>
            </a:r>
            <a:r>
              <a:rPr lang="en-US" sz="1600" dirty="0"/>
              <a:t>, 082020, 60-71 (2020)</a:t>
            </a:r>
          </a:p>
        </p:txBody>
      </p:sp>
    </p:spTree>
    <p:extLst>
      <p:ext uri="{BB962C8B-B14F-4D97-AF65-F5344CB8AC3E}">
        <p14:creationId xmlns:p14="http://schemas.microsoft.com/office/powerpoint/2010/main" val="9595699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9754B4-08FC-D48B-BA65-9DD2D459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5A702-AA34-D71E-6FC2-3E18EBA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67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495C05-5875-A763-AFF5-1CDF3B2124D2}"/>
              </a:ext>
            </a:extLst>
          </p:cNvPr>
          <p:cNvSpPr txBox="1">
            <a:spLocks/>
          </p:cNvSpPr>
          <p:nvPr/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Relativistic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90EE36-DA2F-6758-421A-17F153235794}"/>
                  </a:ext>
                </a:extLst>
              </p:cNvPr>
              <p:cNvSpPr txBox="1"/>
              <p:nvPr/>
            </p:nvSpPr>
            <p:spPr>
              <a:xfrm>
                <a:off x="579447" y="3776168"/>
                <a:ext cx="22177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90EE36-DA2F-6758-421A-17F153235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47" y="3776168"/>
                <a:ext cx="2217787" cy="338554"/>
              </a:xfrm>
              <a:prstGeom prst="rect">
                <a:avLst/>
              </a:prstGeom>
              <a:blipFill>
                <a:blip r:embed="rId10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5B4085-6C77-31BD-033A-941F96B997AA}"/>
                  </a:ext>
                </a:extLst>
              </p:cNvPr>
              <p:cNvSpPr txBox="1"/>
              <p:nvPr/>
            </p:nvSpPr>
            <p:spPr>
              <a:xfrm>
                <a:off x="2933325" y="3761255"/>
                <a:ext cx="20810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𝑑𝑡𝑑𝐸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5B4085-6C77-31BD-033A-941F96B99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325" y="3761255"/>
                <a:ext cx="2081083" cy="338554"/>
              </a:xfrm>
              <a:prstGeom prst="rect">
                <a:avLst/>
              </a:prstGeom>
              <a:blipFill>
                <a:blip r:embed="rId11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9CC431-A4DD-8A00-EB1A-4B267740B65C}"/>
                  </a:ext>
                </a:extLst>
              </p:cNvPr>
              <p:cNvSpPr txBox="1"/>
              <p:nvPr/>
            </p:nvSpPr>
            <p:spPr>
              <a:xfrm>
                <a:off x="2990452" y="4207366"/>
                <a:ext cx="20084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𝑑𝑡𝑑𝐸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9CC431-A4DD-8A00-EB1A-4B267740B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452" y="4207366"/>
                <a:ext cx="2008435" cy="338554"/>
              </a:xfrm>
              <a:prstGeom prst="rect">
                <a:avLst/>
              </a:prstGeom>
              <a:blipFill>
                <a:blip r:embed="rId1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5968E5E0-8416-85DD-C4ED-D60995E82452}"/>
              </a:ext>
            </a:extLst>
          </p:cNvPr>
          <p:cNvSpPr txBox="1"/>
          <p:nvPr/>
        </p:nvSpPr>
        <p:spPr>
          <a:xfrm>
            <a:off x="608821" y="3462660"/>
            <a:ext cx="448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Minkowski</a:t>
            </a:r>
            <a:r>
              <a:rPr lang="en-US" sz="1400" dirty="0"/>
              <a:t> signature appears on the extended phase space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1FCEF44-AC44-FDE1-A7DF-D15883DEF9DC}"/>
              </a:ext>
            </a:extLst>
          </p:cNvPr>
          <p:cNvGrpSpPr/>
          <p:nvPr/>
        </p:nvGrpSpPr>
        <p:grpSpPr>
          <a:xfrm>
            <a:off x="908098" y="4256696"/>
            <a:ext cx="1336094" cy="1450134"/>
            <a:chOff x="7246916" y="4607816"/>
            <a:chExt cx="1336094" cy="14501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38C273D-1C77-8361-AA7B-B3F4945D4611}"/>
                    </a:ext>
                  </a:extLst>
                </p:cNvPr>
                <p:cNvSpPr/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04BF21D5-BC95-41FF-CF7A-89B0D24FA2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1CF01CD-EEDC-EF13-992A-5F6F18C09CCA}"/>
                    </a:ext>
                  </a:extLst>
                </p:cNvPr>
                <p:cNvSpPr/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53B83AB-3092-9D8D-0A4D-2B21E496ED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  <a:blipFill>
                  <a:blip r:embed="rId18"/>
                  <a:stretch>
                    <a:fillRect l="-77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D19A1B9-431F-AA41-D2D6-1A3DCAEF94D6}"/>
                    </a:ext>
                  </a:extLst>
                </p:cNvPr>
                <p:cNvSpPr/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70955B10-1DA7-E886-1DA1-00B81A300D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66208D7-C4CD-C14B-7262-E9F6B90E821B}"/>
              </a:ext>
            </a:extLst>
          </p:cNvPr>
          <p:cNvGrpSpPr/>
          <p:nvPr/>
        </p:nvGrpSpPr>
        <p:grpSpPr>
          <a:xfrm>
            <a:off x="3091647" y="4849391"/>
            <a:ext cx="1152095" cy="1363432"/>
            <a:chOff x="8546660" y="4927806"/>
            <a:chExt cx="1152095" cy="13634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7F48E559-B9D1-207E-B53D-596C95933FDE}"/>
                    </a:ext>
                  </a:extLst>
                </p:cNvPr>
                <p:cNvSpPr/>
                <p:nvPr/>
              </p:nvSpPr>
              <p:spPr>
                <a:xfrm>
                  <a:off x="8903089" y="5723133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C758A87-4BBC-B58B-7A33-50B935AAA1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3089" y="5723133"/>
                  <a:ext cx="568105" cy="56810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EF923E9-1ECB-DC25-2B25-4D4CBEC5D33A}"/>
                    </a:ext>
                  </a:extLst>
                </p:cNvPr>
                <p:cNvSpPr/>
                <p:nvPr/>
              </p:nvSpPr>
              <p:spPr>
                <a:xfrm>
                  <a:off x="8546660" y="5361994"/>
                  <a:ext cx="357872" cy="3578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𝑑𝑡𝑑𝐸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4F39DFD8-3E33-47B3-3D05-7F8576EC7F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6660" y="5361994"/>
                  <a:ext cx="357872" cy="357872"/>
                </a:xfrm>
                <a:prstGeom prst="rect">
                  <a:avLst/>
                </a:prstGeom>
                <a:blipFill>
                  <a:blip r:embed="rId21"/>
                  <a:stretch>
                    <a:fillRect l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2DF40284-A25E-E62A-32CE-CF7B1FFF46AB}"/>
                    </a:ext>
                  </a:extLst>
                </p:cNvPr>
                <p:cNvSpPr/>
                <p:nvPr/>
              </p:nvSpPr>
              <p:spPr>
                <a:xfrm rot="1933750">
                  <a:off x="9034728" y="4927806"/>
                  <a:ext cx="664027" cy="66402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059327E8-BD28-110E-3A98-15BA76B3A7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3750">
                  <a:off x="9034728" y="4927806"/>
                  <a:ext cx="664027" cy="66402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172EDDA-DBE6-8C2D-D003-BCCFBA6D533C}"/>
              </a:ext>
            </a:extLst>
          </p:cNvPr>
          <p:cNvSpPr txBox="1"/>
          <p:nvPr/>
        </p:nvSpPr>
        <p:spPr>
          <a:xfrm>
            <a:off x="728465" y="5792631"/>
            <a:ext cx="2079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Indep</a:t>
            </a:r>
            <a:r>
              <a:rPr lang="en-US" sz="1400" dirty="0"/>
              <a:t> DOF are orthogonal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853B4F-310D-625F-FB2D-4A8B42E061B1}"/>
              </a:ext>
            </a:extLst>
          </p:cNvPr>
          <p:cNvSpPr txBox="1"/>
          <p:nvPr/>
        </p:nvSpPr>
        <p:spPr>
          <a:xfrm>
            <a:off x="382216" y="3072684"/>
            <a:ext cx="4846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Lorentzian relativity is the only “correct” one</a:t>
            </a:r>
          </a:p>
        </p:txBody>
      </p:sp>
    </p:spTree>
    <p:extLst>
      <p:ext uri="{BB962C8B-B14F-4D97-AF65-F5344CB8AC3E}">
        <p14:creationId xmlns:p14="http://schemas.microsoft.com/office/powerpoint/2010/main" val="2828377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D26948D-BA6D-0736-D37B-DB22398E0133}"/>
              </a:ext>
            </a:extLst>
          </p:cNvPr>
          <p:cNvGrpSpPr/>
          <p:nvPr/>
        </p:nvGrpSpPr>
        <p:grpSpPr>
          <a:xfrm>
            <a:off x="306878" y="401810"/>
            <a:ext cx="5488029" cy="5514878"/>
            <a:chOff x="306878" y="401810"/>
            <a:chExt cx="5488029" cy="551487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476C227-21A4-F8BF-6F87-22B91B6DE5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878" y="430288"/>
              <a:ext cx="5486400" cy="5486400"/>
            </a:xfrm>
            <a:prstGeom prst="rect">
              <a:avLst/>
            </a:prstGeom>
            <a:gradFill flip="none" rotWithShape="1">
              <a:gsLst>
                <a:gs pos="9000">
                  <a:schemeClr val="bg1"/>
                </a:gs>
                <a:gs pos="100000">
                  <a:srgbClr val="0070C0"/>
                </a:gs>
              </a:gsLst>
              <a:path path="circle">
                <a:fillToRect l="50000" t="50000" r="50000" b="5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581160C-796E-FE3E-D4DB-842F9CF14452}"/>
                </a:ext>
              </a:extLst>
            </p:cNvPr>
            <p:cNvGrpSpPr/>
            <p:nvPr/>
          </p:nvGrpSpPr>
          <p:grpSpPr>
            <a:xfrm>
              <a:off x="308507" y="401810"/>
              <a:ext cx="5486400" cy="5514878"/>
              <a:chOff x="565964" y="854578"/>
              <a:chExt cx="5486400" cy="5514878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2D174CD7-8F6E-FDAA-8240-BCC71DBD26C6}"/>
                  </a:ext>
                </a:extLst>
              </p:cNvPr>
              <p:cNvGrpSpPr/>
              <p:nvPr/>
            </p:nvGrpSpPr>
            <p:grpSpPr>
              <a:xfrm>
                <a:off x="565964" y="854578"/>
                <a:ext cx="5486400" cy="5514878"/>
                <a:chOff x="565964" y="854578"/>
                <a:chExt cx="5486400" cy="551487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4A861AFB-CD1A-C286-1B18-1F22981FAE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4A861AFB-CD1A-C286-1B18-1F22981FAEF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4A183A8E-2A3A-9BD5-013C-78D9EB992DEA}"/>
                    </a:ext>
                  </a:extLst>
                </p:cNvPr>
                <p:cNvGrpSpPr/>
                <p:nvPr/>
              </p:nvGrpSpPr>
              <p:grpSpPr>
                <a:xfrm>
                  <a:off x="565964" y="883621"/>
                  <a:ext cx="5486400" cy="5485835"/>
                  <a:chOff x="3878442" y="1338439"/>
                  <a:chExt cx="3840480" cy="3840480"/>
                </a:xfrm>
              </p:grpSpPr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9AF4F6A1-8264-2FA3-6EFD-97EC83A517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E99E16D3-74C6-4491-9CBF-7332243BB6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B4710342-596C-3607-10D0-1332499B0A22}"/>
                  </a:ext>
                </a:extLst>
              </p:cNvPr>
              <p:cNvGrpSpPr/>
              <p:nvPr/>
            </p:nvGrpSpPr>
            <p:grpSpPr>
              <a:xfrm>
                <a:off x="1396955" y="1727150"/>
                <a:ext cx="3821161" cy="3820765"/>
                <a:chOff x="1396955" y="1727150"/>
                <a:chExt cx="3821161" cy="3820765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87EB61AD-1C60-E53F-AFE4-9BE19B93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4903" y="2405028"/>
                  <a:ext cx="2465264" cy="2465008"/>
                </a:xfrm>
                <a:prstGeom prst="ellipse">
                  <a:avLst/>
                </a:prstGeom>
                <a:noFill/>
                <a:ln w="19050">
                  <a:solidFill>
                    <a:srgbClr val="00447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4475"/>
                    </a:solidFill>
                  </a:endParaRP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7E28565D-FC60-F8ED-8DF8-4A68ED120B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67956" y="2898030"/>
                  <a:ext cx="1479158" cy="1479004"/>
                </a:xfrm>
                <a:prstGeom prst="ellipse">
                  <a:avLst/>
                </a:prstGeom>
                <a:noFill/>
                <a:ln w="19050">
                  <a:solidFill>
                    <a:srgbClr val="002D4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2D4D"/>
                    </a:solidFill>
                  </a:endParaRP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65B63162-7372-FFA3-00F3-CCB05766B3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96955" y="1727150"/>
                  <a:ext cx="3821161" cy="3820765"/>
                </a:xfrm>
                <a:prstGeom prst="ellipse">
                  <a:avLst/>
                </a:prstGeom>
                <a:noFill/>
                <a:ln w="19050">
                  <a:solidFill>
                    <a:srgbClr val="006BB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0A4E2374-56D4-EDBF-1230-E5ABC959B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05111" y="2035275"/>
                  <a:ext cx="3204848" cy="3204516"/>
                </a:xfrm>
                <a:prstGeom prst="ellipse">
                  <a:avLst/>
                </a:prstGeom>
                <a:noFill/>
                <a:ln w="19050">
                  <a:solidFill>
                    <a:srgbClr val="00579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3333"/>
                    </a:solidFill>
                  </a:endParaRP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A37366C-8C53-77D8-1963-AB36606549B9}"/>
                  </a:ext>
                </a:extLst>
              </p:cNvPr>
              <p:cNvGrpSpPr/>
              <p:nvPr/>
            </p:nvGrpSpPr>
            <p:grpSpPr>
              <a:xfrm>
                <a:off x="2985810" y="2345105"/>
                <a:ext cx="2238039" cy="1235301"/>
                <a:chOff x="2985810" y="2345105"/>
                <a:chExt cx="2238039" cy="123530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4C33A770-D49A-9D7B-4B7C-6501208E68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1F3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4" name="TextBox 343">
                      <a:extLst>
                        <a:ext uri="{FF2B5EF4-FFF2-40B4-BE49-F238E27FC236}">
                          <a16:creationId xmlns:a16="http://schemas.microsoft.com/office/drawing/2014/main" id="{E0E1111B-4830-9125-070D-0FBC74555CE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8392" r="-7692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F46DC0C1-8879-FE8F-833F-D9697E30ED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447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447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5" name="TextBox 344">
                      <a:extLst>
                        <a:ext uri="{FF2B5EF4-FFF2-40B4-BE49-F238E27FC236}">
                          <a16:creationId xmlns:a16="http://schemas.microsoft.com/office/drawing/2014/main" id="{0C46DE6B-A982-6BE2-B977-0D462AC477E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F3843E67-77B2-8CF2-FA30-87DC6D22B4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579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579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6" name="TextBox 345">
                      <a:extLst>
                        <a:ext uri="{FF2B5EF4-FFF2-40B4-BE49-F238E27FC236}">
                          <a16:creationId xmlns:a16="http://schemas.microsoft.com/office/drawing/2014/main" id="{C23917A6-46D5-4EA1-309A-38A820C3108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30769" r="-30769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501C9088-B4D8-EAE1-75F6-A622DC1BD7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6BB7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6BB7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7" name="TextBox 346">
                      <a:extLst>
                        <a:ext uri="{FF2B5EF4-FFF2-40B4-BE49-F238E27FC236}">
                          <a16:creationId xmlns:a16="http://schemas.microsoft.com/office/drawing/2014/main" id="{92BB0709-C94A-E261-E2CF-6FBE04ABE5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/>
              <p:nvPr/>
            </p:nvSpPr>
            <p:spPr>
              <a:xfrm>
                <a:off x="6784095" y="502740"/>
                <a:ext cx="4965782" cy="1532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095" y="502740"/>
                <a:ext cx="4965782" cy="15325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D6CB07-9FAA-CC29-54AA-C1B4EC02F36F}"/>
                  </a:ext>
                </a:extLst>
              </p:cNvPr>
              <p:cNvSpPr txBox="1"/>
              <p:nvPr/>
            </p:nvSpPr>
            <p:spPr>
              <a:xfrm>
                <a:off x="360441" y="432325"/>
                <a:ext cx="206005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D6CB07-9FAA-CC29-54AA-C1B4EC02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41" y="432325"/>
                <a:ext cx="2060051" cy="7694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4A661F9-C3D8-4476-92C4-3F8ABDDAABD4}"/>
                  </a:ext>
                </a:extLst>
              </p:cNvPr>
              <p:cNvSpPr txBox="1"/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4A661F9-C3D8-4476-92C4-3F8ABDDAA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4172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A48AF23-3180-60ED-538F-BF9667DB775D}"/>
                  </a:ext>
                </a:extLst>
              </p:cNvPr>
              <p:cNvSpPr txBox="1"/>
              <p:nvPr/>
            </p:nvSpPr>
            <p:spPr>
              <a:xfrm>
                <a:off x="6014753" y="65553"/>
                <a:ext cx="6152710" cy="2147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en-US" sz="6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6000" i="1">
                            <a:latin typeface="Cambria Math"/>
                          </a:rPr>
                          <m:t>,</m:t>
                        </m:r>
                        <m:r>
                          <a:rPr lang="en-US" sz="60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6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6000" dirty="0"/>
                  <a:t> 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A48AF23-3180-60ED-538F-BF9667DB7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753" y="65553"/>
                <a:ext cx="6152710" cy="21470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A9BD8C-6956-F6FB-565D-929D605D83F8}"/>
                  </a:ext>
                </a:extLst>
              </p:cNvPr>
              <p:cNvSpPr txBox="1"/>
              <p:nvPr/>
            </p:nvSpPr>
            <p:spPr>
              <a:xfrm>
                <a:off x="6849001" y="2035275"/>
                <a:ext cx="3203506" cy="2271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600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𝑘𝑞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6000" dirty="0"/>
                  <a:t>  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A9BD8C-6956-F6FB-565D-929D605D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001" y="2035275"/>
                <a:ext cx="3203506" cy="22719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4F8B367-B9C4-B99E-44D8-56C4D9A97465}"/>
                  </a:ext>
                </a:extLst>
              </p:cNvPr>
              <p:cNvSpPr txBox="1"/>
              <p:nvPr/>
            </p:nvSpPr>
            <p:spPr>
              <a:xfrm>
                <a:off x="6096000" y="4938984"/>
                <a:ext cx="3052695" cy="956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4F8B367-B9C4-B99E-44D8-56C4D9A97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938984"/>
                <a:ext cx="3052695" cy="9563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C23FFBB-09E8-A6C0-F66A-B00407742E8A}"/>
              </a:ext>
            </a:extLst>
          </p:cNvPr>
          <p:cNvGrpSpPr/>
          <p:nvPr/>
        </p:nvGrpSpPr>
        <p:grpSpPr>
          <a:xfrm>
            <a:off x="306878" y="401810"/>
            <a:ext cx="5488029" cy="5514878"/>
            <a:chOff x="306878" y="401810"/>
            <a:chExt cx="5488029" cy="551487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74A6D9B-386B-3C6C-DF3B-34EBF30402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878" y="430288"/>
              <a:ext cx="5486400" cy="5486400"/>
            </a:xfrm>
            <a:prstGeom prst="rect">
              <a:avLst/>
            </a:prstGeom>
            <a:gradFill flip="none" rotWithShape="1">
              <a:gsLst>
                <a:gs pos="9000">
                  <a:schemeClr val="bg1"/>
                </a:gs>
                <a:gs pos="100000">
                  <a:srgbClr val="0070C0"/>
                </a:gs>
              </a:gsLst>
              <a:path path="circle">
                <a:fillToRect l="50000" t="50000" r="50000" b="5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69F0898-56D2-6FFC-39F4-B0AB7BCD1E84}"/>
                </a:ext>
              </a:extLst>
            </p:cNvPr>
            <p:cNvGrpSpPr/>
            <p:nvPr/>
          </p:nvGrpSpPr>
          <p:grpSpPr>
            <a:xfrm>
              <a:off x="308507" y="401810"/>
              <a:ext cx="5486400" cy="5514878"/>
              <a:chOff x="565964" y="854578"/>
              <a:chExt cx="5486400" cy="551487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03D55AC8-E7CE-98AB-07E8-166197FB78F0}"/>
                  </a:ext>
                </a:extLst>
              </p:cNvPr>
              <p:cNvGrpSpPr/>
              <p:nvPr/>
            </p:nvGrpSpPr>
            <p:grpSpPr>
              <a:xfrm>
                <a:off x="565964" y="854578"/>
                <a:ext cx="5486400" cy="5514878"/>
                <a:chOff x="565964" y="854578"/>
                <a:chExt cx="5486400" cy="551487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1428C732-98C9-C689-5CC9-E0A4E35D7D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1428C732-98C9-C689-5CC9-E0A4E35D7DF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7CB18B75-573B-40A4-0EA4-883227A5629D}"/>
                    </a:ext>
                  </a:extLst>
                </p:cNvPr>
                <p:cNvGrpSpPr/>
                <p:nvPr/>
              </p:nvGrpSpPr>
              <p:grpSpPr>
                <a:xfrm>
                  <a:off x="565964" y="883621"/>
                  <a:ext cx="5486400" cy="5485835"/>
                  <a:chOff x="3878442" y="1338439"/>
                  <a:chExt cx="3840480" cy="3840480"/>
                </a:xfrm>
              </p:grpSpPr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9924EE27-1618-A022-E3FB-AED7445920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6FF0C0F0-C438-BC62-0526-FC2D93E499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99A47B4-65B7-C1AB-9893-DB61564E6464}"/>
                  </a:ext>
                </a:extLst>
              </p:cNvPr>
              <p:cNvGrpSpPr/>
              <p:nvPr/>
            </p:nvGrpSpPr>
            <p:grpSpPr>
              <a:xfrm>
                <a:off x="1396955" y="1727150"/>
                <a:ext cx="3821161" cy="3820765"/>
                <a:chOff x="1396955" y="1727150"/>
                <a:chExt cx="3821161" cy="3820765"/>
              </a:xfrm>
            </p:grpSpPr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3646C583-970C-DEBA-850A-D3EAAAF7E8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4903" y="2405028"/>
                  <a:ext cx="2465264" cy="2465008"/>
                </a:xfrm>
                <a:prstGeom prst="ellipse">
                  <a:avLst/>
                </a:prstGeom>
                <a:noFill/>
                <a:ln w="19050">
                  <a:solidFill>
                    <a:srgbClr val="00447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4475"/>
                    </a:solidFill>
                  </a:endParaRP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3D279FC2-C405-B1ED-C229-38C7805B4A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67956" y="2898030"/>
                  <a:ext cx="1479158" cy="1479004"/>
                </a:xfrm>
                <a:prstGeom prst="ellipse">
                  <a:avLst/>
                </a:prstGeom>
                <a:noFill/>
                <a:ln w="19050">
                  <a:solidFill>
                    <a:srgbClr val="002D4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2D4D"/>
                    </a:solidFill>
                  </a:endParaRPr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F6EF0616-7353-D64B-9330-17F68A23D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96955" y="1727150"/>
                  <a:ext cx="3821161" cy="3820765"/>
                </a:xfrm>
                <a:prstGeom prst="ellipse">
                  <a:avLst/>
                </a:prstGeom>
                <a:noFill/>
                <a:ln w="19050">
                  <a:solidFill>
                    <a:srgbClr val="006BB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A1B189DD-C82F-8BAF-4B7B-4CF4F9DCED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05111" y="2035275"/>
                  <a:ext cx="3204848" cy="3204516"/>
                </a:xfrm>
                <a:prstGeom prst="ellipse">
                  <a:avLst/>
                </a:prstGeom>
                <a:noFill/>
                <a:ln w="19050">
                  <a:solidFill>
                    <a:srgbClr val="00579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3333"/>
                    </a:solidFill>
                  </a:endParaRP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9AEBA56C-4632-78E0-C8EB-B97E9908ACC2}"/>
                  </a:ext>
                </a:extLst>
              </p:cNvPr>
              <p:cNvGrpSpPr/>
              <p:nvPr/>
            </p:nvGrpSpPr>
            <p:grpSpPr>
              <a:xfrm>
                <a:off x="2985810" y="2345105"/>
                <a:ext cx="2238039" cy="1235301"/>
                <a:chOff x="2985810" y="2345105"/>
                <a:chExt cx="2238039" cy="123530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686BED2A-4806-FB16-20E0-690794A382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1F3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4" name="TextBox 343">
                      <a:extLst>
                        <a:ext uri="{FF2B5EF4-FFF2-40B4-BE49-F238E27FC236}">
                          <a16:creationId xmlns:a16="http://schemas.microsoft.com/office/drawing/2014/main" id="{E0E1111B-4830-9125-070D-0FBC74555CE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8392" r="-7692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449A459E-30E7-4653-375F-92FDA70CC4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447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447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5" name="TextBox 344">
                      <a:extLst>
                        <a:ext uri="{FF2B5EF4-FFF2-40B4-BE49-F238E27FC236}">
                          <a16:creationId xmlns:a16="http://schemas.microsoft.com/office/drawing/2014/main" id="{0C46DE6B-A982-6BE2-B977-0D462AC477E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E8644C9C-01E8-3629-FF0A-599A5EB5AA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579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579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6" name="TextBox 345">
                      <a:extLst>
                        <a:ext uri="{FF2B5EF4-FFF2-40B4-BE49-F238E27FC236}">
                          <a16:creationId xmlns:a16="http://schemas.microsoft.com/office/drawing/2014/main" id="{C23917A6-46D5-4EA1-309A-38A820C3108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30769" r="-30769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BDE3A412-AD7F-192A-D50C-77084B80F1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6BB7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6BB7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7" name="TextBox 346">
                      <a:extLst>
                        <a:ext uri="{FF2B5EF4-FFF2-40B4-BE49-F238E27FC236}">
                          <a16:creationId xmlns:a16="http://schemas.microsoft.com/office/drawing/2014/main" id="{92BB0709-C94A-E261-E2CF-6FBE04ABE5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0CAFBAC-1001-72D6-F65F-7A3B2452C253}"/>
              </a:ext>
            </a:extLst>
          </p:cNvPr>
          <p:cNvGrpSpPr/>
          <p:nvPr/>
        </p:nvGrpSpPr>
        <p:grpSpPr>
          <a:xfrm>
            <a:off x="667470" y="804296"/>
            <a:ext cx="4783257" cy="4770688"/>
            <a:chOff x="667470" y="804296"/>
            <a:chExt cx="4783257" cy="4770688"/>
          </a:xfrm>
        </p:grpSpPr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22C5753-FFA1-995C-6D4A-E8CC1C0EE9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5091" y="2225705"/>
              <a:ext cx="0" cy="22699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4D445EC-5094-AF55-1EEC-6D9ACCB5157E}"/>
                </a:ext>
              </a:extLst>
            </p:cNvPr>
            <p:cNvCxnSpPr>
              <a:cxnSpLocks/>
            </p:cNvCxnSpPr>
            <p:nvPr/>
          </p:nvCxnSpPr>
          <p:spPr>
            <a:xfrm>
              <a:off x="3779209" y="3170074"/>
              <a:ext cx="225983" cy="414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4183B1E5-8EE5-64E3-1350-61B1F8AC1A9E}"/>
                </a:ext>
              </a:extLst>
            </p:cNvPr>
            <p:cNvCxnSpPr>
              <a:cxnSpLocks/>
            </p:cNvCxnSpPr>
            <p:nvPr/>
          </p:nvCxnSpPr>
          <p:spPr>
            <a:xfrm>
              <a:off x="3055091" y="3915067"/>
              <a:ext cx="0" cy="22699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953C4BBE-2910-F285-B62D-F19E8191C7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89355" y="3174368"/>
              <a:ext cx="231251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94D1C297-1D1C-F215-F33C-1DFDA31F7DA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580804" y="3687806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55BE163-4C53-9845-3773-DF2B34B119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2772" y="3672790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4E002158-29F3-5E1C-D4BA-EF0F6D072B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57112" y="2518116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5194EC3-998D-A0EB-B518-4DBD2573D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5471" y="2514641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7E4D5E87-3033-F012-4519-96E32B80B9D3}"/>
                </a:ext>
              </a:extLst>
            </p:cNvPr>
            <p:cNvCxnSpPr>
              <a:cxnSpLocks/>
            </p:cNvCxnSpPr>
            <p:nvPr/>
          </p:nvCxnSpPr>
          <p:spPr>
            <a:xfrm>
              <a:off x="4643455" y="3174308"/>
              <a:ext cx="497163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56F97B0-2438-57FB-8446-5A10DC28A43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952930" y="3173567"/>
              <a:ext cx="508461" cy="210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1121850F-820A-452A-6F37-3D55312452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7449" y="4318391"/>
              <a:ext cx="375561" cy="36153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051A2A0-F6F7-4849-889A-6540D7854B8A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1592716" y="1687506"/>
              <a:ext cx="336003" cy="36578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0F31DBFA-5E44-2E28-DF72-C2411A3844D2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4171234" y="1684541"/>
              <a:ext cx="337337" cy="36153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362AC2A8-3A9F-45B6-4AE3-37F2E1E2FA82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V="1">
              <a:off x="3631808" y="1746507"/>
              <a:ext cx="0" cy="34048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33B50EC1-CDDA-2D2C-C84C-8856FFC37B9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151705" y="3717810"/>
              <a:ext cx="316144" cy="132368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41A0529-7CDE-4683-C496-3A3A494C91B4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2413921" y="4294325"/>
              <a:ext cx="125281" cy="31004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357BD4E0-E248-1283-D964-9931970B8FDC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H="1">
              <a:off x="1587721" y="2663811"/>
              <a:ext cx="338974" cy="140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E4F64A99-6641-A9B2-22F2-619F5CEFD10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604965" y="4274025"/>
              <a:ext cx="131117" cy="30886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A51B97B6-AAAB-4B34-E864-4074389564B7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1621605" y="3679447"/>
              <a:ext cx="308893" cy="13110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32DA3596-CB10-FD09-0F3F-BDA7B362BEB1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2447976" y="1743518"/>
              <a:ext cx="131190" cy="30868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624470B4-2CC2-577B-19A3-1BD772117D0F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V="1">
              <a:off x="4231178" y="2566164"/>
              <a:ext cx="237283" cy="23725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91CEA1CE-3671-60FC-FC99-E6D26F7E741F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3054508" y="1079520"/>
              <a:ext cx="0" cy="51073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D56D7DEE-175E-AD71-9B54-51F9188712D4}"/>
                </a:ext>
              </a:extLst>
            </p:cNvPr>
            <p:cNvCxnSpPr>
              <a:cxnSpLocks/>
            </p:cNvCxnSpPr>
            <p:nvPr/>
          </p:nvCxnSpPr>
          <p:spPr>
            <a:xfrm>
              <a:off x="4177967" y="4311320"/>
              <a:ext cx="338974" cy="36153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007A4437-A231-310A-47E4-D7C595E47EEF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V="1">
              <a:off x="3932141" y="810945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34FF48F2-50F2-C86E-DA02-E64CCC4F0162}"/>
                </a:ext>
              </a:extLst>
            </p:cNvPr>
            <p:cNvCxnSpPr>
              <a:cxnSpLocks noChangeAspect="1"/>
            </p:cNvCxnSpPr>
            <p:nvPr/>
          </p:nvCxnSpPr>
          <p:spPr>
            <a:xfrm rot="4020000" flipV="1">
              <a:off x="5124156" y="2043954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E7F78BC3-FC7E-BB6A-A928-E11C920FC07C}"/>
                </a:ext>
              </a:extLst>
            </p:cNvPr>
            <p:cNvCxnSpPr>
              <a:cxnSpLocks noChangeAspect="1"/>
            </p:cNvCxnSpPr>
            <p:nvPr/>
          </p:nvCxnSpPr>
          <p:spPr>
            <a:xfrm rot="6720000" flipV="1">
              <a:off x="5075576" y="3788944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E6A10583-1C4F-7271-60DB-BFE6ED410E7D}"/>
                </a:ext>
              </a:extLst>
            </p:cNvPr>
            <p:cNvCxnSpPr>
              <a:cxnSpLocks noChangeAspect="1"/>
            </p:cNvCxnSpPr>
            <p:nvPr/>
          </p:nvCxnSpPr>
          <p:spPr>
            <a:xfrm rot="9420000" flipV="1">
              <a:off x="4028388" y="4861335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66C2E8CF-9F41-95EF-538A-B526FDE0FF19}"/>
                </a:ext>
              </a:extLst>
            </p:cNvPr>
            <p:cNvCxnSpPr>
              <a:cxnSpLocks noChangeAspect="1"/>
            </p:cNvCxnSpPr>
            <p:nvPr/>
          </p:nvCxnSpPr>
          <p:spPr>
            <a:xfrm rot="12120000" flipV="1">
              <a:off x="2214185" y="4921908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5F979D7F-972F-E90D-FC90-288CCC7299BB}"/>
                </a:ext>
              </a:extLst>
            </p:cNvPr>
            <p:cNvCxnSpPr>
              <a:cxnSpLocks noChangeAspect="1"/>
            </p:cNvCxnSpPr>
            <p:nvPr/>
          </p:nvCxnSpPr>
          <p:spPr>
            <a:xfrm rot="14820000" flipV="1">
              <a:off x="1010758" y="3749219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C586E6E2-21DF-D69B-35E4-4E77424F4CC1}"/>
                </a:ext>
              </a:extLst>
            </p:cNvPr>
            <p:cNvCxnSpPr>
              <a:cxnSpLocks noChangeAspect="1"/>
            </p:cNvCxnSpPr>
            <p:nvPr/>
          </p:nvCxnSpPr>
          <p:spPr>
            <a:xfrm rot="17520000" flipV="1">
              <a:off x="994042" y="2004034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4E564794-F04D-E301-4438-DDA85E9407DD}"/>
                </a:ext>
              </a:extLst>
            </p:cNvPr>
            <p:cNvCxnSpPr>
              <a:cxnSpLocks noChangeAspect="1"/>
            </p:cNvCxnSpPr>
            <p:nvPr/>
          </p:nvCxnSpPr>
          <p:spPr>
            <a:xfrm rot="20220000" flipV="1">
              <a:off x="2185360" y="804296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0F3E427E-070C-A352-C14C-806905B77C12}"/>
                </a:ext>
              </a:extLst>
            </p:cNvPr>
            <p:cNvCxnSpPr>
              <a:cxnSpLocks noChangeAspect="1"/>
            </p:cNvCxnSpPr>
            <p:nvPr/>
          </p:nvCxnSpPr>
          <p:spPr>
            <a:xfrm rot="10800000" flipV="1">
              <a:off x="3054640" y="4778637"/>
              <a:ext cx="0" cy="51073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F2DC734-7370-64DA-5683-E8766C469908}"/>
                  </a:ext>
                </a:extLst>
              </p:cNvPr>
              <p:cNvSpPr txBox="1"/>
              <p:nvPr/>
            </p:nvSpPr>
            <p:spPr>
              <a:xfrm>
                <a:off x="292609" y="368002"/>
                <a:ext cx="2396938" cy="851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4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F2DC734-7370-64DA-5683-E8766C469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9" y="368002"/>
                <a:ext cx="2396938" cy="85164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8ECF65EC-B093-2AB9-5541-B07AECFE79AD}"/>
                  </a:ext>
                </a:extLst>
              </p:cNvPr>
              <p:cNvSpPr txBox="1"/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8ECF65EC-B093-2AB9-5541-B07AECFE7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68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02B72E-E237-DCCE-F4EB-6FC4CA89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E266C2-5BD8-E70D-A16F-7F45B03E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/>
              <p:nvPr/>
            </p:nvSpPr>
            <p:spPr>
              <a:xfrm>
                <a:off x="1065612" y="193043"/>
                <a:ext cx="1024774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preforms a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90</m:t>
                    </m:r>
                  </m:oMath>
                </a14:m>
                <a:r>
                  <a:rPr lang="en-US" sz="2800" dirty="0"/>
                  <a:t> degree rotation within each degree of freedom, </a:t>
                </a:r>
              </a:p>
              <a:p>
                <a:pPr algn="ctr"/>
                <a:r>
                  <a:rPr lang="en-US" sz="2800" dirty="0"/>
                  <a:t>switching components between position and momentum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612" y="193043"/>
                <a:ext cx="10247741" cy="954107"/>
              </a:xfrm>
              <a:prstGeom prst="rect">
                <a:avLst/>
              </a:prstGeom>
              <a:blipFill>
                <a:blip r:embed="rId2"/>
                <a:stretch>
                  <a:fillRect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B3D587-0648-2E9C-7C37-35B08361D75D}"/>
                  </a:ext>
                </a:extLst>
              </p:cNvPr>
              <p:cNvSpPr txBox="1"/>
              <p:nvPr/>
            </p:nvSpPr>
            <p:spPr>
              <a:xfrm>
                <a:off x="1984434" y="1283091"/>
                <a:ext cx="8206349" cy="605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Given: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𝑏𝑎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=[−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B3D587-0648-2E9C-7C37-35B08361D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434" y="1283091"/>
                <a:ext cx="8206349" cy="605871"/>
              </a:xfrm>
              <a:prstGeom prst="rect">
                <a:avLst/>
              </a:prstGeom>
              <a:blipFill>
                <a:blip r:embed="rId3"/>
                <a:stretch>
                  <a:fillRect l="-1114" b="-2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81DC58-ED1E-1ACD-A184-832F870615C3}"/>
                  </a:ext>
                </a:extLst>
              </p:cNvPr>
              <p:cNvSpPr txBox="1"/>
              <p:nvPr/>
            </p:nvSpPr>
            <p:spPr>
              <a:xfrm>
                <a:off x="0" y="3008380"/>
                <a:ext cx="1239191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Insight: the displacement field is still equal to the gradient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800" dirty="0"/>
                  <a:t> rotated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90</m:t>
                    </m:r>
                  </m:oMath>
                </a14:m>
                <a:r>
                  <a:rPr lang="en-US" sz="2800" dirty="0"/>
                  <a:t> degrees, </a:t>
                </a:r>
              </a:p>
              <a:p>
                <a:pPr algn="ctr"/>
                <a:r>
                  <a:rPr lang="en-US" sz="2800" dirty="0"/>
                  <a:t>except there are now multiple ways to preform this rotation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81DC58-ED1E-1ACD-A184-832F87061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08380"/>
                <a:ext cx="12391918" cy="954107"/>
              </a:xfrm>
              <a:prstGeom prst="rect">
                <a:avLst/>
              </a:prstGeom>
              <a:blipFill>
                <a:blip r:embed="rId4"/>
                <a:stretch>
                  <a:fillRect l="-492" t="-6410" r="-541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DB258E-7E9D-BE3B-9448-4B072E1EDFB9}"/>
                  </a:ext>
                </a:extLst>
              </p:cNvPr>
              <p:cNvSpPr txBox="1"/>
              <p:nvPr/>
            </p:nvSpPr>
            <p:spPr>
              <a:xfrm>
                <a:off x="296370" y="4294511"/>
                <a:ext cx="92509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It is only the rotation defined by</a:t>
                </a:r>
                <a:r>
                  <a:rPr lang="en-US" sz="3600" b="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that works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DB258E-7E9D-BE3B-9448-4B072E1ED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70" y="4294511"/>
                <a:ext cx="9250930" cy="646331"/>
              </a:xfrm>
              <a:prstGeom prst="rect">
                <a:avLst/>
              </a:prstGeom>
              <a:blipFill>
                <a:blip r:embed="rId5"/>
                <a:stretch>
                  <a:fillRect l="-1582" t="-14019" r="-1516" b="-33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9766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3BF606D7-3EAF-EE6C-BE46-D4D8B9744B89}"/>
              </a:ext>
            </a:extLst>
          </p:cNvPr>
          <p:cNvGrpSpPr/>
          <p:nvPr/>
        </p:nvGrpSpPr>
        <p:grpSpPr>
          <a:xfrm>
            <a:off x="306878" y="401810"/>
            <a:ext cx="5488029" cy="5514878"/>
            <a:chOff x="306878" y="401810"/>
            <a:chExt cx="5488029" cy="55148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7811A37-49F9-8B13-09D7-8E773B477FCA}"/>
                </a:ext>
              </a:extLst>
            </p:cNvPr>
            <p:cNvGrpSpPr/>
            <p:nvPr/>
          </p:nvGrpSpPr>
          <p:grpSpPr>
            <a:xfrm>
              <a:off x="306878" y="401810"/>
              <a:ext cx="5488029" cy="5514878"/>
              <a:chOff x="306878" y="401810"/>
              <a:chExt cx="5488029" cy="551487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606D516-63FE-6276-10F0-DC8707A968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878" y="430288"/>
                <a:ext cx="5486400" cy="5486400"/>
              </a:xfrm>
              <a:prstGeom prst="rect">
                <a:avLst/>
              </a:prstGeom>
              <a:gradFill flip="none" rotWithShape="1">
                <a:gsLst>
                  <a:gs pos="9000">
                    <a:schemeClr val="bg1"/>
                  </a:gs>
                  <a:gs pos="100000">
                    <a:srgbClr val="0070C0"/>
                  </a:gs>
                </a:gsLst>
                <a:path path="circle">
                  <a:fillToRect l="50000" t="50000" r="50000" b="50000"/>
                </a:path>
                <a:tileRect/>
              </a:gra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4EC0133B-3DC5-2809-61D1-BDF98DF392BD}"/>
                  </a:ext>
                </a:extLst>
              </p:cNvPr>
              <p:cNvGrpSpPr/>
              <p:nvPr/>
            </p:nvGrpSpPr>
            <p:grpSpPr>
              <a:xfrm>
                <a:off x="308507" y="401810"/>
                <a:ext cx="5486400" cy="5514878"/>
                <a:chOff x="565964" y="854578"/>
                <a:chExt cx="5486400" cy="5514878"/>
              </a:xfrm>
            </p:grpSpPr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7259A55B-86CD-79C7-AA2E-EA7927F6B4FF}"/>
                    </a:ext>
                  </a:extLst>
                </p:cNvPr>
                <p:cNvGrpSpPr/>
                <p:nvPr/>
              </p:nvGrpSpPr>
              <p:grpSpPr>
                <a:xfrm>
                  <a:off x="565964" y="854578"/>
                  <a:ext cx="5486400" cy="5514878"/>
                  <a:chOff x="565964" y="854578"/>
                  <a:chExt cx="5486400" cy="551487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2" name="TextBox 351">
                        <a:extLst>
                          <a:ext uri="{FF2B5EF4-FFF2-40B4-BE49-F238E27FC236}">
                            <a16:creationId xmlns:a16="http://schemas.microsoft.com/office/drawing/2014/main" id="{373E2F14-BA76-F665-0D93-0B55D2DE9D2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15299" y="854578"/>
                        <a:ext cx="250103" cy="4924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m:oMathPara>
                        </a14:m>
                        <a:endParaRPr lang="en-US" sz="3200" dirty="0"/>
                      </a:p>
                    </p:txBody>
                  </p:sp>
                </mc:Choice>
                <mc:Fallback xmlns="">
                  <p:sp>
                    <p:nvSpPr>
                      <p:cNvPr id="352" name="TextBox 351">
                        <a:extLst>
                          <a:ext uri="{FF2B5EF4-FFF2-40B4-BE49-F238E27FC236}">
                            <a16:creationId xmlns:a16="http://schemas.microsoft.com/office/drawing/2014/main" id="{373E2F14-BA76-F665-0D93-0B55D2DE9D2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15299" y="854578"/>
                        <a:ext cx="250103" cy="492443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3" name="TextBox 352">
                        <a:extLst>
                          <a:ext uri="{FF2B5EF4-FFF2-40B4-BE49-F238E27FC236}">
                            <a16:creationId xmlns:a16="http://schemas.microsoft.com/office/drawing/2014/main" id="{73BED6A5-9A11-6C66-B55E-1E890799F57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51565" y="3516674"/>
                        <a:ext cx="250103" cy="4924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m:oMathPara>
                        </a14:m>
                        <a:endParaRPr lang="en-US" sz="3200" dirty="0"/>
                      </a:p>
                    </p:txBody>
                  </p:sp>
                </mc:Choice>
                <mc:Fallback xmlns="">
                  <p:sp>
                    <p:nvSpPr>
                      <p:cNvPr id="353" name="TextBox 352">
                        <a:extLst>
                          <a:ext uri="{FF2B5EF4-FFF2-40B4-BE49-F238E27FC236}">
                            <a16:creationId xmlns:a16="http://schemas.microsoft.com/office/drawing/2014/main" id="{73BED6A5-9A11-6C66-B55E-1E890799F57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51565" y="3516674"/>
                        <a:ext cx="250103" cy="492443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54" name="Group 353">
                    <a:extLst>
                      <a:ext uri="{FF2B5EF4-FFF2-40B4-BE49-F238E27FC236}">
                        <a16:creationId xmlns:a16="http://schemas.microsoft.com/office/drawing/2014/main" id="{5EFEFE78-7B1D-FFF5-A413-6EF31D8BF03F}"/>
                      </a:ext>
                    </a:extLst>
                  </p:cNvPr>
                  <p:cNvGrpSpPr/>
                  <p:nvPr/>
                </p:nvGrpSpPr>
                <p:grpSpPr>
                  <a:xfrm>
                    <a:off x="565964" y="883621"/>
                    <a:ext cx="5486400" cy="5485835"/>
                    <a:chOff x="3878442" y="1338439"/>
                    <a:chExt cx="3840480" cy="3840480"/>
                  </a:xfrm>
                </p:grpSpPr>
                <p:cxnSp>
                  <p:nvCxnSpPr>
                    <p:cNvPr id="355" name="Straight Connector 354">
                      <a:extLst>
                        <a:ext uri="{FF2B5EF4-FFF2-40B4-BE49-F238E27FC236}">
                          <a16:creationId xmlns:a16="http://schemas.microsoft.com/office/drawing/2014/main" id="{F5D98985-A4F9-27F1-C4DD-C87C8938063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98682" y="1338439"/>
                      <a:ext cx="0" cy="38404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6" name="Straight Connector 355">
                      <a:extLst>
                        <a:ext uri="{FF2B5EF4-FFF2-40B4-BE49-F238E27FC236}">
                          <a16:creationId xmlns:a16="http://schemas.microsoft.com/office/drawing/2014/main" id="{EC0CD237-07AF-4F86-9D30-07F9F8DB14F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798682" y="1338439"/>
                      <a:ext cx="0" cy="38404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B3FE1C74-C107-840B-87E3-4EEF9A3F3EC2}"/>
                    </a:ext>
                  </a:extLst>
                </p:cNvPr>
                <p:cNvGrpSpPr/>
                <p:nvPr/>
              </p:nvGrpSpPr>
              <p:grpSpPr>
                <a:xfrm>
                  <a:off x="1396955" y="1727150"/>
                  <a:ext cx="3821161" cy="3820765"/>
                  <a:chOff x="1396955" y="1727150"/>
                  <a:chExt cx="3821161" cy="3820765"/>
                </a:xfrm>
              </p:grpSpPr>
              <p:sp>
                <p:nvSpPr>
                  <p:cNvPr id="348" name="Oval 347">
                    <a:extLst>
                      <a:ext uri="{FF2B5EF4-FFF2-40B4-BE49-F238E27FC236}">
                        <a16:creationId xmlns:a16="http://schemas.microsoft.com/office/drawing/2014/main" id="{F27E7692-7ADB-AD8A-9CC8-8DC709FD66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74903" y="2405028"/>
                    <a:ext cx="2465264" cy="2465008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4475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004475"/>
                      </a:solidFill>
                    </a:endParaRPr>
                  </a:p>
                </p:txBody>
              </p:sp>
              <p:sp>
                <p:nvSpPr>
                  <p:cNvPr id="349" name="Oval 348">
                    <a:extLst>
                      <a:ext uri="{FF2B5EF4-FFF2-40B4-BE49-F238E27FC236}">
                        <a16:creationId xmlns:a16="http://schemas.microsoft.com/office/drawing/2014/main" id="{95AE4DC0-DB33-9494-FF9C-470E10F4F6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67956" y="2898030"/>
                    <a:ext cx="1479158" cy="1479004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2D4D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002D4D"/>
                      </a:solidFill>
                    </a:endParaRPr>
                  </a:p>
                </p:txBody>
              </p:sp>
              <p:sp>
                <p:nvSpPr>
                  <p:cNvPr id="350" name="Oval 349">
                    <a:extLst>
                      <a:ext uri="{FF2B5EF4-FFF2-40B4-BE49-F238E27FC236}">
                        <a16:creationId xmlns:a16="http://schemas.microsoft.com/office/drawing/2014/main" id="{A02526D7-C086-EFF1-E3B5-5F0E7577B5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96955" y="1727150"/>
                    <a:ext cx="3821161" cy="3820765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6BB7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51" name="Oval 350">
                    <a:extLst>
                      <a:ext uri="{FF2B5EF4-FFF2-40B4-BE49-F238E27FC236}">
                        <a16:creationId xmlns:a16="http://schemas.microsoft.com/office/drawing/2014/main" id="{DEC5EF61-6B59-0BC6-BAD5-53EE03BD3F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05111" y="2035275"/>
                    <a:ext cx="3204848" cy="3204516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579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FF3333"/>
                      </a:solidFill>
                    </a:endParaRPr>
                  </a:p>
                </p:txBody>
              </p:sp>
            </p:grpSp>
            <p:grpSp>
              <p:nvGrpSpPr>
                <p:cNvPr id="343" name="Group 342">
                  <a:extLst>
                    <a:ext uri="{FF2B5EF4-FFF2-40B4-BE49-F238E27FC236}">
                      <a16:creationId xmlns:a16="http://schemas.microsoft.com/office/drawing/2014/main" id="{B199A688-B815-D8E8-0CEB-63823B4E6790}"/>
                    </a:ext>
                  </a:extLst>
                </p:cNvPr>
                <p:cNvGrpSpPr/>
                <p:nvPr/>
              </p:nvGrpSpPr>
              <p:grpSpPr>
                <a:xfrm>
                  <a:off x="2985810" y="2345105"/>
                  <a:ext cx="2238039" cy="1235301"/>
                  <a:chOff x="2985810" y="2345105"/>
                  <a:chExt cx="2238039" cy="123530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4" name="TextBox 343">
                        <a:extLst>
                          <a:ext uri="{FF2B5EF4-FFF2-40B4-BE49-F238E27FC236}">
                            <a16:creationId xmlns:a16="http://schemas.microsoft.com/office/drawing/2014/main" id="{E0E1111B-4830-9125-070D-0FBC74555C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85810" y="3211112"/>
                        <a:ext cx="872483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1F35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400" b="0" i="1" smtClean="0">
                                  <a:solidFill>
                                    <a:srgbClr val="001F35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1F35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4" name="TextBox 343">
                        <a:extLst>
                          <a:ext uri="{FF2B5EF4-FFF2-40B4-BE49-F238E27FC236}">
                            <a16:creationId xmlns:a16="http://schemas.microsoft.com/office/drawing/2014/main" id="{E0E1111B-4830-9125-070D-0FBC74555CE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85810" y="3211112"/>
                        <a:ext cx="872483" cy="369294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l="-8392" r="-7692"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5" name="TextBox 344">
                        <a:extLst>
                          <a:ext uri="{FF2B5EF4-FFF2-40B4-BE49-F238E27FC236}">
                            <a16:creationId xmlns:a16="http://schemas.microsoft.com/office/drawing/2014/main" id="{0C46DE6B-A982-6BE2-B977-0D462AC477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83971" y="2714399"/>
                        <a:ext cx="238847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447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4475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5" name="TextBox 344">
                        <a:extLst>
                          <a:ext uri="{FF2B5EF4-FFF2-40B4-BE49-F238E27FC236}">
                            <a16:creationId xmlns:a16="http://schemas.microsoft.com/office/drawing/2014/main" id="{0C46DE6B-A982-6BE2-B977-0D462AC477E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83971" y="2714399"/>
                        <a:ext cx="238847" cy="369294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l="-30769" r="-30769"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6" name="TextBox 345">
                        <a:extLst>
                          <a:ext uri="{FF2B5EF4-FFF2-40B4-BE49-F238E27FC236}">
                            <a16:creationId xmlns:a16="http://schemas.microsoft.com/office/drawing/2014/main" id="{C23917A6-46D5-4EA1-309A-38A820C310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81620" y="2529752"/>
                        <a:ext cx="238847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579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5796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6" name="TextBox 345">
                        <a:extLst>
                          <a:ext uri="{FF2B5EF4-FFF2-40B4-BE49-F238E27FC236}">
                            <a16:creationId xmlns:a16="http://schemas.microsoft.com/office/drawing/2014/main" id="{C23917A6-46D5-4EA1-309A-38A820C3108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81620" y="2529752"/>
                        <a:ext cx="238847" cy="369294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30769" r="-30769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7" name="TextBox 346">
                        <a:extLst>
                          <a:ext uri="{FF2B5EF4-FFF2-40B4-BE49-F238E27FC236}">
                            <a16:creationId xmlns:a16="http://schemas.microsoft.com/office/drawing/2014/main" id="{92BB0709-C94A-E261-E2CF-6FBE04ABE5F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85002" y="2345105"/>
                        <a:ext cx="238847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6BB7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6BB7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7" name="TextBox 346">
                        <a:extLst>
                          <a:ext uri="{FF2B5EF4-FFF2-40B4-BE49-F238E27FC236}">
                            <a16:creationId xmlns:a16="http://schemas.microsoft.com/office/drawing/2014/main" id="{92BB0709-C94A-E261-E2CF-6FBE04ABE5F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85002" y="2345105"/>
                        <a:ext cx="238847" cy="369294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30769" r="-30769"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FDDDCB4-0C67-0C02-4E0C-7CCBF4E619FB}"/>
                </a:ext>
              </a:extLst>
            </p:cNvPr>
            <p:cNvGrpSpPr/>
            <p:nvPr/>
          </p:nvGrpSpPr>
          <p:grpSpPr>
            <a:xfrm>
              <a:off x="1177839" y="1302957"/>
              <a:ext cx="3775999" cy="3714006"/>
              <a:chOff x="1177839" y="1302957"/>
              <a:chExt cx="3775999" cy="371400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F020DEAD-2DFC-05CD-A5E6-C819E672ED9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157478" y="2332279"/>
                <a:ext cx="0" cy="22699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8EECDB29-B9C1-4771-880B-D4174210B74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673617" y="3276981"/>
                <a:ext cx="225983" cy="4141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A4A19F5-628D-7E80-5787-C85B57378D8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46001" y="3810265"/>
                <a:ext cx="0" cy="22699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D350EEE-0E88-C5BF-1755-2F2DC023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197046" y="3065514"/>
                <a:ext cx="231251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F9341B9D-ADFA-3A61-DF65-49FCA705B2B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43185" y="3682979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F927B2BD-7D67-9037-5A59-29816BD6D37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350347" y="3530107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496FEF60-4EE6-74C6-B9DB-21C518AD071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504139" y="2528835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3794B4E5-C128-5B30-43CB-6AF489416BE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566866" y="2656705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9426F64-3431-6EA9-3D86-86024BD5279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402775" y="3414253"/>
                <a:ext cx="497163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001C6F0F-6EBE-B786-A09B-9B3D78ED09C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195955" y="2925036"/>
                <a:ext cx="508461" cy="21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77301169-77CE-478F-D6BA-64B57E18A4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567228" y="3968123"/>
                <a:ext cx="375561" cy="361534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6CE3228-938A-DC75-9CAC-063D1EF857E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926901" y="1705815"/>
                <a:ext cx="336003" cy="365789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D8BB0C91-6847-7BF5-EC29-6E888FA22FB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4170205" y="2014672"/>
                <a:ext cx="337337" cy="36153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E1CE239E-3D30-C668-462E-2FB89325D97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3703734" y="1949189"/>
                <a:ext cx="0" cy="340489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6176D15F-FDC7-BF91-FF42-2071D488545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943564" y="3791824"/>
                <a:ext cx="316144" cy="132368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D8DB3962-A9D2-8592-947D-15FF8AA4E87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2331462" y="4092360"/>
                <a:ext cx="125281" cy="310049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0C0AECE-7B92-7954-FFCD-417125C012A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H="1">
                <a:off x="1792555" y="2584968"/>
                <a:ext cx="338974" cy="14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E4DF482A-9940-CC88-E173-1816BF78272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08375" y="4187473"/>
                <a:ext cx="131117" cy="308861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121417F9-4401-464A-4FA0-25CEB56BD8A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714144" y="3489694"/>
                <a:ext cx="308893" cy="131104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2F8D515C-591A-D8FB-F93C-65A9881F5A4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 flipV="1">
                <a:off x="2642054" y="1834408"/>
                <a:ext cx="131190" cy="30868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>
                <a:extLst>
                  <a:ext uri="{FF2B5EF4-FFF2-40B4-BE49-F238E27FC236}">
                    <a16:creationId xmlns:a16="http://schemas.microsoft.com/office/drawing/2014/main" id="{0903705A-54D0-ED94-C296-39405AF65BD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41656" y="2761912"/>
                <a:ext cx="237283" cy="237257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>
                <a:extLst>
                  <a:ext uri="{FF2B5EF4-FFF2-40B4-BE49-F238E27FC236}">
                    <a16:creationId xmlns:a16="http://schemas.microsoft.com/office/drawing/2014/main" id="{8FB756C8-9BFE-6A97-FC8C-C548FB1283B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3298985" y="1326869"/>
                <a:ext cx="0" cy="51073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57">
                <a:extLst>
                  <a:ext uri="{FF2B5EF4-FFF2-40B4-BE49-F238E27FC236}">
                    <a16:creationId xmlns:a16="http://schemas.microsoft.com/office/drawing/2014/main" id="{FFCDD05C-AE7C-C149-D3FD-C79469F4D5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846840" y="4292569"/>
                <a:ext cx="338974" cy="36153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>
                <a:extLst>
                  <a:ext uri="{FF2B5EF4-FFF2-40B4-BE49-F238E27FC236}">
                    <a16:creationId xmlns:a16="http://schemas.microsoft.com/office/drawing/2014/main" id="{2C87DEE7-312E-506D-2C3B-E4511E5948F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01332" y="1221922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Arrow Connector 259">
                <a:extLst>
                  <a:ext uri="{FF2B5EF4-FFF2-40B4-BE49-F238E27FC236}">
                    <a16:creationId xmlns:a16="http://schemas.microsoft.com/office/drawing/2014/main" id="{D1BA4D78-5045-2937-27A0-DF54789A7CA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9420000" flipV="1">
                <a:off x="4953838" y="2449744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Arrow Connector 260">
                <a:extLst>
                  <a:ext uri="{FF2B5EF4-FFF2-40B4-BE49-F238E27FC236}">
                    <a16:creationId xmlns:a16="http://schemas.microsoft.com/office/drawing/2014/main" id="{04F12FE6-0D62-1505-A8DA-4FF45470871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2120000" flipV="1">
                <a:off x="4666737" y="3958850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>
                <a:extLst>
                  <a:ext uri="{FF2B5EF4-FFF2-40B4-BE49-F238E27FC236}">
                    <a16:creationId xmlns:a16="http://schemas.microsoft.com/office/drawing/2014/main" id="{17542F9D-184C-055B-C174-499F5BD44D5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820000" flipV="1">
                <a:off x="3620082" y="4690425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id="{1B4D727F-AFC8-A902-9D57-7F2D97CD944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520000" flipV="1">
                <a:off x="2043020" y="4513887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3F902DFD-8B77-CCAF-4FF5-964CA253B77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0220000" flipV="1">
                <a:off x="1177839" y="3341959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>
                <a:extLst>
                  <a:ext uri="{FF2B5EF4-FFF2-40B4-BE49-F238E27FC236}">
                    <a16:creationId xmlns:a16="http://schemas.microsoft.com/office/drawing/2014/main" id="{52F21FA2-EF36-119A-EA77-37E2F0538BA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320000" flipV="1">
                <a:off x="1402224" y="1836077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>
                <a:extLst>
                  <a:ext uri="{FF2B5EF4-FFF2-40B4-BE49-F238E27FC236}">
                    <a16:creationId xmlns:a16="http://schemas.microsoft.com/office/drawing/2014/main" id="{BE0567BC-1FD3-FFB4-650D-658092AD6DB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4020000" flipV="1">
                <a:off x="2588951" y="976419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209C0D98-EC6C-FC63-46D9-051DC2A90B4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6200000" flipV="1">
                <a:off x="2804961" y="4532376"/>
                <a:ext cx="0" cy="51073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/>
              <p:nvPr/>
            </p:nvSpPr>
            <p:spPr>
              <a:xfrm>
                <a:off x="6597315" y="65553"/>
                <a:ext cx="4987584" cy="1675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6000" i="1">
                            <a:latin typeface="Cambria Math"/>
                          </a:rPr>
                          <m:t>𝑆</m:t>
                        </m:r>
                      </m:e>
                    </m:acc>
                    <m:d>
                      <m:d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6000" i="1">
                            <a:latin typeface="Cambria Math"/>
                          </a:rPr>
                          <m:t>,</m:t>
                        </m:r>
                        <m:r>
                          <a:rPr lang="en-US" sz="60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6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sz="6000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315" y="65553"/>
                <a:ext cx="4987584" cy="167526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3955ED-8ED3-2D9F-1038-F5178B218879}"/>
                  </a:ext>
                </a:extLst>
              </p:cNvPr>
              <p:cNvSpPr txBox="1"/>
              <p:nvPr/>
            </p:nvSpPr>
            <p:spPr>
              <a:xfrm>
                <a:off x="5861178" y="1773163"/>
                <a:ext cx="5805500" cy="194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3955ED-8ED3-2D9F-1038-F5178B218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178" y="1773163"/>
                <a:ext cx="5805500" cy="19415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CA460A-1F9B-6F47-8AB8-C687B9920C84}"/>
                  </a:ext>
                </a:extLst>
              </p:cNvPr>
              <p:cNvSpPr txBox="1"/>
              <p:nvPr/>
            </p:nvSpPr>
            <p:spPr>
              <a:xfrm>
                <a:off x="5871114" y="3851146"/>
                <a:ext cx="4016997" cy="1090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sz="5400">
                              <a:latin typeface="Wingdings 3" panose="05040102010807070707" pitchFamily="18" charset="2"/>
                            </a:rPr>
                            <m:t>P</m:t>
                          </m:r>
                        </m:e>
                        <m:sub/>
                        <m:sup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90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5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CA460A-1F9B-6F47-8AB8-C687B9920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114" y="3851146"/>
                <a:ext cx="4016997" cy="109081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45EF3BD-3502-0786-75BD-D0E31C61E0BA}"/>
                  </a:ext>
                </a:extLst>
              </p:cNvPr>
              <p:cNvSpPr txBox="1"/>
              <p:nvPr/>
            </p:nvSpPr>
            <p:spPr>
              <a:xfrm>
                <a:off x="294290" y="352097"/>
                <a:ext cx="1942583" cy="856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45EF3BD-3502-0786-75BD-D0E31C61E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90" y="352097"/>
                <a:ext cx="1942583" cy="85606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291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02B72E-E237-DCCE-F4EB-6FC4CA89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E266C2-5BD8-E70D-A16F-7F45B03E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/>
              <p:nvPr/>
            </p:nvSpPr>
            <p:spPr>
              <a:xfrm>
                <a:off x="1065612" y="193043"/>
                <a:ext cx="1024774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preforms a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90</m:t>
                    </m:r>
                  </m:oMath>
                </a14:m>
                <a:r>
                  <a:rPr lang="en-US" sz="2800" dirty="0"/>
                  <a:t> degree rotation within each degree of freedom, </a:t>
                </a:r>
              </a:p>
              <a:p>
                <a:pPr algn="ctr"/>
                <a:r>
                  <a:rPr lang="en-US" sz="2800" dirty="0"/>
                  <a:t>switching components between position and momentum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612" y="193043"/>
                <a:ext cx="10247741" cy="954107"/>
              </a:xfrm>
              <a:prstGeom prst="rect">
                <a:avLst/>
              </a:prstGeom>
              <a:blipFill>
                <a:blip r:embed="rId2"/>
                <a:stretch>
                  <a:fillRect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B3D587-0648-2E9C-7C37-35B08361D75D}"/>
                  </a:ext>
                </a:extLst>
              </p:cNvPr>
              <p:cNvSpPr txBox="1"/>
              <p:nvPr/>
            </p:nvSpPr>
            <p:spPr>
              <a:xfrm>
                <a:off x="1984434" y="1283091"/>
                <a:ext cx="8206349" cy="605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Given: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𝑏𝑎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=[−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B3D587-0648-2E9C-7C37-35B08361D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434" y="1283091"/>
                <a:ext cx="8206349" cy="605871"/>
              </a:xfrm>
              <a:prstGeom prst="rect">
                <a:avLst/>
              </a:prstGeom>
              <a:blipFill>
                <a:blip r:embed="rId3"/>
                <a:stretch>
                  <a:fillRect l="-1114" b="-2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81DC58-ED1E-1ACD-A184-832F870615C3}"/>
                  </a:ext>
                </a:extLst>
              </p:cNvPr>
              <p:cNvSpPr txBox="1"/>
              <p:nvPr/>
            </p:nvSpPr>
            <p:spPr>
              <a:xfrm>
                <a:off x="0" y="2042148"/>
                <a:ext cx="1239191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Insight: the displacement field is still equal to the gradient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800" dirty="0"/>
                  <a:t> rotated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90</m:t>
                    </m:r>
                  </m:oMath>
                </a14:m>
                <a:r>
                  <a:rPr lang="en-US" sz="2800" dirty="0"/>
                  <a:t> degrees, </a:t>
                </a:r>
              </a:p>
              <a:p>
                <a:pPr algn="ctr"/>
                <a:r>
                  <a:rPr lang="en-US" sz="2800" dirty="0"/>
                  <a:t>except there are now multiple ways to preform this rotation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81DC58-ED1E-1ACD-A184-832F87061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42148"/>
                <a:ext cx="12391918" cy="954107"/>
              </a:xfrm>
              <a:prstGeom prst="rect">
                <a:avLst/>
              </a:prstGeom>
              <a:blipFill>
                <a:blip r:embed="rId4"/>
                <a:stretch>
                  <a:fillRect l="-492" t="-6369" r="-541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DB258E-7E9D-BE3B-9448-4B072E1EDFB9}"/>
                  </a:ext>
                </a:extLst>
              </p:cNvPr>
              <p:cNvSpPr txBox="1"/>
              <p:nvPr/>
            </p:nvSpPr>
            <p:spPr>
              <a:xfrm>
                <a:off x="296370" y="3328279"/>
                <a:ext cx="92509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It is only the rotation defined by</a:t>
                </a:r>
                <a:r>
                  <a:rPr lang="en-US" sz="3600" b="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that works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DB258E-7E9D-BE3B-9448-4B072E1ED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70" y="3328279"/>
                <a:ext cx="9250930" cy="646331"/>
              </a:xfrm>
              <a:prstGeom prst="rect">
                <a:avLst/>
              </a:prstGeom>
              <a:blipFill>
                <a:blip r:embed="rId5"/>
                <a:stretch>
                  <a:fillRect l="-1582" t="-15094" r="-1516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423D7B8-EC07-F77B-4D08-78114035CD7E}"/>
              </a:ext>
            </a:extLst>
          </p:cNvPr>
          <p:cNvGrpSpPr>
            <a:grpSpLocks noChangeAspect="1"/>
          </p:cNvGrpSpPr>
          <p:nvPr/>
        </p:nvGrpSpPr>
        <p:grpSpPr>
          <a:xfrm>
            <a:off x="987479" y="3974610"/>
            <a:ext cx="3629981" cy="2508106"/>
            <a:chOff x="282846" y="148632"/>
            <a:chExt cx="5764696" cy="398306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2BD539C-A62E-A444-09C1-35C294EC31DB}"/>
                </a:ext>
              </a:extLst>
            </p:cNvPr>
            <p:cNvGrpSpPr/>
            <p:nvPr/>
          </p:nvGrpSpPr>
          <p:grpSpPr>
            <a:xfrm>
              <a:off x="282846" y="148632"/>
              <a:ext cx="5764696" cy="3983069"/>
              <a:chOff x="445273" y="1527182"/>
              <a:chExt cx="5764696" cy="3983069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657EFA6-A7FF-992A-5038-A3F5ACAB4F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4E416C7-FE80-0FF8-1343-347A23542B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543A098-4C0C-DD1F-C5FC-C2A4F5EB78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AAF8C30-2281-B54E-157B-FAE969E62F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33496" y="1717475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0382B4E8-92D8-8BE5-AC1D-BFF408098AD4}"/>
                      </a:ext>
                    </a:extLst>
                  </p:cNvPr>
                  <p:cNvSpPr txBox="1"/>
                  <p:nvPr/>
                </p:nvSpPr>
                <p:spPr>
                  <a:xfrm>
                    <a:off x="5784069" y="3603320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0382B4E8-92D8-8BE5-AC1D-BFF408098A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4069" y="3603320"/>
                    <a:ext cx="36798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60526" b="-6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338698A-43C1-1FB1-27EF-6FE4A579C108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338698A-43C1-1FB1-27EF-6FE4A579C1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25532" b="-6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3370D225-8B0A-D66D-4281-0A84527E0C13}"/>
                      </a:ext>
                    </a:extLst>
                  </p:cNvPr>
                  <p:cNvSpPr txBox="1"/>
                  <p:nvPr/>
                </p:nvSpPr>
                <p:spPr>
                  <a:xfrm>
                    <a:off x="5066330" y="1643028"/>
                    <a:ext cx="367986" cy="369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3370D225-8B0A-D66D-4281-0A84527E0C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6330" y="1643028"/>
                    <a:ext cx="367986" cy="369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63158" b="-6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8D39A52-17D5-1953-1F90-AFE6F1890288}"/>
                      </a:ext>
                    </a:extLst>
                  </p:cNvPr>
                  <p:cNvSpPr txBox="1"/>
                  <p:nvPr/>
                </p:nvSpPr>
                <p:spPr>
                  <a:xfrm>
                    <a:off x="2312109" y="1527182"/>
                    <a:ext cx="46583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8D39A52-17D5-1953-1F90-AFE6F18902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2109" y="1527182"/>
                    <a:ext cx="465833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25000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48789DA-A7A2-8A61-C21E-743D5DBA0207}"/>
                </a:ext>
              </a:extLst>
            </p:cNvPr>
            <p:cNvCxnSpPr>
              <a:cxnSpLocks/>
            </p:cNvCxnSpPr>
            <p:nvPr/>
          </p:nvCxnSpPr>
          <p:spPr>
            <a:xfrm rot="2820000" flipH="1" flipV="1">
              <a:off x="3508558" y="1428696"/>
              <a:ext cx="0" cy="92851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32EC0C1-4BA0-2E65-C9E1-998ED9A20A7C}"/>
                </a:ext>
              </a:extLst>
            </p:cNvPr>
            <p:cNvCxnSpPr>
              <a:cxnSpLocks/>
            </p:cNvCxnSpPr>
            <p:nvPr/>
          </p:nvCxnSpPr>
          <p:spPr>
            <a:xfrm rot="19620000" flipH="1" flipV="1">
              <a:off x="2919792" y="1371150"/>
              <a:ext cx="0" cy="928517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A59DFB9-B829-79D6-7E6F-B7A0ACD7E845}"/>
                </a:ext>
              </a:extLst>
            </p:cNvPr>
            <p:cNvCxnSpPr/>
            <p:nvPr/>
          </p:nvCxnSpPr>
          <p:spPr>
            <a:xfrm flipV="1">
              <a:off x="3165191" y="1306799"/>
              <a:ext cx="0" cy="928517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62EB97E-F875-0582-C1F4-E21BAD0BC2F8}"/>
                </a:ext>
              </a:extLst>
            </p:cNvPr>
            <p:cNvCxnSpPr>
              <a:cxnSpLocks/>
            </p:cNvCxnSpPr>
            <p:nvPr/>
          </p:nvCxnSpPr>
          <p:spPr>
            <a:xfrm>
              <a:off x="3165192" y="2225357"/>
              <a:ext cx="928516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9A53C4-28E6-ACC1-5ACE-58976B9239FC}"/>
              </a:ext>
            </a:extLst>
          </p:cNvPr>
          <p:cNvGrpSpPr>
            <a:grpSpLocks noChangeAspect="1"/>
          </p:cNvGrpSpPr>
          <p:nvPr/>
        </p:nvGrpSpPr>
        <p:grpSpPr>
          <a:xfrm>
            <a:off x="5114325" y="3993333"/>
            <a:ext cx="3629981" cy="2504563"/>
            <a:chOff x="282846" y="154258"/>
            <a:chExt cx="5764696" cy="397744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9182E23-263C-B8D0-5A75-A04B32D2401A}"/>
                </a:ext>
              </a:extLst>
            </p:cNvPr>
            <p:cNvGrpSpPr/>
            <p:nvPr/>
          </p:nvGrpSpPr>
          <p:grpSpPr>
            <a:xfrm>
              <a:off x="282846" y="154258"/>
              <a:ext cx="5764696" cy="3977443"/>
              <a:chOff x="445273" y="1532808"/>
              <a:chExt cx="5764696" cy="3977443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713F51E-D353-EC09-0F28-FB25DA91E7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40ADFA1-2DEB-DF9F-9DE5-9EC64D7419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177308A-5423-06E2-AADB-B6A68FA56C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350770-F9C5-F029-F3B4-361E222B57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33496" y="1717475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F57D16F-9783-82A5-C424-B7AA447486D1}"/>
                      </a:ext>
                    </a:extLst>
                  </p:cNvPr>
                  <p:cNvSpPr txBox="1"/>
                  <p:nvPr/>
                </p:nvSpPr>
                <p:spPr>
                  <a:xfrm>
                    <a:off x="5759953" y="3625969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F57D16F-9783-82A5-C424-B7AA447486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9953" y="3625969"/>
                    <a:ext cx="36798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57895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1FBE8D6-060E-2AB2-9D5D-E913A2890526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1FBE8D6-060E-2AB2-9D5D-E913A28905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25532" b="-6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3F781786-57EC-C239-B4DD-DBF53A2C0B68}"/>
                      </a:ext>
                    </a:extLst>
                  </p:cNvPr>
                  <p:cNvSpPr txBox="1"/>
                  <p:nvPr/>
                </p:nvSpPr>
                <p:spPr>
                  <a:xfrm>
                    <a:off x="5122585" y="1621899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3F781786-57EC-C239-B4DD-DBF53A2C0B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2585" y="1621899"/>
                    <a:ext cx="367986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63158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0DF65DB-CB5C-C9DB-C4F3-F4C6D721ED37}"/>
                      </a:ext>
                    </a:extLst>
                  </p:cNvPr>
                  <p:cNvSpPr txBox="1"/>
                  <p:nvPr/>
                </p:nvSpPr>
                <p:spPr>
                  <a:xfrm>
                    <a:off x="2296655" y="1532808"/>
                    <a:ext cx="46583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0DF65DB-CB5C-C9DB-C4F3-F4C6D721ED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6655" y="1532808"/>
                    <a:ext cx="465833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27083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633FD10-04DE-0122-984E-CBA198CE6B75}"/>
                </a:ext>
              </a:extLst>
            </p:cNvPr>
            <p:cNvCxnSpPr>
              <a:cxnSpLocks/>
            </p:cNvCxnSpPr>
            <p:nvPr/>
          </p:nvCxnSpPr>
          <p:spPr>
            <a:xfrm rot="2760000" flipH="1" flipV="1">
              <a:off x="3509025" y="1442418"/>
              <a:ext cx="0" cy="928517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1EA763B-4416-DDA2-DF1B-393D5245BBE2}"/>
                </a:ext>
              </a:extLst>
            </p:cNvPr>
            <p:cNvCxnSpPr>
              <a:cxnSpLocks/>
            </p:cNvCxnSpPr>
            <p:nvPr/>
          </p:nvCxnSpPr>
          <p:spPr>
            <a:xfrm rot="8880000" flipH="1" flipV="1">
              <a:off x="3407142" y="2152493"/>
              <a:ext cx="0" cy="928517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2BB107C-5D32-1442-9079-BEE0E0030601}"/>
                </a:ext>
              </a:extLst>
            </p:cNvPr>
            <p:cNvCxnSpPr>
              <a:cxnSpLocks/>
            </p:cNvCxnSpPr>
            <p:nvPr/>
          </p:nvCxnSpPr>
          <p:spPr>
            <a:xfrm>
              <a:off x="3165192" y="2225357"/>
              <a:ext cx="928516" cy="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71DF33A-3F41-1061-E21E-AD8991D6F81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165191" y="2237664"/>
              <a:ext cx="0" cy="92851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945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0FF13D-287F-29CB-2408-3BC577A2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22B767-64CD-84A3-C759-8976091A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B5BCB4-A0FB-20DB-566E-6614F1751938}"/>
              </a:ext>
            </a:extLst>
          </p:cNvPr>
          <p:cNvGrpSpPr>
            <a:grpSpLocks noChangeAspect="1"/>
          </p:cNvGrpSpPr>
          <p:nvPr/>
        </p:nvGrpSpPr>
        <p:grpSpPr>
          <a:xfrm>
            <a:off x="43141" y="931451"/>
            <a:ext cx="5746012" cy="3840480"/>
            <a:chOff x="282846" y="231931"/>
            <a:chExt cx="5834720" cy="389977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5C4C5FD-9116-6EDB-6960-CACF3046846C}"/>
                </a:ext>
              </a:extLst>
            </p:cNvPr>
            <p:cNvGrpSpPr/>
            <p:nvPr/>
          </p:nvGrpSpPr>
          <p:grpSpPr>
            <a:xfrm>
              <a:off x="282846" y="231931"/>
              <a:ext cx="5834720" cy="3899770"/>
              <a:chOff x="445273" y="1610481"/>
              <a:chExt cx="5834720" cy="3899770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7D02B8E-B6C0-5168-4BE5-B38B010CC2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B05CDFA-25DE-B28B-D7A4-5AE4380230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069F8CF-E3B9-A770-4E14-A10DE764AA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F652CB2-6A03-E009-B5AE-405A3C3469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33496" y="1717475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E6830C7-88AC-E11A-3CA6-8C699A9DB921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E6830C7-88AC-E11A-3CA6-8C699A9DB9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1667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7146BDB3-AFEC-5377-7472-11DE90C1D84B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7146BDB3-AFEC-5377-7472-11DE90C1D8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0FA4066F-992E-44A1-E6E7-3821A737ACE4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0FA4066F-992E-44A1-E6E7-3821A737AC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3333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0414326-3519-0BFE-1190-F3B461DED57E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0414326-3519-0BFE-1190-F3B461DED5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B90FED0-C329-430D-786C-12AB21DA9F4D}"/>
                </a:ext>
              </a:extLst>
            </p:cNvPr>
            <p:cNvCxnSpPr>
              <a:cxnSpLocks/>
            </p:cNvCxnSpPr>
            <p:nvPr/>
          </p:nvCxnSpPr>
          <p:spPr>
            <a:xfrm rot="2820000" flipH="1" flipV="1">
              <a:off x="3508558" y="1428696"/>
              <a:ext cx="0" cy="92851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86DB9A1-E459-F74E-6B87-ACDFB39ABE98}"/>
                </a:ext>
              </a:extLst>
            </p:cNvPr>
            <p:cNvCxnSpPr>
              <a:cxnSpLocks/>
            </p:cNvCxnSpPr>
            <p:nvPr/>
          </p:nvCxnSpPr>
          <p:spPr>
            <a:xfrm rot="19620000" flipH="1" flipV="1">
              <a:off x="2919792" y="1371150"/>
              <a:ext cx="0" cy="928517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E0ECEA1-C81D-AF12-4586-139CBC7F1062}"/>
                </a:ext>
              </a:extLst>
            </p:cNvPr>
            <p:cNvCxnSpPr/>
            <p:nvPr/>
          </p:nvCxnSpPr>
          <p:spPr>
            <a:xfrm flipV="1">
              <a:off x="3165191" y="1306799"/>
              <a:ext cx="0" cy="928517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3720201-B016-2A66-6972-81A35D5055AF}"/>
                </a:ext>
              </a:extLst>
            </p:cNvPr>
            <p:cNvCxnSpPr>
              <a:cxnSpLocks/>
            </p:cNvCxnSpPr>
            <p:nvPr/>
          </p:nvCxnSpPr>
          <p:spPr>
            <a:xfrm>
              <a:off x="3165191" y="2237663"/>
              <a:ext cx="928517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CE6D5E-2C86-B70E-3668-19A2B2136403}"/>
              </a:ext>
            </a:extLst>
          </p:cNvPr>
          <p:cNvGrpSpPr>
            <a:grpSpLocks noChangeAspect="1"/>
          </p:cNvGrpSpPr>
          <p:nvPr/>
        </p:nvGrpSpPr>
        <p:grpSpPr>
          <a:xfrm>
            <a:off x="5947175" y="931451"/>
            <a:ext cx="5746012" cy="3840480"/>
            <a:chOff x="282846" y="231931"/>
            <a:chExt cx="5834720" cy="389977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D41C082-B48B-1534-8402-44D82A6B8424}"/>
                </a:ext>
              </a:extLst>
            </p:cNvPr>
            <p:cNvGrpSpPr/>
            <p:nvPr/>
          </p:nvGrpSpPr>
          <p:grpSpPr>
            <a:xfrm>
              <a:off x="282846" y="231931"/>
              <a:ext cx="5834720" cy="3899770"/>
              <a:chOff x="445273" y="1610481"/>
              <a:chExt cx="5834720" cy="389977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E2516F2-0C77-0F6D-09FC-F2A52E0315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978E573-2A4C-680C-2B13-D0E1BA392C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542EDA6-464D-8E97-87F3-37C76B79D5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721BB3C-B390-2BD5-3A5E-0FED1945A1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33496" y="1717475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D9FA350E-1DFF-36F0-C326-F0CF95A3E7EC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D9FA350E-1DFF-36F0-C326-F0CF95A3E7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695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2AA775B2-0489-79CB-9101-2A0F8A89023A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2AA775B2-0489-79CB-9101-2A0F8A8902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931FE4DE-B0CA-9B24-B3EE-4D5523ABED21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931FE4DE-B0CA-9B24-B3EE-4D5523ABED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3390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F50EBC68-D6E8-7A2F-7A04-39BE5C4CFB1A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F50EBC68-D6E8-7A2F-7A04-39BE5C4CFB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91ED72-6826-EEBF-8B2B-5B82B39696BD}"/>
                </a:ext>
              </a:extLst>
            </p:cNvPr>
            <p:cNvCxnSpPr>
              <a:cxnSpLocks/>
            </p:cNvCxnSpPr>
            <p:nvPr/>
          </p:nvCxnSpPr>
          <p:spPr>
            <a:xfrm rot="2760000" flipH="1" flipV="1">
              <a:off x="3509025" y="1442418"/>
              <a:ext cx="0" cy="928517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2FA2DBE-CF48-7BF5-4FD4-057670A490A5}"/>
                </a:ext>
              </a:extLst>
            </p:cNvPr>
            <p:cNvCxnSpPr>
              <a:cxnSpLocks/>
            </p:cNvCxnSpPr>
            <p:nvPr/>
          </p:nvCxnSpPr>
          <p:spPr>
            <a:xfrm rot="8880000" flipH="1" flipV="1">
              <a:off x="3407142" y="2152493"/>
              <a:ext cx="0" cy="928517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85F661F-4E56-ECCA-3EC9-4D08AA67D145}"/>
                </a:ext>
              </a:extLst>
            </p:cNvPr>
            <p:cNvCxnSpPr>
              <a:cxnSpLocks/>
            </p:cNvCxnSpPr>
            <p:nvPr/>
          </p:nvCxnSpPr>
          <p:spPr>
            <a:xfrm>
              <a:off x="3165191" y="2237663"/>
              <a:ext cx="928517" cy="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11D53AC-1D94-BA8C-F8BA-ABE05CB9584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165191" y="2237664"/>
              <a:ext cx="0" cy="92851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5080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86042</TotalTime>
  <Words>4899</Words>
  <Application>Microsoft Office PowerPoint</Application>
  <PresentationFormat>Widescreen</PresentationFormat>
  <Paragraphs>838</Paragraphs>
  <Slides>70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Arial</vt:lpstr>
      <vt:lpstr>Bradley Hand ITC</vt:lpstr>
      <vt:lpstr>Calibri</vt:lpstr>
      <vt:lpstr>Calibri Light</vt:lpstr>
      <vt:lpstr>Cambria Math</vt:lpstr>
      <vt:lpstr>Wingdings 3</vt:lpstr>
      <vt:lpstr>Office Theme</vt:lpstr>
      <vt:lpstr>Multiple degrees of Freedom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Phillip Kaufman</cp:lastModifiedBy>
  <cp:revision>212</cp:revision>
  <dcterms:created xsi:type="dcterms:W3CDTF">2021-04-07T15:17:47Z</dcterms:created>
  <dcterms:modified xsi:type="dcterms:W3CDTF">2024-06-20T19:57:05Z</dcterms:modified>
</cp:coreProperties>
</file>