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9" r:id="rId2"/>
    <p:sldId id="902" r:id="rId3"/>
    <p:sldId id="1006" r:id="rId4"/>
    <p:sldId id="1007" r:id="rId5"/>
    <p:sldId id="936" r:id="rId6"/>
    <p:sldId id="965" r:id="rId7"/>
    <p:sldId id="941" r:id="rId8"/>
    <p:sldId id="1010" r:id="rId9"/>
    <p:sldId id="1012" r:id="rId10"/>
    <p:sldId id="937" r:id="rId11"/>
    <p:sldId id="1011" r:id="rId12"/>
    <p:sldId id="945" r:id="rId13"/>
    <p:sldId id="1008" r:id="rId14"/>
    <p:sldId id="995" r:id="rId15"/>
    <p:sldId id="996" r:id="rId16"/>
    <p:sldId id="1016" r:id="rId17"/>
    <p:sldId id="1017" r:id="rId18"/>
    <p:sldId id="1005" r:id="rId19"/>
    <p:sldId id="1018" r:id="rId20"/>
    <p:sldId id="1019" r:id="rId21"/>
    <p:sldId id="1020" r:id="rId22"/>
    <p:sldId id="1021" r:id="rId23"/>
    <p:sldId id="1022" r:id="rId24"/>
    <p:sldId id="1023" r:id="rId25"/>
    <p:sldId id="1024" r:id="rId26"/>
    <p:sldId id="1025" r:id="rId27"/>
    <p:sldId id="1026" r:id="rId28"/>
    <p:sldId id="1027" r:id="rId29"/>
    <p:sldId id="1028" r:id="rId30"/>
    <p:sldId id="1013" r:id="rId31"/>
    <p:sldId id="1014" r:id="rId32"/>
    <p:sldId id="1015" r:id="rId33"/>
    <p:sldId id="985" r:id="rId34"/>
    <p:sldId id="1001" r:id="rId35"/>
    <p:sldId id="1002" r:id="rId36"/>
    <p:sldId id="1003" r:id="rId37"/>
    <p:sldId id="1004" r:id="rId38"/>
    <p:sldId id="998" r:id="rId39"/>
    <p:sldId id="100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  <a:srgbClr val="C9A6E4"/>
    <a:srgbClr val="000000"/>
    <a:srgbClr val="7030A0"/>
    <a:srgbClr val="002D4D"/>
    <a:srgbClr val="001F35"/>
    <a:srgbClr val="00355A"/>
    <a:srgbClr val="005796"/>
    <a:srgbClr val="004475"/>
    <a:srgbClr val="006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190FB-2075-4375-A797-615516ED83A7}" v="3921" dt="2024-06-13T18:52:06.8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6" autoAdjust="0"/>
    <p:restoredTop sz="87935" autoAdjust="0"/>
  </p:normalViewPr>
  <p:slideViewPr>
    <p:cSldViewPr snapToGrid="0">
      <p:cViewPr varScale="1">
        <p:scale>
          <a:sx n="82" d="100"/>
          <a:sy n="82" d="100"/>
        </p:scale>
        <p:origin x="76" y="1356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Kaufman" userId="c001b2a046940d7c" providerId="LiveId" clId="{9EF190FB-2075-4375-A797-615516ED83A7}"/>
    <pc:docChg chg="undo redo custSel addSld delSld modSld sldOrd">
      <pc:chgData name="Phillip Kaufman" userId="c001b2a046940d7c" providerId="LiveId" clId="{9EF190FB-2075-4375-A797-615516ED83A7}" dt="2024-06-13T18:52:28.474" v="8210" actId="1076"/>
      <pc:docMkLst>
        <pc:docMk/>
      </pc:docMkLst>
      <pc:sldChg chg="modSp mod">
        <pc:chgData name="Phillip Kaufman" userId="c001b2a046940d7c" providerId="LiveId" clId="{9EF190FB-2075-4375-A797-615516ED83A7}" dt="2024-06-05T01:22:43.894" v="1166" actId="313"/>
        <pc:sldMkLst>
          <pc:docMk/>
          <pc:sldMk cId="1639624266" sldId="259"/>
        </pc:sldMkLst>
        <pc:spChg chg="mod">
          <ac:chgData name="Phillip Kaufman" userId="c001b2a046940d7c" providerId="LiveId" clId="{9EF190FB-2075-4375-A797-615516ED83A7}" dt="2024-06-05T01:22:43.894" v="1166" actId="313"/>
          <ac:spMkLst>
            <pc:docMk/>
            <pc:sldMk cId="1639624266" sldId="259"/>
            <ac:spMk id="10" creationId="{99CB09A4-A438-3C2F-7385-A9C475B8390A}"/>
          </ac:spMkLst>
        </pc:spChg>
      </pc:sldChg>
      <pc:sldChg chg="addSp delSp modSp mod">
        <pc:chgData name="Phillip Kaufman" userId="c001b2a046940d7c" providerId="LiveId" clId="{9EF190FB-2075-4375-A797-615516ED83A7}" dt="2024-06-08T01:21:07.874" v="1687" actId="1076"/>
        <pc:sldMkLst>
          <pc:docMk/>
          <pc:sldMk cId="2876084972" sldId="902"/>
        </pc:sldMkLst>
        <pc:spChg chg="mod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4" creationId="{109FA656-95E7-7B48-38D6-E5E75FFA1D89}"/>
          </ac:spMkLst>
        </pc:spChg>
        <pc:spChg chg="add 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6" creationId="{FC120B7F-C6D8-9379-1B1E-BA53F7FC2EF5}"/>
          </ac:spMkLst>
        </pc:spChg>
        <pc:spChg chg="del">
          <ac:chgData name="Phillip Kaufman" userId="c001b2a046940d7c" providerId="LiveId" clId="{9EF190FB-2075-4375-A797-615516ED83A7}" dt="2024-05-29T06:41:49.416" v="160" actId="478"/>
          <ac:spMkLst>
            <pc:docMk/>
            <pc:sldMk cId="2876084972" sldId="902"/>
            <ac:spMk id="16" creationId="{C39B304C-2170-EB4C-B05A-259B1C7696A8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2" creationId="{18935A27-1F1A-9C23-FC34-072DF5053D67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3" creationId="{E6AF5946-AC6C-7373-BC59-2D8969C43C4D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4" creationId="{446BAD3D-ADF6-9D4E-1F99-29A320FC9B61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5" creationId="{D8D4561F-8E33-7D59-63DC-2E57FFEF60EC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6" creationId="{00B879E3-86E9-0506-7032-B3EB9EA592B6}"/>
          </ac:spMkLst>
        </pc:s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7" creationId="{766B237F-C975-28BF-734C-99E3DC078CE5}"/>
          </ac:grpSpMkLst>
        </pc:grpChg>
        <pc:grpChg chg="add mod">
          <ac:chgData name="Phillip Kaufman" userId="c001b2a046940d7c" providerId="LiveId" clId="{9EF190FB-2075-4375-A797-615516ED83A7}" dt="2024-05-29T06:50:54.647" v="313" actId="164"/>
          <ac:grpSpMkLst>
            <pc:docMk/>
            <pc:sldMk cId="2876084972" sldId="902"/>
            <ac:grpSpMk id="8" creationId="{41F331D5-0C47-3A40-1AEB-F85689AEAD41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9" creationId="{5C34B29A-AFFE-B742-ED17-B6FAB9E28645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10" creationId="{B36AACEA-6224-585D-0693-60078B9F1C54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699598180" sldId="90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16216427" sldId="90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060826229" sldId="90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346242856" sldId="91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78645990" sldId="91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63738887" sldId="91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10469962" sldId="91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28187581" sldId="91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214571263" sldId="91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786139748" sldId="91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35133174" sldId="92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45145722" sldId="92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93425542" sldId="92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713329819" sldId="932"/>
        </pc:sldMkLst>
      </pc:sldChg>
      <pc:sldChg chg="add del ord">
        <pc:chgData name="Phillip Kaufman" userId="c001b2a046940d7c" providerId="LiveId" clId="{9EF190FB-2075-4375-A797-615516ED83A7}" dt="2024-06-08T02:25:05.451" v="1892"/>
        <pc:sldMkLst>
          <pc:docMk/>
          <pc:sldMk cId="2277666579" sldId="936"/>
        </pc:sldMkLst>
      </pc:sldChg>
      <pc:sldChg chg="addSp delSp modSp mod ord">
        <pc:chgData name="Phillip Kaufman" userId="c001b2a046940d7c" providerId="LiveId" clId="{9EF190FB-2075-4375-A797-615516ED83A7}" dt="2024-06-13T18:44:19.309" v="8124"/>
        <pc:sldMkLst>
          <pc:docMk/>
          <pc:sldMk cId="2439577084" sldId="937"/>
        </pc:sldMkLst>
        <pc:spChg chg="mod">
          <ac:chgData name="Phillip Kaufman" userId="c001b2a046940d7c" providerId="LiveId" clId="{9EF190FB-2075-4375-A797-615516ED83A7}" dt="2024-05-29T07:04:07.095" v="657" actId="1076"/>
          <ac:spMkLst>
            <pc:docMk/>
            <pc:sldMk cId="2439577084" sldId="937"/>
            <ac:spMk id="4" creationId="{01A4F52B-5687-5F65-2731-5D9FDCBC7BE0}"/>
          </ac:spMkLst>
        </pc:spChg>
        <pc:spChg chg="mod">
          <ac:chgData name="Phillip Kaufman" userId="c001b2a046940d7c" providerId="LiveId" clId="{9EF190FB-2075-4375-A797-615516ED83A7}" dt="2024-06-06T19:49:09.467" v="1680" actId="20577"/>
          <ac:spMkLst>
            <pc:docMk/>
            <pc:sldMk cId="2439577084" sldId="937"/>
            <ac:spMk id="6" creationId="{414F5EF5-F8D1-E649-5993-E2D85B9E7048}"/>
          </ac:spMkLst>
        </pc:spChg>
        <pc:spChg chg="add del mod">
          <ac:chgData name="Phillip Kaufman" userId="c001b2a046940d7c" providerId="LiveId" clId="{9EF190FB-2075-4375-A797-615516ED83A7}" dt="2024-06-08T02:34:07.230" v="1988" actId="1076"/>
          <ac:spMkLst>
            <pc:docMk/>
            <pc:sldMk cId="2439577084" sldId="937"/>
            <ac:spMk id="7" creationId="{7AFBE945-78BB-A4DE-A410-B353DA59FCE1}"/>
          </ac:spMkLst>
        </pc:spChg>
        <pc:spChg chg="mod">
          <ac:chgData name="Phillip Kaufman" userId="c001b2a046940d7c" providerId="LiveId" clId="{9EF190FB-2075-4375-A797-615516ED83A7}" dt="2024-05-29T07:03:09.052" v="632" actId="20577"/>
          <ac:spMkLst>
            <pc:docMk/>
            <pc:sldMk cId="2439577084" sldId="937"/>
            <ac:spMk id="8" creationId="{04A35D40-619C-7085-72F1-A6C5C2BA835D}"/>
          </ac:spMkLst>
        </pc:spChg>
        <pc:spChg chg="mod">
          <ac:chgData name="Phillip Kaufman" userId="c001b2a046940d7c" providerId="LiveId" clId="{9EF190FB-2075-4375-A797-615516ED83A7}" dt="2024-06-06T19:49:23.085" v="1683" actId="1076"/>
          <ac:spMkLst>
            <pc:docMk/>
            <pc:sldMk cId="2439577084" sldId="937"/>
            <ac:spMk id="9" creationId="{6273EF02-9DD5-4FCB-656C-1DC155527014}"/>
          </ac:spMkLst>
        </pc:spChg>
        <pc:spChg chg="mod">
          <ac:chgData name="Phillip Kaufman" userId="c001b2a046940d7c" providerId="LiveId" clId="{9EF190FB-2075-4375-A797-615516ED83A7}" dt="2024-06-06T19:49:28.942" v="1684" actId="1076"/>
          <ac:spMkLst>
            <pc:docMk/>
            <pc:sldMk cId="2439577084" sldId="937"/>
            <ac:spMk id="10" creationId="{CA48F6B5-1220-0BBF-A664-F6F75E741E33}"/>
          </ac:spMkLst>
        </pc:spChg>
        <pc:spChg chg="mod">
          <ac:chgData name="Phillip Kaufman" userId="c001b2a046940d7c" providerId="LiveId" clId="{9EF190FB-2075-4375-A797-615516ED83A7}" dt="2024-05-29T07:03:48.873" v="644" actId="20577"/>
          <ac:spMkLst>
            <pc:docMk/>
            <pc:sldMk cId="2439577084" sldId="937"/>
            <ac:spMk id="11" creationId="{70E5A57E-EB11-F87D-020F-7040413D4DB4}"/>
          </ac:spMkLst>
        </pc:spChg>
        <pc:spChg chg="mod">
          <ac:chgData name="Phillip Kaufman" userId="c001b2a046940d7c" providerId="LiveId" clId="{9EF190FB-2075-4375-A797-615516ED83A7}" dt="2024-05-29T07:04:01.972" v="656" actId="20577"/>
          <ac:spMkLst>
            <pc:docMk/>
            <pc:sldMk cId="2439577084" sldId="937"/>
            <ac:spMk id="12" creationId="{86DC8ACB-998C-C16A-B306-0EBBAE57F342}"/>
          </ac:spMkLst>
        </pc:spChg>
        <pc:spChg chg="del">
          <ac:chgData name="Phillip Kaufman" userId="c001b2a046940d7c" providerId="LiveId" clId="{9EF190FB-2075-4375-A797-615516ED83A7}" dt="2024-05-29T07:00:19.887" v="545" actId="478"/>
          <ac:spMkLst>
            <pc:docMk/>
            <pc:sldMk cId="2439577084" sldId="937"/>
            <ac:spMk id="64" creationId="{D5954528-8BF3-3B93-E2E5-C0EE8EDA75D0}"/>
          </ac:spMkLst>
        </pc:spChg>
        <pc:spChg chg="add mod">
          <ac:chgData name="Phillip Kaufman" userId="c001b2a046940d7c" providerId="LiveId" clId="{9EF190FB-2075-4375-A797-615516ED83A7}" dt="2024-06-06T19:41:04.607" v="1627" actId="1076"/>
          <ac:spMkLst>
            <pc:docMk/>
            <pc:sldMk cId="2439577084" sldId="937"/>
            <ac:spMk id="66" creationId="{5F78A899-CCBA-B9F4-1AB6-A632509A8AE1}"/>
          </ac:spMkLst>
        </pc:spChg>
        <pc:grpChg chg="del">
          <ac:chgData name="Phillip Kaufman" userId="c001b2a046940d7c" providerId="LiveId" clId="{9EF190FB-2075-4375-A797-615516ED83A7}" dt="2024-05-29T07:00:17.925" v="544" actId="478"/>
          <ac:grpSpMkLst>
            <pc:docMk/>
            <pc:sldMk cId="2439577084" sldId="937"/>
            <ac:grpSpMk id="67" creationId="{90ABCCB7-831B-DAE1-B129-A2FA962DD816}"/>
          </ac:grpSpMkLst>
        </pc:grpChg>
        <pc:cxnChg chg="add mod">
          <ac:chgData name="Phillip Kaufman" userId="c001b2a046940d7c" providerId="LiveId" clId="{9EF190FB-2075-4375-A797-615516ED83A7}" dt="2024-05-30T19:50:35.894" v="687" actId="1076"/>
          <ac:cxnSpMkLst>
            <pc:docMk/>
            <pc:sldMk cId="2439577084" sldId="937"/>
            <ac:cxnSpMk id="65" creationId="{D229038E-9C86-2AF2-72CD-90479EAEE1EB}"/>
          </ac:cxnSpMkLst>
        </pc:cxnChg>
      </pc:sldChg>
      <pc:sldChg chg="addSp delSp modSp add del mod ord">
        <pc:chgData name="Phillip Kaufman" userId="c001b2a046940d7c" providerId="LiveId" clId="{9EF190FB-2075-4375-A797-615516ED83A7}" dt="2024-06-08T02:25:05.451" v="1892"/>
        <pc:sldMkLst>
          <pc:docMk/>
          <pc:sldMk cId="2872598656" sldId="941"/>
        </pc:sldMkLst>
        <pc:spChg chg="add del mod">
          <ac:chgData name="Phillip Kaufman" userId="c001b2a046940d7c" providerId="LiveId" clId="{9EF190FB-2075-4375-A797-615516ED83A7}" dt="2024-05-29T07:00:11.674" v="542" actId="21"/>
          <ac:spMkLst>
            <pc:docMk/>
            <pc:sldMk cId="2872598656" sldId="941"/>
            <ac:spMk id="7" creationId="{5F78A899-CCBA-B9F4-1AB6-A632509A8AE1}"/>
          </ac:spMkLst>
        </pc:spChg>
        <pc:cxnChg chg="add del mod">
          <ac:chgData name="Phillip Kaufman" userId="c001b2a046940d7c" providerId="LiveId" clId="{9EF190FB-2075-4375-A797-615516ED83A7}" dt="2024-05-29T07:00:11.674" v="542" actId="21"/>
          <ac:cxnSpMkLst>
            <pc:docMk/>
            <pc:sldMk cId="2872598656" sldId="941"/>
            <ac:cxnSpMk id="5" creationId="{D229038E-9C86-2AF2-72CD-90479EAEE1EB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08243081" sldId="944"/>
        </pc:sldMkLst>
      </pc:sldChg>
      <pc:sldChg chg="addSp delSp modSp mod ord">
        <pc:chgData name="Phillip Kaufman" userId="c001b2a046940d7c" providerId="LiveId" clId="{9EF190FB-2075-4375-A797-615516ED83A7}" dt="2024-06-13T18:44:33.357" v="8127" actId="1076"/>
        <pc:sldMkLst>
          <pc:docMk/>
          <pc:sldMk cId="882562423" sldId="945"/>
        </pc:sldMkLst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4" creationId="{6EB2E272-B613-AB2D-C105-A1D023D95A9D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5" creationId="{42A183D1-4961-BC26-005D-13BD61908B72}"/>
          </ac:spMkLst>
        </pc:spChg>
        <pc:spChg chg="add del">
          <ac:chgData name="Phillip Kaufman" userId="c001b2a046940d7c" providerId="LiveId" clId="{9EF190FB-2075-4375-A797-615516ED83A7}" dt="2024-06-06T08:44:13.621" v="1490" actId="22"/>
          <ac:spMkLst>
            <pc:docMk/>
            <pc:sldMk cId="882562423" sldId="945"/>
            <ac:spMk id="6" creationId="{228E8885-7615-F0D7-C80B-6C43E266848B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6" creationId="{CFAD23D5-1BDA-EF2A-5425-1649796BD92F}"/>
          </ac:spMkLst>
        </pc:spChg>
        <pc:spChg chg="add mod">
          <ac:chgData name="Phillip Kaufman" userId="c001b2a046940d7c" providerId="LiveId" clId="{9EF190FB-2075-4375-A797-615516ED83A7}" dt="2024-06-06T08:49:38.991" v="1602" actId="1076"/>
          <ac:spMkLst>
            <pc:docMk/>
            <pc:sldMk cId="882562423" sldId="945"/>
            <ac:spMk id="7" creationId="{96DA9E65-A398-7997-B151-3D01D7656CDB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7" creationId="{BEE929C7-61BF-796C-B370-0F8FCB2A94E9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8" creationId="{4AE79232-3AC4-789A-CFFE-EC3924572A29}"/>
          </ac:spMkLst>
        </pc:spChg>
        <pc:spChg chg="add mod">
          <ac:chgData name="Phillip Kaufman" userId="c001b2a046940d7c" providerId="LiveId" clId="{9EF190FB-2075-4375-A797-615516ED83A7}" dt="2024-06-13T18:44:33.357" v="8127" actId="1076"/>
          <ac:spMkLst>
            <pc:docMk/>
            <pc:sldMk cId="882562423" sldId="945"/>
            <ac:spMk id="8" creationId="{BCD3D045-2606-8B45-DF24-FB15E3332EFA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9" creationId="{6E4CA518-B29B-4BC6-18B3-B0EBBF439A04}"/>
          </ac:spMkLst>
        </pc:spChg>
        <pc:spChg chg="add mod">
          <ac:chgData name="Phillip Kaufman" userId="c001b2a046940d7c" providerId="LiveId" clId="{9EF190FB-2075-4375-A797-615516ED83A7}" dt="2024-06-06T08:49:42.928" v="1604" actId="571"/>
          <ac:spMkLst>
            <pc:docMk/>
            <pc:sldMk cId="882562423" sldId="945"/>
            <ac:spMk id="9" creationId="{BBE0BC4C-4AA2-69B1-1FE0-A7FDF1643B45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0" creationId="{FDF447EC-981B-0DA1-CECC-E170F06BD4E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1" creationId="{10C50A4E-A2B7-A74C-F216-721BA84431D2}"/>
          </ac:spMkLst>
        </pc:spChg>
        <pc:spChg chg="del mod">
          <ac:chgData name="Phillip Kaufman" userId="c001b2a046940d7c" providerId="LiveId" clId="{9EF190FB-2075-4375-A797-615516ED83A7}" dt="2024-06-06T08:39:16.717" v="1394" actId="478"/>
          <ac:spMkLst>
            <pc:docMk/>
            <pc:sldMk cId="882562423" sldId="945"/>
            <ac:spMk id="12" creationId="{8186D15B-A934-6D9C-60D3-F5B05E4B2E60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3" creationId="{6F726804-036B-F9ED-6A28-3A1C6995B988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4" creationId="{1E8CFD30-7E95-3410-383B-C49B673F88FC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5" creationId="{037F2D67-7F50-A76B-56D9-872F979C4D39}"/>
          </ac:spMkLst>
        </pc:spChg>
        <pc:spChg chg="add mod">
          <ac:chgData name="Phillip Kaufman" userId="c001b2a046940d7c" providerId="LiveId" clId="{9EF190FB-2075-4375-A797-615516ED83A7}" dt="2024-06-06T08:49:33.155" v="1598" actId="1076"/>
          <ac:spMkLst>
            <pc:docMk/>
            <pc:sldMk cId="882562423" sldId="945"/>
            <ac:spMk id="16" creationId="{76B99A21-FD3F-75BA-B4A8-FC4B8450FFD9}"/>
          </ac:spMkLst>
        </pc:spChg>
        <pc:spChg chg="add mod">
          <ac:chgData name="Phillip Kaufman" userId="c001b2a046940d7c" providerId="LiveId" clId="{9EF190FB-2075-4375-A797-615516ED83A7}" dt="2024-06-13T18:44:33.357" v="8127" actId="1076"/>
          <ac:spMkLst>
            <pc:docMk/>
            <pc:sldMk cId="882562423" sldId="945"/>
            <ac:spMk id="17" creationId="{3F41C9D4-F562-D2F7-8306-B1CCB2EE295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9" creationId="{11CC8611-EA12-8368-E654-59FEDA482539}"/>
          </ac:spMkLst>
        </pc:spChg>
        <pc:grpChg chg="del">
          <ac:chgData name="Phillip Kaufman" userId="c001b2a046940d7c" providerId="LiveId" clId="{9EF190FB-2075-4375-A797-615516ED83A7}" dt="2024-05-30T19:52:05.767" v="688" actId="478"/>
          <ac:grpSpMkLst>
            <pc:docMk/>
            <pc:sldMk cId="882562423" sldId="945"/>
            <ac:grpSpMk id="134" creationId="{1462568A-B4DC-8A68-C118-7FFEC06346D9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00645116" sldId="94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72554453" sldId="94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393263260" sldId="94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75314711" sldId="95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50808345" sldId="95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39276682" sldId="95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289506844" sldId="95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790965183" sldId="95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48410112" sldId="95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117560870" sldId="96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06029768" sldId="963"/>
        </pc:sldMkLst>
      </pc:sldChg>
      <pc:sldChg chg="add del ord">
        <pc:chgData name="Phillip Kaufman" userId="c001b2a046940d7c" providerId="LiveId" clId="{9EF190FB-2075-4375-A797-615516ED83A7}" dt="2024-06-08T02:25:05.451" v="1892"/>
        <pc:sldMkLst>
          <pc:docMk/>
          <pc:sldMk cId="249331440" sldId="96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580835950" sldId="96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806688974" sldId="96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711055371" sldId="96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078043614" sldId="97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56678624" sldId="97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32061271" sldId="97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133890068" sldId="97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154024183" sldId="97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6383698" sldId="97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473540665" sldId="97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67521900" sldId="97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04073031" sldId="98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10963590" sldId="98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94788805" sldId="984"/>
        </pc:sldMkLst>
      </pc:sldChg>
      <pc:sldChg chg="addSp modSp mod ord modNotesTx">
        <pc:chgData name="Phillip Kaufman" userId="c001b2a046940d7c" providerId="LiveId" clId="{9EF190FB-2075-4375-A797-615516ED83A7}" dt="2024-06-06T08:31:54.866" v="1237"/>
        <pc:sldMkLst>
          <pc:docMk/>
          <pc:sldMk cId="3107475894" sldId="985"/>
        </pc:sldMkLst>
        <pc:spChg chg="add mod">
          <ac:chgData name="Phillip Kaufman" userId="c001b2a046940d7c" providerId="LiveId" clId="{9EF190FB-2075-4375-A797-615516ED83A7}" dt="2024-05-30T19:45:52.549" v="684" actId="1076"/>
          <ac:spMkLst>
            <pc:docMk/>
            <pc:sldMk cId="3107475894" sldId="985"/>
            <ac:spMk id="4" creationId="{EDE95CA9-0917-2181-D125-4D23DA0192B3}"/>
          </ac:spMkLst>
        </pc:s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104800" sldId="98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87408676" sldId="98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1432807" sldId="99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320864555" sldId="99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466340843" sldId="99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966656965" sldId="99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147673875" sldId="994"/>
        </pc:sldMkLst>
      </pc:sldChg>
      <pc:sldChg chg="addSp delSp modSp new mod ord">
        <pc:chgData name="Phillip Kaufman" userId="c001b2a046940d7c" providerId="LiveId" clId="{9EF190FB-2075-4375-A797-615516ED83A7}" dt="2024-06-06T08:41:49.818" v="1439" actId="1076"/>
        <pc:sldMkLst>
          <pc:docMk/>
          <pc:sldMk cId="3311350519" sldId="995"/>
        </pc:sldMkLst>
        <pc:spChg chg="del">
          <ac:chgData name="Phillip Kaufman" userId="c001b2a046940d7c" providerId="LiveId" clId="{9EF190FB-2075-4375-A797-615516ED83A7}" dt="2024-05-30T20:19:50.109" v="956" actId="478"/>
          <ac:spMkLst>
            <pc:docMk/>
            <pc:sldMk cId="3311350519" sldId="995"/>
            <ac:spMk id="2" creationId="{935980B5-F85D-5D0C-DEDA-CF6754F89B3A}"/>
          </ac:spMkLst>
        </pc:spChg>
        <pc:spChg chg="add del mod">
          <ac:chgData name="Phillip Kaufman" userId="c001b2a046940d7c" providerId="LiveId" clId="{9EF190FB-2075-4375-A797-615516ED83A7}" dt="2024-06-06T08:34:35.418" v="1248" actId="478"/>
          <ac:spMkLst>
            <pc:docMk/>
            <pc:sldMk cId="3311350519" sldId="995"/>
            <ac:spMk id="2" creationId="{AEDE0943-0E8D-42D6-2F52-95B6EF302553}"/>
          </ac:spMkLst>
        </pc:spChg>
        <pc:spChg chg="del">
          <ac:chgData name="Phillip Kaufman" userId="c001b2a046940d7c" providerId="LiveId" clId="{9EF190FB-2075-4375-A797-615516ED83A7}" dt="2024-05-30T20:19:51.261" v="957" actId="478"/>
          <ac:spMkLst>
            <pc:docMk/>
            <pc:sldMk cId="3311350519" sldId="995"/>
            <ac:spMk id="3" creationId="{0DC461C2-98A6-D798-DB53-26300A920B93}"/>
          </ac:spMkLst>
        </pc:spChg>
        <pc:spChg chg="add mod">
          <ac:chgData name="Phillip Kaufman" userId="c001b2a046940d7c" providerId="LiveId" clId="{9EF190FB-2075-4375-A797-615516ED83A7}" dt="2024-06-06T08:35:34.253" v="1268" actId="1036"/>
          <ac:spMkLst>
            <pc:docMk/>
            <pc:sldMk cId="3311350519" sldId="995"/>
            <ac:spMk id="3" creationId="{C485E727-D83C-52A6-81ED-9DF69BBB74B3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4" creationId="{F0568E9E-BAD3-00B8-CC5D-783AE4254168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5" creationId="{51E347F1-CB22-05AD-3790-8C8F2C90F0C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6" creationId="{EEBC41CF-6D09-82B0-A7B1-31248F9684D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7" creationId="{DFBFC312-B3F6-FC09-59C2-8D3DFC277801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8" creationId="{6B1DF2A9-2A67-9412-46E9-6917DDF9450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9" creationId="{6163D215-591E-A709-F9FB-726D5CD55D1C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0" creationId="{641C8C04-9347-5360-5F23-EFE12C54F48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1" creationId="{23C0F260-CE8D-6DA4-EAF1-6E2F49669377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2" creationId="{861D27E1-0DCA-F7CE-7EA3-CA65558E1763}"/>
          </ac:spMkLst>
        </pc:spChg>
        <pc:spChg chg="add mod">
          <ac:chgData name="Phillip Kaufman" userId="c001b2a046940d7c" providerId="LiveId" clId="{9EF190FB-2075-4375-A797-615516ED83A7}" dt="2024-06-06T08:41:49.818" v="1439" actId="1076"/>
          <ac:spMkLst>
            <pc:docMk/>
            <pc:sldMk cId="3311350519" sldId="995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3" creationId="{B54129A4-4F33-EE65-0C59-E81E2BF278E3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4" creationId="{B9BE006A-5D4E-EF24-C368-E49BD1CB6962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5" creationId="{37720C2A-B4B4-904A-C834-0B328B1E42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6" creationId="{757C2C02-654A-1972-AD92-5166E5C327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7" creationId="{1BE96A71-ACE8-BDD9-7A91-E627A3DAFC7E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8" creationId="{65411091-95EB-5D5D-C630-F60ACA5BF864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9" creationId="{0A5D7C3A-7958-B32E-7766-2E05F9BE5D99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0" creationId="{A7C2B52B-5A25-CE59-978F-4D164873F565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2" creationId="{74619829-C260-14F9-E6DD-DAE3DFD5B0A0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1" creationId="{6D879012-D13A-9C01-5504-9E1DF2B35B32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4" creationId="{C280CD92-E8A0-6728-F2D8-DCD2234D346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5" creationId="{A812B56A-A47A-F90A-11CC-361DDA539B6A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8" creationId="{8D67028B-3395-89D1-C69E-2A1052F1439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9" creationId="{BE428581-CFD7-392B-7150-E2B56889123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2" creationId="{52BD27E2-90F2-4692-2CD0-AF12344491CF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3" creationId="{C69655C7-CF38-2D2D-5D0E-13183E8FEBA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6" creationId="{77489CBD-A30D-44C6-8A03-2B8470356BC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7" creationId="{11D99637-2CCD-95A4-3DAC-5FBE3C847E2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50" creationId="{350FF0AA-3547-A268-AB19-718B82D3F5E6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4" creationId="{9B5D78CE-A014-F6DA-D131-38E70AEDD443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5" creationId="{51255C00-845E-B2B6-5E24-2B6100F3C66E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89" creationId="{6E25D8D9-5EF2-2D76-44D7-BE802C3EEC0A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0" creationId="{FD160DAB-B9D7-9436-B7D0-37482C0764EF}"/>
          </ac:spMkLst>
        </pc:spChg>
        <pc:spChg chg="add mod">
          <ac:chgData name="Phillip Kaufman" userId="c001b2a046940d7c" providerId="LiveId" clId="{9EF190FB-2075-4375-A797-615516ED83A7}" dt="2024-06-06T08:32:30.142" v="1242" actId="1076"/>
          <ac:spMkLst>
            <pc:docMk/>
            <pc:sldMk cId="3311350519" sldId="995"/>
            <ac:spMk id="91" creationId="{1661CB08-5D0B-DC3F-EA9B-DE7BB3B3ED65}"/>
          </ac:spMkLst>
        </pc:spChg>
        <pc:spChg chg="add mod">
          <ac:chgData name="Phillip Kaufman" userId="c001b2a046940d7c" providerId="LiveId" clId="{9EF190FB-2075-4375-A797-615516ED83A7}" dt="2024-05-30T20:22:40.728" v="989" actId="20577"/>
          <ac:spMkLst>
            <pc:docMk/>
            <pc:sldMk cId="3311350519" sldId="995"/>
            <ac:spMk id="92" creationId="{B7656ED1-C6B8-47F7-5BDA-C315CE034B12}"/>
          </ac:spMkLst>
        </pc:spChg>
        <pc:spChg chg="add mod">
          <ac:chgData name="Phillip Kaufman" userId="c001b2a046940d7c" providerId="LiveId" clId="{9EF190FB-2075-4375-A797-615516ED83A7}" dt="2024-05-30T20:22:30.653" v="983" actId="20577"/>
          <ac:spMkLst>
            <pc:docMk/>
            <pc:sldMk cId="3311350519" sldId="995"/>
            <ac:spMk id="93" creationId="{E41F9857-6374-B941-B3F1-852C8410540A}"/>
          </ac:spMkLst>
        </pc:spChg>
        <pc:spChg chg="add mod">
          <ac:chgData name="Phillip Kaufman" userId="c001b2a046940d7c" providerId="LiveId" clId="{9EF190FB-2075-4375-A797-615516ED83A7}" dt="2024-05-30T20:27:39.759" v="1038" actId="20577"/>
          <ac:spMkLst>
            <pc:docMk/>
            <pc:sldMk cId="3311350519" sldId="995"/>
            <ac:spMk id="94" creationId="{960CF014-0C0D-C2D3-D8B6-3F171BC8A112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5" creationId="{A1C904C0-E9C1-FD7A-C976-A83E7D9FB353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6" creationId="{B12FF2C6-3B67-D5BE-D209-7CCD68667457}"/>
          </ac:spMkLst>
        </pc:spChg>
        <pc:spChg chg="add mod">
          <ac:chgData name="Phillip Kaufman" userId="c001b2a046940d7c" providerId="LiveId" clId="{9EF190FB-2075-4375-A797-615516ED83A7}" dt="2024-06-06T08:35:24.060" v="1263" actId="21"/>
          <ac:spMkLst>
            <pc:docMk/>
            <pc:sldMk cId="3311350519" sldId="995"/>
            <ac:spMk id="97" creationId="{C818A4BF-DE2E-ACE5-C3A4-04ED7BAFBA4E}"/>
          </ac:spMkLst>
        </pc:spChg>
        <pc:spChg chg="add mod">
          <ac:chgData name="Phillip Kaufman" userId="c001b2a046940d7c" providerId="LiveId" clId="{9EF190FB-2075-4375-A797-615516ED83A7}" dt="2024-06-06T08:32:21.369" v="1238" actId="1076"/>
          <ac:spMkLst>
            <pc:docMk/>
            <pc:sldMk cId="3311350519" sldId="995"/>
            <ac:spMk id="99" creationId="{8B397E12-9979-0970-24D5-45E305CB7A0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08" creationId="{7F13CFF5-65CF-E23A-8C9F-E11647388AD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1" creationId="{F4744C07-F6EB-7BB9-EC81-AE050AD2B22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2" creationId="{A76D7F8D-ABE7-DC57-9B05-99C46E9817AE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5" creationId="{FE05D1D4-66D9-5506-F68A-FB3DB963D66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6" creationId="{388E5510-2704-B4AC-E3BA-AF8F3FBBF62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9" creationId="{5B4CC6E8-C5B2-7295-6500-8BE6FB0F266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0" creationId="{3CA0CD6C-78F9-F780-4BF5-D67580351C5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3" creationId="{42AA339A-F5C4-A367-91B2-8105BFD3878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4" creationId="{5846D08F-9E9B-095D-79E6-C65A7CB9648D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7" creationId="{9EEC7120-078D-3028-2185-3CB240AFB7C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1" creationId="{F0E380D8-5D58-E02E-01E2-3B553B46DFE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2" creationId="{D87BB4DB-1C3B-7BF7-44D0-2382854EEE84}"/>
          </ac:spMkLst>
        </pc:spChg>
        <pc:grpChg chg="add 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3" creationId="{C1D409C1-35C0-3682-0D1F-4CD92BB6E9E7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4" creationId="{91C5125B-3A8F-D82B-DA86-E0A45853B2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5" creationId="{219C1A58-39D8-0F66-BEAF-E9835B1E519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6" creationId="{04DE91E6-1846-9C83-CA1B-CA1B6AB370FD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7" creationId="{0D5EF626-7CFA-645F-31BB-4E0FFEABC0C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8" creationId="{1CC54716-A293-39F9-41B4-2826E640A6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9" creationId="{F8030E59-60E6-516F-CFB7-C14A0A0DA7A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30" creationId="{95C55BA9-C634-1C94-FA93-B8A2B9688051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51" creationId="{7849E96B-D2EF-32FB-EA73-A53E36371370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86" creationId="{F8E3CAEA-A7D0-9485-65A2-A84C0A40D2B6}"/>
          </ac:grpSpMkLst>
        </pc:grpChg>
        <pc:grpChg chg="add 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0" creationId="{DB5D7460-DB04-761B-836B-4EE5284E0017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1" creationId="{108E9356-2513-A7F3-1E0F-7DBBE6E1E63A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2" creationId="{5F1386B8-13F6-9B83-5477-3C0D57DF22FC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3" creationId="{F7BD6658-0991-1A03-C588-B47754C3D3C4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4" creationId="{437B6915-7C91-C5BE-259C-59DA864C4403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5" creationId="{1FAE3E37-E715-5BC3-AA5B-8C8846880972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6" creationId="{9E46015D-4CFE-4594-5BFA-5CDCD27C64BB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7" creationId="{41D436EA-CF1F-7356-B7FE-2A9DCD54519E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28" creationId="{3707EFFE-6B6F-E7AA-5C40-380885FA4E48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63" creationId="{7EF4C792-6E66-D56A-B124-278BE9338E11}"/>
          </ac:grpSpMkLst>
        </pc:grpChg>
        <pc:cxnChg chg="add 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21" creationId="{644DD0B0-1FC5-92A5-335E-C8FE5BB672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2" creationId="{1BCCE280-128F-322C-6CDF-7ABEEA1E0F5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3" creationId="{729A32C9-EC6C-E164-BEA8-F98B20193C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6" creationId="{48E54338-E7FE-8D2F-B0CD-338CA06FAE1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7" creationId="{69F1759C-3E1D-24AF-E37D-0B2A20FCCD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0" creationId="{D9A6492B-F57E-DF03-CAD8-629381A7E8B9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1" creationId="{2397F1DA-F423-B940-5F2E-431B52D4FD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4" creationId="{34D98936-0457-2CFD-D92F-AEF7080C080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5" creationId="{89DB3EA5-DCD5-B434-1B4A-48539CCB8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8" creationId="{E72AC562-583C-46E0-445D-C7D7D6B342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9" creationId="{E3B725E0-E78A-CE73-0D60-A3B0C5804B32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2" creationId="{8BC55A04-19C9-20D1-AD09-A27B021FFDF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3" creationId="{0B87F99B-C5FD-DF01-0330-25A58AB0B18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4" creationId="{866894A5-5F54-FF0F-3B6D-044D4E723D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5" creationId="{61C36B70-C6F9-BA6E-EA62-7C2606FC560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6" creationId="{525D4340-F146-BB1C-753A-29A87EE9C4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7" creationId="{42AD1BDB-919D-8644-F271-31D4B3B777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8" creationId="{1A01F086-DE7E-3147-0678-786BF205C18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9" creationId="{20016745-CB1F-A365-AFBE-BEA10FECBA8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0" creationId="{E6695CB0-B565-0218-EAB3-D5EA1DC129E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1" creationId="{B1C59AA6-3B92-7DFA-167F-EF3B209CDDA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2" creationId="{9C39DB90-9427-5744-69C8-2A57540AB86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3" creationId="{01C9A3F8-00C8-C3C7-B210-BCBD8624EDF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4" creationId="{66DCC8F4-E0DC-65BE-471F-723642110B8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5" creationId="{A3A34D08-B8D2-3890-9B86-EC4CE5CB0A7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6" creationId="{8E947AF9-2715-2253-484A-D17CFA19771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7" creationId="{F22013D3-5A43-CF80-5F87-3CA04F6BD33B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8" creationId="{72D24250-0B66-FB03-3EAF-9F63144A4A2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9" creationId="{BC17B11B-9DDF-DC8E-CF74-A625545411B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0" creationId="{401849B9-E872-2A10-4F57-03A0C9C18D0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1" creationId="{D9202E7C-AEE3-7DE7-A96F-ECB2CE9F5A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2" creationId="{3B8BF46F-A7F4-EB30-4BEE-19D93642B5D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3" creationId="{83011E96-03EF-10EB-AEA4-4CBECF1D035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4" creationId="{CEA830BA-46A2-1DCE-3405-6BE977733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5" creationId="{2C0CF5A0-15CF-36C8-62B5-C9F91D9DC63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6" creationId="{D8A1EBD8-A32E-098B-4446-0912F2AF41E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7" creationId="{8FCA3B0C-ED51-CF03-F5EC-B2F9E083208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8" creationId="{629E46A9-909A-EF64-16B2-1683AE067AB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9" creationId="{E2DAFBB3-C282-BF9D-0C69-B7DF0CE61B9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0" creationId="{97C49FA3-3B1E-82AA-4F3C-EFC5566A89C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1" creationId="{C4FE528A-8BF3-053B-F544-68D5E3DEBA2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2" creationId="{0861C625-1540-863A-AC92-BBC780484DB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3" creationId="{27302791-F0ED-ED8D-DC35-49A6CA9AE9B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7" creationId="{366CF1AD-FB52-9425-5672-4764C31F3E1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8" creationId="{B70E554A-63A1-2865-87BD-35275B94EE4C}"/>
          </ac:cxnSpMkLst>
        </pc:cxnChg>
        <pc:cxnChg chg="add mod">
          <ac:chgData name="Phillip Kaufman" userId="c001b2a046940d7c" providerId="LiveId" clId="{9EF190FB-2075-4375-A797-615516ED83A7}" dt="2024-06-06T08:32:21.369" v="1238" actId="1076"/>
          <ac:cxnSpMkLst>
            <pc:docMk/>
            <pc:sldMk cId="3311350519" sldId="995"/>
            <ac:cxnSpMk id="98" creationId="{50D35CBD-4268-E4F5-9A39-36207C9D73B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09" creationId="{D7AE0E89-B880-9998-FBA8-D130B4E3DCC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0" creationId="{52C243A7-7CA3-8708-A00C-DCB79E0A3B6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3" creationId="{22623EDC-FABF-023E-1E9F-D44BA0F37A9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4" creationId="{E9C95075-CED3-1009-EBBF-D0A22C2AF58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7" creationId="{E4B9FC53-290B-F2EC-12ED-9AC99876AF1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8" creationId="{C6E44055-6F95-FAA3-63D3-DC4422CECCE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1" creationId="{EF31C483-83C7-D39A-2DD8-03D6FCFFFB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2" creationId="{22DC48AC-B218-9E5F-DF61-B9DE380C092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5" creationId="{1D0924A9-FC22-B850-81DA-4C513B57B2E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6" creationId="{AC9E8811-4092-EE50-3F73-305B8E4D8619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9" creationId="{53781D62-A534-9E86-7446-0A43C273B2C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0" creationId="{371BAD20-807B-BDAC-3427-FF88FC95DCB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1" creationId="{EC3007A1-8D1F-D60E-503D-4071DC61243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2" creationId="{7F287CE1-1611-7674-713F-30F4BCC981B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3" creationId="{DE0443AF-3EAE-901F-C77E-353F94F8F82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4" creationId="{7AC99284-415D-D586-297D-BCA9DD7FB25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5" creationId="{20CE15C5-4AB2-5324-6BA4-D367B0C9DB3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6" creationId="{3C9065B4-DF3E-7740-7EA7-1E31611F7E9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7" creationId="{E35C0BF7-9837-BF97-28AC-8265F9899DB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8" creationId="{FF530B3B-0247-E958-2A15-E04ABC91B62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9" creationId="{8E494E01-B765-0A58-0449-C503F7205C4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0" creationId="{4BFB0041-A038-4470-A9F6-88646A00EDC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1" creationId="{51A483C1-2B34-EF80-0BAB-148C4424169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2" creationId="{CCD0C947-AAC1-F70F-A95F-14858C6C03D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3" creationId="{65861BE8-AE61-6492-75C9-DD2F1160C4F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4" creationId="{C43D7E31-77B2-F736-4689-8A3390A8E49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5" creationId="{34877CD2-D1CE-A456-2E22-477DD09B696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6" creationId="{E280E6A9-7A41-D739-837F-7BECEC67DEA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7" creationId="{D2DC801E-863C-6D01-B42E-9EAECAA534F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8" creationId="{3CAF5619-8227-C3C8-3FB9-A4C6F244A3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9" creationId="{B9C12BD6-1E3C-5C72-4EC5-53ABCB57AD1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0" creationId="{AFF7A7B2-FF90-3DEE-8E03-5011695CD3A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1" creationId="{ADFBD3E4-D633-9907-7A42-180761C3236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2" creationId="{16124583-C119-8EF8-0E72-467617CBECC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3" creationId="{C37DCC4A-2E9A-D9C9-BDE6-9EC2AB34257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4" creationId="{1C9D635D-04E0-6DE2-D955-C1CA99C00B5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5" creationId="{0BA1DB07-312F-10AC-17C1-F13D79D53E46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6" creationId="{763D6C4E-0C0B-974B-CC8E-AFA6289178C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7" creationId="{FDCAE754-EC51-97EB-D1BD-949D35286AC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8" creationId="{AA1278E2-3B17-EC75-2DA6-ABDFA3DDCDF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9" creationId="{8ECE3577-5EE4-6C2A-9D7A-9EA86786B7A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0" creationId="{93ECC17E-415B-5E4A-3FBA-B15A3A3998B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4" creationId="{1E1A0703-FAA9-F372-30B4-501A558971F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5" creationId="{C959D2A9-BB8E-5123-5B30-C61F92943A24}"/>
          </ac:cxnSpMkLst>
        </pc:cxnChg>
      </pc:sldChg>
      <pc:sldChg chg="addSp delSp modSp new mod">
        <pc:chgData name="Phillip Kaufman" userId="c001b2a046940d7c" providerId="LiveId" clId="{9EF190FB-2075-4375-A797-615516ED83A7}" dt="2024-06-09T07:30:07.672" v="2433" actId="20577"/>
        <pc:sldMkLst>
          <pc:docMk/>
          <pc:sldMk cId="755243694" sldId="996"/>
        </pc:sldMkLst>
        <pc:spChg chg="add mod">
          <ac:chgData name="Phillip Kaufman" userId="c001b2a046940d7c" providerId="LiveId" clId="{9EF190FB-2075-4375-A797-615516ED83A7}" dt="2024-06-06T08:47:28.281" v="1553" actId="1076"/>
          <ac:spMkLst>
            <pc:docMk/>
            <pc:sldMk cId="755243694" sldId="996"/>
            <ac:spMk id="4" creationId="{0F2A4088-FEFD-AB1D-E567-C7F3DF0A7A66}"/>
          </ac:spMkLst>
        </pc:spChg>
        <pc:spChg chg="add mod">
          <ac:chgData name="Phillip Kaufman" userId="c001b2a046940d7c" providerId="LiveId" clId="{9EF190FB-2075-4375-A797-615516ED83A7}" dt="2024-06-06T08:39:53.834" v="1405" actId="21"/>
          <ac:spMkLst>
            <pc:docMk/>
            <pc:sldMk cId="755243694" sldId="996"/>
            <ac:spMk id="5" creationId="{40A00E26-560F-FACA-F5B0-4F9A4C580D86}"/>
          </ac:spMkLst>
        </pc:spChg>
        <pc:spChg chg="add del mod">
          <ac:chgData name="Phillip Kaufman" userId="c001b2a046940d7c" providerId="LiveId" clId="{9EF190FB-2075-4375-A797-615516ED83A7}" dt="2024-06-06T08:47:22.970" v="1550" actId="1076"/>
          <ac:spMkLst>
            <pc:docMk/>
            <pc:sldMk cId="755243694" sldId="996"/>
            <ac:spMk id="6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06T08:39:57.736" v="1408" actId="571"/>
          <ac:spMkLst>
            <pc:docMk/>
            <pc:sldMk cId="755243694" sldId="996"/>
            <ac:spMk id="7" creationId="{0FA1B552-F6E1-B913-0A86-9465452096C3}"/>
          </ac:spMkLst>
        </pc:spChg>
        <pc:spChg chg="add mod">
          <ac:chgData name="Phillip Kaufman" userId="c001b2a046940d7c" providerId="LiveId" clId="{9EF190FB-2075-4375-A797-615516ED83A7}" dt="2024-06-06T08:42:29.855" v="1451" actId="1076"/>
          <ac:spMkLst>
            <pc:docMk/>
            <pc:sldMk cId="755243694" sldId="996"/>
            <ac:spMk id="8" creationId="{9A23AE61-4F49-AC9E-AF1B-49D5E2B624B4}"/>
          </ac:spMkLst>
        </pc:spChg>
        <pc:spChg chg="add del mod">
          <ac:chgData name="Phillip Kaufman" userId="c001b2a046940d7c" providerId="LiveId" clId="{9EF190FB-2075-4375-A797-615516ED83A7}" dt="2024-06-06T08:46:41.447" v="1538" actId="478"/>
          <ac:spMkLst>
            <pc:docMk/>
            <pc:sldMk cId="755243694" sldId="996"/>
            <ac:spMk id="9" creationId="{26DFF2B5-7497-D3E4-8F44-3256E456725E}"/>
          </ac:spMkLst>
        </pc:spChg>
        <pc:spChg chg="add del mod">
          <ac:chgData name="Phillip Kaufman" userId="c001b2a046940d7c" providerId="LiveId" clId="{9EF190FB-2075-4375-A797-615516ED83A7}" dt="2024-06-08T03:03:19.876" v="2091" actId="478"/>
          <ac:spMkLst>
            <pc:docMk/>
            <pc:sldMk cId="755243694" sldId="996"/>
            <ac:spMk id="9" creationId="{83A74C90-E8C1-0394-2E08-A4214577F6F4}"/>
          </ac:spMkLst>
        </pc:spChg>
        <pc:spChg chg="add mod">
          <ac:chgData name="Phillip Kaufman" userId="c001b2a046940d7c" providerId="LiveId" clId="{9EF190FB-2075-4375-A797-615516ED83A7}" dt="2024-06-06T08:48:41.093" v="1583" actId="1076"/>
          <ac:spMkLst>
            <pc:docMk/>
            <pc:sldMk cId="755243694" sldId="996"/>
            <ac:spMk id="10" creationId="{22969252-3709-639B-D73B-2DBCD1AE1D1F}"/>
          </ac:spMkLst>
        </pc:spChg>
        <pc:spChg chg="add del mod">
          <ac:chgData name="Phillip Kaufman" userId="c001b2a046940d7c" providerId="LiveId" clId="{9EF190FB-2075-4375-A797-615516ED83A7}" dt="2024-06-06T08:46:49.130" v="1541" actId="478"/>
          <ac:spMkLst>
            <pc:docMk/>
            <pc:sldMk cId="755243694" sldId="996"/>
            <ac:spMk id="11" creationId="{10C50A4E-A2B7-A74C-F216-721BA84431D2}"/>
          </ac:spMkLst>
        </pc:spChg>
        <pc:spChg chg="add del mod">
          <ac:chgData name="Phillip Kaufman" userId="c001b2a046940d7c" providerId="LiveId" clId="{9EF190FB-2075-4375-A797-615516ED83A7}" dt="2024-06-09T07:30:07.672" v="2433" actId="20577"/>
          <ac:spMkLst>
            <pc:docMk/>
            <pc:sldMk cId="755243694" sldId="996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6-06T08:48:11.191" v="1565"/>
          <ac:spMkLst>
            <pc:docMk/>
            <pc:sldMk cId="755243694" sldId="996"/>
            <ac:spMk id="14" creationId="{1E8CFD30-7E95-3410-383B-C49B673F88FC}"/>
          </ac:spMkLst>
        </pc:spChg>
        <pc:spChg chg="add mod">
          <ac:chgData name="Phillip Kaufman" userId="c001b2a046940d7c" providerId="LiveId" clId="{9EF190FB-2075-4375-A797-615516ED83A7}" dt="2024-06-06T08:48:01.404" v="1562" actId="20577"/>
          <ac:spMkLst>
            <pc:docMk/>
            <pc:sldMk cId="755243694" sldId="996"/>
            <ac:spMk id="15" creationId="{037F2D67-7F50-A76B-56D9-872F979C4D39}"/>
          </ac:spMkLst>
        </pc:spChg>
      </pc:sldChg>
      <pc:sldChg chg="delSp add del mod modNotesTx">
        <pc:chgData name="Phillip Kaufman" userId="c001b2a046940d7c" providerId="LiveId" clId="{9EF190FB-2075-4375-A797-615516ED83A7}" dt="2024-06-06T07:00:50.648" v="1184" actId="47"/>
        <pc:sldMkLst>
          <pc:docMk/>
          <pc:sldMk cId="2809246046" sldId="997"/>
        </pc:sldMkLst>
        <pc:spChg chg="del">
          <ac:chgData name="Phillip Kaufman" userId="c001b2a046940d7c" providerId="LiveId" clId="{9EF190FB-2075-4375-A797-615516ED83A7}" dt="2024-06-05T08:33:30.844" v="1168" actId="478"/>
          <ac:spMkLst>
            <pc:docMk/>
            <pc:sldMk cId="2809246046" sldId="997"/>
            <ac:spMk id="4" creationId="{EDE95CA9-0917-2181-D125-4D23DA0192B3}"/>
          </ac:spMkLst>
        </pc:spChg>
      </pc:sldChg>
      <pc:sldChg chg="addSp delSp modSp add mod ord modNotesTx">
        <pc:chgData name="Phillip Kaufman" userId="c001b2a046940d7c" providerId="LiveId" clId="{9EF190FB-2075-4375-A797-615516ED83A7}" dt="2024-06-06T08:31:54.866" v="1237"/>
        <pc:sldMkLst>
          <pc:docMk/>
          <pc:sldMk cId="959569910" sldId="998"/>
        </pc:sldMkLst>
        <pc:spChg chg="del">
          <ac:chgData name="Phillip Kaufman" userId="c001b2a046940d7c" providerId="LiveId" clId="{9EF190FB-2075-4375-A797-615516ED83A7}" dt="2024-06-05T08:33:36.136" v="1170" actId="478"/>
          <ac:spMkLst>
            <pc:docMk/>
            <pc:sldMk cId="959569910" sldId="998"/>
            <ac:spMk id="4" creationId="{EDE95CA9-0917-2181-D125-4D23DA0192B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" creationId="{F7EAFD16-B087-5E23-953F-0E1269EB603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7" creationId="{D4CFC331-218A-6AAE-2722-9017961A5DB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8" creationId="{4FA19EA3-7BCB-AE6F-4D4D-F78EB558CD4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3" creationId="{6C13F9EE-5737-EF09-AE1B-73A0C5CB213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7" creationId="{E0645941-68B4-C142-DA6C-2AAF223FC467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8" creationId="{7DAB465C-F4B5-03F3-5A34-C8B9FE64474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9" creationId="{3C273D52-1CD7-EB57-718F-AB6AF9EA7BC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0" creationId="{0F50662F-C232-83D7-8668-1EDE1B77CCA2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2" creationId="{073482EB-DCA0-F9BD-BB0D-5B35626E05A7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4" creationId="{60151EBF-B806-858A-AA16-F80E56F30D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5" creationId="{FA3764FB-2CF0-EA9E-DF22-130E008ED61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6" creationId="{85AD3D8E-CFD9-3DCC-24E5-5F387814CD1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8" creationId="{0F0A4C6B-C325-4359-5746-B3D93BD5B25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9" creationId="{3551DCF8-C556-C20D-F01E-505E2A3C4D7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0" creationId="{66A89CE0-7C89-F1ED-12D2-11D5C716F86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1" creationId="{317A1571-D5CA-F5F4-1EC9-8D3EEA57E98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2" creationId="{2C141595-FBF2-01A3-496C-83F26DE020B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3" creationId="{0B1E9BE2-3058-1C2B-48CB-9868F4A7002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4" creationId="{AE570A92-4A5F-8DEA-1482-EA3F0C53247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5" creationId="{9F0F4D48-D690-C901-A42F-79614390EC40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6" creationId="{D0991C40-BD41-B1EA-A75A-49F5681E94E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7" creationId="{CF42F95E-A06A-07D1-D1CE-9E7242D588C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1" creationId="{4E4133B8-1519-09B5-C679-556F58AB597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2" creationId="{70F1D144-1C09-1BC4-652F-34F792539B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4" creationId="{1A41D534-2EEF-A1B8-C278-F08DC848EEAE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5" creationId="{1CAE04F8-93BE-4D89-DAD9-DA4659A0EF38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6" creationId="{FCE9239C-A989-F959-7991-3E18043F2461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7" creationId="{6A4EE6A6-E91D-ED49-F6DD-903CE055088B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8" creationId="{7D749C89-204E-961F-9A9F-0BC53C15822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9" creationId="{C214E257-0C05-AA9D-95FD-2C3AC801341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0" creationId="{2449BDDA-105A-AFCB-1328-F5E5C3CDA42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1" creationId="{88B0C4F0-B038-5D5F-899A-44BAB7836B5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2" creationId="{6D79BD7C-D071-CEC9-1AAA-EA1D522D881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4" creationId="{FC1F64AB-0C68-3920-26F6-A7FF8BB675D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6" creationId="{D07517BE-76D3-B671-F497-9A5D83D15E9B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8" creationId="{4CF02D35-463E-54F2-E5B8-47AF628D738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9" creationId="{256EF137-8BDB-F075-A44A-F4380D29C07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0" creationId="{067E4E52-B233-0B8F-65F9-24AC7800588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1" creationId="{789A27AD-2690-E920-C707-84477F9CD40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2" creationId="{F02CB047-29B7-AA4C-C0C2-DA70249BAC0E}"/>
          </ac:spMkLst>
        </pc:s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1" creationId="{EF294C98-C882-240F-E8B0-0E12CBF44E44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3" creationId="{F3D9215C-6639-D8B9-588C-21F4129A93B7}"/>
          </ac:grpSpMkLst>
        </pc:gr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38" creationId="{A9EF7EBE-A438-6228-23C9-DCEC53D156CE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43" creationId="{BCCA3BE6-330E-F5A6-EA02-77AE50E8FA47}"/>
          </ac:grpSpMkLst>
        </pc:grp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6" creationId="{F15C1075-C0EA-8C33-91CC-26BB70CB7738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9" creationId="{81E39B0D-2F11-9730-F319-3F50DDE91B44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0" creationId="{73D7BEDD-A58E-86BF-E49D-2A2683D83A91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1" creationId="{7D48D46E-5C1C-625A-960C-F5CBF7412216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2" creationId="{7A9EEB6B-10C9-B51A-8EB1-402C7E260BF3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4" creationId="{E772D60A-3CA2-0C82-422E-3AA0EEAB9FEA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5" creationId="{00F696AA-704C-4E78-FB8C-B1229701783D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6" creationId="{5F320E92-33C4-279F-6577-2D94F76AAF8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27" creationId="{CFB1E39F-BFE8-8728-E16F-64E2644C6C31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39" creationId="{657DABEE-5226-8408-CD94-05C0A897A58D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40" creationId="{D4EE0F85-4F61-4E03-0470-C18F5A66081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3" creationId="{53A19906-C903-5F32-5320-F3ADEEEEDCD2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5" creationId="{BC553629-B516-0582-4A77-F6891007936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7" creationId="{6F64442F-8A53-A38D-6687-6E62559F88DC}"/>
          </ac:cxnSpMkLst>
        </pc:cxnChg>
      </pc:sldChg>
      <pc:sldChg chg="add del">
        <pc:chgData name="Phillip Kaufman" userId="c001b2a046940d7c" providerId="LiveId" clId="{9EF190FB-2075-4375-A797-615516ED83A7}" dt="2024-06-05T08:33:47.774" v="1176" actId="47"/>
        <pc:sldMkLst>
          <pc:docMk/>
          <pc:sldMk cId="388719623" sldId="999"/>
        </pc:sldMkLst>
      </pc:sldChg>
      <pc:sldChg chg="addSp delSp modSp add mod ord modNotesTx">
        <pc:chgData name="Phillip Kaufman" userId="c001b2a046940d7c" providerId="LiveId" clId="{9EF190FB-2075-4375-A797-615516ED83A7}" dt="2024-06-06T08:31:54.866" v="1237"/>
        <pc:sldMkLst>
          <pc:docMk/>
          <pc:sldMk cId="282837770" sldId="1000"/>
        </pc:sldMkLst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" creationId="{3C495C05-5875-A763-AFF5-1CDF3B2124D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5" creationId="{26536571-12C7-7C49-B023-F0FC6D09791F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0" creationId="{83F5956B-0146-4CE7-1D36-C8E98199957D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1" creationId="{85005E2B-776C-0922-F963-DCAE56DED270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2" creationId="{5E7B61EA-079F-42DC-1EB9-FD41BEC8FC9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3" creationId="{21C443E5-D14A-105F-FCB0-F4F43103284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4" creationId="{3C3BC2CA-E09B-AED0-B945-8B7F0CC7C8B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3" creationId="{42333CE4-A721-EFE1-C411-A612A2D4D99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4" creationId="{9EA15B03-2DAA-5A03-C44A-4F29B2784DA8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7" creationId="{899A41EB-468E-46B5-EC2E-7B6A6D43103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8" creationId="{2D123B6D-C97D-0E1E-224F-8629FC57ED4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9" creationId="{137DBC0B-CD64-48A1-05AF-3E4FF0CC870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1" creationId="{6630455F-F365-046A-EA44-08C24617B187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2" creationId="{94F28506-DC15-5F07-7E54-B7FB3D6632A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3" creationId="{D1B8943F-E0AB-19EA-DC77-B1A682262D6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34" creationId="{2B9195DD-452A-F9BB-97BE-D8BBA20C1C07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5" creationId="{D390EE36-DA2F-6758-421A-17F153235794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6" creationId="{695B4085-6C77-31BD-033A-941F96B997AA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7" creationId="{119CC431-A4DD-8A00-EB1A-4B267740B65C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8" creationId="{5968E5E0-8416-85DD-C4ED-D60995E8245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0" creationId="{C38C273D-1C77-8361-AA7B-B3F4945D461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1" creationId="{31CF01CD-EEDC-EF13-992A-5F6F18C09CC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2" creationId="{FD19A1B9-431F-AA41-D2D6-1A3DCAEF94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4" creationId="{7F48E559-B9D1-207E-B53D-596C95933FD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5" creationId="{CEF923E9-1ECB-DC25-2B25-4D4CBEC5D33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6" creationId="{2DF40284-A25E-E62A-32CE-CF7B1FFF46AB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7" creationId="{C172EDDA-DBE6-8C2D-D003-BCCFBA6D533C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48" creationId="{9F0FF4C9-5E27-2A6F-2DFA-D1CA4E4D3715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9" creationId="{47853B4F-310D-625F-FB2D-4A8B42E061B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3" creationId="{30E470F8-76A5-41ED-D81F-422FA005D33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4" creationId="{21DCA321-40FB-5B56-D85F-1775B1C14A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7" creationId="{A4CDA176-B4B6-E060-7D01-C34609D058D3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8" creationId="{C86E014F-A0AE-E563-A85F-53EF9BCC0859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9" creationId="{10940C6B-6343-E308-843C-D9CBF26399D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60" creationId="{AAE9D497-DA4F-8813-71E0-E7BD002FFA2D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1" creationId="{C0EB5EFE-6DE7-2929-993F-8D939A650D80}"/>
          </ac:spMkLst>
        </pc:spChg>
        <pc:spChg chg="add del mod">
          <ac:chgData name="Phillip Kaufman" userId="c001b2a046940d7c" providerId="LiveId" clId="{9EF190FB-2075-4375-A797-615516ED83A7}" dt="2024-06-06T06:55:56.836" v="1179" actId="478"/>
          <ac:spMkLst>
            <pc:docMk/>
            <pc:sldMk cId="282837770" sldId="1000"/>
            <ac:spMk id="62" creationId="{A08B7A4C-E967-F61F-EAB2-BDCAE341838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4" creationId="{FD8564C2-B25F-FC4C-9D21-F5B057C842A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5" creationId="{BD44383C-0E88-DF5F-7918-99D59B82F808}"/>
          </ac:spMkLst>
        </pc:s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6" creationId="{C7D053BF-2AB2-0279-3903-049728A44CED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25" creationId="{9D0703F4-38B6-C2B4-AB41-7F1014DEF690}"/>
          </ac:grpSpMkLst>
        </pc:grpChg>
        <pc:grpChg chg="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26" creationId="{CCA67420-16DC-5D61-29FE-0ACCEF1E3ECC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30" creationId="{819F1F44-76D8-4962-19FB-4F5DE59C90E5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39" creationId="{71FCEF44-AC44-FDE1-A7DF-D15883DEF9DC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43" creationId="{866208D7-C4CD-C14B-7262-E9F6B90E821B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50" creationId="{28905F2C-D867-4398-8EC5-B4FDA505F1F8}"/>
          </ac:grpSpMkLst>
        </pc:grp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7" creationId="{9680572C-D722-3269-A7A4-73531201FDF9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8" creationId="{C64CEDD1-2B70-5720-020F-44C896A43D61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9" creationId="{847CB55E-C08F-E40F-D62D-7F4E69C6F39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5" creationId="{777B5D01-417D-A839-1DE5-09EF692CE05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6" creationId="{D0B51C82-B88B-A940-2AAC-481B38A3803D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7" creationId="{3594A925-3F8F-D4E7-C6AC-6E4D584062C6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8" creationId="{B9D8F29C-0D35-D720-9397-4F3051B0BD67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9" creationId="{F7A3BEFD-18FB-8887-D3B4-3322398EB711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0" creationId="{32A4F434-6440-F5AE-C4A2-A4F40E80196B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1" creationId="{D7D179F2-7776-76F4-0E30-DFA406FC518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2" creationId="{38A2DC43-E426-8039-CF23-321BA3BD6970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1" creationId="{4D985301-D0FB-7E19-A32A-0D022D0FE21E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2" creationId="{52B7CF9B-B7EE-560A-126F-946C4DA10D3F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5" creationId="{29028837-CA34-5A81-AA3F-C4A7D7AF61E4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6" creationId="{A0242ED5-1759-1C4D-D14B-76FFD3190E6C}"/>
          </ac:cxnSpMkLst>
        </pc:cxnChg>
        <pc:cxnChg chg="add del mod">
          <ac:chgData name="Phillip Kaufman" userId="c001b2a046940d7c" providerId="LiveId" clId="{9EF190FB-2075-4375-A797-615516ED83A7}" dt="2024-06-06T06:56:07.446" v="1180" actId="478"/>
          <ac:cxnSpMkLst>
            <pc:docMk/>
            <pc:sldMk cId="282837770" sldId="1000"/>
            <ac:cxnSpMk id="63" creationId="{C4C13EED-7BE6-38CF-04FE-C45F2D665D77}"/>
          </ac:cxnSpMkLst>
        </pc:cxnChg>
        <pc:cxnChg chg="add del 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66" creationId="{A3AC6629-B116-5184-0EC4-66715723E027}"/>
          </ac:cxnSpMkLst>
        </pc:cxnChg>
      </pc:sldChg>
      <pc:sldChg chg="addSp modSp new ord">
        <pc:chgData name="Phillip Kaufman" userId="c001b2a046940d7c" providerId="LiveId" clId="{9EF190FB-2075-4375-A797-615516ED83A7}" dt="2024-06-06T08:31:54.866" v="1237"/>
        <pc:sldMkLst>
          <pc:docMk/>
          <pc:sldMk cId="964894818" sldId="1001"/>
        </pc:sldMkLst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4" creationId="{00D78D48-B1D9-047B-3E01-2879654E929E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7" creationId="{598EEE30-842B-72B4-6330-17D92F355CB6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8" creationId="{B2CE8894-A1E6-80EC-2BEC-DE51A89BC5F1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1" creationId="{E50E35AD-D638-27C4-4D3B-4B33336930A9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2" creationId="{3AC64C1F-3C38-949C-6FF9-6C085A1BA038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3" creationId="{E734D4D3-BB8A-BAF7-7AC8-716A1C5656E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5" creationId="{32552D9E-10C8-A41A-4F06-4BAF8FF6D53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6" creationId="{9EEC2020-9DF5-F304-6978-99E6BA0EF60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7" creationId="{93CE7AA0-4082-464C-17A1-9D719FBDC1F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8" creationId="{BBE5D45F-5C42-7944-A0E9-5227DE75C42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9" creationId="{267C86A0-146E-C7C5-3294-E9C15E29E168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0" creationId="{297379B9-F332-623A-D2D9-60E9E078053A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2" creationId="{3EC0D860-9A84-C42F-3E31-1AB3EE20CD5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3" creationId="{B7B22445-E654-6FE5-15B4-F5AC0FAE7D5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4" creationId="{D441A3B8-7C20-88F9-AC16-1FC17108F2A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5" creationId="{ECA3B4D9-795D-7EA9-DC56-67BB24FAD14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6" creationId="{AFEDD7BF-8D4C-554B-BBD0-36B305D507A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7" creationId="{3B5AF0F2-2589-962F-E6DB-5FD2C7BF4DE0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28" creationId="{9A9E22A1-B527-2960-8F03-3DA17A54CF3D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1" creationId="{2B8C13F6-CFCA-8D41-D803-CF966480CD57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2" creationId="{9E0667B6-628D-93D8-A5D7-EFB171E92F1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5" creationId="{2B68D8E8-901B-744C-9B35-5ECFEEDA6D9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6" creationId="{04B8708A-624A-7A25-ED99-F3CE1C915B26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7" creationId="{2C709070-18B2-8859-933E-36DB26BA43EC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9" creationId="{8ED9A4AF-58B0-EE69-3EE1-B5BD9D4FB08B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0" creationId="{40CCE929-F3DA-0CE5-56C9-22A81BA36A92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1" creationId="{540FD4A8-C307-649D-E7B2-DDC5F025AC20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2" creationId="{77D83569-32E5-B84C-96C0-82400C908FD4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3" creationId="{BF522FDD-AE82-D93F-6C8E-826EE5120667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4" creationId="{782F9B68-D7EE-4173-979D-06FB5C553CB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6" creationId="{17F1A8E7-A982-58C3-09A4-EE13D4DC5EEE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7" creationId="{84084D40-A253-F8CB-0164-C001C85ED668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8" creationId="{56731E93-5487-ED5F-326D-AC1B0D2E3689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9" creationId="{1BEC259C-BEE4-F012-D3A3-495762AB198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0" creationId="{A2E2D79F-3F6F-F2D6-E733-9EEFABAC09A6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1" creationId="{DF69F8D4-AA03-CE7A-8575-275937BE72D0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2" creationId="{F2C3955D-1BD4-89D2-B139-1CC02774CF2E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5" creationId="{4B83DBFD-6D41-C46D-169B-168687194FEB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6" creationId="{60F15F8C-643F-B341-8AB4-033A5EDE3F4D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9" creationId="{95E54921-5B73-3E32-DBEB-5AD1642B3186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0" creationId="{59CEB8B9-4F71-E18F-01FB-57E8521460D4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1" creationId="{9A8D1607-0CF8-F9D5-853D-9AD249BB685B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3" creationId="{D0F4EB7A-AA92-A082-A67B-80DBFF9A1810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4" creationId="{D2FFDB1B-26C0-9CFE-82CF-F6765C3CD7C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5" creationId="{4F1B1D77-6C5C-9264-7643-4AB823FC777E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6" creationId="{B5D0EA57-7DE6-BAA3-F8CC-19A679BE6B24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7" creationId="{DD4E360A-997A-61BF-6759-98B9CFEAA77A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8" creationId="{FD828EB6-C834-402B-02C2-856490525A0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0" creationId="{B0684CF0-8C1F-E6A0-D990-0DE2635A19F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1" creationId="{BF412CC1-B7DB-472E-0334-DF7F96EACE2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2" creationId="{9FB1A88D-EBFA-59E8-66E3-A22D92A5840F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3" creationId="{F38D4BBB-9393-D390-EAE8-A673CB3FBA13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4" creationId="{64F5CE70-0C88-857B-7BE6-6C10D874F8F2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5" creationId="{A49D2495-9A4A-32D3-0FB5-3C35B3AE1383}"/>
          </ac:spMkLst>
        </pc:s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14" creationId="{DB6D42AC-4498-63B4-AA44-83569BE71C57}"/>
          </ac:grpSpMkLst>
        </pc:gr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21" creationId="{E7333FCB-B83C-E09B-BAC7-D5EF057DFFA4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38" creationId="{23F15B09-BD6E-F7DB-D0ED-063F20C2D6E9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45" creationId="{9E1E8554-A9F3-2A3D-3438-CF5E67D2B6D0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2" creationId="{9D20DBD9-0F3D-57BB-07BB-156644D1E80C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9" creationId="{CA7AF33A-EBEA-F3E5-F541-3AA3DB3364DE}"/>
          </ac:grpSpMkLst>
        </pc:grp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5" creationId="{0DB5EE4C-9109-7D07-BA7A-63F3AC4055D4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6" creationId="{BABA948F-3ED1-24B2-AE2D-E48D2352839A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9" creationId="{46A1F116-0089-4ACE-FFCF-960EAA2DC906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10" creationId="{5933C69E-C495-55CB-AC61-BE7B569C652A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29" creationId="{D0AFF232-5BA1-C732-CABA-DF97032F45BE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0" creationId="{01B186E0-1CE7-7AC2-A1BE-A2AB91943CA4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3" creationId="{FEA82FEE-BD82-939B-DC80-D5EB1E50CEA8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4" creationId="{42186CF2-5878-9118-B7FF-D71DC8B5B013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3" creationId="{56D15729-F37F-D7AE-69B6-1D0CCA037610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4" creationId="{78A831EB-F41E-2309-3A78-B8EA300BC8DA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7" creationId="{45EA9F2F-3CEB-15A5-1DAB-621369657B59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8" creationId="{5CE731EB-61DA-19DA-09C0-E6120F7050D4}"/>
          </ac:cxnSpMkLst>
        </pc:cxnChg>
      </pc:sldChg>
      <pc:sldChg chg="addSp modSp new ord">
        <pc:chgData name="Phillip Kaufman" userId="c001b2a046940d7c" providerId="LiveId" clId="{9EF190FB-2075-4375-A797-615516ED83A7}" dt="2024-06-06T08:31:54.866" v="1237"/>
        <pc:sldMkLst>
          <pc:docMk/>
          <pc:sldMk cId="1753214035" sldId="1002"/>
        </pc:sldMkLst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5" creationId="{20AB848E-6D07-F879-CE52-8D47E07BD606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6" creationId="{1641941C-B07B-0831-42A4-1A81DD469F6E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7" creationId="{3FAF3A3D-A169-7EB9-0CBC-AE30E30D5A6E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1" creationId="{C2A6159E-123C-5D01-3391-4FA6E4F2B6A8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3" creationId="{C480ABA4-E68E-0805-29ED-DD4C4E26A0E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4" creationId="{99E9C84A-D5D9-7DF7-FBC5-A5CA694A08B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5" creationId="{6268BC78-BF4C-1236-0800-CAFC66939068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1" creationId="{B1564662-1672-AAC2-EEBE-E37503E0D54B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2" creationId="{2BD88E86-73C9-5095-C8F9-F54411B17C10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3" creationId="{E6B7B049-FD90-ED22-9FE5-2222918CD537}"/>
          </ac:spMkLst>
        </pc:s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4" creationId="{764A523C-7C3C-9F3F-7482-6282800E7609}"/>
          </ac:grpSpMkLst>
        </pc:gr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12" creationId="{DF533D00-72D0-908D-9E42-40D5167EFADB}"/>
          </ac:grpSpMkLst>
        </pc:grp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8" creationId="{9BC5886A-27F1-457D-CA8B-0A5EC16CE0D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9" creationId="{1C4DC133-B05D-35D7-A6C8-638669E0FE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0" creationId="{BC43DB7D-E4B4-1B77-2346-5D3314D01E04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6" creationId="{2EA5347E-0C90-65AA-EBE5-45C728FE43A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7" creationId="{AB082A09-6208-1893-4C4F-2DADB7C693AB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8" creationId="{B03208C9-FCA5-37A5-23B5-E803E6CAE566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9" creationId="{4CFC6158-EAD2-22C7-AA75-0FB1162321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20" creationId="{8E80F9DE-9992-0DD2-1309-BCC3FC58F70B}"/>
          </ac:cxnSpMkLst>
        </pc:cxnChg>
      </pc:sldChg>
      <pc:sldChg chg="add del">
        <pc:chgData name="Phillip Kaufman" userId="c001b2a046940d7c" providerId="LiveId" clId="{9EF190FB-2075-4375-A797-615516ED83A7}" dt="2024-06-06T07:07:51.005" v="1190" actId="2890"/>
        <pc:sldMkLst>
          <pc:docMk/>
          <pc:sldMk cId="2738360377" sldId="1002"/>
        </pc:sldMkLst>
      </pc:sldChg>
      <pc:sldChg chg="addSp modSp new mod ord">
        <pc:chgData name="Phillip Kaufman" userId="c001b2a046940d7c" providerId="LiveId" clId="{9EF190FB-2075-4375-A797-615516ED83A7}" dt="2024-06-06T08:31:54.866" v="1237"/>
        <pc:sldMkLst>
          <pc:docMk/>
          <pc:sldMk cId="1777395737" sldId="1003"/>
        </pc:sldMkLst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5" creationId="{7032ED9E-BA71-BB37-6E9F-634856B99DB2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6" creationId="{6E81585A-73AC-BBB7-64AC-6E58CE8329B9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7" creationId="{0ABA8D25-E2DC-A737-CD2D-F5E877E442A1}"/>
          </ac:spMkLst>
        </pc:spChg>
        <pc:spChg chg="add mod">
          <ac:chgData name="Phillip Kaufman" userId="c001b2a046940d7c" providerId="LiveId" clId="{9EF190FB-2075-4375-A797-615516ED83A7}" dt="2024-06-06T07:07:56.615" v="1194"/>
          <ac:spMkLst>
            <pc:docMk/>
            <pc:sldMk cId="1777395737" sldId="1003"/>
            <ac:spMk id="11" creationId="{890061CB-C754-50BE-1566-A30FCB07DE6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3" creationId="{1610CF1D-1131-5955-CE71-D9F92FE0B5CA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4" creationId="{6515A046-B53E-369B-2941-55E3D51EC1C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5" creationId="{8EF409FC-5EA9-68B7-AF85-E466296F5B54}"/>
          </ac:spMkLst>
        </pc:spChg>
        <pc:spChg chg="add mod">
          <ac:chgData name="Phillip Kaufman" userId="c001b2a046940d7c" providerId="LiveId" clId="{9EF190FB-2075-4375-A797-615516ED83A7}" dt="2024-06-06T07:09:06.194" v="1210" actId="1076"/>
          <ac:spMkLst>
            <pc:docMk/>
            <pc:sldMk cId="1777395737" sldId="1003"/>
            <ac:spMk id="21" creationId="{21214802-3557-FA42-E4E1-29AC634A0002}"/>
          </ac:spMkLst>
        </pc:spChg>
        <pc:spChg chg="add mod">
          <ac:chgData name="Phillip Kaufman" userId="c001b2a046940d7c" providerId="LiveId" clId="{9EF190FB-2075-4375-A797-615516ED83A7}" dt="2024-06-06T07:09:02.889" v="1208" actId="1076"/>
          <ac:spMkLst>
            <pc:docMk/>
            <pc:sldMk cId="1777395737" sldId="1003"/>
            <ac:spMk id="22" creationId="{4A7E994E-8E4A-F5D6-8B41-A130E2C91330}"/>
          </ac:spMkLst>
        </pc:spChg>
        <pc:spChg chg="add mod">
          <ac:chgData name="Phillip Kaufman" userId="c001b2a046940d7c" providerId="LiveId" clId="{9EF190FB-2075-4375-A797-615516ED83A7}" dt="2024-06-06T07:09:04.814" v="1209" actId="1076"/>
          <ac:spMkLst>
            <pc:docMk/>
            <pc:sldMk cId="1777395737" sldId="1003"/>
            <ac:spMk id="23" creationId="{0AEE54B6-7AAE-FFE1-E939-C9D357277F1B}"/>
          </ac:spMkLst>
        </pc:s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4" creationId="{51B9B0C1-0EA7-FDBB-4A60-00FE19A367ED}"/>
          </ac:grpSpMkLst>
        </pc:gr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12" creationId="{E85D2C46-C4FD-2403-6B6B-ADB91F6DE51D}"/>
          </ac:grpSpMkLst>
        </pc:grpChg>
        <pc:grpChg chg="add mod">
          <ac:chgData name="Phillip Kaufman" userId="c001b2a046940d7c" providerId="LiveId" clId="{9EF190FB-2075-4375-A797-615516ED83A7}" dt="2024-06-06T07:08:32.954" v="1203" actId="164"/>
          <ac:grpSpMkLst>
            <pc:docMk/>
            <pc:sldMk cId="1777395737" sldId="1003"/>
            <ac:grpSpMk id="27" creationId="{AC177012-97E6-C306-B8C8-5AAF8471D122}"/>
          </ac:grpSpMkLst>
        </pc:grpChg>
        <pc:grpChg chg="add mod">
          <ac:chgData name="Phillip Kaufman" userId="c001b2a046940d7c" providerId="LiveId" clId="{9EF190FB-2075-4375-A797-615516ED83A7}" dt="2024-06-06T07:08:54.677" v="1207" actId="1076"/>
          <ac:grpSpMkLst>
            <pc:docMk/>
            <pc:sldMk cId="1777395737" sldId="1003"/>
            <ac:grpSpMk id="28" creationId="{3C722304-9CA0-3F9B-954F-EA460E17E5E6}"/>
          </ac:grpSpMkLst>
        </pc:grp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8" creationId="{B134806B-5E8F-3B31-DC31-143F9F8DF9EF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9" creationId="{9FDE555F-8C2F-1B5F-1F7B-670EDD407F33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0" creationId="{264DFDF6-3BDD-3411-2759-05034A949FA2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6" creationId="{9FCC9B6C-97C8-8334-27A2-E376A6477DB3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7" creationId="{1FCE444F-193D-C88D-826F-AD8FF8BFC0C0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8" creationId="{8F123937-3A09-01C8-65E0-9110DE3EDCEF}"/>
          </ac:cxnSpMkLst>
        </pc:cxnChg>
        <pc:cxnChg chg="add mod">
          <ac:chgData name="Phillip Kaufman" userId="c001b2a046940d7c" providerId="LiveId" clId="{9EF190FB-2075-4375-A797-615516ED83A7}" dt="2024-06-06T07:09:12.566" v="1212" actId="14100"/>
          <ac:cxnSpMkLst>
            <pc:docMk/>
            <pc:sldMk cId="1777395737" sldId="1003"/>
            <ac:cxnSpMk id="19" creationId="{2710EE8A-F97A-404A-C3C7-041102971281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20" creationId="{B9D9627C-CC53-A6A4-E4A4-1728EB8E3741}"/>
          </ac:cxnSpMkLst>
        </pc:cxnChg>
      </pc:sldChg>
      <pc:sldChg chg="addSp delSp modSp new mod ord">
        <pc:chgData name="Phillip Kaufman" userId="c001b2a046940d7c" providerId="LiveId" clId="{9EF190FB-2075-4375-A797-615516ED83A7}" dt="2024-06-06T08:31:54.866" v="1237"/>
        <pc:sldMkLst>
          <pc:docMk/>
          <pc:sldMk cId="699723991" sldId="1004"/>
        </pc:sldMkLst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5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6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7" creationId="{7E6F79F2-14EC-D5CE-61E1-3627B182A721}"/>
          </ac:spMkLst>
        </pc:spChg>
        <pc:spChg chg="add 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0" creationId="{96557D86-A0C9-DCB8-132A-ECDABA918A0F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2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4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5" creationId="{59D32D23-C12B-B811-151E-8B180C596346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0" creationId="{E26F004E-801B-6A06-77B0-2802DE908852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1" creationId="{EF855B67-4FD9-2639-B8B6-D32A6B75C751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3" creationId="{45B34BBA-D910-7341-C519-B04D236EA16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1" creationId="{30388DA3-7040-294E-CBFA-917EB5EFAE94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2" creationId="{E53C9153-C4E0-0977-1378-7A0006B59AD5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3" creationId="{B5CCC59D-CFD3-928A-A512-4ADE3FEAA6D7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6" creationId="{75559603-A6B4-F3CD-4E29-5975AB8DE9BD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7" creationId="{DA75A98E-0826-25CC-B768-C3CFE4D0830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8" creationId="{728B1E75-8C4C-E759-1277-D9EB2A5E9DAB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49" creationId="{70A7BED7-62FF-DB96-9F1B-F784AD97D494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0" creationId="{600CFC40-989B-FE0B-663C-E7C70BF353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1" creationId="{A83C5966-7CCE-A7D7-63FE-055FBFA47D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4" creationId="{76237472-8731-8034-0469-86CBA67A1ECF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5" creationId="{E48185B8-B453-0B8F-30F8-7E895F3CBFAC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6" creationId="{6F9BC608-0D5D-CF72-0C4B-AE41902E78C8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6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8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9" creationId="{59D32D23-C12B-B811-151E-8B180C596346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1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2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3" creationId="{7E6F79F2-14EC-D5CE-61E1-3627B182A721}"/>
          </ac:spMkLst>
        </pc:s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4" creationId="{04958831-E9AD-B50F-790B-859848F7145F}"/>
          </ac:grpSpMkLst>
        </pc:gr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11" creationId="{C1B68207-B2B5-A3CC-E86E-9C2A6E43F0B2}"/>
          </ac:grpSpMkLst>
        </pc:grpChg>
        <pc:grpChg chg="add 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4" creationId="{13D633C2-CC7B-79E0-8214-3986D41522F7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5" creationId="{8888A316-33D1-CADC-7C53-8CC2C5540F9D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7" creationId="{97438E91-C13E-4915-9FD1-3AEF4CA762E6}"/>
          </ac:grpSpMkLst>
        </pc:grpChg>
        <pc:grpChg chg="add del mod">
          <ac:chgData name="Phillip Kaufman" userId="c001b2a046940d7c" providerId="LiveId" clId="{9EF190FB-2075-4375-A797-615516ED83A7}" dt="2024-06-06T07:12:04.189" v="1232" actId="21"/>
          <ac:grpSpMkLst>
            <pc:docMk/>
            <pc:sldMk cId="699723991" sldId="1004"/>
            <ac:grpSpMk id="41" creationId="{885EDFD3-106A-DC6C-2F2F-FB36BA9FBCF8}"/>
          </ac:grpSpMkLst>
        </pc:grpChg>
        <pc:grpChg chg="add del mod">
          <ac:chgData name="Phillip Kaufman" userId="c001b2a046940d7c" providerId="LiveId" clId="{9EF190FB-2075-4375-A797-615516ED83A7}" dt="2024-06-06T07:12:15.404" v="1233" actId="478"/>
          <ac:grpSpMkLst>
            <pc:docMk/>
            <pc:sldMk cId="699723991" sldId="1004"/>
            <ac:grpSpMk id="42" creationId="{6F05C275-CAC7-8126-4427-7F6F3B431CDE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3" creationId="{629859B3-39A0-5D16-CD38-9205956BDFF3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5" creationId="{72C5AFAD-FA76-FE08-BCCE-53549B019ACB}"/>
          </ac:grpSpMkLst>
        </pc:grpChg>
        <pc:grpChg chg="add 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59" creationId="{885EDFD3-106A-DC6C-2F2F-FB36BA9FBCF8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0" creationId="{04958831-E9AD-B50F-790B-859848F7145F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1" creationId="{C1B68207-B2B5-A3CC-E86E-9C2A6E43F0B2}"/>
          </ac:grpSpMkLst>
        </pc:grp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8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9" creationId="{60911EF3-048D-482A-7A0F-CE84704E7E60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3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6" creationId="{6C025CCC-433D-2AF9-C832-D46214DA4B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7" creationId="{6AADD992-EF9C-76BE-8F94-FF4C3A5A85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8" creationId="{576B2528-707A-FFB5-7378-4D8133231058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9" creationId="{583FB122-66E9-38A5-C65D-0D5CD3A24B0C}"/>
          </ac:cxnSpMkLst>
        </pc:cxnChg>
        <pc:cxnChg chg="add mod">
          <ac:chgData name="Phillip Kaufman" userId="c001b2a046940d7c" providerId="LiveId" clId="{9EF190FB-2075-4375-A797-615516ED83A7}" dt="2024-06-06T07:12:04.189" v="1232" actId="21"/>
          <ac:cxnSpMkLst>
            <pc:docMk/>
            <pc:sldMk cId="699723991" sldId="1004"/>
            <ac:cxnSpMk id="22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6" creationId="{8C03F86B-8FAC-2BE8-1C80-C7D32FEE4434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8" creationId="{AF5A14F4-2A5B-F178-5B97-47A4EED7B123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9" creationId="{382D2016-279F-AEF7-3FB6-36F37598F06F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0" creationId="{073A2B21-E476-DF6F-8AC0-E757D8C31C56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4" creationId="{D8EFF7A7-DA86-3A7F-2C88-14270D8C0969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5" creationId="{E2AAE09F-6B0F-F27E-31D6-F11956F762F1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9" creationId="{BCAC794B-7DA1-D66E-63EF-BAF20194B83B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40" creationId="{9EFF6DC9-FAFC-C9DC-EE3E-763CA95674C3}"/>
          </ac:cxnSpMkLst>
        </pc:cxnChg>
        <pc:cxnChg chg="mod">
          <ac:chgData name="Phillip Kaufman" userId="c001b2a046940d7c" providerId="LiveId" clId="{9EF190FB-2075-4375-A797-615516ED83A7}" dt="2024-06-06T07:12:15.404" v="1233" actId="478"/>
          <ac:cxnSpMkLst>
            <pc:docMk/>
            <pc:sldMk cId="699723991" sldId="1004"/>
            <ac:cxnSpMk id="44" creationId="{F089D87F-5F3A-A073-E457-064CD7740AB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6" creationId="{9F385018-602F-7458-04E1-FEADA094866D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7" creationId="{35AD74F1-6129-107F-BACF-DC3E021E3A9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8" creationId="{0DD820CC-B6FF-9429-4FD4-EFA1B5CBA24B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2" creationId="{ADACFF63-6F63-5AD7-14AC-9CA7C06FCFDE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3" creationId="{552FEE6F-97B0-D407-1AC3-D345BFA1EE6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7" creationId="{BE2D7DC1-7BE2-2A81-5E56-C37CFD5269A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8" creationId="{1510B27C-B0E4-8539-07DE-1456560E90C7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2" creationId="{6AADD992-EF9C-76BE-8F94-FF4C3A5A85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3" creationId="{576B2528-707A-FFB5-7378-4D8133231058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4" creationId="{583FB122-66E9-38A5-C65D-0D5CD3A24B0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5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7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0" creationId="{6C025CCC-433D-2AF9-C832-D46214DA4B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4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5" creationId="{60911EF3-048D-482A-7A0F-CE84704E7E60}"/>
          </ac:cxnSpMkLst>
        </pc:cxnChg>
      </pc:sldChg>
      <pc:sldChg chg="add del">
        <pc:chgData name="Phillip Kaufman" userId="c001b2a046940d7c" providerId="LiveId" clId="{9EF190FB-2075-4375-A797-615516ED83A7}" dt="2024-06-06T08:41:36.361" v="1434"/>
        <pc:sldMkLst>
          <pc:docMk/>
          <pc:sldMk cId="3692229161" sldId="1005"/>
        </pc:sldMkLst>
      </pc:sldChg>
      <pc:sldChg chg="addSp delSp modSp new mod">
        <pc:chgData name="Phillip Kaufman" userId="c001b2a046940d7c" providerId="LiveId" clId="{9EF190FB-2075-4375-A797-615516ED83A7}" dt="2024-06-11T07:00:31.204" v="5253" actId="1076"/>
        <pc:sldMkLst>
          <pc:docMk/>
          <pc:sldMk cId="4254315116" sldId="1005"/>
        </pc:sldMkLst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5" creationId="{7177D81B-56AF-219F-E177-E9E2F7AE58FD}"/>
          </ac:spMkLst>
        </pc:spChg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6" creationId="{AEE2CB60-6DC9-90CC-0388-8483B8D05D3E}"/>
          </ac:spMkLst>
        </pc:spChg>
        <pc:spChg chg="add mod">
          <ac:chgData name="Phillip Kaufman" userId="c001b2a046940d7c" providerId="LiveId" clId="{9EF190FB-2075-4375-A797-615516ED83A7}" dt="2024-06-11T06:03:27.968" v="4776" actId="1076"/>
          <ac:spMkLst>
            <pc:docMk/>
            <pc:sldMk cId="4254315116" sldId="1005"/>
            <ac:spMk id="8" creationId="{B62FF794-C233-1E88-C6F2-9212E72E1D29}"/>
          </ac:spMkLst>
        </pc:spChg>
        <pc:spChg chg="add mod">
          <ac:chgData name="Phillip Kaufman" userId="c001b2a046940d7c" providerId="LiveId" clId="{9EF190FB-2075-4375-A797-615516ED83A7}" dt="2024-06-11T06:59:33.862" v="5212" actId="1076"/>
          <ac:spMkLst>
            <pc:docMk/>
            <pc:sldMk cId="4254315116" sldId="1005"/>
            <ac:spMk id="9" creationId="{03F4D46C-A7A6-855E-4950-8DF8E069C397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0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6:09:20.792" v="4816" actId="1076"/>
          <ac:spMkLst>
            <pc:docMk/>
            <pc:sldMk cId="4254315116" sldId="1005"/>
            <ac:spMk id="11" creationId="{EBCD489B-7E92-42CE-1B26-6D7AB89F3CFA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2" creationId="{23A3B40B-709B-C5A1-4284-35FF74C4D0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8" creationId="{85F69CA9-F9F7-807F-8C80-23C821B153F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9" creationId="{975C57EC-20C8-ECD8-F112-C0F91983E6A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3" creationId="{7EDA7FCB-EE8C-74FC-2578-2404F2763D6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4" creationId="{DA6E7A52-AC72-54F1-66DA-1953E270FB4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5" creationId="{3C2AD0C6-ADA2-E422-59A1-F9174CC7EABC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6" creationId="{23143CC0-8F8A-DAF9-BA02-B9D54CD2046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9" creationId="{EE42FA6D-3698-22F3-6E7E-0BDA74D39ED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0" creationId="{DDA58992-8D73-D276-54FB-F7ACEBF192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1" creationId="{B28196DD-5BD6-E4EC-0C1E-3AC230623B30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3" creationId="{BA3EAFB8-C9A9-8264-1DD5-087BFB90A713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4" creationId="{08BC0119-7C36-9D83-8AA0-DACE5A60875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7" creationId="{11E4970E-F7B8-243C-A778-7BA294EFCDEA}"/>
          </ac:spMkLst>
        </pc:spChg>
        <pc:spChg chg="add mod">
          <ac:chgData name="Phillip Kaufman" userId="c001b2a046940d7c" providerId="LiveId" clId="{9EF190FB-2075-4375-A797-615516ED83A7}" dt="2024-06-11T06:08:47.479" v="4808" actId="1076"/>
          <ac:spMkLst>
            <pc:docMk/>
            <pc:sldMk cId="4254315116" sldId="1005"/>
            <ac:spMk id="70" creationId="{5EDF6B75-48DB-0E0B-D2CD-C86A9B500067}"/>
          </ac:spMkLst>
        </pc:spChg>
        <pc:spChg chg="add mod">
          <ac:chgData name="Phillip Kaufman" userId="c001b2a046940d7c" providerId="LiveId" clId="{9EF190FB-2075-4375-A797-615516ED83A7}" dt="2024-06-11T06:09:59.059" v="4831" actId="1076"/>
          <ac:spMkLst>
            <pc:docMk/>
            <pc:sldMk cId="4254315116" sldId="1005"/>
            <ac:spMk id="71" creationId="{7E0F927C-7168-8058-BC73-C9291865E3F0}"/>
          </ac:spMkLst>
        </pc:spChg>
        <pc:spChg chg="add mod">
          <ac:chgData name="Phillip Kaufman" userId="c001b2a046940d7c" providerId="LiveId" clId="{9EF190FB-2075-4375-A797-615516ED83A7}" dt="2024-06-11T06:10:03.681" v="4832" actId="1076"/>
          <ac:spMkLst>
            <pc:docMk/>
            <pc:sldMk cId="4254315116" sldId="1005"/>
            <ac:spMk id="72" creationId="{79325BF5-CAE3-74A1-ACAF-D41525E49EB7}"/>
          </ac:spMkLst>
        </pc:spChg>
        <pc:spChg chg="add mod">
          <ac:chgData name="Phillip Kaufman" userId="c001b2a046940d7c" providerId="LiveId" clId="{9EF190FB-2075-4375-A797-615516ED83A7}" dt="2024-06-11T06:09:47.990" v="4826" actId="1076"/>
          <ac:spMkLst>
            <pc:docMk/>
            <pc:sldMk cId="4254315116" sldId="1005"/>
            <ac:spMk id="73" creationId="{F0A55ECD-7F70-9DF8-C73F-478D07129BBA}"/>
          </ac:spMkLst>
        </pc:spChg>
        <pc:spChg chg="add mod">
          <ac:chgData name="Phillip Kaufman" userId="c001b2a046940d7c" providerId="LiveId" clId="{9EF190FB-2075-4375-A797-615516ED83A7}" dt="2024-06-11T06:10:07.816" v="4833" actId="1076"/>
          <ac:spMkLst>
            <pc:docMk/>
            <pc:sldMk cId="4254315116" sldId="1005"/>
            <ac:spMk id="76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1T06:38:18.611" v="4840"/>
          <ac:spMkLst>
            <pc:docMk/>
            <pc:sldMk cId="4254315116" sldId="1005"/>
            <ac:spMk id="81" creationId="{AE837949-632E-83E2-2E8F-8FFAB7D84C1F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2" creationId="{FB9850DC-ADE3-01A5-5F64-4E52E11E96C8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3" creationId="{8508D4B0-21E8-D965-7BE4-86517188A692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4" creationId="{B343DD53-2B1B-7D8D-47B6-1EC792ABF24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5" creationId="{F5B5339D-D6E1-B0D3-DD1C-77EFFC983315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6" creationId="{660AAD00-4507-4B5B-488A-1CF98EF221B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7" creationId="{6465E645-64D5-5555-D690-2638BE984A31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8" creationId="{8A78A5D3-F14F-49AD-E18E-2BB5B0ED8339}"/>
          </ac:spMkLst>
        </pc:spChg>
        <pc:spChg chg="add mod">
          <ac:chgData name="Phillip Kaufman" userId="c001b2a046940d7c" providerId="LiveId" clId="{9EF190FB-2075-4375-A797-615516ED83A7}" dt="2024-06-11T06:51:07.482" v="5111" actId="20577"/>
          <ac:spMkLst>
            <pc:docMk/>
            <pc:sldMk cId="4254315116" sldId="1005"/>
            <ac:spMk id="89" creationId="{D203C4CF-8244-47C6-DCC6-A7880D56F99E}"/>
          </ac:spMkLst>
        </pc:spChg>
        <pc:spChg chg="add mod">
          <ac:chgData name="Phillip Kaufman" userId="c001b2a046940d7c" providerId="LiveId" clId="{9EF190FB-2075-4375-A797-615516ED83A7}" dt="2024-06-11T06:40:41.724" v="4888" actId="1076"/>
          <ac:spMkLst>
            <pc:docMk/>
            <pc:sldMk cId="4254315116" sldId="1005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2" creationId="{C1E4DB14-87A5-668C-B309-E1496A0EA828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3" creationId="{07035B8C-08ED-DB2D-0788-B689CAA9FEFB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5" creationId="{A0D73DFB-F7D2-C43A-FA80-4850E53411DA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6" creationId="{167EE712-4277-60B2-48F6-812D8B403898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7" creationId="{DC707FBF-89DF-6AD2-B800-42DE53709670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8" creationId="{60342DB1-A18C-2FB5-1879-A0CF618E1103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9" creationId="{A3ECEA1B-BF39-6AAA-CEA6-6C6FB2785733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1" creationId="{55D45BBC-2A47-D895-0F9C-4F663C7D03A6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2" creationId="{2251E17C-BBE9-04C7-70A2-C7E29541685D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4" creationId="{201F982F-F5B5-1E73-97B1-A50C1181AF8F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5" creationId="{0D13A75B-890D-7EC3-185C-798495F99DEE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6" creationId="{22E66FC6-75DC-866D-521C-3D5CAE8BA692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7" creationId="{A330F5C2-37FC-F106-EDF7-752F1F99CECC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8" creationId="{061FEA0A-98A1-0ABE-CAB1-8DC024D42DC6}"/>
          </ac:spMkLst>
        </pc:spChg>
        <pc:spChg chg="add del mod">
          <ac:chgData name="Phillip Kaufman" userId="c001b2a046940d7c" providerId="LiveId" clId="{9EF190FB-2075-4375-A797-615516ED83A7}" dt="2024-06-11T06:43:44.763" v="4890"/>
          <ac:spMkLst>
            <pc:docMk/>
            <pc:sldMk cId="4254315116" sldId="1005"/>
            <ac:spMk id="109" creationId="{704A0670-C46D-0070-E49E-BDBD0DF69169}"/>
          </ac:spMkLst>
        </pc:spChg>
        <pc:spChg chg="add mod">
          <ac:chgData name="Phillip Kaufman" userId="c001b2a046940d7c" providerId="LiveId" clId="{9EF190FB-2075-4375-A797-615516ED83A7}" dt="2024-06-11T07:00:26.290" v="5250" actId="1076"/>
          <ac:spMkLst>
            <pc:docMk/>
            <pc:sldMk cId="4254315116" sldId="1005"/>
            <ac:spMk id="110" creationId="{98A61C21-F102-CBFC-4762-3674ABFCEA40}"/>
          </ac:spMkLst>
        </pc:spChg>
        <pc:spChg chg="add del">
          <ac:chgData name="Phillip Kaufman" userId="c001b2a046940d7c" providerId="LiveId" clId="{9EF190FB-2075-4375-A797-615516ED83A7}" dt="2024-06-11T06:59:22.915" v="5204" actId="22"/>
          <ac:spMkLst>
            <pc:docMk/>
            <pc:sldMk cId="4254315116" sldId="1005"/>
            <ac:spMk id="112" creationId="{C8F1C2FB-8776-BA53-702F-9B9417F05880}"/>
          </ac:spMkLst>
        </pc:spChg>
        <pc:spChg chg="add mod">
          <ac:chgData name="Phillip Kaufman" userId="c001b2a046940d7c" providerId="LiveId" clId="{9EF190FB-2075-4375-A797-615516ED83A7}" dt="2024-06-11T07:00:31.204" v="5253" actId="1076"/>
          <ac:spMkLst>
            <pc:docMk/>
            <pc:sldMk cId="4254315116" sldId="1005"/>
            <ac:spMk id="113" creationId="{F9586D89-169C-E416-3DC9-BCF3BCD0B9CF}"/>
          </ac:spMkLst>
        </pc:spChg>
        <pc:grpChg chg="add mod">
          <ac:chgData name="Phillip Kaufman" userId="c001b2a046940d7c" providerId="LiveId" clId="{9EF190FB-2075-4375-A797-615516ED83A7}" dt="2024-06-11T03:17:08.279" v="4747"/>
          <ac:grpSpMkLst>
            <pc:docMk/>
            <pc:sldMk cId="4254315116" sldId="1005"/>
            <ac:grpSpMk id="4" creationId="{9101B03B-9273-77DB-49C8-124BB5A70114}"/>
          </ac:grpSpMkLst>
        </pc:grpChg>
        <pc:grpChg chg="add del mod">
          <ac:chgData name="Phillip Kaufman" userId="c001b2a046940d7c" providerId="LiveId" clId="{9EF190FB-2075-4375-A797-615516ED83A7}" dt="2024-06-11T06:37:54.096" v="4839" actId="478"/>
          <ac:grpSpMkLst>
            <pc:docMk/>
            <pc:sldMk cId="4254315116" sldId="1005"/>
            <ac:grpSpMk id="13" creationId="{8101A43C-DEE8-3A85-7978-F41C8151768B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4" creationId="{BE92A66F-747D-8D12-2F7F-FD1E926A1FF3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5" creationId="{A0420C71-AE81-94A2-E777-6166BA2CF544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6" creationId="{026D4431-54FD-351E-787C-240B00FD6F26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7" creationId="{CFF91E31-B381-BA47-4DFD-E6C2152C08AD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22" creationId="{71B3F523-F138-1D85-291E-9EF446203CF0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32" creationId="{7AEFD7EB-AC2D-AFA4-9182-768881F4DAF6}"/>
          </ac:grpSpMkLst>
        </pc:grpChg>
        <pc:grpChg chg="add mod">
          <ac:chgData name="Phillip Kaufman" userId="c001b2a046940d7c" providerId="LiveId" clId="{9EF190FB-2075-4375-A797-615516ED83A7}" dt="2024-06-11T06:39:40.589" v="4862"/>
          <ac:grpSpMkLst>
            <pc:docMk/>
            <pc:sldMk cId="4254315116" sldId="1005"/>
            <ac:grpSpMk id="91" creationId="{8D792417-FE94-06F1-344C-3045385E9D50}"/>
          </ac:grpSpMkLst>
        </pc:grpChg>
        <pc:grpChg chg="add mod">
          <ac:chgData name="Phillip Kaufman" userId="c001b2a046940d7c" providerId="LiveId" clId="{9EF190FB-2075-4375-A797-615516ED83A7}" dt="2024-06-11T06:39:45.188" v="4863"/>
          <ac:grpSpMkLst>
            <pc:docMk/>
            <pc:sldMk cId="4254315116" sldId="1005"/>
            <ac:grpSpMk id="100" creationId="{73B0B9D5-F637-EB46-DDF6-C8E5BFAEAF25}"/>
          </ac:grpSpMkLst>
        </pc:grpChg>
        <pc:cxnChg chg="mod">
          <ac:chgData name="Phillip Kaufman" userId="c001b2a046940d7c" providerId="LiveId" clId="{9EF190FB-2075-4375-A797-615516ED83A7}" dt="2024-06-11T03:17:08.279" v="4747"/>
          <ac:cxnSpMkLst>
            <pc:docMk/>
            <pc:sldMk cId="4254315116" sldId="1005"/>
            <ac:cxnSpMk id="7" creationId="{2AD3F3B7-EEFA-ED0A-4A09-4A93640C2D7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0" creationId="{3F3DE7A4-A9A9-8754-984A-E78BAB2A36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1" creationId="{E3D4D403-97CE-2491-9F7E-1A3DED07B305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7" creationId="{9147B498-FBA4-F19E-B8F1-63692A6DFDF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8" creationId="{61978EF8-2DF4-86A2-B9A4-B6E0933219A2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5" creationId="{8B8E643E-7B05-2880-DFCC-C9B024A0419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6" creationId="{01A955CD-7164-363E-A673-3E9A8AA09B5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8" creationId="{9C0F7FDE-3846-BB87-E636-338716CA3E7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9" creationId="{90EDFB09-7F45-884E-C0CD-DDAD58FAD74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0" creationId="{BF6EDF76-1BB9-A50F-5A7A-8BD74C12D21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1" creationId="{1EDC9C12-A984-9D73-103B-B2B1006769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2" creationId="{57A46873-86F6-D836-628E-3C8F392CFEE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3" creationId="{69AEC4BB-A5AC-F7D0-A764-1C738AFD0A3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4" creationId="{F2A23614-1626-357C-EF1F-F35B357A3C10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5" creationId="{089D8867-C526-6586-591F-6F0C7E60D62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6" creationId="{9D44E526-9CFE-0CD9-02E9-E5CFF3A630E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7" creationId="{250154E0-22CE-B88C-7B2F-2808BF9DDFD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8" creationId="{A89C10E9-89D8-E809-EC39-713ADAAFC0F5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9" creationId="{7C6E7C92-E427-EBC8-8DDA-12E358BE17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0" creationId="{C2619264-EE40-1217-0807-A847FF90ADD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1" creationId="{7351CD8E-00ED-D96F-629A-D4B9147FA2A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2" creationId="{CF5E5FA9-656F-AC1D-48A7-10E5F3C68EB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3" creationId="{E0806EB3-EB41-98B9-96B1-F9F7404FB40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4" creationId="{BA094224-CE3A-4B84-D8C8-0969D6EF036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5" creationId="{B32639CD-17B2-F4BD-92E6-627456DCBBE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6" creationId="{D2EBC3ED-6D04-AD31-4066-6DDD6A5561B9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7" creationId="{99BC8AF3-E45F-EDF2-69F4-BDAFCDBEB13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8" creationId="{4BACD357-F160-914D-334C-05F7F44060F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9" creationId="{3B86BF4E-1B59-E152-C896-266A9702E1ED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0" creationId="{C9162C29-B415-B978-2019-B3DB63051A9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1" creationId="{2ED127AA-9045-BD24-B6A3-9A51EB845E9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2" creationId="{C69E7FE0-FB8A-DB7F-3461-7B4D9E74A78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3" creationId="{A1C4D13E-F9AF-D5FE-2199-71CB53C87A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4" creationId="{9C26B63F-951A-3051-516D-6B4A6282602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5" creationId="{F9A5E290-90BE-C12E-56FF-C8FDEF50C1C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6" creationId="{0A6750C3-4173-AEDD-B77A-B9AB9BAC050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7" creationId="{4167657B-7FD4-8A17-304A-1AE4D84C816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8" creationId="{F8315966-E998-0F67-EA7D-3C239E3707D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9" creationId="{0B697366-BE3B-1725-10AE-3B48EE635D6F}"/>
          </ac:cxnSpMkLst>
        </pc:cxnChg>
        <pc:cxnChg chg="add mod">
          <ac:chgData name="Phillip Kaufman" userId="c001b2a046940d7c" providerId="LiveId" clId="{9EF190FB-2075-4375-A797-615516ED83A7}" dt="2024-06-11T06:10:24.881" v="4838" actId="14100"/>
          <ac:cxnSpMkLst>
            <pc:docMk/>
            <pc:sldMk cId="4254315116" sldId="1005"/>
            <ac:cxnSpMk id="74" creationId="{C0CB62C8-9004-9ED6-60A4-1E53DE6D77A3}"/>
          </ac:cxnSpMkLst>
        </pc:cxnChg>
        <pc:cxnChg chg="add mod">
          <ac:chgData name="Phillip Kaufman" userId="c001b2a046940d7c" providerId="LiveId" clId="{9EF190FB-2075-4375-A797-615516ED83A7}" dt="2024-06-11T06:10:14.051" v="4834" actId="14100"/>
          <ac:cxnSpMkLst>
            <pc:docMk/>
            <pc:sldMk cId="4254315116" sldId="1005"/>
            <ac:cxnSpMk id="75" creationId="{396C6584-EBC8-E937-45F9-D5EA0721141A}"/>
          </ac:cxnSpMkLst>
        </pc:cxnChg>
        <pc:cxnChg chg="mod">
          <ac:chgData name="Phillip Kaufman" userId="c001b2a046940d7c" providerId="LiveId" clId="{9EF190FB-2075-4375-A797-615516ED83A7}" dt="2024-06-11T06:39:40.589" v="4862"/>
          <ac:cxnSpMkLst>
            <pc:docMk/>
            <pc:sldMk cId="4254315116" sldId="1005"/>
            <ac:cxnSpMk id="94" creationId="{C12C5D9A-C427-2FDE-0B37-A1DA5A3C8A3D}"/>
          </ac:cxnSpMkLst>
        </pc:cxnChg>
        <pc:cxnChg chg="mod">
          <ac:chgData name="Phillip Kaufman" userId="c001b2a046940d7c" providerId="LiveId" clId="{9EF190FB-2075-4375-A797-615516ED83A7}" dt="2024-06-11T06:39:45.188" v="4863"/>
          <ac:cxnSpMkLst>
            <pc:docMk/>
            <pc:sldMk cId="4254315116" sldId="1005"/>
            <ac:cxnSpMk id="103" creationId="{F2B78B83-08D5-F564-B9A1-387C54591BDC}"/>
          </ac:cxnSpMkLst>
        </pc:cxnChg>
      </pc:sldChg>
      <pc:sldChg chg="addSp delSp modSp new mod">
        <pc:chgData name="Phillip Kaufman" userId="c001b2a046940d7c" providerId="LiveId" clId="{9EF190FB-2075-4375-A797-615516ED83A7}" dt="2024-06-08T01:39:25.533" v="1887" actId="1076"/>
        <pc:sldMkLst>
          <pc:docMk/>
          <pc:sldMk cId="845235480" sldId="1006"/>
        </pc:sldMkLst>
        <pc:spChg chg="add mod">
          <ac:chgData name="Phillip Kaufman" userId="c001b2a046940d7c" providerId="LiveId" clId="{9EF190FB-2075-4375-A797-615516ED83A7}" dt="2024-06-08T01:31:52.701" v="1778" actId="1076"/>
          <ac:spMkLst>
            <pc:docMk/>
            <pc:sldMk cId="845235480" sldId="1006"/>
            <ac:spMk id="4" creationId="{A1B5C3B5-BD29-6C86-12C0-2746B5994D2D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08T01:38:58.707" v="1881" actId="1076"/>
          <ac:spMkLst>
            <pc:docMk/>
            <pc:sldMk cId="845235480" sldId="1006"/>
            <ac:spMk id="6" creationId="{54FA12E8-C8B1-F175-CD80-5C52C82BBA81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7" creationId="{5FBA1FDD-20F5-8397-D08A-8518D590F6AC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8" creationId="{66BA66C6-2DE0-EBC1-692C-38EC8A1CB3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0" creationId="{B8273409-5A01-AC8A-0857-75B966A6E3C1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1" creationId="{1020B429-993E-A531-B1DA-187FD66D2D41}"/>
          </ac:spMkLst>
        </pc:spChg>
        <pc:spChg chg="add del">
          <ac:chgData name="Phillip Kaufman" userId="c001b2a046940d7c" providerId="LiveId" clId="{9EF190FB-2075-4375-A797-615516ED83A7}" dt="2024-06-08T01:21:15.967" v="1692" actId="22"/>
          <ac:spMkLst>
            <pc:docMk/>
            <pc:sldMk cId="845235480" sldId="1006"/>
            <ac:spMk id="13" creationId="{FF7F9341-96FB-3367-0031-6544F4F54F6F}"/>
          </ac:spMkLst>
        </pc:spChg>
        <pc:spChg chg="add mod">
          <ac:chgData name="Phillip Kaufman" userId="c001b2a046940d7c" providerId="LiveId" clId="{9EF190FB-2075-4375-A797-615516ED83A7}" dt="2024-06-08T01:36:22.592" v="1841" actId="1076"/>
          <ac:spMkLst>
            <pc:docMk/>
            <pc:sldMk cId="845235480" sldId="1006"/>
            <ac:spMk id="14" creationId="{A0AE6DF8-14D8-0F96-195C-117BF931F3C1}"/>
          </ac:spMkLst>
        </pc:spChg>
        <pc:spChg chg="add mod">
          <ac:chgData name="Phillip Kaufman" userId="c001b2a046940d7c" providerId="LiveId" clId="{9EF190FB-2075-4375-A797-615516ED83A7}" dt="2024-06-08T01:36:17.525" v="1840" actId="12789"/>
          <ac:spMkLst>
            <pc:docMk/>
            <pc:sldMk cId="845235480" sldId="1006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6" creationId="{01E9E0C1-B3C0-3F89-C25C-A52D262CCEE4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7" creationId="{A71B16D7-38D6-2B6D-04BA-0345B4DE80DB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18" creationId="{6C97A593-4DD5-A4F3-C66A-95831FFE10EC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19" creationId="{6E7BD33A-D5D9-3FB9-8829-8410F0E93628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20" creationId="{2F0FECD2-73DA-8EDC-ACF7-D7EDCC1E1343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21" creationId="{A674FA59-1FC5-9E14-77D6-CAF80E5F0E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1:32:31.102" v="1784"/>
          <ac:spMkLst>
            <pc:docMk/>
            <pc:sldMk cId="845235480" sldId="1006"/>
            <ac:spMk id="23" creationId="{69AA2F0C-9ACF-F27E-A922-7E79DC2A53E6}"/>
          </ac:spMkLst>
        </pc:spChg>
        <pc:spChg chg="add mod">
          <ac:chgData name="Phillip Kaufman" userId="c001b2a046940d7c" providerId="LiveId" clId="{9EF190FB-2075-4375-A797-615516ED83A7}" dt="2024-06-08T01:32:33.506" v="1785"/>
          <ac:spMkLst>
            <pc:docMk/>
            <pc:sldMk cId="845235480" sldId="1006"/>
            <ac:spMk id="24" creationId="{B2516524-ED7E-A4C9-B034-0CD61D4B0E31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5" creationId="{6D15861A-B35A-51BE-846B-B65FCA579829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6" creationId="{63AAD3A1-1FBB-4EF6-A78E-00AAA4869356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27" creationId="{AE16AAC0-2F1D-5877-84A9-A156866C92FC}"/>
          </ac:spMkLst>
        </pc:spChg>
        <pc:spChg chg="add mod">
          <ac:chgData name="Phillip Kaufman" userId="c001b2a046940d7c" providerId="LiveId" clId="{9EF190FB-2075-4375-A797-615516ED83A7}" dt="2024-06-08T01:39:05.080" v="1883" actId="1076"/>
          <ac:spMkLst>
            <pc:docMk/>
            <pc:sldMk cId="845235480" sldId="1006"/>
            <ac:spMk id="28" creationId="{271050EA-31F5-08A2-5E74-1AEB488878A2}"/>
          </ac:spMkLst>
        </pc:spChg>
        <pc:grpChg chg="add mod">
          <ac:chgData name="Phillip Kaufman" userId="c001b2a046940d7c" providerId="LiveId" clId="{9EF190FB-2075-4375-A797-615516ED83A7}" dt="2024-06-08T01:35:46.514" v="1820" actId="164"/>
          <ac:grpSpMkLst>
            <pc:docMk/>
            <pc:sldMk cId="845235480" sldId="1006"/>
            <ac:grpSpMk id="31" creationId="{2FF36689-9A02-943D-D99A-E4FC8198306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2" creationId="{ED337234-B836-2017-D9F1-2042F97DEBC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3" creationId="{AC4F7E47-CB42-8539-289D-FE6A33CB7B4C}"/>
          </ac:grpSpMkLst>
        </pc:grpChg>
        <pc:cxnChg chg="add mod">
          <ac:chgData name="Phillip Kaufman" userId="c001b2a046940d7c" providerId="LiveId" clId="{9EF190FB-2075-4375-A797-615516ED83A7}" dt="2024-06-08T01:35:25.580" v="1816" actId="692"/>
          <ac:cxnSpMkLst>
            <pc:docMk/>
            <pc:sldMk cId="845235480" sldId="1006"/>
            <ac:cxnSpMk id="30" creationId="{883071F0-5EB1-512A-5677-C7F8A219F1A4}"/>
          </ac:cxnSpMkLst>
        </pc:cxnChg>
      </pc:sldChg>
      <pc:sldChg chg="new del">
        <pc:chgData name="Phillip Kaufman" userId="c001b2a046940d7c" providerId="LiveId" clId="{9EF190FB-2075-4375-A797-615516ED83A7}" dt="2024-06-06T19:48:51.189" v="1658" actId="680"/>
        <pc:sldMkLst>
          <pc:docMk/>
          <pc:sldMk cId="887286282" sldId="1006"/>
        </pc:sldMkLst>
      </pc:sldChg>
      <pc:sldChg chg="addSp modSp new">
        <pc:chgData name="Phillip Kaufman" userId="c001b2a046940d7c" providerId="LiveId" clId="{9EF190FB-2075-4375-A797-615516ED83A7}" dt="2024-06-08T02:19:01.456" v="1890"/>
        <pc:sldMkLst>
          <pc:docMk/>
          <pc:sldMk cId="508250628" sldId="1007"/>
        </pc:sldMkLst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4" creationId="{01247CA3-9FA1-A4E6-174B-9E02695E834B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5" creationId="{6C8F20E2-7F1B-0C53-2E6F-53BBD674D2A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6" creationId="{FE9DE49A-2ED7-7CF0-D228-1284B6C2E8E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7" creationId="{0CD14A07-EBF5-A9EF-2304-0CCA5B4A6260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8" creationId="{C483C5C8-2BD7-3623-164F-F82F3CFCA46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9" creationId="{F6EBF2E8-9D7C-BC2F-D474-70335C1D430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0" creationId="{082B3F31-C013-4A92-7680-73CFD19D2081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1" creationId="{A64FE3E4-D61D-9496-2B3E-E1D92C707E33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2" creationId="{12183A34-CC9A-9F19-A5A0-8BB52269C0A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3" creationId="{119BE5CC-B2C5-0E12-6ECE-82745D7398A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4" creationId="{98EBCC33-411C-FF30-96D3-23403D8DF8C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5" creationId="{214A66D4-E367-460A-F5CF-2D95C8382252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6" creationId="{7A31BFEC-6C2A-C7D0-145A-DDC8F1520F7A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7" creationId="{76BB528B-FBDF-027F-E50A-7F05FEE05399}"/>
          </ac:spMkLst>
        </pc:spChg>
      </pc:sldChg>
      <pc:sldChg chg="addSp delSp modSp new mod ord">
        <pc:chgData name="Phillip Kaufman" userId="c001b2a046940d7c" providerId="LiveId" clId="{9EF190FB-2075-4375-A797-615516ED83A7}" dt="2024-06-13T18:44:44.057" v="8131" actId="20577"/>
        <pc:sldMkLst>
          <pc:docMk/>
          <pc:sldMk cId="2053236850" sldId="1008"/>
        </pc:sldMkLst>
        <pc:spChg chg="mod">
          <ac:chgData name="Phillip Kaufman" userId="c001b2a046940d7c" providerId="LiveId" clId="{9EF190FB-2075-4375-A797-615516ED83A7}" dt="2024-06-09T07:22:02.811" v="2176" actId="1076"/>
          <ac:spMkLst>
            <pc:docMk/>
            <pc:sldMk cId="2053236850" sldId="1008"/>
            <ac:spMk id="2" creationId="{5B7ADF25-E82D-FBA6-C7F8-B7B445291B10}"/>
          </ac:spMkLst>
        </pc:spChg>
        <pc:spChg chg="mod">
          <ac:chgData name="Phillip Kaufman" userId="c001b2a046940d7c" providerId="LiveId" clId="{9EF190FB-2075-4375-A797-615516ED83A7}" dt="2024-06-09T07:23:19.574" v="2192" actId="1076"/>
          <ac:spMkLst>
            <pc:docMk/>
            <pc:sldMk cId="2053236850" sldId="1008"/>
            <ac:spMk id="5" creationId="{DD65A29B-FDC7-22C9-F711-8816923D8BFD}"/>
          </ac:spMkLst>
        </pc:spChg>
        <pc:spChg chg="mod">
          <ac:chgData name="Phillip Kaufman" userId="c001b2a046940d7c" providerId="LiveId" clId="{9EF190FB-2075-4375-A797-615516ED83A7}" dt="2024-06-09T07:23:22.517" v="2193" actId="1076"/>
          <ac:spMkLst>
            <pc:docMk/>
            <pc:sldMk cId="2053236850" sldId="1008"/>
            <ac:spMk id="6" creationId="{7AB08C9B-FD0E-AECD-AB7D-BF72C2DE1ED5}"/>
          </ac:spMkLst>
        </pc:spChg>
        <pc:spChg chg="add mod">
          <ac:chgData name="Phillip Kaufman" userId="c001b2a046940d7c" providerId="LiveId" clId="{9EF190FB-2075-4375-A797-615516ED83A7}" dt="2024-06-09T07:23:06.801" v="2189" actId="1076"/>
          <ac:spMkLst>
            <pc:docMk/>
            <pc:sldMk cId="2053236850" sldId="1008"/>
            <ac:spMk id="8" creationId="{8D1CE53A-E2E6-7591-D3BA-B11C76A6D534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9" creationId="{FC7C320C-0DC8-84C1-F8D3-5F32538AB54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0" creationId="{6343F8F7-F19E-852C-1389-83465509E9FA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1" creationId="{870716D5-109B-CA5A-1D86-098706285D9B}"/>
          </ac:spMkLst>
        </pc:spChg>
        <pc:spChg chg="add mod">
          <ac:chgData name="Phillip Kaufman" userId="c001b2a046940d7c" providerId="LiveId" clId="{9EF190FB-2075-4375-A797-615516ED83A7}" dt="2024-06-09T07:22:10.599" v="2177" actId="1076"/>
          <ac:spMkLst>
            <pc:docMk/>
            <pc:sldMk cId="2053236850" sldId="1008"/>
            <ac:spMk id="12" creationId="{77B9CA48-0B0B-E89B-1876-353F3C43E0B0}"/>
          </ac:spMkLst>
        </pc:spChg>
        <pc:spChg chg="add del mod">
          <ac:chgData name="Phillip Kaufman" userId="c001b2a046940d7c" providerId="LiveId" clId="{9EF190FB-2075-4375-A797-615516ED83A7}" dt="2024-06-09T07:26:51.096" v="2417" actId="20577"/>
          <ac:spMkLst>
            <pc:docMk/>
            <pc:sldMk cId="2053236850" sldId="1008"/>
            <ac:spMk id="14" creationId="{6A38F834-C5C6-0E5A-BD22-F4A13BBBE785}"/>
          </ac:spMkLst>
        </pc:spChg>
        <pc:spChg chg="add del mod">
          <ac:chgData name="Phillip Kaufman" userId="c001b2a046940d7c" providerId="LiveId" clId="{9EF190FB-2075-4375-A797-615516ED83A7}" dt="2024-06-09T07:20:24.736" v="2119" actId="478"/>
          <ac:spMkLst>
            <pc:docMk/>
            <pc:sldMk cId="2053236850" sldId="1008"/>
            <ac:spMk id="15" creationId="{197CA5A6-0063-79D2-D4ED-822274A2A735}"/>
          </ac:spMkLst>
        </pc:spChg>
        <pc:spChg chg="add mod">
          <ac:chgData name="Phillip Kaufman" userId="c001b2a046940d7c" providerId="LiveId" clId="{9EF190FB-2075-4375-A797-615516ED83A7}" dt="2024-06-09T07:23:05.175" v="2187" actId="1076"/>
          <ac:spMkLst>
            <pc:docMk/>
            <pc:sldMk cId="2053236850" sldId="1008"/>
            <ac:spMk id="16" creationId="{1152F7DD-0CA7-2259-0E40-CC18B72F31BE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7" creationId="{9D839635-0EC0-5AC5-3AB1-49A7244F0C9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8" creationId="{BE7B0BF5-B900-7328-077A-BCCD4125D424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9" creationId="{9E38E986-A8A4-EE1E-12E3-A334F9523C87}"/>
          </ac:spMkLst>
        </pc:spChg>
        <pc:spChg chg="add del mod">
          <ac:chgData name="Phillip Kaufman" userId="c001b2a046940d7c" providerId="LiveId" clId="{9EF190FB-2075-4375-A797-615516ED83A7}" dt="2024-06-09T07:20:58.882" v="2125" actId="478"/>
          <ac:spMkLst>
            <pc:docMk/>
            <pc:sldMk cId="2053236850" sldId="1008"/>
            <ac:spMk id="20" creationId="{63DF7CC2-EA39-342A-71B5-74954EFACB09}"/>
          </ac:spMkLst>
        </pc:spChg>
        <pc:spChg chg="add mod">
          <ac:chgData name="Phillip Kaufman" userId="c001b2a046940d7c" providerId="LiveId" clId="{9EF190FB-2075-4375-A797-615516ED83A7}" dt="2024-06-09T07:22:20.241" v="2180" actId="1076"/>
          <ac:spMkLst>
            <pc:docMk/>
            <pc:sldMk cId="2053236850" sldId="1008"/>
            <ac:spMk id="21" creationId="{1C06BA5C-C0AA-B52C-AB6A-E7CA776505B5}"/>
          </ac:spMkLst>
        </pc:spChg>
        <pc:spChg chg="add mod">
          <ac:chgData name="Phillip Kaufman" userId="c001b2a046940d7c" providerId="LiveId" clId="{9EF190FB-2075-4375-A797-615516ED83A7}" dt="2024-06-09T07:20:50.522" v="2122" actId="1076"/>
          <ac:spMkLst>
            <pc:docMk/>
            <pc:sldMk cId="2053236850" sldId="1008"/>
            <ac:spMk id="22" creationId="{58D0C818-CD0C-6153-02AD-FD308E5F029C}"/>
          </ac:spMkLst>
        </pc:spChg>
        <pc:spChg chg="add mod">
          <ac:chgData name="Phillip Kaufman" userId="c001b2a046940d7c" providerId="LiveId" clId="{9EF190FB-2075-4375-A797-615516ED83A7}" dt="2024-06-13T18:44:44.057" v="8131" actId="20577"/>
          <ac:spMkLst>
            <pc:docMk/>
            <pc:sldMk cId="2053236850" sldId="1008"/>
            <ac:spMk id="25" creationId="{528190CC-30ED-4B2C-346B-3F3862B375A7}"/>
          </ac:spMkLst>
        </pc:spChg>
        <pc:spChg chg="add del mod">
          <ac:chgData name="Phillip Kaufman" userId="c001b2a046940d7c" providerId="LiveId" clId="{9EF190FB-2075-4375-A797-615516ED83A7}" dt="2024-06-09T07:23:55.241" v="2206"/>
          <ac:spMkLst>
            <pc:docMk/>
            <pc:sldMk cId="2053236850" sldId="1008"/>
            <ac:spMk id="26" creationId="{7C58F288-056D-6427-0064-8F5F71E81346}"/>
          </ac:spMkLst>
        </pc:spChg>
        <pc:spChg chg="add mod">
          <ac:chgData name="Phillip Kaufman" userId="c001b2a046940d7c" providerId="LiveId" clId="{9EF190FB-2075-4375-A797-615516ED83A7}" dt="2024-06-09T07:27:06.850" v="2422" actId="1076"/>
          <ac:spMkLst>
            <pc:docMk/>
            <pc:sldMk cId="2053236850" sldId="1008"/>
            <ac:spMk id="31" creationId="{B706E267-8458-E487-FEBC-E1EC3EEA53F9}"/>
          </ac:spMkLst>
        </pc:spChg>
        <pc:grpChg chg="add mod">
          <ac:chgData name="Phillip Kaufman" userId="c001b2a046940d7c" providerId="LiveId" clId="{9EF190FB-2075-4375-A797-615516ED83A7}" dt="2024-06-09T07:22:51.174" v="2184"/>
          <ac:grpSpMkLst>
            <pc:docMk/>
            <pc:sldMk cId="2053236850" sldId="1008"/>
            <ac:grpSpMk id="4" creationId="{A7F0FAEA-ADC6-0D28-2A41-68E6321BAC76}"/>
          </ac:grpSpMkLst>
        </pc:grpChg>
        <pc:cxnChg chg="mod">
          <ac:chgData name="Phillip Kaufman" userId="c001b2a046940d7c" providerId="LiveId" clId="{9EF190FB-2075-4375-A797-615516ED83A7}" dt="2024-06-09T07:24:40.207" v="2225" actId="1035"/>
          <ac:cxnSpMkLst>
            <pc:docMk/>
            <pc:sldMk cId="2053236850" sldId="1008"/>
            <ac:cxnSpMk id="7" creationId="{66433338-77ED-02A0-12BB-3A361DD9D7CA}"/>
          </ac:cxnSpMkLst>
        </pc:cxnChg>
        <pc:cxnChg chg="add mod">
          <ac:chgData name="Phillip Kaufman" userId="c001b2a046940d7c" providerId="LiveId" clId="{9EF190FB-2075-4375-A797-615516ED83A7}" dt="2024-06-09T07:22:10.599" v="2177" actId="1076"/>
          <ac:cxnSpMkLst>
            <pc:docMk/>
            <pc:sldMk cId="2053236850" sldId="1008"/>
            <ac:cxnSpMk id="13" creationId="{8906FC25-D53D-95A4-BB8A-57DCD6B9D396}"/>
          </ac:cxnSpMkLst>
        </pc:cxnChg>
        <pc:cxnChg chg="add del mod">
          <ac:chgData name="Phillip Kaufman" userId="c001b2a046940d7c" providerId="LiveId" clId="{9EF190FB-2075-4375-A797-615516ED83A7}" dt="2024-06-09T07:23:15.883" v="2191" actId="478"/>
          <ac:cxnSpMkLst>
            <pc:docMk/>
            <pc:sldMk cId="2053236850" sldId="1008"/>
            <ac:cxnSpMk id="23" creationId="{ABBB805E-1F6D-0E35-444E-7A1C72F106AE}"/>
          </ac:cxnSpMkLst>
        </pc:cxnChg>
        <pc:cxnChg chg="add mod">
          <ac:chgData name="Phillip Kaufman" userId="c001b2a046940d7c" providerId="LiveId" clId="{9EF190FB-2075-4375-A797-615516ED83A7}" dt="2024-06-09T07:24:46.195" v="2234" actId="1035"/>
          <ac:cxnSpMkLst>
            <pc:docMk/>
            <pc:sldMk cId="2053236850" sldId="1008"/>
            <ac:cxnSpMk id="27" creationId="{BE3EFC2E-D157-6D10-B9A1-97E5446BBCBB}"/>
          </ac:cxnSpMkLst>
        </pc:cxnChg>
        <pc:cxnChg chg="add mod">
          <ac:chgData name="Phillip Kaufman" userId="c001b2a046940d7c" providerId="LiveId" clId="{9EF190FB-2075-4375-A797-615516ED83A7}" dt="2024-06-09T07:27:04.391" v="2421" actId="14100"/>
          <ac:cxnSpMkLst>
            <pc:docMk/>
            <pc:sldMk cId="2053236850" sldId="1008"/>
            <ac:cxnSpMk id="30" creationId="{853FDA65-AE88-E482-9C45-D7019520C017}"/>
          </ac:cxnSpMkLst>
        </pc:cxnChg>
      </pc:sldChg>
      <pc:sldChg chg="new del">
        <pc:chgData name="Phillip Kaufman" userId="c001b2a046940d7c" providerId="LiveId" clId="{9EF190FB-2075-4375-A797-615516ED83A7}" dt="2024-06-08T02:25:10.643" v="1893" actId="47"/>
        <pc:sldMkLst>
          <pc:docMk/>
          <pc:sldMk cId="2058984103" sldId="1009"/>
        </pc:sldMkLst>
      </pc:sldChg>
      <pc:sldChg chg="add del">
        <pc:chgData name="Phillip Kaufman" userId="c001b2a046940d7c" providerId="LiveId" clId="{9EF190FB-2075-4375-A797-615516ED83A7}" dt="2024-06-08T02:34:55.057" v="1991" actId="47"/>
        <pc:sldMkLst>
          <pc:docMk/>
          <pc:sldMk cId="2297960679" sldId="1009"/>
        </pc:sldMkLst>
      </pc:sldChg>
      <pc:sldChg chg="addSp delSp modSp add mod ord">
        <pc:chgData name="Phillip Kaufman" userId="c001b2a046940d7c" providerId="LiveId" clId="{9EF190FB-2075-4375-A797-615516ED83A7}" dt="2024-06-11T02:50:29.168" v="4285" actId="1076"/>
        <pc:sldMkLst>
          <pc:docMk/>
          <pc:sldMk cId="2403528201" sldId="1010"/>
        </pc:sldMkLst>
        <pc:spChg chg="del">
          <ac:chgData name="Phillip Kaufman" userId="c001b2a046940d7c" providerId="LiveId" clId="{9EF190FB-2075-4375-A797-615516ED83A7}" dt="2024-06-08T02:29:08.216" v="1934" actId="478"/>
          <ac:spMkLst>
            <pc:docMk/>
            <pc:sldMk cId="2403528201" sldId="1010"/>
            <ac:spMk id="4" creationId="{A1B5C3B5-BD29-6C86-12C0-2746B5994D2D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5" creationId="{3F3A700A-72B8-D424-588C-2CFEE7D249BA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6" creationId="{54FA12E8-C8B1-F175-CD80-5C52C82BBA81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7" creationId="{5FBA1FDD-20F5-8397-D08A-8518D590F6AC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8" creationId="{66BA66C6-2DE0-EBC1-692C-38EC8A1CB307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2" creationId="{DD1B2EBC-3CEF-57D7-6F07-66C6AD9C681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3" creationId="{8503FD0F-6E55-1415-3C49-212DFA2FFA68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4" creationId="{A0AE6DF8-14D8-0F96-195C-117BF931F3C1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8" creationId="{DE8D8BAD-A1A0-82B1-9E37-2340858D503F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19" creationId="{6E7BD33A-D5D9-3FB9-8829-8410F0E93628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0" creationId="{C560D8AE-EDD2-0607-1E61-529A2CA92982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1" creationId="{A674FA59-1FC5-9E14-77D6-CAF80E5F0E07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3" creationId="{1F8A4792-CABC-B770-D979-D38912E112C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4" creationId="{F20A4258-BA4A-220C-2AC0-68EA6FC6EA83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5" creationId="{B80C85C4-8435-554C-917A-723D7D4920C5}"/>
          </ac:spMkLst>
        </pc:spChg>
        <pc:spChg chg="add del mod">
          <ac:chgData name="Phillip Kaufman" userId="c001b2a046940d7c" providerId="LiveId" clId="{9EF190FB-2075-4375-A797-615516ED83A7}" dt="2024-06-08T02:32:18.123" v="1966" actId="1076"/>
          <ac:spMkLst>
            <pc:docMk/>
            <pc:sldMk cId="2403528201" sldId="1010"/>
            <ac:spMk id="26" creationId="{7532E727-61C3-B553-60E9-F35ECAE122E4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7" creationId="{AE16AAC0-2F1D-5877-84A9-A156866C92FC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8" creationId="{271050EA-31F5-08A2-5E74-1AEB488878A2}"/>
          </ac:spMkLst>
        </pc:spChg>
        <pc:spChg chg="add mod">
          <ac:chgData name="Phillip Kaufman" userId="c001b2a046940d7c" providerId="LiveId" clId="{9EF190FB-2075-4375-A797-615516ED83A7}" dt="2024-06-08T02:33:35.532" v="1983" actId="404"/>
          <ac:spMkLst>
            <pc:docMk/>
            <pc:sldMk cId="2403528201" sldId="1010"/>
            <ac:spMk id="29" creationId="{EB623DCF-D5DF-972B-C42D-D25501D19CB7}"/>
          </ac:spMkLst>
        </pc:spChg>
        <pc:spChg chg="add del mod">
          <ac:chgData name="Phillip Kaufman" userId="c001b2a046940d7c" providerId="LiveId" clId="{9EF190FB-2075-4375-A797-615516ED83A7}" dt="2024-06-08T02:30:10.077" v="1949" actId="1076"/>
          <ac:spMkLst>
            <pc:docMk/>
            <pc:sldMk cId="2403528201" sldId="1010"/>
            <ac:spMk id="31" creationId="{316A3B12-30EC-DC3B-A708-831299D2BF59}"/>
          </ac:spMkLst>
        </pc:spChg>
        <pc:spChg chg="add mod">
          <ac:chgData name="Phillip Kaufman" userId="c001b2a046940d7c" providerId="LiveId" clId="{9EF190FB-2075-4375-A797-615516ED83A7}" dt="2024-06-08T02:33:35.532" v="1983" actId="404"/>
          <ac:spMkLst>
            <pc:docMk/>
            <pc:sldMk cId="2403528201" sldId="1010"/>
            <ac:spMk id="34" creationId="{8A16FF79-89D9-7552-3180-27D50516AE2E}"/>
          </ac:spMkLst>
        </pc:spChg>
        <pc:spChg chg="add mod">
          <ac:chgData name="Phillip Kaufman" userId="c001b2a046940d7c" providerId="LiveId" clId="{9EF190FB-2075-4375-A797-615516ED83A7}" dt="2024-06-11T02:50:27.731" v="4282" actId="1076"/>
          <ac:spMkLst>
            <pc:docMk/>
            <pc:sldMk cId="2403528201" sldId="1010"/>
            <ac:spMk id="35" creationId="{27D524F3-211C-AEF0-4658-8BAA3310FF75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6" creationId="{62D690C2-3A3D-062C-0E67-2850E33E8C14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7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08T02:27:53.794" v="1917" actId="571"/>
          <ac:spMkLst>
            <pc:docMk/>
            <pc:sldMk cId="2403528201" sldId="1010"/>
            <ac:spMk id="38" creationId="{0FE487D1-6DB2-A207-0103-ABAE81BA5EB4}"/>
          </ac:spMkLst>
        </pc:spChg>
        <pc:spChg chg="add mod">
          <ac:chgData name="Phillip Kaufman" userId="c001b2a046940d7c" providerId="LiveId" clId="{9EF190FB-2075-4375-A797-615516ED83A7}" dt="2024-06-11T02:50:27.288" v="4281" actId="1076"/>
          <ac:spMkLst>
            <pc:docMk/>
            <pc:sldMk cId="2403528201" sldId="1010"/>
            <ac:spMk id="39" creationId="{1E8E0485-C95E-32DF-BC65-60DCC7597040}"/>
          </ac:spMkLst>
        </pc:spChg>
        <pc:spChg chg="add mod">
          <ac:chgData name="Phillip Kaufman" userId="c001b2a046940d7c" providerId="LiveId" clId="{9EF190FB-2075-4375-A797-615516ED83A7}" dt="2024-06-08T02:30:02.493" v="1946" actId="1076"/>
          <ac:spMkLst>
            <pc:docMk/>
            <pc:sldMk cId="2403528201" sldId="1010"/>
            <ac:spMk id="40" creationId="{62D690C2-3A3D-062C-0E67-2850E33E8C14}"/>
          </ac:spMkLst>
        </pc:spChg>
        <pc:spChg chg="add mod">
          <ac:chgData name="Phillip Kaufman" userId="c001b2a046940d7c" providerId="LiveId" clId="{9EF190FB-2075-4375-A797-615516ED83A7}" dt="2024-06-08T02:30:02.493" v="1946" actId="1076"/>
          <ac:spMkLst>
            <pc:docMk/>
            <pc:sldMk cId="2403528201" sldId="1010"/>
            <ac:spMk id="41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08T02:33:42.426" v="1986" actId="1076"/>
          <ac:spMkLst>
            <pc:docMk/>
            <pc:sldMk cId="2403528201" sldId="1010"/>
            <ac:spMk id="44" creationId="{1116DCED-3619-0083-6848-EC6EBD3ED48C}"/>
          </ac:spMkLst>
        </pc:spChg>
        <pc:spChg chg="add mod">
          <ac:chgData name="Phillip Kaufman" userId="c001b2a046940d7c" providerId="LiveId" clId="{9EF190FB-2075-4375-A797-615516ED83A7}" dt="2024-06-08T02:32:10.596" v="1963" actId="1076"/>
          <ac:spMkLst>
            <pc:docMk/>
            <pc:sldMk cId="2403528201" sldId="1010"/>
            <ac:spMk id="45" creationId="{DCA12AEC-B651-D013-080A-A037F51A8782}"/>
          </ac:spMkLst>
        </pc:spChg>
        <pc:spChg chg="add mod">
          <ac:chgData name="Phillip Kaufman" userId="c001b2a046940d7c" providerId="LiveId" clId="{9EF190FB-2075-4375-A797-615516ED83A7}" dt="2024-06-08T02:32:54.714" v="1970" actId="1076"/>
          <ac:spMkLst>
            <pc:docMk/>
            <pc:sldMk cId="2403528201" sldId="1010"/>
            <ac:spMk id="46" creationId="{0799B6BC-76BC-7B38-AA1A-889F65F615C3}"/>
          </ac:spMkLst>
        </pc:spChg>
        <pc:spChg chg="add mod">
          <ac:chgData name="Phillip Kaufman" userId="c001b2a046940d7c" providerId="LiveId" clId="{9EF190FB-2075-4375-A797-615516ED83A7}" dt="2024-06-08T02:33:42.749" v="1987" actId="1076"/>
          <ac:spMkLst>
            <pc:docMk/>
            <pc:sldMk cId="2403528201" sldId="1010"/>
            <ac:spMk id="47" creationId="{A2E670DE-4A84-E113-0ABA-5B5E1577E8CF}"/>
          </ac:spMkLst>
        </pc:spChg>
        <pc:spChg chg="add mod">
          <ac:chgData name="Phillip Kaufman" userId="c001b2a046940d7c" providerId="LiveId" clId="{9EF190FB-2075-4375-A797-615516ED83A7}" dt="2024-06-11T02:50:29.168" v="4285" actId="1076"/>
          <ac:spMkLst>
            <pc:docMk/>
            <pc:sldMk cId="2403528201" sldId="1010"/>
            <ac:spMk id="48" creationId="{6F29925D-8285-8233-8EEB-977A9A8F7AFD}"/>
          </ac:spMkLst>
        </pc:spChg>
        <pc:spChg chg="add mod">
          <ac:chgData name="Phillip Kaufman" userId="c001b2a046940d7c" providerId="LiveId" clId="{9EF190FB-2075-4375-A797-615516ED83A7}" dt="2024-06-08T02:33:05.438" v="1973" actId="1076"/>
          <ac:spMkLst>
            <pc:docMk/>
            <pc:sldMk cId="2403528201" sldId="1010"/>
            <ac:spMk id="49" creationId="{B9B349AF-B853-942B-BDBC-1F0C9353B436}"/>
          </ac:spMkLst>
        </pc:spChg>
        <pc:spChg chg="add mod">
          <ac:chgData name="Phillip Kaufman" userId="c001b2a046940d7c" providerId="LiveId" clId="{9EF190FB-2075-4375-A797-615516ED83A7}" dt="2024-06-08T02:33:08.802" v="1974" actId="1076"/>
          <ac:spMkLst>
            <pc:docMk/>
            <pc:sldMk cId="2403528201" sldId="1010"/>
            <ac:spMk id="50" creationId="{2D182E14-807D-95B6-13A6-4EC6337B75E1}"/>
          </ac:spMkLst>
        </pc:spChg>
        <pc:spChg chg="add mod">
          <ac:chgData name="Phillip Kaufman" userId="c001b2a046940d7c" providerId="LiveId" clId="{9EF190FB-2075-4375-A797-615516ED83A7}" dt="2024-06-11T02:50:28.039" v="4283" actId="1076"/>
          <ac:spMkLst>
            <pc:docMk/>
            <pc:sldMk cId="2403528201" sldId="1010"/>
            <ac:spMk id="51" creationId="{2CA6B8D3-28AC-2FE9-5D8B-79B2602AB7E0}"/>
          </ac:spMkLst>
        </pc:spChg>
        <pc:grpChg chg="add mod">
          <ac:chgData name="Phillip Kaufman" userId="c001b2a046940d7c" providerId="LiveId" clId="{9EF190FB-2075-4375-A797-615516ED83A7}" dt="2024-06-09T07:12:53.548" v="2092" actId="164"/>
          <ac:grpSpMkLst>
            <pc:docMk/>
            <pc:sldMk cId="2403528201" sldId="1010"/>
            <ac:grpSpMk id="4" creationId="{773FF221-42E7-F4AF-BD08-365A7530CAEC}"/>
          </ac:grpSpMkLst>
        </pc:grpChg>
        <pc:grpChg chg="del">
          <ac:chgData name="Phillip Kaufman" userId="c001b2a046940d7c" providerId="LiveId" clId="{9EF190FB-2075-4375-A797-615516ED83A7}" dt="2024-06-08T02:31:16.597" v="1952" actId="478"/>
          <ac:grpSpMkLst>
            <pc:docMk/>
            <pc:sldMk cId="2403528201" sldId="1010"/>
            <ac:grpSpMk id="32" creationId="{ED337234-B836-2017-D9F1-2042F97DEBC3}"/>
          </ac:grpSpMkLst>
        </pc:grpChg>
        <pc:grpChg chg="del">
          <ac:chgData name="Phillip Kaufman" userId="c001b2a046940d7c" providerId="LiveId" clId="{9EF190FB-2075-4375-A797-615516ED83A7}" dt="2024-06-08T02:25:50.577" v="1899" actId="478"/>
          <ac:grpSpMkLst>
            <pc:docMk/>
            <pc:sldMk cId="2403528201" sldId="1010"/>
            <ac:grpSpMk id="33" creationId="{AC4F7E47-CB42-8539-289D-FE6A33CB7B4C}"/>
          </ac:grpSpMkLst>
        </pc:grpChg>
        <pc:cxnChg chg="mod">
          <ac:chgData name="Phillip Kaufman" userId="c001b2a046940d7c" providerId="LiveId" clId="{9EF190FB-2075-4375-A797-615516ED83A7}" dt="2024-06-09T07:12:53.548" v="2092" actId="164"/>
          <ac:cxnSpMkLst>
            <pc:docMk/>
            <pc:sldMk cId="2403528201" sldId="1010"/>
            <ac:cxnSpMk id="30" creationId="{883071F0-5EB1-512A-5677-C7F8A219F1A4}"/>
          </ac:cxnSpMkLst>
        </pc:cxnChg>
      </pc:sldChg>
      <pc:sldChg chg="addSp delSp modSp add mod ord">
        <pc:chgData name="Phillip Kaufman" userId="c001b2a046940d7c" providerId="LiveId" clId="{9EF190FB-2075-4375-A797-615516ED83A7}" dt="2024-06-13T18:44:27.116" v="8126"/>
        <pc:sldMkLst>
          <pc:docMk/>
          <pc:sldMk cId="698116522" sldId="1011"/>
        </pc:sldMkLst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4" creationId="{6136F647-DF61-3996-2F4C-C2736A12C89E}"/>
          </ac:spMkLst>
        </pc:spChg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5" creationId="{B94B1AA0-8ABB-E55C-C293-33B7BE2AC581}"/>
          </ac:spMkLst>
        </pc:spChg>
        <pc:spChg chg="del mod">
          <ac:chgData name="Phillip Kaufman" userId="c001b2a046940d7c" providerId="LiveId" clId="{9EF190FB-2075-4375-A797-615516ED83A7}" dt="2024-06-08T02:44:41.906" v="2073" actId="478"/>
          <ac:spMkLst>
            <pc:docMk/>
            <pc:sldMk cId="698116522" sldId="1011"/>
            <ac:spMk id="7" creationId="{96DA9E65-A398-7997-B151-3D01D7656CDB}"/>
          </ac:spMkLst>
        </pc:spChg>
        <pc:spChg chg="mod">
          <ac:chgData name="Phillip Kaufman" userId="c001b2a046940d7c" providerId="LiveId" clId="{9EF190FB-2075-4375-A797-615516ED83A7}" dt="2024-06-08T02:45:17.309" v="2083" actId="1076"/>
          <ac:spMkLst>
            <pc:docMk/>
            <pc:sldMk cId="698116522" sldId="1011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08T02:45:22.008" v="2084" actId="465"/>
          <ac:spMkLst>
            <pc:docMk/>
            <pc:sldMk cId="698116522" sldId="1011"/>
            <ac:spMk id="9" creationId="{8D244007-3DA8-FC93-A596-DD4A97F86DCC}"/>
          </ac:spMkLst>
        </pc:spChg>
        <pc:spChg chg="add 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0" creationId="{073088C6-0C27-1324-A9F7-CFF64685283A}"/>
          </ac:spMkLst>
        </pc:spChg>
        <pc:spChg chg="add mod">
          <ac:chgData name="Phillip Kaufman" userId="c001b2a046940d7c" providerId="LiveId" clId="{9EF190FB-2075-4375-A797-615516ED83A7}" dt="2024-06-08T02:44:15.526" v="2066" actId="12789"/>
          <ac:spMkLst>
            <pc:docMk/>
            <pc:sldMk cId="698116522" sldId="1011"/>
            <ac:spMk id="11" creationId="{10362E86-6F33-EBD3-B973-96592F046160}"/>
          </ac:spMkLst>
        </pc:spChg>
        <pc:spChg chg="add mod">
          <ac:chgData name="Phillip Kaufman" userId="c001b2a046940d7c" providerId="LiveId" clId="{9EF190FB-2075-4375-A797-615516ED83A7}" dt="2024-06-08T02:44:10.797" v="2065" actId="12789"/>
          <ac:spMkLst>
            <pc:docMk/>
            <pc:sldMk cId="698116522" sldId="1011"/>
            <ac:spMk id="12" creationId="{3F55A87B-9CAA-1F46-8284-E8563EEE184A}"/>
          </ac:spMkLst>
        </pc:spChg>
        <pc:spChg chg="add mod">
          <ac:chgData name="Phillip Kaufman" userId="c001b2a046940d7c" providerId="LiveId" clId="{9EF190FB-2075-4375-A797-615516ED83A7}" dt="2024-06-08T02:44:55.209" v="2079" actId="1076"/>
          <ac:spMkLst>
            <pc:docMk/>
            <pc:sldMk cId="698116522" sldId="1011"/>
            <ac:spMk id="13" creationId="{B91EAACC-57BD-52B4-B115-D16838D09259}"/>
          </ac:spMkLst>
        </pc:spChg>
        <pc:spChg chg="mod">
          <ac:chgData name="Phillip Kaufman" userId="c001b2a046940d7c" providerId="LiveId" clId="{9EF190FB-2075-4375-A797-615516ED83A7}" dt="2024-06-08T02:45:33.899" v="2087" actId="1076"/>
          <ac:spMkLst>
            <pc:docMk/>
            <pc:sldMk cId="698116522" sldId="1011"/>
            <ac:spMk id="16" creationId="{76B99A21-FD3F-75BA-B4A8-FC4B8450FFD9}"/>
          </ac:spMkLst>
        </pc:spChg>
        <pc:spChg chg="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7" creationId="{3F41C9D4-F562-D2F7-8306-B1CCB2EE2953}"/>
          </ac:spMkLst>
        </pc:spChg>
        <pc:cxnChg chg="add mod">
          <ac:chgData name="Phillip Kaufman" userId="c001b2a046940d7c" providerId="LiveId" clId="{9EF190FB-2075-4375-A797-615516ED83A7}" dt="2024-06-08T02:41:48.935" v="2029"/>
          <ac:cxnSpMkLst>
            <pc:docMk/>
            <pc:sldMk cId="698116522" sldId="1011"/>
            <ac:cxnSpMk id="6" creationId="{154A8D10-BEFF-8559-6DBF-1F213EC03B6E}"/>
          </ac:cxnSpMkLst>
        </pc:cxnChg>
      </pc:sldChg>
      <pc:sldChg chg="addSp modSp new mod">
        <pc:chgData name="Phillip Kaufman" userId="c001b2a046940d7c" providerId="LiveId" clId="{9EF190FB-2075-4375-A797-615516ED83A7}" dt="2024-06-11T02:26:42.697" v="4275" actId="1076"/>
        <pc:sldMkLst>
          <pc:docMk/>
          <pc:sldMk cId="2044976697" sldId="1012"/>
        </pc:sldMkLst>
        <pc:spChg chg="add mod">
          <ac:chgData name="Phillip Kaufman" userId="c001b2a046940d7c" providerId="LiveId" clId="{9EF190FB-2075-4375-A797-615516ED83A7}" dt="2024-06-11T02:25:00.863" v="4257"/>
          <ac:spMkLst>
            <pc:docMk/>
            <pc:sldMk cId="2044976697" sldId="1012"/>
            <ac:spMk id="4" creationId="{219BB4F0-C992-06F0-8FEE-6D5164FEED06}"/>
          </ac:spMkLst>
        </pc:spChg>
        <pc:spChg chg="add mod">
          <ac:chgData name="Phillip Kaufman" userId="c001b2a046940d7c" providerId="LiveId" clId="{9EF190FB-2075-4375-A797-615516ED83A7}" dt="2024-06-11T02:21:23.922" v="4028" actId="20577"/>
          <ac:spMkLst>
            <pc:docMk/>
            <pc:sldMk cId="2044976697" sldId="1012"/>
            <ac:spMk id="5" creationId="{E0B3D587-0648-2E9C-7C37-35B08361D75D}"/>
          </ac:spMkLst>
        </pc:spChg>
        <pc:spChg chg="add mod">
          <ac:chgData name="Phillip Kaufman" userId="c001b2a046940d7c" providerId="LiveId" clId="{9EF190FB-2075-4375-A797-615516ED83A7}" dt="2024-06-11T02:24:05.458" v="4208" actId="1076"/>
          <ac:spMkLst>
            <pc:docMk/>
            <pc:sldMk cId="2044976697" sldId="1012"/>
            <ac:spMk id="6" creationId="{FE81DC58-ED1E-1ACD-A184-832F870615C3}"/>
          </ac:spMkLst>
        </pc:spChg>
        <pc:spChg chg="add mod">
          <ac:chgData name="Phillip Kaufman" userId="c001b2a046940d7c" providerId="LiveId" clId="{9EF190FB-2075-4375-A797-615516ED83A7}" dt="2024-06-11T02:26:42.697" v="4275" actId="1076"/>
          <ac:spMkLst>
            <pc:docMk/>
            <pc:sldMk cId="2044976697" sldId="1012"/>
            <ac:spMk id="7" creationId="{EEDB258E-7E9D-BE3B-9448-4B072E1EDFB9}"/>
          </ac:spMkLst>
        </pc:spChg>
        <pc:spChg chg="add mod">
          <ac:chgData name="Phillip Kaufman" userId="c001b2a046940d7c" providerId="LiveId" clId="{9EF190FB-2075-4375-A797-615516ED83A7}" dt="2024-06-11T02:24:16.413" v="4212" actId="571"/>
          <ac:spMkLst>
            <pc:docMk/>
            <pc:sldMk cId="2044976697" sldId="1012"/>
            <ac:spMk id="8" creationId="{7F4661FA-4442-BBC4-BAD7-BDB23A0812D0}"/>
          </ac:spMkLst>
        </pc:spChg>
      </pc:sldChg>
      <pc:sldChg chg="addSp modSp new mod">
        <pc:chgData name="Phillip Kaufman" userId="c001b2a046940d7c" providerId="LiveId" clId="{9EF190FB-2075-4375-A797-615516ED83A7}" dt="2024-06-10T02:02:36.560" v="3087" actId="1076"/>
        <pc:sldMkLst>
          <pc:docMk/>
          <pc:sldMk cId="1460411734" sldId="1013"/>
        </pc:sldMkLst>
        <pc:spChg chg="add mod">
          <ac:chgData name="Phillip Kaufman" userId="c001b2a046940d7c" providerId="LiveId" clId="{9EF190FB-2075-4375-A797-615516ED83A7}" dt="2024-06-10T01:32:42.585" v="2457" actId="1076"/>
          <ac:spMkLst>
            <pc:docMk/>
            <pc:sldMk cId="1460411734" sldId="1013"/>
            <ac:spMk id="4" creationId="{06B4EEDE-9289-7281-93A7-F7C0C59F17DC}"/>
          </ac:spMkLst>
        </pc:spChg>
        <pc:spChg chg="add mod">
          <ac:chgData name="Phillip Kaufman" userId="c001b2a046940d7c" providerId="LiveId" clId="{9EF190FB-2075-4375-A797-615516ED83A7}" dt="2024-06-10T02:02:36.560" v="3087" actId="1076"/>
          <ac:spMkLst>
            <pc:docMk/>
            <pc:sldMk cId="1460411734" sldId="1013"/>
            <ac:spMk id="5" creationId="{A04EB414-295C-4E03-04E7-66D9E64ECDAF}"/>
          </ac:spMkLst>
        </pc:spChg>
        <pc:spChg chg="add mod">
          <ac:chgData name="Phillip Kaufman" userId="c001b2a046940d7c" providerId="LiveId" clId="{9EF190FB-2075-4375-A797-615516ED83A7}" dt="2024-06-10T01:49:33.646" v="2857" actId="1076"/>
          <ac:spMkLst>
            <pc:docMk/>
            <pc:sldMk cId="1460411734" sldId="1013"/>
            <ac:spMk id="6" creationId="{03BAB6EB-D792-B03D-6365-633209080FA9}"/>
          </ac:spMkLst>
        </pc:spChg>
        <pc:spChg chg="add mod">
          <ac:chgData name="Phillip Kaufman" userId="c001b2a046940d7c" providerId="LiveId" clId="{9EF190FB-2075-4375-A797-615516ED83A7}" dt="2024-06-10T01:54:27.302" v="2912" actId="20577"/>
          <ac:spMkLst>
            <pc:docMk/>
            <pc:sldMk cId="1460411734" sldId="1013"/>
            <ac:spMk id="7" creationId="{C4BDB88C-35F5-CD13-58CE-0B93659BCD67}"/>
          </ac:spMkLst>
        </pc:spChg>
        <pc:spChg chg="add mod">
          <ac:chgData name="Phillip Kaufman" userId="c001b2a046940d7c" providerId="LiveId" clId="{9EF190FB-2075-4375-A797-615516ED83A7}" dt="2024-06-10T01:59:03.746" v="3045" actId="20577"/>
          <ac:spMkLst>
            <pc:docMk/>
            <pc:sldMk cId="1460411734" sldId="1013"/>
            <ac:spMk id="8" creationId="{3C8991C1-CB68-BCB1-A69C-0C5B96A9F033}"/>
          </ac:spMkLst>
        </pc:spChg>
        <pc:spChg chg="add mod">
          <ac:chgData name="Phillip Kaufman" userId="c001b2a046940d7c" providerId="LiveId" clId="{9EF190FB-2075-4375-A797-615516ED83A7}" dt="2024-06-10T02:02:15.751" v="3083" actId="1076"/>
          <ac:spMkLst>
            <pc:docMk/>
            <pc:sldMk cId="1460411734" sldId="1013"/>
            <ac:spMk id="9" creationId="{6A61FF8A-1322-B59E-B5E9-C9AC6A685217}"/>
          </ac:spMkLst>
        </pc:spChg>
      </pc:sldChg>
      <pc:sldChg chg="addSp delSp modSp new mod">
        <pc:chgData name="Phillip Kaufman" userId="c001b2a046940d7c" providerId="LiveId" clId="{9EF190FB-2075-4375-A797-615516ED83A7}" dt="2024-06-10T02:59:41.619" v="3496" actId="20577"/>
        <pc:sldMkLst>
          <pc:docMk/>
          <pc:sldMk cId="1847280701" sldId="1014"/>
        </pc:sldMkLst>
        <pc:spChg chg="add del">
          <ac:chgData name="Phillip Kaufman" userId="c001b2a046940d7c" providerId="LiveId" clId="{9EF190FB-2075-4375-A797-615516ED83A7}" dt="2024-06-10T02:02:45.169" v="3089" actId="22"/>
          <ac:spMkLst>
            <pc:docMk/>
            <pc:sldMk cId="1847280701" sldId="1014"/>
            <ac:spMk id="5" creationId="{75526750-DBF8-5771-ADA3-354A01F94459}"/>
          </ac:spMkLst>
        </pc:spChg>
        <pc:spChg chg="add mod">
          <ac:chgData name="Phillip Kaufman" userId="c001b2a046940d7c" providerId="LiveId" clId="{9EF190FB-2075-4375-A797-615516ED83A7}" dt="2024-06-10T02:23:34.275" v="3249" actId="20577"/>
          <ac:spMkLst>
            <pc:docMk/>
            <pc:sldMk cId="1847280701" sldId="1014"/>
            <ac:spMk id="6" creationId="{6AC09E77-C32B-56C2-EA80-0452A01D6FD7}"/>
          </ac:spMkLst>
        </pc:spChg>
        <pc:spChg chg="add mod">
          <ac:chgData name="Phillip Kaufman" userId="c001b2a046940d7c" providerId="LiveId" clId="{9EF190FB-2075-4375-A797-615516ED83A7}" dt="2024-06-10T02:44:35.333" v="3293" actId="20577"/>
          <ac:spMkLst>
            <pc:docMk/>
            <pc:sldMk cId="1847280701" sldId="1014"/>
            <ac:spMk id="7" creationId="{7CE3613B-FECE-FC26-0932-4C223B161C0C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8" creationId="{A8167D72-9644-0857-D4E3-1BC76865DA78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9" creationId="{77251ADD-6E9B-025A-C94E-12F74B963F29}"/>
          </ac:spMkLst>
        </pc:spChg>
        <pc:spChg chg="add mod">
          <ac:chgData name="Phillip Kaufman" userId="c001b2a046940d7c" providerId="LiveId" clId="{9EF190FB-2075-4375-A797-615516ED83A7}" dt="2024-06-10T02:56:49.312" v="3375" actId="1076"/>
          <ac:spMkLst>
            <pc:docMk/>
            <pc:sldMk cId="1847280701" sldId="1014"/>
            <ac:spMk id="10" creationId="{B6BD1D32-06C7-DD1A-586A-43704945BAD3}"/>
          </ac:spMkLst>
        </pc:spChg>
        <pc:spChg chg="add mod">
          <ac:chgData name="Phillip Kaufman" userId="c001b2a046940d7c" providerId="LiveId" clId="{9EF190FB-2075-4375-A797-615516ED83A7}" dt="2024-06-10T02:59:41.619" v="3496" actId="20577"/>
          <ac:spMkLst>
            <pc:docMk/>
            <pc:sldMk cId="1847280701" sldId="1014"/>
            <ac:spMk id="11" creationId="{1A75DC08-3DA8-B3E9-13A9-98D2614DDB37}"/>
          </ac:spMkLst>
        </pc:spChg>
      </pc:sldChg>
      <pc:sldChg chg="addSp modSp new mod">
        <pc:chgData name="Phillip Kaufman" userId="c001b2a046940d7c" providerId="LiveId" clId="{9EF190FB-2075-4375-A797-615516ED83A7}" dt="2024-06-10T03:09:34.251" v="3801" actId="20577"/>
        <pc:sldMkLst>
          <pc:docMk/>
          <pc:sldMk cId="3328217617" sldId="1015"/>
        </pc:sldMkLst>
        <pc:spChg chg="add mod">
          <ac:chgData name="Phillip Kaufman" userId="c001b2a046940d7c" providerId="LiveId" clId="{9EF190FB-2075-4375-A797-615516ED83A7}" dt="2024-06-10T02:59:45.160" v="3497" actId="1076"/>
          <ac:spMkLst>
            <pc:docMk/>
            <pc:sldMk cId="3328217617" sldId="1015"/>
            <ac:spMk id="4" creationId="{2DF004B3-BFBC-B7D0-96E5-E2439CA1C7FE}"/>
          </ac:spMkLst>
        </pc:spChg>
        <pc:spChg chg="add mod">
          <ac:chgData name="Phillip Kaufman" userId="c001b2a046940d7c" providerId="LiveId" clId="{9EF190FB-2075-4375-A797-615516ED83A7}" dt="2024-06-10T03:04:41.197" v="3689" actId="1076"/>
          <ac:spMkLst>
            <pc:docMk/>
            <pc:sldMk cId="3328217617" sldId="1015"/>
            <ac:spMk id="5" creationId="{FFBC9227-34E1-100C-1187-7672B354382D}"/>
          </ac:spMkLst>
        </pc:spChg>
        <pc:spChg chg="add mod">
          <ac:chgData name="Phillip Kaufman" userId="c001b2a046940d7c" providerId="LiveId" clId="{9EF190FB-2075-4375-A797-615516ED83A7}" dt="2024-06-10T03:09:34.251" v="3801" actId="20577"/>
          <ac:spMkLst>
            <pc:docMk/>
            <pc:sldMk cId="3328217617" sldId="1015"/>
            <ac:spMk id="6" creationId="{9EF1FF4A-C8F2-825F-345E-1E2B7FFEF2D4}"/>
          </ac:spMkLst>
        </pc:spChg>
      </pc:sldChg>
      <pc:sldChg chg="addSp delSp modSp add mod ord">
        <pc:chgData name="Phillip Kaufman" userId="c001b2a046940d7c" providerId="LiveId" clId="{9EF190FB-2075-4375-A797-615516ED83A7}" dt="2024-06-12T03:10:11.095" v="5497" actId="1076"/>
        <pc:sldMkLst>
          <pc:docMk/>
          <pc:sldMk cId="250564633" sldId="1016"/>
        </pc:sldMkLst>
        <pc:spChg chg="mod">
          <ac:chgData name="Phillip Kaufman" userId="c001b2a046940d7c" providerId="LiveId" clId="{9EF190FB-2075-4375-A797-615516ED83A7}" dt="2024-06-11T03:03:05.265" v="4470" actId="1076"/>
          <ac:spMkLst>
            <pc:docMk/>
            <pc:sldMk cId="250564633" sldId="1016"/>
            <ac:spMk id="4" creationId="{219BB4F0-C992-06F0-8FEE-6D5164FEED06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5" creationId="{E0B3D587-0648-2E9C-7C37-35B08361D75D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6" creationId="{FE81DC58-ED1E-1ACD-A184-832F870615C3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7" creationId="{EEDB258E-7E9D-BE3B-9448-4B072E1EDFB9}"/>
          </ac:spMkLst>
        </pc:spChg>
        <pc:spChg chg="add del mod">
          <ac:chgData name="Phillip Kaufman" userId="c001b2a046940d7c" providerId="LiveId" clId="{9EF190FB-2075-4375-A797-615516ED83A7}" dt="2024-06-11T03:12:03.113" v="4745" actId="207"/>
          <ac:spMkLst>
            <pc:docMk/>
            <pc:sldMk cId="250564633" sldId="1016"/>
            <ac:spMk id="8" creationId="{2EF797A0-37F4-0DD1-7117-F2AC883B051E}"/>
          </ac:spMkLst>
        </pc:spChg>
        <pc:spChg chg="add mod">
          <ac:chgData name="Phillip Kaufman" userId="c001b2a046940d7c" providerId="LiveId" clId="{9EF190FB-2075-4375-A797-615516ED83A7}" dt="2024-06-11T03:04:19.185" v="4536" actId="1076"/>
          <ac:spMkLst>
            <pc:docMk/>
            <pc:sldMk cId="250564633" sldId="1016"/>
            <ac:spMk id="9" creationId="{25A143A2-F88C-34ED-C794-18ACF87D139E}"/>
          </ac:spMkLst>
        </pc:spChg>
        <pc:spChg chg="add mod">
          <ac:chgData name="Phillip Kaufman" userId="c001b2a046940d7c" providerId="LiveId" clId="{9EF190FB-2075-4375-A797-615516ED83A7}" dt="2024-06-11T03:06:13.916" v="4547" actId="1076"/>
          <ac:spMkLst>
            <pc:docMk/>
            <pc:sldMk cId="250564633" sldId="1016"/>
            <ac:spMk id="10" creationId="{A7D0E9F0-233F-C19E-8B92-F6C4D68CC2BE}"/>
          </ac:spMkLst>
        </pc:spChg>
        <pc:spChg chg="add mod">
          <ac:chgData name="Phillip Kaufman" userId="c001b2a046940d7c" providerId="LiveId" clId="{9EF190FB-2075-4375-A797-615516ED83A7}" dt="2024-06-11T03:07:17.349" v="4601" actId="1076"/>
          <ac:spMkLst>
            <pc:docMk/>
            <pc:sldMk cId="250564633" sldId="1016"/>
            <ac:spMk id="11" creationId="{A666DF51-AA74-8AF6-975F-A4EB0E8E9589}"/>
          </ac:spMkLst>
        </pc:spChg>
        <pc:spChg chg="add mod">
          <ac:chgData name="Phillip Kaufman" userId="c001b2a046940d7c" providerId="LiveId" clId="{9EF190FB-2075-4375-A797-615516ED83A7}" dt="2024-06-11T03:10:38.964" v="4712" actId="1076"/>
          <ac:spMkLst>
            <pc:docMk/>
            <pc:sldMk cId="250564633" sldId="1016"/>
            <ac:spMk id="12" creationId="{EE8A56BF-82C1-237D-0FEA-F28660E020F8}"/>
          </ac:spMkLst>
        </pc:spChg>
        <pc:spChg chg="add mod">
          <ac:chgData name="Phillip Kaufman" userId="c001b2a046940d7c" providerId="LiveId" clId="{9EF190FB-2075-4375-A797-615516ED83A7}" dt="2024-06-11T03:10:40.781" v="4713" actId="1076"/>
          <ac:spMkLst>
            <pc:docMk/>
            <pc:sldMk cId="250564633" sldId="1016"/>
            <ac:spMk id="13" creationId="{45D83829-DC4D-06D1-C45C-6028A02AB1BA}"/>
          </ac:spMkLst>
        </pc:spChg>
        <pc:spChg chg="add mod">
          <ac:chgData name="Phillip Kaufman" userId="c001b2a046940d7c" providerId="LiveId" clId="{9EF190FB-2075-4375-A797-615516ED83A7}" dt="2024-06-11T03:10:57.518" v="4725" actId="1076"/>
          <ac:spMkLst>
            <pc:docMk/>
            <pc:sldMk cId="250564633" sldId="1016"/>
            <ac:spMk id="14" creationId="{77E360E0-E07D-B2DC-AEFA-28D7290E4711}"/>
          </ac:spMkLst>
        </pc:spChg>
        <pc:spChg chg="add mod">
          <ac:chgData name="Phillip Kaufman" userId="c001b2a046940d7c" providerId="LiveId" clId="{9EF190FB-2075-4375-A797-615516ED83A7}" dt="2024-06-11T03:10:18.069" v="4703" actId="1076"/>
          <ac:spMkLst>
            <pc:docMk/>
            <pc:sldMk cId="250564633" sldId="1016"/>
            <ac:spMk id="15" creationId="{247342C0-84D4-6B82-5864-D50B8F8468CC}"/>
          </ac:spMkLst>
        </pc:spChg>
        <pc:spChg chg="add mod">
          <ac:chgData name="Phillip Kaufman" userId="c001b2a046940d7c" providerId="LiveId" clId="{9EF190FB-2075-4375-A797-615516ED83A7}" dt="2024-06-11T03:10:34.920" v="4711" actId="1076"/>
          <ac:spMkLst>
            <pc:docMk/>
            <pc:sldMk cId="250564633" sldId="1016"/>
            <ac:spMk id="16" creationId="{A395C7C2-83F9-80F1-818D-FA19634CBA89}"/>
          </ac:spMkLst>
        </pc:spChg>
        <pc:spChg chg="add mod">
          <ac:chgData name="Phillip Kaufman" userId="c001b2a046940d7c" providerId="LiveId" clId="{9EF190FB-2075-4375-A797-615516ED83A7}" dt="2024-06-11T03:11:01.375" v="4726" actId="1076"/>
          <ac:spMkLst>
            <pc:docMk/>
            <pc:sldMk cId="250564633" sldId="1016"/>
            <ac:spMk id="17" creationId="{9CDC567D-54E1-5862-0352-313522CE3E39}"/>
          </ac:spMkLst>
        </pc:spChg>
        <pc:spChg chg="add mod">
          <ac:chgData name="Phillip Kaufman" userId="c001b2a046940d7c" providerId="LiveId" clId="{9EF190FB-2075-4375-A797-615516ED83A7}" dt="2024-06-11T03:11:04.241" v="4727" actId="1076"/>
          <ac:spMkLst>
            <pc:docMk/>
            <pc:sldMk cId="250564633" sldId="1016"/>
            <ac:spMk id="18" creationId="{BA9436FF-5472-4803-784E-DA65CED600D2}"/>
          </ac:spMkLst>
        </pc:spChg>
        <pc:spChg chg="add mod">
          <ac:chgData name="Phillip Kaufman" userId="c001b2a046940d7c" providerId="LiveId" clId="{9EF190FB-2075-4375-A797-615516ED83A7}" dt="2024-06-12T03:10:11.095" v="5497" actId="1076"/>
          <ac:spMkLst>
            <pc:docMk/>
            <pc:sldMk cId="250564633" sldId="1016"/>
            <ac:spMk id="19" creationId="{5428BB94-9F78-8FB2-A8C1-799FBDB99D0C}"/>
          </ac:spMkLst>
        </pc:spChg>
      </pc:sldChg>
      <pc:sldChg chg="new">
        <pc:chgData name="Phillip Kaufman" userId="c001b2a046940d7c" providerId="LiveId" clId="{9EF190FB-2075-4375-A797-615516ED83A7}" dt="2024-06-11T03:17:15.725" v="4748" actId="680"/>
        <pc:sldMkLst>
          <pc:docMk/>
          <pc:sldMk cId="2490166153" sldId="1017"/>
        </pc:sldMkLst>
      </pc:sldChg>
      <pc:sldChg chg="addSp delSp modSp new mod">
        <pc:chgData name="Phillip Kaufman" userId="c001b2a046940d7c" providerId="LiveId" clId="{9EF190FB-2075-4375-A797-615516ED83A7}" dt="2024-06-11T07:03:04.813" v="5354"/>
        <pc:sldMkLst>
          <pc:docMk/>
          <pc:sldMk cId="4195847945" sldId="1018"/>
        </pc:sldMkLst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5" creationId="{64414F3B-7D12-A39B-6400-8B2B30ABB54A}"/>
          </ac:spMkLst>
        </pc:spChg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6" creationId="{D2B19E6F-C3A1-26D3-B437-3A512083937B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8" creationId="{C64D9491-BA45-7633-0A06-6C6EB619B0D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9" creationId="{0BD2CCF0-41A9-BC87-9E51-904C4873B41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0" creationId="{E5966F96-C1F3-987F-7E74-2940932E5462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1" creationId="{41D8DED3-E6E9-AED7-64D8-CAFBAE965836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2" creationId="{CC118C90-54A2-EF1F-70E1-589DE3E6D3B3}"/>
          </ac:spMkLst>
        </pc:spChg>
        <pc:spChg chg="add mod">
          <ac:chgData name="Phillip Kaufman" userId="c001b2a046940d7c" providerId="LiveId" clId="{9EF190FB-2075-4375-A797-615516ED83A7}" dt="2024-06-11T06:45:26.982" v="4915" actId="1076"/>
          <ac:spMkLst>
            <pc:docMk/>
            <pc:sldMk cId="4195847945" sldId="1018"/>
            <ac:spMk id="13" creationId="{CD2DC1B9-FECC-E4F4-431D-A301903D96E4}"/>
          </ac:spMkLst>
        </pc:spChg>
        <pc:spChg chg="add del mod">
          <ac:chgData name="Phillip Kaufman" userId="c001b2a046940d7c" providerId="LiveId" clId="{9EF190FB-2075-4375-A797-615516ED83A7}" dt="2024-06-11T06:52:57.810" v="5126" actId="1076"/>
          <ac:spMkLst>
            <pc:docMk/>
            <pc:sldMk cId="4195847945" sldId="1018"/>
            <ac:spMk id="14" creationId="{F1EFBC37-8445-3943-1C46-7C84FB51730D}"/>
          </ac:spMkLst>
        </pc:spChg>
        <pc:spChg chg="add mod">
          <ac:chgData name="Phillip Kaufman" userId="c001b2a046940d7c" providerId="LiveId" clId="{9EF190FB-2075-4375-A797-615516ED83A7}" dt="2024-06-11T06:45:28.775" v="4916" actId="1076"/>
          <ac:spMkLst>
            <pc:docMk/>
            <pc:sldMk cId="4195847945" sldId="1018"/>
            <ac:spMk id="16" creationId="{77F3B06D-367C-F9B9-2246-9A912ED22BC1}"/>
          </ac:spMkLst>
        </pc:spChg>
        <pc:spChg chg="add mod">
          <ac:chgData name="Phillip Kaufman" userId="c001b2a046940d7c" providerId="LiveId" clId="{9EF190FB-2075-4375-A797-615516ED83A7}" dt="2024-06-11T06:46:30.496" v="4937" actId="1076"/>
          <ac:spMkLst>
            <pc:docMk/>
            <pc:sldMk cId="4195847945" sldId="1018"/>
            <ac:spMk id="17" creationId="{D278AFC5-E00D-C5EA-A96C-74D8853282FD}"/>
          </ac:spMkLst>
        </pc:spChg>
        <pc:spChg chg="add mod">
          <ac:chgData name="Phillip Kaufman" userId="c001b2a046940d7c" providerId="LiveId" clId="{9EF190FB-2075-4375-A797-615516ED83A7}" dt="2024-06-11T06:46:18.131" v="4932" actId="1076"/>
          <ac:spMkLst>
            <pc:docMk/>
            <pc:sldMk cId="4195847945" sldId="1018"/>
            <ac:spMk id="19" creationId="{73819F8C-2216-5463-84A6-0A1F72E10304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3" creationId="{CEAD6D7B-73C0-84F6-E92D-73F71BEFCE18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4" creationId="{641BD2B5-E293-6584-1BD0-0B85215F1683}"/>
          </ac:spMkLst>
        </pc:spChg>
        <pc:spChg chg="add del mod">
          <ac:chgData name="Phillip Kaufman" userId="c001b2a046940d7c" providerId="LiveId" clId="{9EF190FB-2075-4375-A797-615516ED83A7}" dt="2024-06-11T06:45:57.366" v="4925" actId="21"/>
          <ac:spMkLst>
            <pc:docMk/>
            <pc:sldMk cId="4195847945" sldId="1018"/>
            <ac:spMk id="26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6:53:55.487" v="5140" actId="1076"/>
          <ac:spMkLst>
            <pc:docMk/>
            <pc:sldMk cId="4195847945" sldId="1018"/>
            <ac:spMk id="27" creationId="{52B403E0-3161-AD59-B31A-48FEAE64C761}"/>
          </ac:spMkLst>
        </pc:spChg>
        <pc:spChg chg="add mod">
          <ac:chgData name="Phillip Kaufman" userId="c001b2a046940d7c" providerId="LiveId" clId="{9EF190FB-2075-4375-A797-615516ED83A7}" dt="2024-06-11T06:54:11.786" v="5148" actId="1037"/>
          <ac:spMkLst>
            <pc:docMk/>
            <pc:sldMk cId="4195847945" sldId="1018"/>
            <ac:spMk id="28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1" creationId="{08FCA4D5-E26C-24E7-DA00-475F5BE8FD7D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2" creationId="{CFF7BA7E-AF90-20C8-C749-D68955490713}"/>
          </ac:spMkLst>
        </pc:spChg>
        <pc:spChg chg="add mod">
          <ac:chgData name="Phillip Kaufman" userId="c001b2a046940d7c" providerId="LiveId" clId="{9EF190FB-2075-4375-A797-615516ED83A7}" dt="2024-06-11T07:01:38.712" v="5287" actId="1076"/>
          <ac:spMkLst>
            <pc:docMk/>
            <pc:sldMk cId="4195847945" sldId="1018"/>
            <ac:spMk id="33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4" creationId="{23A3B40B-709B-C5A1-4284-35FF74C4D0E9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5" creationId="{D5EBC24C-AFD0-A75A-8A8F-71F75EA773E5}"/>
          </ac:spMkLst>
        </pc:spChg>
        <pc:spChg chg="add mod">
          <ac:chgData name="Phillip Kaufman" userId="c001b2a046940d7c" providerId="LiveId" clId="{9EF190FB-2075-4375-A797-615516ED83A7}" dt="2024-06-11T07:02:47.311" v="5347" actId="1076"/>
          <ac:spMkLst>
            <pc:docMk/>
            <pc:sldMk cId="4195847945" sldId="1018"/>
            <ac:spMk id="36" creationId="{E256E62E-94CE-90E7-2EEA-896CE30E94B8}"/>
          </ac:spMkLst>
        </pc:spChg>
        <pc:spChg chg="add mod">
          <ac:chgData name="Phillip Kaufman" userId="c001b2a046940d7c" providerId="LiveId" clId="{9EF190FB-2075-4375-A797-615516ED83A7}" dt="2024-06-11T07:02:52.569" v="5348" actId="1076"/>
          <ac:spMkLst>
            <pc:docMk/>
            <pc:sldMk cId="4195847945" sldId="1018"/>
            <ac:spMk id="37" creationId="{AEC2ABAA-8418-49FF-D201-A89C02F5C5C6}"/>
          </ac:spMkLst>
        </pc:spChg>
        <pc:spChg chg="add mod">
          <ac:chgData name="Phillip Kaufman" userId="c001b2a046940d7c" providerId="LiveId" clId="{9EF190FB-2075-4375-A797-615516ED83A7}" dt="2024-06-11T07:03:04.813" v="5354"/>
          <ac:spMkLst>
            <pc:docMk/>
            <pc:sldMk cId="4195847945" sldId="1018"/>
            <ac:spMk id="38" creationId="{6BD96626-C251-8666-B668-AA88E9EC0442}"/>
          </ac:spMkLst>
        </pc:spChg>
        <pc:grpChg chg="add mod">
          <ac:chgData name="Phillip Kaufman" userId="c001b2a046940d7c" providerId="LiveId" clId="{9EF190FB-2075-4375-A797-615516ED83A7}" dt="2024-06-11T06:39:23.172" v="4860"/>
          <ac:grpSpMkLst>
            <pc:docMk/>
            <pc:sldMk cId="4195847945" sldId="1018"/>
            <ac:grpSpMk id="4" creationId="{52444E6C-B884-039D-8B3B-8DBE7595A8C4}"/>
          </ac:grpSpMkLst>
        </pc:grpChg>
        <pc:cxnChg chg="mod">
          <ac:chgData name="Phillip Kaufman" userId="c001b2a046940d7c" providerId="LiveId" clId="{9EF190FB-2075-4375-A797-615516ED83A7}" dt="2024-06-11T06:39:23.172" v="4860"/>
          <ac:cxnSpMkLst>
            <pc:docMk/>
            <pc:sldMk cId="4195847945" sldId="1018"/>
            <ac:cxnSpMk id="7" creationId="{19C47700-4B74-4C41-C673-A068065ADA57}"/>
          </ac:cxnSpMkLst>
        </pc:cxnChg>
        <pc:cxnChg chg="add mod">
          <ac:chgData name="Phillip Kaufman" userId="c001b2a046940d7c" providerId="LiveId" clId="{9EF190FB-2075-4375-A797-615516ED83A7}" dt="2024-06-11T06:45:31.174" v="4917" actId="14100"/>
          <ac:cxnSpMkLst>
            <pc:docMk/>
            <pc:sldMk cId="4195847945" sldId="1018"/>
            <ac:cxnSpMk id="15" creationId="{5267005A-47A2-0952-ACF5-1C173E759301}"/>
          </ac:cxnSpMkLst>
        </pc:cxnChg>
        <pc:cxnChg chg="add mod">
          <ac:chgData name="Phillip Kaufman" userId="c001b2a046940d7c" providerId="LiveId" clId="{9EF190FB-2075-4375-A797-615516ED83A7}" dt="2024-06-11T06:46:15.626" v="4931" actId="1076"/>
          <ac:cxnSpMkLst>
            <pc:docMk/>
            <pc:sldMk cId="4195847945" sldId="1018"/>
            <ac:cxnSpMk id="18" creationId="{1402B19F-41B9-3C7F-B249-EFE5730A6B5D}"/>
          </ac:cxnSpMkLst>
        </pc:cxnChg>
        <pc:cxnChg chg="add mod">
          <ac:chgData name="Phillip Kaufman" userId="c001b2a046940d7c" providerId="LiveId" clId="{9EF190FB-2075-4375-A797-615516ED83A7}" dt="2024-06-11T06:46:26.895" v="4936" actId="1076"/>
          <ac:cxnSpMkLst>
            <pc:docMk/>
            <pc:sldMk cId="4195847945" sldId="1018"/>
            <ac:cxnSpMk id="21" creationId="{AA68FB98-540A-224C-9A8F-753FB5D24C4F}"/>
          </ac:cxnSpMkLst>
        </pc:cxnChg>
      </pc:sldChg>
      <pc:sldChg chg="addSp modSp new mod">
        <pc:chgData name="Phillip Kaufman" userId="c001b2a046940d7c" providerId="LiveId" clId="{9EF190FB-2075-4375-A797-615516ED83A7}" dt="2024-06-13T18:46:25.277" v="8143" actId="1076"/>
        <pc:sldMkLst>
          <pc:docMk/>
          <pc:sldMk cId="4135672112" sldId="1019"/>
        </pc:sldMkLst>
        <pc:spChg chg="add mod">
          <ac:chgData name="Phillip Kaufman" userId="c001b2a046940d7c" providerId="LiveId" clId="{9EF190FB-2075-4375-A797-615516ED83A7}" dt="2024-06-13T18:46:20.682" v="8141" actId="1076"/>
          <ac:spMkLst>
            <pc:docMk/>
            <pc:sldMk cId="4135672112" sldId="1019"/>
            <ac:spMk id="4" creationId="{6F0B8B8A-CDF5-747C-96FF-3FE196271029}"/>
          </ac:spMkLst>
        </pc:spChg>
        <pc:spChg chg="add mod">
          <ac:chgData name="Phillip Kaufman" userId="c001b2a046940d7c" providerId="LiveId" clId="{9EF190FB-2075-4375-A797-615516ED83A7}" dt="2024-06-13T18:46:14.668" v="8139" actId="404"/>
          <ac:spMkLst>
            <pc:docMk/>
            <pc:sldMk cId="4135672112" sldId="1019"/>
            <ac:spMk id="5" creationId="{E785D0B4-A80B-35E5-90C8-4C04AB5FBF60}"/>
          </ac:spMkLst>
        </pc:spChg>
        <pc:spChg chg="add mod">
          <ac:chgData name="Phillip Kaufman" userId="c001b2a046940d7c" providerId="LiveId" clId="{9EF190FB-2075-4375-A797-615516ED83A7}" dt="2024-06-13T18:46:25.277" v="8143" actId="1076"/>
          <ac:spMkLst>
            <pc:docMk/>
            <pc:sldMk cId="4135672112" sldId="1019"/>
            <ac:spMk id="6" creationId="{F0D3AF95-3550-3F59-D363-30D5683599C9}"/>
          </ac:spMkLst>
        </pc:spChg>
        <pc:spChg chg="add mod">
          <ac:chgData name="Phillip Kaufman" userId="c001b2a046940d7c" providerId="LiveId" clId="{9EF190FB-2075-4375-A797-615516ED83A7}" dt="2024-06-13T18:46:10.742" v="8137" actId="1076"/>
          <ac:spMkLst>
            <pc:docMk/>
            <pc:sldMk cId="4135672112" sldId="1019"/>
            <ac:spMk id="7" creationId="{07E314D9-4260-5C20-F8A5-996960DDD7EB}"/>
          </ac:spMkLst>
        </pc:spChg>
        <pc:spChg chg="add mod">
          <ac:chgData name="Phillip Kaufman" userId="c001b2a046940d7c" providerId="LiveId" clId="{9EF190FB-2075-4375-A797-615516ED83A7}" dt="2024-06-12T03:12:37.180" v="5500"/>
          <ac:spMkLst>
            <pc:docMk/>
            <pc:sldMk cId="4135672112" sldId="1019"/>
            <ac:spMk id="8" creationId="{C948E35F-297B-6722-CF06-7D057B3B6E2E}"/>
          </ac:spMkLst>
        </pc:spChg>
      </pc:sldChg>
      <pc:sldChg chg="addSp delSp modSp new mod">
        <pc:chgData name="Phillip Kaufman" userId="c001b2a046940d7c" providerId="LiveId" clId="{9EF190FB-2075-4375-A797-615516ED83A7}" dt="2024-06-12T03:22:28.999" v="5877" actId="5793"/>
        <pc:sldMkLst>
          <pc:docMk/>
          <pc:sldMk cId="2482325052" sldId="1020"/>
        </pc:sldMkLst>
        <pc:spChg chg="add mod">
          <ac:chgData name="Phillip Kaufman" userId="c001b2a046940d7c" providerId="LiveId" clId="{9EF190FB-2075-4375-A797-615516ED83A7}" dt="2024-06-12T03:16:49.271" v="5584" actId="1076"/>
          <ac:spMkLst>
            <pc:docMk/>
            <pc:sldMk cId="2482325052" sldId="1020"/>
            <ac:spMk id="4" creationId="{771259B6-ED6D-453E-8C85-B29366627DCE}"/>
          </ac:spMkLst>
        </pc:spChg>
        <pc:spChg chg="add mod">
          <ac:chgData name="Phillip Kaufman" userId="c001b2a046940d7c" providerId="LiveId" clId="{9EF190FB-2075-4375-A797-615516ED83A7}" dt="2024-06-12T03:21:53.201" v="5868" actId="1076"/>
          <ac:spMkLst>
            <pc:docMk/>
            <pc:sldMk cId="2482325052" sldId="1020"/>
            <ac:spMk id="5" creationId="{ABEE125B-9DED-E16A-DA95-918DA7AE8589}"/>
          </ac:spMkLst>
        </pc:spChg>
        <pc:spChg chg="add mod">
          <ac:chgData name="Phillip Kaufman" userId="c001b2a046940d7c" providerId="LiveId" clId="{9EF190FB-2075-4375-A797-615516ED83A7}" dt="2024-06-12T03:21:50.642" v="5867" actId="403"/>
          <ac:spMkLst>
            <pc:docMk/>
            <pc:sldMk cId="2482325052" sldId="1020"/>
            <ac:spMk id="6" creationId="{7A566AA9-A670-C8DD-88E3-9BAF59BCE97F}"/>
          </ac:spMkLst>
        </pc:spChg>
        <pc:spChg chg="add del mod">
          <ac:chgData name="Phillip Kaufman" userId="c001b2a046940d7c" providerId="LiveId" clId="{9EF190FB-2075-4375-A797-615516ED83A7}" dt="2024-06-12T03:19:01.854" v="5709" actId="478"/>
          <ac:spMkLst>
            <pc:docMk/>
            <pc:sldMk cId="2482325052" sldId="1020"/>
            <ac:spMk id="7" creationId="{49DFDBB5-02B0-99EA-E179-7B40EFC73922}"/>
          </ac:spMkLst>
        </pc:spChg>
        <pc:spChg chg="add mod">
          <ac:chgData name="Phillip Kaufman" userId="c001b2a046940d7c" providerId="LiveId" clId="{9EF190FB-2075-4375-A797-615516ED83A7}" dt="2024-06-12T03:21:44.580" v="5865" actId="1076"/>
          <ac:spMkLst>
            <pc:docMk/>
            <pc:sldMk cId="2482325052" sldId="1020"/>
            <ac:spMk id="8" creationId="{DE5ECBBC-8782-5CF0-F8DA-C5D7E6A79A70}"/>
          </ac:spMkLst>
        </pc:spChg>
        <pc:spChg chg="add mod">
          <ac:chgData name="Phillip Kaufman" userId="c001b2a046940d7c" providerId="LiveId" clId="{9EF190FB-2075-4375-A797-615516ED83A7}" dt="2024-06-12T03:21:41.470" v="5864" actId="1076"/>
          <ac:spMkLst>
            <pc:docMk/>
            <pc:sldMk cId="2482325052" sldId="1020"/>
            <ac:spMk id="9" creationId="{47838F36-8581-79DF-F731-5FD7D00EBD58}"/>
          </ac:spMkLst>
        </pc:spChg>
        <pc:spChg chg="add mod">
          <ac:chgData name="Phillip Kaufman" userId="c001b2a046940d7c" providerId="LiveId" clId="{9EF190FB-2075-4375-A797-615516ED83A7}" dt="2024-06-12T03:22:28.999" v="5877" actId="5793"/>
          <ac:spMkLst>
            <pc:docMk/>
            <pc:sldMk cId="2482325052" sldId="1020"/>
            <ac:spMk id="10" creationId="{9E2B2344-738A-4EB9-C413-E437FAA44869}"/>
          </ac:spMkLst>
        </pc:spChg>
      </pc:sldChg>
      <pc:sldChg chg="addSp modSp new mod">
        <pc:chgData name="Phillip Kaufman" userId="c001b2a046940d7c" providerId="LiveId" clId="{9EF190FB-2075-4375-A797-615516ED83A7}" dt="2024-06-13T06:03:23.218" v="6030" actId="12788"/>
        <pc:sldMkLst>
          <pc:docMk/>
          <pc:sldMk cId="2679165477" sldId="1021"/>
        </pc:sldMkLst>
        <pc:spChg chg="add mod">
          <ac:chgData name="Phillip Kaufman" userId="c001b2a046940d7c" providerId="LiveId" clId="{9EF190FB-2075-4375-A797-615516ED83A7}" dt="2024-06-13T06:03:23.218" v="6030" actId="12788"/>
          <ac:spMkLst>
            <pc:docMk/>
            <pc:sldMk cId="2679165477" sldId="1021"/>
            <ac:spMk id="4" creationId="{A68206D3-3D4D-08F7-8358-D56A7B948A47}"/>
          </ac:spMkLst>
        </pc:spChg>
      </pc:sldChg>
      <pc:sldChg chg="addSp delSp modSp new mod modNotesTx">
        <pc:chgData name="Phillip Kaufman" userId="c001b2a046940d7c" providerId="LiveId" clId="{9EF190FB-2075-4375-A797-615516ED83A7}" dt="2024-06-13T06:10:35.680" v="6217" actId="20577"/>
        <pc:sldMkLst>
          <pc:docMk/>
          <pc:sldMk cId="2021889521" sldId="1022"/>
        </pc:sldMkLst>
        <pc:spChg chg="add mod">
          <ac:chgData name="Phillip Kaufman" userId="c001b2a046940d7c" providerId="LiveId" clId="{9EF190FB-2075-4375-A797-615516ED83A7}" dt="2024-06-13T06:07:57.035" v="6198" actId="1076"/>
          <ac:spMkLst>
            <pc:docMk/>
            <pc:sldMk cId="2021889521" sldId="102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6-13T06:10:35.680" v="6217" actId="20577"/>
          <ac:spMkLst>
            <pc:docMk/>
            <pc:sldMk cId="2021889521" sldId="1022"/>
            <ac:spMk id="5" creationId="{EEF64281-92F8-2FC5-C82C-A9162D53EA3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1" creationId="{B5C9125A-F6DC-B9E8-4ECE-B98FDEDEBFEA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2" creationId="{F9F54E85-3ADD-6F78-DD75-427FB8AED7F4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6" creationId="{B25D54BE-AC90-42E6-A04C-693E4D6FF09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7" creationId="{BFA82420-6A16-D483-F857-75A0F99E3E0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8" creationId="{15E7D2C0-EEEE-2EE9-C48C-422FFA93166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9" creationId="{99951580-913E-FE6C-22BE-3C122AF66472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2" creationId="{64C69EC5-7414-0EC4-1A74-7EE7F463E79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3" creationId="{7CC85926-C52E-C40E-4A74-80F7E3AF155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4" creationId="{695A1767-B195-283A-0579-6632793ECF1C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6" creationId="{AE1E427F-8F21-0560-EA12-C037ADF8BF2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7" creationId="{6C2AE9F4-FFDE-A1D3-3711-E3340B2E13C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30" creationId="{EF9233AB-7B93-4BD3-91A3-9BA01EC601D5}"/>
          </ac:spMkLst>
        </pc:spChg>
        <pc:grpChg chg="add del 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6" creationId="{C920E670-9120-A255-0626-57EB65487D66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7" creationId="{2EB099E4-ABF1-582B-5862-9E6B9CC57108}"/>
          </ac:grpSpMkLst>
        </pc:grpChg>
        <pc:grpChg chg="del mod topLvl">
          <ac:chgData name="Phillip Kaufman" userId="c001b2a046940d7c" providerId="LiveId" clId="{9EF190FB-2075-4375-A797-615516ED83A7}" dt="2024-06-13T06:10:25.138" v="6215" actId="478"/>
          <ac:grpSpMkLst>
            <pc:docMk/>
            <pc:sldMk cId="2021889521" sldId="1022"/>
            <ac:grpSpMk id="8" creationId="{A96C42AC-DAB2-C62E-1E18-A1C8D8E808AE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10" creationId="{FC62399F-C060-14CE-C80B-A625966F652A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15" creationId="{00B696D9-3F29-5D53-2962-BD4A956F73C6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25" creationId="{A22B1B36-5735-5252-9426-1707CA4ABF6E}"/>
          </ac:grpSpMkLst>
        </pc:grpChg>
        <pc:grpChg chg="add mod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63" creationId="{A11E7358-8114-0942-4FA7-2B01CB913C53}"/>
          </ac:grpSpMkLst>
        </pc:grp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3" creationId="{7F2EABE9-066F-98FF-1283-0B6C631CF87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4" creationId="{2F85008E-E6FE-2219-9C68-B85D40A985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0" creationId="{BAABE824-A7FB-A95A-B102-70915009BEA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1" creationId="{B5C77156-FCDA-22C2-0DA6-098A29D5C2DD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8" creationId="{AAC9EC7E-EF64-6E49-54E9-85ED70182895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9" creationId="{6DA1F394-293A-E6FC-DC15-7E2F31FB459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1" creationId="{4519D927-70FA-0D9F-2AE6-E8CCB8320F8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2" creationId="{54D43FFA-0049-658B-01FD-AB98A0119EE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3" creationId="{E4512394-9E14-60D5-35B8-833F5BDF686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4" creationId="{24057409-F07E-2691-DD00-5CA0DE8F5D1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5" creationId="{BC3D94B9-EA56-0FF5-CD9A-7060FC3853C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6" creationId="{02FD29A3-6247-36F6-DEC9-E00700F4FE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7" creationId="{63A7EE58-6187-0B03-D37E-54285CC5EFD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8" creationId="{B9CDB24A-0072-DC6C-4A2B-4CC586BACD6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9" creationId="{99B1D242-6770-EB26-2E8D-117D2518785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0" creationId="{17C0F767-9816-13AC-5CA8-77211CD4D2A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1" creationId="{2F4FC92B-E8F4-9B47-1DE1-EDC44495EEAE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2" creationId="{3C2A1A73-DFA0-D223-268E-F2A9B0A2949A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3" creationId="{C27D8A17-8205-BBF8-89C3-D6172C4DB691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4" creationId="{EE2D6AFF-D55E-B199-DAC6-56161DDCD2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5" creationId="{1CB8B615-5469-47E1-2E38-BCB54D9A280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6" creationId="{D846D421-D1FD-F5FF-9F1D-0B7BBEE339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7" creationId="{46BE4018-3ACC-0150-1BAC-6F9D0D2CB9A0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8" creationId="{D9520B67-8BCF-5B38-0CF5-D0073ED4F08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9" creationId="{965CB74D-1AE4-7B33-961B-9398FF7AB64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0" creationId="{54DCB168-2F97-BBEF-1368-8A3B2647641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1" creationId="{23EF3153-159C-C257-C59B-3309C9B2A232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2" creationId="{BCF721DC-F0A1-E56B-AC37-3AF34F6DE53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3" creationId="{C887DF19-0848-6E91-B60F-804D3110B14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4" creationId="{9793A130-82E3-5AA6-79EE-96094161C7B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5" creationId="{936AA795-7AE4-CACE-DF62-CF47FDBAD7A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6" creationId="{E8699359-74B8-479E-774F-BBBC550704C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7" creationId="{6B15E83A-D33F-AA47-6BF8-7A7539693E6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8" creationId="{AB45BD31-51DB-79D7-28CD-E1B0FB5661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9" creationId="{7C224217-09EF-BAA9-43FF-DEBC5931E1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0" creationId="{9B213252-6FCC-1568-972E-4446589E670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1" creationId="{1FE80F4F-4095-EB0E-6F4F-F905C80A199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2" creationId="{8E5C2E12-76F5-3330-7EBD-96AFBE399C0F}"/>
          </ac:cxnSpMkLst>
        </pc:cxnChg>
      </pc:sldChg>
      <pc:sldChg chg="addSp delSp modSp new mod">
        <pc:chgData name="Phillip Kaufman" userId="c001b2a046940d7c" providerId="LiveId" clId="{9EF190FB-2075-4375-A797-615516ED83A7}" dt="2024-06-13T06:17:21.771" v="6473" actId="1076"/>
        <pc:sldMkLst>
          <pc:docMk/>
          <pc:sldMk cId="490843970" sldId="1023"/>
        </pc:sldMkLst>
        <pc:spChg chg="add mod">
          <ac:chgData name="Phillip Kaufman" userId="c001b2a046940d7c" providerId="LiveId" clId="{9EF190FB-2075-4375-A797-615516ED83A7}" dt="2024-06-13T06:13:33.917" v="6317" actId="20577"/>
          <ac:spMkLst>
            <pc:docMk/>
            <pc:sldMk cId="490843970" sldId="1023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6-13T06:10:50.794" v="6219" actId="571"/>
          <ac:spMkLst>
            <pc:docMk/>
            <pc:sldMk cId="490843970" sldId="1023"/>
            <ac:spMk id="5" creationId="{F4CF2D41-7ED0-90A3-7C3F-225FE762E6C7}"/>
          </ac:spMkLst>
        </pc:spChg>
        <pc:spChg chg="add mod">
          <ac:chgData name="Phillip Kaufman" userId="c001b2a046940d7c" providerId="LiveId" clId="{9EF190FB-2075-4375-A797-615516ED83A7}" dt="2024-06-13T06:15:09.343" v="6344" actId="1076"/>
          <ac:spMkLst>
            <pc:docMk/>
            <pc:sldMk cId="490843970" sldId="1023"/>
            <ac:spMk id="6" creationId="{B3D8BD03-1B6D-7FB5-1451-2108C571CEC2}"/>
          </ac:spMkLst>
        </pc:spChg>
        <pc:spChg chg="add mod">
          <ac:chgData name="Phillip Kaufman" userId="c001b2a046940d7c" providerId="LiveId" clId="{9EF190FB-2075-4375-A797-615516ED83A7}" dt="2024-06-13T06:15:05.471" v="6343" actId="1076"/>
          <ac:spMkLst>
            <pc:docMk/>
            <pc:sldMk cId="490843970" sldId="1023"/>
            <ac:spMk id="7" creationId="{02FDC6CB-7531-6B38-51AE-EE5488B141BA}"/>
          </ac:spMkLst>
        </pc:spChg>
        <pc:spChg chg="add del">
          <ac:chgData name="Phillip Kaufman" userId="c001b2a046940d7c" providerId="LiveId" clId="{9EF190FB-2075-4375-A797-615516ED83A7}" dt="2024-06-13T06:14:22.061" v="6325" actId="22"/>
          <ac:spMkLst>
            <pc:docMk/>
            <pc:sldMk cId="490843970" sldId="1023"/>
            <ac:spMk id="9" creationId="{FF4CE793-BC7F-E9F1-5009-1FBADB47A933}"/>
          </ac:spMkLst>
        </pc:spChg>
        <pc:spChg chg="add mod">
          <ac:chgData name="Phillip Kaufman" userId="c001b2a046940d7c" providerId="LiveId" clId="{9EF190FB-2075-4375-A797-615516ED83A7}" dt="2024-06-13T06:14:57.867" v="6339" actId="1076"/>
          <ac:spMkLst>
            <pc:docMk/>
            <pc:sldMk cId="490843970" sldId="1023"/>
            <ac:spMk id="10" creationId="{B3EE5295-5CA9-61A1-E861-0C313411C9BB}"/>
          </ac:spMkLst>
        </pc:spChg>
        <pc:spChg chg="add mod">
          <ac:chgData name="Phillip Kaufman" userId="c001b2a046940d7c" providerId="LiveId" clId="{9EF190FB-2075-4375-A797-615516ED83A7}" dt="2024-06-13T06:17:21.771" v="6473" actId="1076"/>
          <ac:spMkLst>
            <pc:docMk/>
            <pc:sldMk cId="490843970" sldId="1023"/>
            <ac:spMk id="11" creationId="{F34F2979-7C84-C212-CB94-08DE7349C4F5}"/>
          </ac:spMkLst>
        </pc:spChg>
      </pc:sldChg>
      <pc:sldChg chg="addSp delSp modSp new mod">
        <pc:chgData name="Phillip Kaufman" userId="c001b2a046940d7c" providerId="LiveId" clId="{9EF190FB-2075-4375-A797-615516ED83A7}" dt="2024-06-13T18:48:42.702" v="8161" actId="552"/>
        <pc:sldMkLst>
          <pc:docMk/>
          <pc:sldMk cId="2587514900" sldId="1024"/>
        </pc:sldMkLst>
        <pc:spChg chg="mod">
          <ac:chgData name="Phillip Kaufman" userId="c001b2a046940d7c" providerId="LiveId" clId="{9EF190FB-2075-4375-A797-615516ED83A7}" dt="2024-06-13T06:18:09.091" v="6481" actId="20577"/>
          <ac:spMkLst>
            <pc:docMk/>
            <pc:sldMk cId="2587514900" sldId="1024"/>
            <ac:spMk id="5" creationId="{6BA60EC1-E52A-F4CF-D002-B295CD2384C3}"/>
          </ac:spMkLst>
        </pc:spChg>
        <pc:spChg chg="mod">
          <ac:chgData name="Phillip Kaufman" userId="c001b2a046940d7c" providerId="LiveId" clId="{9EF190FB-2075-4375-A797-615516ED83A7}" dt="2024-06-13T06:17:58.077" v="6476"/>
          <ac:spMkLst>
            <pc:docMk/>
            <pc:sldMk cId="2587514900" sldId="1024"/>
            <ac:spMk id="6" creationId="{2FF0075A-A83D-D7BB-BD7B-99BEF1334365}"/>
          </ac:spMkLst>
        </pc:spChg>
        <pc:spChg chg="add del mod">
          <ac:chgData name="Phillip Kaufman" userId="c001b2a046940d7c" providerId="LiveId" clId="{9EF190FB-2075-4375-A797-615516ED83A7}" dt="2024-06-13T06:29:40.293" v="6742" actId="478"/>
          <ac:spMkLst>
            <pc:docMk/>
            <pc:sldMk cId="2587514900" sldId="1024"/>
            <ac:spMk id="8" creationId="{DD120D9A-153D-7E2B-3473-B7EA8E5EAB12}"/>
          </ac:spMkLst>
        </pc:spChg>
        <pc:spChg chg="add mod">
          <ac:chgData name="Phillip Kaufman" userId="c001b2a046940d7c" providerId="LiveId" clId="{9EF190FB-2075-4375-A797-615516ED83A7}" dt="2024-06-13T06:26:48.829" v="6665" actId="1076"/>
          <ac:spMkLst>
            <pc:docMk/>
            <pc:sldMk cId="2587514900" sldId="1024"/>
            <ac:spMk id="10" creationId="{1FFF3FBD-C195-8D35-8891-D496E00F3184}"/>
          </ac:spMkLst>
        </pc:spChg>
        <pc:spChg chg="add mod">
          <ac:chgData name="Phillip Kaufman" userId="c001b2a046940d7c" providerId="LiveId" clId="{9EF190FB-2075-4375-A797-615516ED83A7}" dt="2024-06-13T06:26:50.982" v="6666" actId="1076"/>
          <ac:spMkLst>
            <pc:docMk/>
            <pc:sldMk cId="2587514900" sldId="1024"/>
            <ac:spMk id="11" creationId="{83126C2B-6F90-E322-941E-BE592B70F590}"/>
          </ac:spMkLst>
        </pc:spChg>
        <pc:spChg chg="add del mod">
          <ac:chgData name="Phillip Kaufman" userId="c001b2a046940d7c" providerId="LiveId" clId="{9EF190FB-2075-4375-A797-615516ED83A7}" dt="2024-06-13T06:19:53.017" v="6555"/>
          <ac:spMkLst>
            <pc:docMk/>
            <pc:sldMk cId="2587514900" sldId="1024"/>
            <ac:spMk id="12" creationId="{EADA7F38-FE96-7374-C6A8-454A8296E77D}"/>
          </ac:spMkLst>
        </pc:spChg>
        <pc:spChg chg="add mod">
          <ac:chgData name="Phillip Kaufman" userId="c001b2a046940d7c" providerId="LiveId" clId="{9EF190FB-2075-4375-A797-615516ED83A7}" dt="2024-06-13T06:26:53.355" v="6667" actId="1076"/>
          <ac:spMkLst>
            <pc:docMk/>
            <pc:sldMk cId="2587514900" sldId="1024"/>
            <ac:spMk id="16" creationId="{D412E8D0-3503-F83C-A3AE-F4E7A832EB5A}"/>
          </ac:spMkLst>
        </pc:spChg>
        <pc:spChg chg="add mod">
          <ac:chgData name="Phillip Kaufman" userId="c001b2a046940d7c" providerId="LiveId" clId="{9EF190FB-2075-4375-A797-615516ED83A7}" dt="2024-06-13T06:26:53.355" v="6667" actId="1076"/>
          <ac:spMkLst>
            <pc:docMk/>
            <pc:sldMk cId="2587514900" sldId="1024"/>
            <ac:spMk id="17" creationId="{9B37D70B-DE55-EFBA-378E-FF82C5327ED7}"/>
          </ac:spMkLst>
        </pc:spChg>
        <pc:spChg chg="add mod">
          <ac:chgData name="Phillip Kaufman" userId="c001b2a046940d7c" providerId="LiveId" clId="{9EF190FB-2075-4375-A797-615516ED83A7}" dt="2024-06-13T06:27:17.912" v="6677" actId="20577"/>
          <ac:spMkLst>
            <pc:docMk/>
            <pc:sldMk cId="2587514900" sldId="1024"/>
            <ac:spMk id="18" creationId="{FE7B4344-6417-0F3F-BFB0-CB125FD898A7}"/>
          </ac:spMkLst>
        </pc:spChg>
        <pc:spChg chg="add mod">
          <ac:chgData name="Phillip Kaufman" userId="c001b2a046940d7c" providerId="LiveId" clId="{9EF190FB-2075-4375-A797-615516ED83A7}" dt="2024-06-13T06:47:06.821" v="7491" actId="1076"/>
          <ac:spMkLst>
            <pc:docMk/>
            <pc:sldMk cId="2587514900" sldId="1024"/>
            <ac:spMk id="19" creationId="{E6E0D7FA-DB8E-6535-E8C8-1E256950D9DF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0" creationId="{37ABEDB9-F915-85BF-D229-AE80244DEDBD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1" creationId="{1B107277-1D52-BCAC-1B2E-85325DA93B6B}"/>
          </ac:spMkLst>
        </pc:spChg>
        <pc:spChg chg="add mod">
          <ac:chgData name="Phillip Kaufman" userId="c001b2a046940d7c" providerId="LiveId" clId="{9EF190FB-2075-4375-A797-615516ED83A7}" dt="2024-06-13T06:40:32.688" v="7228" actId="1076"/>
          <ac:spMkLst>
            <pc:docMk/>
            <pc:sldMk cId="2587514900" sldId="1024"/>
            <ac:spMk id="22" creationId="{40DF2A1C-EBA9-8320-C649-6410732FF4E5}"/>
          </ac:spMkLst>
        </pc:spChg>
        <pc:spChg chg="add del mod">
          <ac:chgData name="Phillip Kaufman" userId="c001b2a046940d7c" providerId="LiveId" clId="{9EF190FB-2075-4375-A797-615516ED83A7}" dt="2024-06-13T06:29:42.926" v="6744" actId="1076"/>
          <ac:spMkLst>
            <pc:docMk/>
            <pc:sldMk cId="2587514900" sldId="1024"/>
            <ac:spMk id="23" creationId="{EDD4BF65-41DB-C237-AB99-E3236CC26C80}"/>
          </ac:spMkLst>
        </pc:spChg>
        <pc:spChg chg="add mod">
          <ac:chgData name="Phillip Kaufman" userId="c001b2a046940d7c" providerId="LiveId" clId="{9EF190FB-2075-4375-A797-615516ED83A7}" dt="2024-06-13T06:29:51.836" v="6747" actId="1076"/>
          <ac:spMkLst>
            <pc:docMk/>
            <pc:sldMk cId="2587514900" sldId="1024"/>
            <ac:spMk id="24" creationId="{355EC553-C9FF-C573-408B-FC85186B1C1F}"/>
          </ac:spMkLst>
        </pc:spChg>
        <pc:spChg chg="add del mod">
          <ac:chgData name="Phillip Kaufman" userId="c001b2a046940d7c" providerId="LiveId" clId="{9EF190FB-2075-4375-A797-615516ED83A7}" dt="2024-06-13T06:28:49.346" v="6701" actId="47"/>
          <ac:spMkLst>
            <pc:docMk/>
            <pc:sldMk cId="2587514900" sldId="1024"/>
            <ac:spMk id="25" creationId="{888D2A24-3389-1A06-08A9-71B857DAB365}"/>
          </ac:spMkLst>
        </pc:spChg>
        <pc:spChg chg="add mod">
          <ac:chgData name="Phillip Kaufman" userId="c001b2a046940d7c" providerId="LiveId" clId="{9EF190FB-2075-4375-A797-615516ED83A7}" dt="2024-06-13T06:29:42.926" v="6744" actId="1076"/>
          <ac:spMkLst>
            <pc:docMk/>
            <pc:sldMk cId="2587514900" sldId="1024"/>
            <ac:spMk id="26" creationId="{0698FE34-48E1-326F-695F-A2477CF741D9}"/>
          </ac:spMkLst>
        </pc:spChg>
        <pc:spChg chg="add del mod">
          <ac:chgData name="Phillip Kaufman" userId="c001b2a046940d7c" providerId="LiveId" clId="{9EF190FB-2075-4375-A797-615516ED83A7}" dt="2024-06-13T06:29:36.238" v="6740" actId="478"/>
          <ac:spMkLst>
            <pc:docMk/>
            <pc:sldMk cId="2587514900" sldId="1024"/>
            <ac:spMk id="27" creationId="{B3818BA1-6B20-7D57-AB2F-8B3B7FAA4683}"/>
          </ac:spMkLst>
        </pc:spChg>
        <pc:spChg chg="add mod">
          <ac:chgData name="Phillip Kaufman" userId="c001b2a046940d7c" providerId="LiveId" clId="{9EF190FB-2075-4375-A797-615516ED83A7}" dt="2024-06-13T18:48:42.702" v="8161" actId="552"/>
          <ac:spMkLst>
            <pc:docMk/>
            <pc:sldMk cId="2587514900" sldId="1024"/>
            <ac:spMk id="28" creationId="{DFDB26A3-AC14-F3F8-1CC8-202FB4160B02}"/>
          </ac:spMkLst>
        </pc:spChg>
        <pc:spChg chg="add mod">
          <ac:chgData name="Phillip Kaufman" userId="c001b2a046940d7c" providerId="LiveId" clId="{9EF190FB-2075-4375-A797-615516ED83A7}" dt="2024-06-13T18:48:42.702" v="8161" actId="552"/>
          <ac:spMkLst>
            <pc:docMk/>
            <pc:sldMk cId="2587514900" sldId="1024"/>
            <ac:spMk id="29" creationId="{45F98E42-5F11-748A-B538-46D4207E89B0}"/>
          </ac:spMkLst>
        </pc:spChg>
        <pc:spChg chg="add mod">
          <ac:chgData name="Phillip Kaufman" userId="c001b2a046940d7c" providerId="LiveId" clId="{9EF190FB-2075-4375-A797-615516ED83A7}" dt="2024-06-13T18:48:42.702" v="8161" actId="552"/>
          <ac:spMkLst>
            <pc:docMk/>
            <pc:sldMk cId="2587514900" sldId="1024"/>
            <ac:spMk id="30" creationId="{6B540522-1F88-E314-D684-F978091B86EA}"/>
          </ac:spMkLst>
        </pc:spChg>
        <pc:spChg chg="add mod">
          <ac:chgData name="Phillip Kaufman" userId="c001b2a046940d7c" providerId="LiveId" clId="{9EF190FB-2075-4375-A797-615516ED83A7}" dt="2024-06-13T06:34:40.807" v="6937"/>
          <ac:spMkLst>
            <pc:docMk/>
            <pc:sldMk cId="2587514900" sldId="1024"/>
            <ac:spMk id="31" creationId="{9791E915-D88D-8213-9597-1ABFD4D3A12D}"/>
          </ac:spMkLst>
        </pc:spChg>
        <pc:spChg chg="add mod">
          <ac:chgData name="Phillip Kaufman" userId="c001b2a046940d7c" providerId="LiveId" clId="{9EF190FB-2075-4375-A797-615516ED83A7}" dt="2024-06-13T06:40:29.856" v="7227" actId="1076"/>
          <ac:spMkLst>
            <pc:docMk/>
            <pc:sldMk cId="2587514900" sldId="1024"/>
            <ac:spMk id="32" creationId="{D35A4860-FB6E-15E7-8E0F-9E53EFEBD10A}"/>
          </ac:spMkLst>
        </pc:spChg>
        <pc:spChg chg="add mod">
          <ac:chgData name="Phillip Kaufman" userId="c001b2a046940d7c" providerId="LiveId" clId="{9EF190FB-2075-4375-A797-615516ED83A7}" dt="2024-06-13T06:34:48.633" v="6941"/>
          <ac:spMkLst>
            <pc:docMk/>
            <pc:sldMk cId="2587514900" sldId="1024"/>
            <ac:spMk id="33" creationId="{F10C8FF5-EC6C-4571-4BA3-20EC05D8AB74}"/>
          </ac:spMkLst>
        </pc:spChg>
        <pc:spChg chg="add mod">
          <ac:chgData name="Phillip Kaufman" userId="c001b2a046940d7c" providerId="LiveId" clId="{9EF190FB-2075-4375-A797-615516ED83A7}" dt="2024-06-13T06:40:29.856" v="7227" actId="1076"/>
          <ac:spMkLst>
            <pc:docMk/>
            <pc:sldMk cId="2587514900" sldId="1024"/>
            <ac:spMk id="34" creationId="{78AF3868-37D4-3AB9-3C3E-4DB927EBC19A}"/>
          </ac:spMkLst>
        </pc:spChg>
        <pc:spChg chg="add del">
          <ac:chgData name="Phillip Kaufman" userId="c001b2a046940d7c" providerId="LiveId" clId="{9EF190FB-2075-4375-A797-615516ED83A7}" dt="2024-06-13T06:37:08.208" v="7079" actId="22"/>
          <ac:spMkLst>
            <pc:docMk/>
            <pc:sldMk cId="2587514900" sldId="1024"/>
            <ac:spMk id="36" creationId="{0B9C040B-C74B-FC9F-79D4-151747DBC579}"/>
          </ac:spMkLst>
        </pc:spChg>
        <pc:spChg chg="add del mod">
          <ac:chgData name="Phillip Kaufman" userId="c001b2a046940d7c" providerId="LiveId" clId="{9EF190FB-2075-4375-A797-615516ED83A7}" dt="2024-06-13T06:37:28.515" v="7083" actId="478"/>
          <ac:spMkLst>
            <pc:docMk/>
            <pc:sldMk cId="2587514900" sldId="1024"/>
            <ac:spMk id="37" creationId="{A9081F4E-54ED-4F6F-E5D4-752CBE74FC76}"/>
          </ac:spMkLst>
        </pc:spChg>
        <pc:spChg chg="add mod">
          <ac:chgData name="Phillip Kaufman" userId="c001b2a046940d7c" providerId="LiveId" clId="{9EF190FB-2075-4375-A797-615516ED83A7}" dt="2024-06-13T18:48:42.702" v="8161" actId="552"/>
          <ac:spMkLst>
            <pc:docMk/>
            <pc:sldMk cId="2587514900" sldId="1024"/>
            <ac:spMk id="38" creationId="{A05B98D9-E95D-A38D-DACD-F464C8A63770}"/>
          </ac:spMkLst>
        </pc:spChg>
        <pc:spChg chg="add mod">
          <ac:chgData name="Phillip Kaufman" userId="c001b2a046940d7c" providerId="LiveId" clId="{9EF190FB-2075-4375-A797-615516ED83A7}" dt="2024-06-13T18:48:42.702" v="8161" actId="552"/>
          <ac:spMkLst>
            <pc:docMk/>
            <pc:sldMk cId="2587514900" sldId="1024"/>
            <ac:spMk id="39" creationId="{769A2786-5494-AAA9-377A-1D6E4114B16F}"/>
          </ac:spMkLst>
        </pc:spChg>
        <pc:grpChg chg="add mod">
          <ac:chgData name="Phillip Kaufman" userId="c001b2a046940d7c" providerId="LiveId" clId="{9EF190FB-2075-4375-A797-615516ED83A7}" dt="2024-06-13T06:17:58.077" v="6476"/>
          <ac:grpSpMkLst>
            <pc:docMk/>
            <pc:sldMk cId="2587514900" sldId="1024"/>
            <ac:grpSpMk id="4" creationId="{87B7FC86-D221-F1D2-0EE2-0BC864174773}"/>
          </ac:grpSpMkLst>
        </pc:grpChg>
        <pc:picChg chg="add del mod">
          <ac:chgData name="Phillip Kaufman" userId="c001b2a046940d7c" providerId="LiveId" clId="{9EF190FB-2075-4375-A797-615516ED83A7}" dt="2024-06-13T18:47:23.026" v="8145" actId="478"/>
          <ac:picMkLst>
            <pc:docMk/>
            <pc:sldMk cId="2587514900" sldId="1024"/>
            <ac:picMk id="14" creationId="{774A4664-0EB8-4D64-3423-6145468B3BAE}"/>
          </ac:picMkLst>
        </pc:picChg>
        <pc:picChg chg="add mod">
          <ac:chgData name="Phillip Kaufman" userId="c001b2a046940d7c" providerId="LiveId" clId="{9EF190FB-2075-4375-A797-615516ED83A7}" dt="2024-06-13T06:21:48.575" v="6560"/>
          <ac:picMkLst>
            <pc:docMk/>
            <pc:sldMk cId="2587514900" sldId="1024"/>
            <ac:picMk id="15" creationId="{966F2171-2B6F-DB10-696F-0153FEC8C904}"/>
          </ac:picMkLst>
        </pc:picChg>
        <pc:cxnChg chg="mod">
          <ac:chgData name="Phillip Kaufman" userId="c001b2a046940d7c" providerId="LiveId" clId="{9EF190FB-2075-4375-A797-615516ED83A7}" dt="2024-06-13T06:17:58.077" v="6476"/>
          <ac:cxnSpMkLst>
            <pc:docMk/>
            <pc:sldMk cId="2587514900" sldId="1024"/>
            <ac:cxnSpMk id="7" creationId="{7ED5C0B9-7049-4951-B9D7-BE2AF929FC46}"/>
          </ac:cxnSpMkLst>
        </pc:cxnChg>
      </pc:sldChg>
      <pc:sldChg chg="addSp modSp new mod">
        <pc:chgData name="Phillip Kaufman" userId="c001b2a046940d7c" providerId="LiveId" clId="{9EF190FB-2075-4375-A797-615516ED83A7}" dt="2024-06-13T06:46:07.228" v="7489" actId="1076"/>
        <pc:sldMkLst>
          <pc:docMk/>
          <pc:sldMk cId="273178454" sldId="1025"/>
        </pc:sldMkLst>
        <pc:spChg chg="add mod">
          <ac:chgData name="Phillip Kaufman" userId="c001b2a046940d7c" providerId="LiveId" clId="{9EF190FB-2075-4375-A797-615516ED83A7}" dt="2024-06-13T06:46:00.707" v="7485" actId="404"/>
          <ac:spMkLst>
            <pc:docMk/>
            <pc:sldMk cId="273178454" sldId="1025"/>
            <ac:spMk id="4" creationId="{500E7310-413D-F723-53E8-A5E4188A34C5}"/>
          </ac:spMkLst>
        </pc:spChg>
        <pc:spChg chg="add mod">
          <ac:chgData name="Phillip Kaufman" userId="c001b2a046940d7c" providerId="LiveId" clId="{9EF190FB-2075-4375-A797-615516ED83A7}" dt="2024-06-13T06:45:37.956" v="7476" actId="1076"/>
          <ac:spMkLst>
            <pc:docMk/>
            <pc:sldMk cId="273178454" sldId="1025"/>
            <ac:spMk id="5" creationId="{88376186-8524-349C-138A-4BD1AAAF0583}"/>
          </ac:spMkLst>
        </pc:spChg>
        <pc:spChg chg="add mod">
          <ac:chgData name="Phillip Kaufman" userId="c001b2a046940d7c" providerId="LiveId" clId="{9EF190FB-2075-4375-A797-615516ED83A7}" dt="2024-06-13T06:45:26.252" v="7475" actId="1076"/>
          <ac:spMkLst>
            <pc:docMk/>
            <pc:sldMk cId="273178454" sldId="1025"/>
            <ac:spMk id="6" creationId="{19CBF990-EBAF-7408-91FB-54953AB13BBF}"/>
          </ac:spMkLst>
        </pc:spChg>
        <pc:spChg chg="add mod">
          <ac:chgData name="Phillip Kaufman" userId="c001b2a046940d7c" providerId="LiveId" clId="{9EF190FB-2075-4375-A797-615516ED83A7}" dt="2024-06-13T06:46:07.228" v="7489" actId="1076"/>
          <ac:spMkLst>
            <pc:docMk/>
            <pc:sldMk cId="273178454" sldId="1025"/>
            <ac:spMk id="7" creationId="{74CC7F7B-F038-B993-1767-395FA9B0710D}"/>
          </ac:spMkLst>
        </pc:spChg>
      </pc:sldChg>
      <pc:sldChg chg="addSp delSp modSp new mod">
        <pc:chgData name="Phillip Kaufman" userId="c001b2a046940d7c" providerId="LiveId" clId="{9EF190FB-2075-4375-A797-615516ED83A7}" dt="2024-06-13T06:58:25.166" v="7867" actId="21"/>
        <pc:sldMkLst>
          <pc:docMk/>
          <pc:sldMk cId="3008051079" sldId="1026"/>
        </pc:sldMkLst>
        <pc:spChg chg="add mod">
          <ac:chgData name="Phillip Kaufman" userId="c001b2a046940d7c" providerId="LiveId" clId="{9EF190FB-2075-4375-A797-615516ED83A7}" dt="2024-06-13T06:51:03.608" v="7547" actId="1076"/>
          <ac:spMkLst>
            <pc:docMk/>
            <pc:sldMk cId="3008051079" sldId="1026"/>
            <ac:spMk id="4" creationId="{F166CC51-2F85-2C24-D5D9-68EB7DA08348}"/>
          </ac:spMkLst>
        </pc:spChg>
        <pc:spChg chg="add mod">
          <ac:chgData name="Phillip Kaufman" userId="c001b2a046940d7c" providerId="LiveId" clId="{9EF190FB-2075-4375-A797-615516ED83A7}" dt="2024-06-13T06:58:19.508" v="7864" actId="1076"/>
          <ac:spMkLst>
            <pc:docMk/>
            <pc:sldMk cId="3008051079" sldId="1026"/>
            <ac:spMk id="5" creationId="{62EA5A3E-01C8-1B05-8DAF-3AD9812ACBCF}"/>
          </ac:spMkLst>
        </pc:spChg>
        <pc:spChg chg="add mod">
          <ac:chgData name="Phillip Kaufman" userId="c001b2a046940d7c" providerId="LiveId" clId="{9EF190FB-2075-4375-A797-615516ED83A7}" dt="2024-06-13T06:58:19.508" v="7864" actId="1076"/>
          <ac:spMkLst>
            <pc:docMk/>
            <pc:sldMk cId="3008051079" sldId="1026"/>
            <ac:spMk id="6" creationId="{17EB0D93-4B2D-1BF2-B8A6-9BC5E82D4E35}"/>
          </ac:spMkLst>
        </pc:spChg>
        <pc:spChg chg="add mod">
          <ac:chgData name="Phillip Kaufman" userId="c001b2a046940d7c" providerId="LiveId" clId="{9EF190FB-2075-4375-A797-615516ED83A7}" dt="2024-06-13T06:58:19.508" v="7864" actId="1076"/>
          <ac:spMkLst>
            <pc:docMk/>
            <pc:sldMk cId="3008051079" sldId="1026"/>
            <ac:spMk id="7" creationId="{D031FCF4-DCA2-AD9C-2BCF-E26AF341050B}"/>
          </ac:spMkLst>
        </pc:spChg>
        <pc:spChg chg="add mod">
          <ac:chgData name="Phillip Kaufman" userId="c001b2a046940d7c" providerId="LiveId" clId="{9EF190FB-2075-4375-A797-615516ED83A7}" dt="2024-06-13T06:58:19.508" v="7864" actId="1076"/>
          <ac:spMkLst>
            <pc:docMk/>
            <pc:sldMk cId="3008051079" sldId="1026"/>
            <ac:spMk id="8" creationId="{5E15043C-F3FD-2BA9-91DF-B50B056BAD7F}"/>
          </ac:spMkLst>
        </pc:spChg>
        <pc:spChg chg="add mod">
          <ac:chgData name="Phillip Kaufman" userId="c001b2a046940d7c" providerId="LiveId" clId="{9EF190FB-2075-4375-A797-615516ED83A7}" dt="2024-06-13T06:58:21.188" v="7865" actId="1076"/>
          <ac:spMkLst>
            <pc:docMk/>
            <pc:sldMk cId="3008051079" sldId="1026"/>
            <ac:spMk id="9" creationId="{71924325-9E03-DC41-5477-BA60D3A6049A}"/>
          </ac:spMkLst>
        </pc:spChg>
        <pc:spChg chg="add mod">
          <ac:chgData name="Phillip Kaufman" userId="c001b2a046940d7c" providerId="LiveId" clId="{9EF190FB-2075-4375-A797-615516ED83A7}" dt="2024-06-13T06:58:23.710" v="7866" actId="1076"/>
          <ac:spMkLst>
            <pc:docMk/>
            <pc:sldMk cId="3008051079" sldId="1026"/>
            <ac:spMk id="10" creationId="{6F77387E-C47B-AF09-7E66-D6D50FEF3D7E}"/>
          </ac:spMkLst>
        </pc:spChg>
        <pc:spChg chg="add mod">
          <ac:chgData name="Phillip Kaufman" userId="c001b2a046940d7c" providerId="LiveId" clId="{9EF190FB-2075-4375-A797-615516ED83A7}" dt="2024-06-13T06:58:11.100" v="7859" actId="1076"/>
          <ac:spMkLst>
            <pc:docMk/>
            <pc:sldMk cId="3008051079" sldId="1026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6-13T06:58:25.166" v="7867" actId="21"/>
          <ac:spMkLst>
            <pc:docMk/>
            <pc:sldMk cId="3008051079" sldId="1026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3T06:58:09.885" v="7858" actId="1076"/>
          <ac:spMkLst>
            <pc:docMk/>
            <pc:sldMk cId="3008051079" sldId="1026"/>
            <ac:spMk id="13" creationId="{1168531A-C288-CDCC-254A-0365D4D0A3C1}"/>
          </ac:spMkLst>
        </pc:spChg>
      </pc:sldChg>
      <pc:sldChg chg="addSp delSp modSp new mod">
        <pc:chgData name="Phillip Kaufman" userId="c001b2a046940d7c" providerId="LiveId" clId="{9EF190FB-2075-4375-A797-615516ED83A7}" dt="2024-06-13T18:52:28.474" v="8210" actId="1076"/>
        <pc:sldMkLst>
          <pc:docMk/>
          <pc:sldMk cId="1687253974" sldId="1027"/>
        </pc:sldMkLst>
        <pc:spChg chg="add mod">
          <ac:chgData name="Phillip Kaufman" userId="c001b2a046940d7c" providerId="LiveId" clId="{9EF190FB-2075-4375-A797-615516ED83A7}" dt="2024-06-13T06:58:52.061" v="7889" actId="1076"/>
          <ac:spMkLst>
            <pc:docMk/>
            <pc:sldMk cId="1687253974" sldId="1027"/>
            <ac:spMk id="4" creationId="{00F5EBB6-6CB5-03E0-BA88-334E910A16ED}"/>
          </ac:spMkLst>
        </pc:spChg>
        <pc:spChg chg="add mod">
          <ac:chgData name="Phillip Kaufman" userId="c001b2a046940d7c" providerId="LiveId" clId="{9EF190FB-2075-4375-A797-615516ED83A7}" dt="2024-06-13T18:50:25.798" v="8166" actId="1076"/>
          <ac:spMkLst>
            <pc:docMk/>
            <pc:sldMk cId="1687253974" sldId="1027"/>
            <ac:spMk id="5" creationId="{810E2FE9-5BE3-37A1-FFD1-D7F13B6729BD}"/>
          </ac:spMkLst>
        </pc:spChg>
        <pc:spChg chg="add del">
          <ac:chgData name="Phillip Kaufman" userId="c001b2a046940d7c" providerId="LiveId" clId="{9EF190FB-2075-4375-A797-615516ED83A7}" dt="2024-06-13T06:59:17.750" v="7901" actId="22"/>
          <ac:spMkLst>
            <pc:docMk/>
            <pc:sldMk cId="1687253974" sldId="1027"/>
            <ac:spMk id="7" creationId="{EBEE2660-9BC1-86F5-1720-A4A1F96D9B89}"/>
          </ac:spMkLst>
        </pc:spChg>
        <pc:spChg chg="add mod">
          <ac:chgData name="Phillip Kaufman" userId="c001b2a046940d7c" providerId="LiveId" clId="{9EF190FB-2075-4375-A797-615516ED83A7}" dt="2024-06-13T18:50:25.798" v="8166" actId="1076"/>
          <ac:spMkLst>
            <pc:docMk/>
            <pc:sldMk cId="1687253974" sldId="1027"/>
            <ac:spMk id="8" creationId="{299BD0B6-F777-F8FD-B976-3098A11BE5EB}"/>
          </ac:spMkLst>
        </pc:spChg>
        <pc:spChg chg="add mod">
          <ac:chgData name="Phillip Kaufman" userId="c001b2a046940d7c" providerId="LiveId" clId="{9EF190FB-2075-4375-A797-615516ED83A7}" dt="2024-06-13T18:52:06.888" v="8202" actId="255"/>
          <ac:spMkLst>
            <pc:docMk/>
            <pc:sldMk cId="1687253974" sldId="1027"/>
            <ac:spMk id="9" creationId="{F111A915-6841-D11C-38DA-743AC577367E}"/>
          </ac:spMkLst>
        </pc:spChg>
        <pc:spChg chg="add mod">
          <ac:chgData name="Phillip Kaufman" userId="c001b2a046940d7c" providerId="LiveId" clId="{9EF190FB-2075-4375-A797-615516ED83A7}" dt="2024-06-13T18:52:28.474" v="8210" actId="1076"/>
          <ac:spMkLst>
            <pc:docMk/>
            <pc:sldMk cId="1687253974" sldId="1027"/>
            <ac:spMk id="10" creationId="{18C6210F-157D-0EC6-DC93-73AEF61EA901}"/>
          </ac:spMkLst>
        </pc:spChg>
        <pc:spChg chg="add mod">
          <ac:chgData name="Phillip Kaufman" userId="c001b2a046940d7c" providerId="LiveId" clId="{9EF190FB-2075-4375-A797-615516ED83A7}" dt="2024-06-13T18:50:25.798" v="8166" actId="1076"/>
          <ac:spMkLst>
            <pc:docMk/>
            <pc:sldMk cId="1687253974" sldId="1027"/>
            <ac:spMk id="12" creationId="{A20C9B51-C687-4FE9-8A50-B0937AA971A3}"/>
          </ac:spMkLst>
        </pc:spChg>
      </pc:sldChg>
      <pc:sldChg chg="new">
        <pc:chgData name="Phillip Kaufman" userId="c001b2a046940d7c" providerId="LiveId" clId="{9EF190FB-2075-4375-A797-615516ED83A7}" dt="2024-06-13T06:58:26.989" v="7868" actId="680"/>
        <pc:sldMkLst>
          <pc:docMk/>
          <pc:sldMk cId="756744661" sldId="10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field should be the previous rotated (with the same origin for the vectors)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1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Area is also the 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70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5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93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foundations 2016 slides and others </a:t>
            </a:r>
            <a:r>
              <a:rPr lang="en-US"/>
              <a:t>for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18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00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7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30.png"/><Relationship Id="rId7" Type="http://schemas.openxmlformats.org/officeDocument/2006/relationships/image" Target="../media/image1411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png"/><Relationship Id="rId5" Type="http://schemas.openxmlformats.org/officeDocument/2006/relationships/image" Target="../media/image113.png"/><Relationship Id="rId4" Type="http://schemas.openxmlformats.org/officeDocument/2006/relationships/image" Target="../media/image118.png"/><Relationship Id="rId9" Type="http://schemas.openxmlformats.org/officeDocument/2006/relationships/image" Target="../media/image1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7" Type="http://schemas.openxmlformats.org/officeDocument/2006/relationships/image" Target="../media/image5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1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1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830.png"/><Relationship Id="rId3" Type="http://schemas.openxmlformats.org/officeDocument/2006/relationships/image" Target="../media/image231.png"/><Relationship Id="rId7" Type="http://schemas.openxmlformats.org/officeDocument/2006/relationships/image" Target="../media/image27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1.png"/><Relationship Id="rId5" Type="http://schemas.openxmlformats.org/officeDocument/2006/relationships/image" Target="../media/image251.png"/><Relationship Id="rId15" Type="http://schemas.openxmlformats.org/officeDocument/2006/relationships/image" Target="../media/image163.png"/><Relationship Id="rId4" Type="http://schemas.openxmlformats.org/officeDocument/2006/relationships/image" Target="../media/image241.png"/><Relationship Id="rId9" Type="http://schemas.openxmlformats.org/officeDocument/2006/relationships/image" Target="../media/image152.png"/><Relationship Id="rId14" Type="http://schemas.openxmlformats.org/officeDocument/2006/relationships/image" Target="../media/image11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223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5" Type="http://schemas.openxmlformats.org/officeDocument/2006/relationships/image" Target="../media/image203.png"/><Relationship Id="rId4" Type="http://schemas.openxmlformats.org/officeDocument/2006/relationships/image" Target="../media/image19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3" Type="http://schemas.openxmlformats.org/officeDocument/2006/relationships/image" Target="../media/image88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11" Type="http://schemas.openxmlformats.org/officeDocument/2006/relationships/image" Target="../media/image98.png"/><Relationship Id="rId5" Type="http://schemas.openxmlformats.org/officeDocument/2006/relationships/image" Target="../media/image90.png"/><Relationship Id="rId15" Type="http://schemas.openxmlformats.org/officeDocument/2006/relationships/image" Target="../media/image104.png"/><Relationship Id="rId10" Type="http://schemas.openxmlformats.org/officeDocument/2006/relationships/image" Target="../media/image97.png"/><Relationship Id="rId4" Type="http://schemas.openxmlformats.org/officeDocument/2006/relationships/image" Target="../media/image89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01.png"/><Relationship Id="rId3" Type="http://schemas.openxmlformats.org/officeDocument/2006/relationships/image" Target="../media/image114.png"/><Relationship Id="rId17" Type="http://schemas.openxmlformats.org/officeDocument/2006/relationships/image" Target="../media/image76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51.png"/><Relationship Id="rId1" Type="http://schemas.openxmlformats.org/officeDocument/2006/relationships/slideLayout" Target="../slideLayouts/slideLayout7.xml"/><Relationship Id="rId28" Type="http://schemas.openxmlformats.org/officeDocument/2006/relationships/image" Target="../media/image360.png"/><Relationship Id="rId27" Type="http://schemas.openxmlformats.org/officeDocument/2006/relationships/image" Target="../media/image3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08.png"/><Relationship Id="rId18" Type="http://schemas.openxmlformats.org/officeDocument/2006/relationships/image" Target="../media/image131.png"/><Relationship Id="rId3" Type="http://schemas.openxmlformats.org/officeDocument/2006/relationships/image" Target="../media/image119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17" Type="http://schemas.openxmlformats.org/officeDocument/2006/relationships/image" Target="../media/image12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15" Type="http://schemas.openxmlformats.org/officeDocument/2006/relationships/image" Target="../media/image135.png"/><Relationship Id="rId10" Type="http://schemas.openxmlformats.org/officeDocument/2006/relationships/image" Target="../media/image128.png"/><Relationship Id="rId4" Type="http://schemas.openxmlformats.org/officeDocument/2006/relationships/image" Target="../media/image120.png"/><Relationship Id="rId9" Type="http://schemas.openxmlformats.org/officeDocument/2006/relationships/image" Target="../media/image127.png"/><Relationship Id="rId14" Type="http://schemas.openxmlformats.org/officeDocument/2006/relationships/image" Target="../media/image1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7.png"/><Relationship Id="rId5" Type="http://schemas.openxmlformats.org/officeDocument/2006/relationships/image" Target="../media/image146.png"/><Relationship Id="rId4" Type="http://schemas.openxmlformats.org/officeDocument/2006/relationships/image" Target="../media/image1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0.png"/><Relationship Id="rId5" Type="http://schemas.openxmlformats.org/officeDocument/2006/relationships/image" Target="../media/image690.png"/><Relationship Id="rId4" Type="http://schemas.openxmlformats.org/officeDocument/2006/relationships/image" Target="../media/image6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7" Type="http://schemas.openxmlformats.org/officeDocument/2006/relationships/image" Target="../media/image760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0.png"/><Relationship Id="rId5" Type="http://schemas.openxmlformats.org/officeDocument/2006/relationships/image" Target="../media/image740.png"/><Relationship Id="rId4" Type="http://schemas.openxmlformats.org/officeDocument/2006/relationships/image" Target="../media/image7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0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10.png"/><Relationship Id="rId4" Type="http://schemas.openxmlformats.org/officeDocument/2006/relationships/image" Target="../media/image111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0.png"/><Relationship Id="rId3" Type="http://schemas.openxmlformats.org/officeDocument/2006/relationships/image" Target="../media/image190.png"/><Relationship Id="rId7" Type="http://schemas.openxmlformats.org/officeDocument/2006/relationships/image" Target="../media/image1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00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90.png"/><Relationship Id="rId7" Type="http://schemas.openxmlformats.org/officeDocument/2006/relationships/image" Target="../media/image1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0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27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0.png"/><Relationship Id="rId13" Type="http://schemas.openxmlformats.org/officeDocument/2006/relationships/image" Target="../media/image191.png"/><Relationship Id="rId18" Type="http://schemas.openxmlformats.org/officeDocument/2006/relationships/image" Target="../media/image221.png"/><Relationship Id="rId3" Type="http://schemas.openxmlformats.org/officeDocument/2006/relationships/image" Target="../media/image900.png"/><Relationship Id="rId7" Type="http://schemas.openxmlformats.org/officeDocument/2006/relationships/image" Target="../media/image1300.png"/><Relationship Id="rId12" Type="http://schemas.openxmlformats.org/officeDocument/2006/relationships/image" Target="../media/image180.png"/><Relationship Id="rId17" Type="http://schemas.openxmlformats.org/officeDocument/2006/relationships/image" Target="../media/image21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0.png"/><Relationship Id="rId11" Type="http://schemas.openxmlformats.org/officeDocument/2006/relationships/image" Target="../media/image170.png"/><Relationship Id="rId5" Type="http://schemas.openxmlformats.org/officeDocument/2006/relationships/image" Target="../media/image1100.png"/><Relationship Id="rId15" Type="http://schemas.openxmlformats.org/officeDocument/2006/relationships/image" Target="../media/image340.png"/><Relationship Id="rId10" Type="http://schemas.openxmlformats.org/officeDocument/2006/relationships/image" Target="../media/image160.png"/><Relationship Id="rId4" Type="http://schemas.openxmlformats.org/officeDocument/2006/relationships/image" Target="../media/image1000.png"/><Relationship Id="rId9" Type="http://schemas.openxmlformats.org/officeDocument/2006/relationships/image" Target="../media/image1500.png"/><Relationship Id="rId14" Type="http://schemas.openxmlformats.org/officeDocument/2006/relationships/image" Target="../media/image330.png"/></Relationships>
</file>

<file path=ppt/slides/_rels/slide39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30.png"/><Relationship Id="rId21" Type="http://schemas.openxmlformats.org/officeDocument/2006/relationships/image" Target="../media/image560.png"/><Relationship Id="rId12" Type="http://schemas.openxmlformats.org/officeDocument/2006/relationships/image" Target="../media/image263.png"/><Relationship Id="rId17" Type="http://schemas.openxmlformats.org/officeDocument/2006/relationships/image" Target="../media/image520.png"/><Relationship Id="rId2" Type="http://schemas.openxmlformats.org/officeDocument/2006/relationships/notesSlide" Target="../notesSlides/notesSlide7.xml"/><Relationship Id="rId20" Type="http://schemas.openxmlformats.org/officeDocument/2006/relationships/image" Target="../media/image55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3.png"/><Relationship Id="rId10" Type="http://schemas.openxmlformats.org/officeDocument/2006/relationships/image" Target="../media/image242.png"/><Relationship Id="rId19" Type="http://schemas.openxmlformats.org/officeDocument/2006/relationships/image" Target="../media/image540.png"/><Relationship Id="rId22" Type="http://schemas.openxmlformats.org/officeDocument/2006/relationships/image" Target="../media/image57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0.png"/><Relationship Id="rId8" Type="http://schemas.openxmlformats.org/officeDocument/2006/relationships/image" Target="../media/image162.png"/><Relationship Id="rId17" Type="http://schemas.openxmlformats.org/officeDocument/2006/relationships/image" Target="../media/image271.png"/><Relationship Id="rId2" Type="http://schemas.openxmlformats.org/officeDocument/2006/relationships/image" Target="../media/image311.png"/><Relationship Id="rId16" Type="http://schemas.openxmlformats.org/officeDocument/2006/relationships/image" Target="../media/image262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252.png"/><Relationship Id="rId19" Type="http://schemas.openxmlformats.org/officeDocument/2006/relationships/image" Target="../media/image103.png"/><Relationship Id="rId9" Type="http://schemas.openxmlformats.org/officeDocument/2006/relationships/image" Target="../media/image172.png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0.png"/><Relationship Id="rId17" Type="http://schemas.openxmlformats.org/officeDocument/2006/relationships/image" Target="../media/image271.png"/><Relationship Id="rId16" Type="http://schemas.openxmlformats.org/officeDocument/2006/relationships/image" Target="../media/image262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02.png"/><Relationship Id="rId15" Type="http://schemas.openxmlformats.org/officeDocument/2006/relationships/image" Target="../media/image252.png"/><Relationship Id="rId10" Type="http://schemas.openxmlformats.org/officeDocument/2006/relationships/image" Target="../media/image310.png"/><Relationship Id="rId19" Type="http://schemas.openxmlformats.org/officeDocument/2006/relationships/image" Target="../media/image112.png"/><Relationship Id="rId9" Type="http://schemas.openxmlformats.org/officeDocument/2006/relationships/image" Target="../media/image192.png"/></Relationships>
</file>

<file path=ppt/slides/_rels/slide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80.png"/><Relationship Id="rId3" Type="http://schemas.openxmlformats.org/officeDocument/2006/relationships/image" Target="../media/image311.png"/><Relationship Id="rId17" Type="http://schemas.openxmlformats.org/officeDocument/2006/relationships/image" Target="../media/image271.png"/><Relationship Id="rId12" Type="http://schemas.openxmlformats.org/officeDocument/2006/relationships/image" Target="../media/image2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2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00.png"/><Relationship Id="rId15" Type="http://schemas.openxmlformats.org/officeDocument/2006/relationships/image" Target="../media/image252.png"/><Relationship Id="rId19" Type="http://schemas.openxmlformats.org/officeDocument/2006/relationships/image" Target="../media/image201.png"/><Relationship Id="rId4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Multiple degrees of Freedom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73EF02-9DD5-4FCB-656C-1DC155527014}"/>
                  </a:ext>
                </a:extLst>
              </p:cNvPr>
              <p:cNvSpPr txBox="1"/>
              <p:nvPr/>
            </p:nvSpPr>
            <p:spPr>
              <a:xfrm>
                <a:off x="1122409" y="2013669"/>
                <a:ext cx="1764136" cy="57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73EF02-9DD5-4FCB-656C-1DC15552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09" y="2013669"/>
                <a:ext cx="1764136" cy="578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FBE945-78BB-A4DE-A410-B353DA59FCE1}"/>
                  </a:ext>
                </a:extLst>
              </p:cNvPr>
              <p:cNvSpPr/>
              <p:nvPr/>
            </p:nvSpPr>
            <p:spPr>
              <a:xfrm>
                <a:off x="4371792" y="335674"/>
                <a:ext cx="4376904" cy="1188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FBE945-78BB-A4DE-A410-B353DA59F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792" y="335674"/>
                <a:ext cx="4376904" cy="1188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A35D40-619C-7085-72F1-A6C5C2BA835D}"/>
                  </a:ext>
                </a:extLst>
              </p:cNvPr>
              <p:cNvSpPr/>
              <p:nvPr/>
            </p:nvSpPr>
            <p:spPr>
              <a:xfrm>
                <a:off x="119730" y="3147000"/>
                <a:ext cx="4790542" cy="2294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A35D40-619C-7085-72F1-A6C5C2BA8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3147000"/>
                <a:ext cx="4790542" cy="22949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4F5EF5-F8D1-E649-5993-E2D85B9E7048}"/>
                  </a:ext>
                </a:extLst>
              </p:cNvPr>
              <p:cNvSpPr/>
              <p:nvPr/>
            </p:nvSpPr>
            <p:spPr>
              <a:xfrm>
                <a:off x="234217" y="431934"/>
                <a:ext cx="3540521" cy="968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4F5EF5-F8D1-E649-5993-E2D85B9E7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7" y="431934"/>
                <a:ext cx="3540521" cy="9687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48F6B5-1220-0BBF-A664-F6F75E741E33}"/>
                  </a:ext>
                </a:extLst>
              </p:cNvPr>
              <p:cNvSpPr txBox="1"/>
              <p:nvPr/>
            </p:nvSpPr>
            <p:spPr>
              <a:xfrm>
                <a:off x="5126883" y="2061054"/>
                <a:ext cx="2360967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48F6B5-1220-0BBF-A664-F6F75E741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883" y="2061054"/>
                <a:ext cx="2360967" cy="5309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E5A57E-EB11-F87D-020F-7040413D4DB4}"/>
                  </a:ext>
                </a:extLst>
              </p:cNvPr>
              <p:cNvSpPr/>
              <p:nvPr/>
            </p:nvSpPr>
            <p:spPr>
              <a:xfrm>
                <a:off x="5284580" y="3666309"/>
                <a:ext cx="3091103" cy="787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E5A57E-EB11-F87D-020F-7040413D4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580" y="3666309"/>
                <a:ext cx="3091103" cy="7870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6DC8ACB-998C-C16A-B306-0EBBAE57F342}"/>
                  </a:ext>
                </a:extLst>
              </p:cNvPr>
              <p:cNvSpPr/>
              <p:nvPr/>
            </p:nvSpPr>
            <p:spPr>
              <a:xfrm>
                <a:off x="5276176" y="4456328"/>
                <a:ext cx="3115147" cy="681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6DC8ACB-998C-C16A-B306-0EBBAE57F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176" y="4456328"/>
                <a:ext cx="3115147" cy="6815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A4F52B-5687-5F65-2731-5D9FDCBC7BE0}"/>
              </a:ext>
            </a:extLst>
          </p:cNvPr>
          <p:cNvSpPr txBox="1"/>
          <p:nvPr/>
        </p:nvSpPr>
        <p:spPr>
          <a:xfrm>
            <a:off x="5685981" y="5379988"/>
            <a:ext cx="193193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(SF-ND)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229038E-9C86-2AF2-72CD-90479EAEE1EB}"/>
              </a:ext>
            </a:extLst>
          </p:cNvPr>
          <p:cNvCxnSpPr>
            <a:cxnSpLocks/>
          </p:cNvCxnSpPr>
          <p:nvPr/>
        </p:nvCxnSpPr>
        <p:spPr>
          <a:xfrm flipH="1" flipV="1">
            <a:off x="6775817" y="2661655"/>
            <a:ext cx="1212408" cy="25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F78A899-CCBA-B9F4-1AB6-A632509A8AE1}"/>
                  </a:ext>
                </a:extLst>
              </p:cNvPr>
              <p:cNvSpPr txBox="1"/>
              <p:nvPr/>
            </p:nvSpPr>
            <p:spPr>
              <a:xfrm>
                <a:off x="8147575" y="2428559"/>
                <a:ext cx="367055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Same as single degree of freedom, </a:t>
                </a:r>
              </a:p>
              <a:p>
                <a:r>
                  <a:rPr lang="en-US" dirty="0"/>
                  <a:t>except that now there are multiple </a:t>
                </a:r>
              </a:p>
              <a:p>
                <a:r>
                  <a:rPr lang="en-US" dirty="0"/>
                  <a:t>ways to do the rotation, but only the </a:t>
                </a:r>
              </a:p>
              <a:p>
                <a:r>
                  <a:rPr lang="en-US" dirty="0"/>
                  <a:t>one defined by</a:t>
                </a:r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dirty="0"/>
                  <a:t> works 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F78A899-CCBA-B9F4-1AB6-A632509A8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575" y="2428559"/>
                <a:ext cx="3670557" cy="1200329"/>
              </a:xfrm>
              <a:prstGeom prst="rect">
                <a:avLst/>
              </a:prstGeom>
              <a:blipFill>
                <a:blip r:embed="rId9"/>
                <a:stretch>
                  <a:fillRect l="-1495" t="-2538" r="-33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57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76B99A21-FD3F-75BA-B4A8-FC4B8450FFD9}"/>
              </a:ext>
            </a:extLst>
          </p:cNvPr>
          <p:cNvSpPr txBox="1"/>
          <p:nvPr/>
        </p:nvSpPr>
        <p:spPr>
          <a:xfrm>
            <a:off x="61100" y="4377964"/>
            <a:ext cx="598548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The displacement field is </a:t>
            </a:r>
          </a:p>
          <a:p>
            <a:pPr algn="ctr"/>
            <a:r>
              <a:rPr lang="en-US" sz="4400" dirty="0" err="1">
                <a:solidFill>
                  <a:schemeClr val="accent6">
                    <a:lumMod val="75000"/>
                  </a:schemeClr>
                </a:solidFill>
              </a:rPr>
              <a:t>divergenceless</a:t>
            </a:r>
            <a:endParaRPr lang="en-US" sz="44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/>
              <p:nvPr/>
            </p:nvSpPr>
            <p:spPr>
              <a:xfrm>
                <a:off x="119730" y="616786"/>
                <a:ext cx="5861027" cy="1033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4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616786"/>
                <a:ext cx="5861027" cy="1033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9">
                <a:extLst>
                  <a:ext uri="{FF2B5EF4-FFF2-40B4-BE49-F238E27FC236}">
                    <a16:creationId xmlns:a16="http://schemas.microsoft.com/office/drawing/2014/main" id="{BCD3D045-2606-8B45-DF24-FB15E3332EFA}"/>
                  </a:ext>
                </a:extLst>
              </p:cNvPr>
              <p:cNvSpPr txBox="1"/>
              <p:nvPr/>
            </p:nvSpPr>
            <p:spPr>
              <a:xfrm>
                <a:off x="217455" y="3394420"/>
                <a:ext cx="12037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19">
                <a:extLst>
                  <a:ext uri="{FF2B5EF4-FFF2-40B4-BE49-F238E27FC236}">
                    <a16:creationId xmlns:a16="http://schemas.microsoft.com/office/drawing/2014/main" id="{BCD3D045-2606-8B45-DF24-FB15E3332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55" y="3394420"/>
                <a:ext cx="1203791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136F647-DF61-3996-2F4C-C2736A12C89E}"/>
              </a:ext>
            </a:extLst>
          </p:cNvPr>
          <p:cNvSpPr txBox="1"/>
          <p:nvPr/>
        </p:nvSpPr>
        <p:spPr>
          <a:xfrm>
            <a:off x="518935" y="21193"/>
            <a:ext cx="4448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Multiple Degrees of Freedom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B1AA0-8ABB-E55C-C293-33B7BE2AC581}"/>
              </a:ext>
            </a:extLst>
          </p:cNvPr>
          <p:cNvSpPr txBox="1"/>
          <p:nvPr/>
        </p:nvSpPr>
        <p:spPr>
          <a:xfrm>
            <a:off x="7116082" y="21193"/>
            <a:ext cx="408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Degree of Freedom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4A8D10-BEFF-8559-6DBF-1F213EC03B6E}"/>
              </a:ext>
            </a:extLst>
          </p:cNvPr>
          <p:cNvCxnSpPr>
            <a:cxnSpLocks/>
          </p:cNvCxnSpPr>
          <p:nvPr/>
        </p:nvCxnSpPr>
        <p:spPr>
          <a:xfrm flipH="1">
            <a:off x="6096000" y="-186913"/>
            <a:ext cx="0" cy="7315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8D244007-3DA8-FC93-A596-DD4A97F86DCC}"/>
                  </a:ext>
                </a:extLst>
              </p:cNvPr>
              <p:cNvSpPr txBox="1"/>
              <p:nvPr/>
            </p:nvSpPr>
            <p:spPr>
              <a:xfrm>
                <a:off x="217455" y="2078059"/>
                <a:ext cx="5314404" cy="888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8D244007-3DA8-FC93-A596-DD4A97F86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55" y="2078059"/>
                <a:ext cx="5314404" cy="888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/>
              <p:nvPr/>
            </p:nvSpPr>
            <p:spPr>
              <a:xfrm>
                <a:off x="6526144" y="722840"/>
                <a:ext cx="5263172" cy="8217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4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144" y="722840"/>
                <a:ext cx="5263172" cy="821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/>
              <p:nvPr/>
            </p:nvSpPr>
            <p:spPr>
              <a:xfrm>
                <a:off x="6211244" y="1618690"/>
                <a:ext cx="4683462" cy="8217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244" y="1618690"/>
                <a:ext cx="4683462" cy="821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/>
              <p:nvPr/>
            </p:nvSpPr>
            <p:spPr>
              <a:xfrm>
                <a:off x="6291347" y="2498738"/>
                <a:ext cx="120379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347" y="2498738"/>
                <a:ext cx="1203791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9">
            <a:extLst>
              <a:ext uri="{FF2B5EF4-FFF2-40B4-BE49-F238E27FC236}">
                <a16:creationId xmlns:a16="http://schemas.microsoft.com/office/drawing/2014/main" id="{B91EAACC-57BD-52B4-B115-D16838D09259}"/>
              </a:ext>
            </a:extLst>
          </p:cNvPr>
          <p:cNvSpPr txBox="1"/>
          <p:nvPr/>
        </p:nvSpPr>
        <p:spPr>
          <a:xfrm>
            <a:off x="6291347" y="3470687"/>
            <a:ext cx="54441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The displacement field is </a:t>
            </a:r>
          </a:p>
          <a:p>
            <a:r>
              <a:rPr lang="en-US" sz="4000" dirty="0" err="1">
                <a:solidFill>
                  <a:schemeClr val="accent6">
                    <a:lumMod val="75000"/>
                  </a:schemeClr>
                </a:solidFill>
              </a:rPr>
              <a:t>divergenceless</a:t>
            </a:r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11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9">
                <a:extLst>
                  <a:ext uri="{FF2B5EF4-FFF2-40B4-BE49-F238E27FC236}">
                    <a16:creationId xmlns:a16="http://schemas.microsoft.com/office/drawing/2014/main" id="{76B99A21-FD3F-75BA-B4A8-FC4B8450FFD9}"/>
                  </a:ext>
                </a:extLst>
              </p:cNvPr>
              <p:cNvSpPr txBox="1"/>
              <p:nvPr/>
            </p:nvSpPr>
            <p:spPr>
              <a:xfrm>
                <a:off x="271022" y="3772892"/>
                <a:ext cx="888563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The displacement field is </a:t>
                </a:r>
              </a:p>
              <a:p>
                <a:pPr algn="ctr"/>
                <a:r>
                  <a:rPr lang="en-US" sz="4800" dirty="0" err="1">
                    <a:solidFill>
                      <a:schemeClr val="accent6">
                        <a:lumMod val="75000"/>
                      </a:schemeClr>
                    </a:solidFill>
                  </a:rPr>
                  <a:t>divergenceless</a:t>
                </a:r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(DR-DIV)</a:t>
                </a:r>
              </a:p>
            </p:txBody>
          </p:sp>
        </mc:Choice>
        <mc:Fallback xmlns="">
          <p:sp>
            <p:nvSpPr>
              <p:cNvPr id="16" name="TextBox 19">
                <a:extLst>
                  <a:ext uri="{FF2B5EF4-FFF2-40B4-BE49-F238E27FC236}">
                    <a16:creationId xmlns:a16="http://schemas.microsoft.com/office/drawing/2014/main" id="{76B99A21-FD3F-75BA-B4A8-FC4B8450F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22" y="3772892"/>
                <a:ext cx="8885638" cy="1569660"/>
              </a:xfrm>
              <a:prstGeom prst="rect">
                <a:avLst/>
              </a:prstGeom>
              <a:blipFill>
                <a:blip r:embed="rId2"/>
                <a:stretch>
                  <a:fillRect l="-2675" t="-8560" r="-2675" b="-2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/>
              <p:nvPr/>
            </p:nvSpPr>
            <p:spPr>
              <a:xfrm>
                <a:off x="584779" y="685730"/>
                <a:ext cx="11022441" cy="1033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79" y="685730"/>
                <a:ext cx="11022441" cy="1033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20">
                <a:extLst>
                  <a:ext uri="{FF2B5EF4-FFF2-40B4-BE49-F238E27FC236}">
                    <a16:creationId xmlns:a16="http://schemas.microsoft.com/office/drawing/2014/main" id="{96DA9E65-A398-7997-B151-3D01D7656CDB}"/>
                  </a:ext>
                </a:extLst>
              </p:cNvPr>
              <p:cNvSpPr txBox="1"/>
              <p:nvPr/>
            </p:nvSpPr>
            <p:spPr>
              <a:xfrm>
                <a:off x="3468229" y="3013501"/>
                <a:ext cx="27302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4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20">
                <a:extLst>
                  <a:ext uri="{FF2B5EF4-FFF2-40B4-BE49-F238E27FC236}">
                    <a16:creationId xmlns:a16="http://schemas.microsoft.com/office/drawing/2014/main" id="{96DA9E65-A398-7997-B151-3D01D7656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229" y="3013501"/>
                <a:ext cx="2730235" cy="830997"/>
              </a:xfrm>
              <a:prstGeom prst="rect">
                <a:avLst/>
              </a:prstGeom>
              <a:blipFill>
                <a:blip r:embed="rId4"/>
                <a:stretch>
                  <a:fillRect l="-10268" t="-16058" b="-37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19">
                <a:extLst>
                  <a:ext uri="{FF2B5EF4-FFF2-40B4-BE49-F238E27FC236}">
                    <a16:creationId xmlns:a16="http://schemas.microsoft.com/office/drawing/2014/main" id="{BCD3D045-2606-8B45-DF24-FB15E3332EFA}"/>
                  </a:ext>
                </a:extLst>
              </p:cNvPr>
              <p:cNvSpPr txBox="1"/>
              <p:nvPr/>
            </p:nvSpPr>
            <p:spPr>
              <a:xfrm>
                <a:off x="643527" y="1977747"/>
                <a:ext cx="2548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8" name="TextBox 19">
                <a:extLst>
                  <a:ext uri="{FF2B5EF4-FFF2-40B4-BE49-F238E27FC236}">
                    <a16:creationId xmlns:a16="http://schemas.microsoft.com/office/drawing/2014/main" id="{BCD3D045-2606-8B45-DF24-FB15E3332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27" y="1977747"/>
                <a:ext cx="2548583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56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B7ADF25-E82D-FBA6-C7F8-B7B44529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3C17C2-13F3-D446-007E-2D98F5B59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F0FAEA-ADC6-0D28-2A41-68E6321BAC76}"/>
              </a:ext>
            </a:extLst>
          </p:cNvPr>
          <p:cNvGrpSpPr/>
          <p:nvPr/>
        </p:nvGrpSpPr>
        <p:grpSpPr>
          <a:xfrm>
            <a:off x="764803" y="767288"/>
            <a:ext cx="10434576" cy="6279719"/>
            <a:chOff x="764803" y="767288"/>
            <a:chExt cx="10434576" cy="62797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D65A29B-FDC7-22C9-F711-8816923D8BFD}"/>
                </a:ext>
              </a:extLst>
            </p:cNvPr>
            <p:cNvSpPr txBox="1"/>
            <p:nvPr/>
          </p:nvSpPr>
          <p:spPr>
            <a:xfrm>
              <a:off x="764803" y="848568"/>
              <a:ext cx="4448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Multiple Degrees of Freedom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B08C9B-FD0E-AECD-AB7D-BF72C2DE1ED5}"/>
                </a:ext>
              </a:extLst>
            </p:cNvPr>
            <p:cNvSpPr txBox="1"/>
            <p:nvPr/>
          </p:nvSpPr>
          <p:spPr>
            <a:xfrm>
              <a:off x="7116082" y="917581"/>
              <a:ext cx="4083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Single Degree of Freedom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6433338-77ED-02A0-12BB-3A361DD9D7CA}"/>
                </a:ext>
              </a:extLst>
            </p:cNvPr>
            <p:cNvCxnSpPr>
              <a:cxnSpLocks/>
            </p:cNvCxnSpPr>
            <p:nvPr/>
          </p:nvCxnSpPr>
          <p:spPr>
            <a:xfrm>
              <a:off x="6087597" y="767288"/>
              <a:ext cx="0" cy="6279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1CE53A-E2E6-7591-D3BA-B11C76A6D534}"/>
                  </a:ext>
                </a:extLst>
              </p:cNvPr>
              <p:cNvSpPr txBox="1"/>
              <p:nvPr/>
            </p:nvSpPr>
            <p:spPr>
              <a:xfrm>
                <a:off x="39640" y="3471813"/>
                <a:ext cx="5504777" cy="11923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1CE53A-E2E6-7591-D3BA-B11C76A6D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0" y="3471813"/>
                <a:ext cx="5504777" cy="1192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7C320C-0DC8-84C1-F8D3-5F32538AB541}"/>
                  </a:ext>
                </a:extLst>
              </p:cNvPr>
              <p:cNvSpPr txBox="1"/>
              <p:nvPr/>
            </p:nvSpPr>
            <p:spPr>
              <a:xfrm>
                <a:off x="3608461" y="1488871"/>
                <a:ext cx="2272802" cy="532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7C320C-0DC8-84C1-F8D3-5F32538AB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461" y="1488871"/>
                <a:ext cx="2272802" cy="532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43F8F7-F19E-852C-1389-83465509E9FA}"/>
                  </a:ext>
                </a:extLst>
              </p:cNvPr>
              <p:cNvSpPr txBox="1"/>
              <p:nvPr/>
            </p:nvSpPr>
            <p:spPr>
              <a:xfrm>
                <a:off x="371652" y="1524105"/>
                <a:ext cx="22471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43F8F7-F19E-852C-1389-83465509E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52" y="1524105"/>
                <a:ext cx="2247154" cy="461665"/>
              </a:xfrm>
              <a:prstGeom prst="rect">
                <a:avLst/>
              </a:prstGeom>
              <a:blipFill>
                <a:blip r:embed="rId4"/>
                <a:stretch>
                  <a:fillRect l="-542" t="-394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0716D5-109B-CA5A-1D86-098706285D9B}"/>
                  </a:ext>
                </a:extLst>
              </p:cNvPr>
              <p:cNvSpPr txBox="1"/>
              <p:nvPr/>
            </p:nvSpPr>
            <p:spPr>
              <a:xfrm>
                <a:off x="140487" y="2154706"/>
                <a:ext cx="5424305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0716D5-109B-CA5A-1D86-098706285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87" y="2154706"/>
                <a:ext cx="5424305" cy="12661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B9CA48-0B0B-E89B-1876-353F3C43E0B0}"/>
                  </a:ext>
                </a:extLst>
              </p:cNvPr>
              <p:cNvSpPr txBox="1"/>
              <p:nvPr/>
            </p:nvSpPr>
            <p:spPr>
              <a:xfrm>
                <a:off x="965516" y="4628730"/>
                <a:ext cx="5027658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B9CA48-0B0B-E89B-1876-353F3C43E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516" y="4628730"/>
                <a:ext cx="5027658" cy="645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06FC25-D53D-95A4-BB8A-57DCD6B9D396}"/>
              </a:ext>
            </a:extLst>
          </p:cNvPr>
          <p:cNvCxnSpPr>
            <a:cxnSpLocks/>
          </p:cNvCxnSpPr>
          <p:nvPr/>
        </p:nvCxnSpPr>
        <p:spPr>
          <a:xfrm flipH="1" flipV="1">
            <a:off x="3126661" y="5333581"/>
            <a:ext cx="533400" cy="572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38F834-C5C6-0E5A-BD22-F4A13BBBE785}"/>
                  </a:ext>
                </a:extLst>
              </p:cNvPr>
              <p:cNvSpPr txBox="1"/>
              <p:nvPr/>
            </p:nvSpPr>
            <p:spPr>
              <a:xfrm>
                <a:off x="3668464" y="5767954"/>
                <a:ext cx="1138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400" dirty="0"/>
                  <a:t>!!!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38F834-C5C6-0E5A-BD22-F4A13BBBE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64" y="5767954"/>
                <a:ext cx="1138966" cy="461665"/>
              </a:xfrm>
              <a:prstGeom prst="rect">
                <a:avLst/>
              </a:prstGeom>
              <a:blipFill>
                <a:blip r:embed="rId7"/>
                <a:stretch>
                  <a:fillRect l="-1604" t="-10526" r="-641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52F7DD-0CA7-2259-0E40-CC18B72F31BE}"/>
                  </a:ext>
                </a:extLst>
              </p:cNvPr>
              <p:cNvSpPr txBox="1"/>
              <p:nvPr/>
            </p:nvSpPr>
            <p:spPr>
              <a:xfrm>
                <a:off x="6480010" y="3606049"/>
                <a:ext cx="4985467" cy="923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52F7DD-0CA7-2259-0E40-CC18B72F3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10" y="3606049"/>
                <a:ext cx="4985467" cy="923907"/>
              </a:xfrm>
              <a:prstGeom prst="rect">
                <a:avLst/>
              </a:prstGeom>
              <a:blipFill>
                <a:blip r:embed="rId8"/>
                <a:stretch>
                  <a:fillRect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839635-0EC0-5AC5-3AB1-49A7244F0C91}"/>
                  </a:ext>
                </a:extLst>
              </p:cNvPr>
              <p:cNvSpPr txBox="1"/>
              <p:nvPr/>
            </p:nvSpPr>
            <p:spPr>
              <a:xfrm>
                <a:off x="9202807" y="1524105"/>
                <a:ext cx="19965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839635-0EC0-5AC5-3AB1-49A7244F0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807" y="1524105"/>
                <a:ext cx="1996572" cy="461665"/>
              </a:xfrm>
              <a:prstGeom prst="rect">
                <a:avLst/>
              </a:prstGeom>
              <a:blipFill>
                <a:blip r:embed="rId9"/>
                <a:stretch>
                  <a:fillRect l="-612" t="-394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7B0BF5-B900-7328-077A-BCCD4125D424}"/>
                  </a:ext>
                </a:extLst>
              </p:cNvPr>
              <p:cNvSpPr txBox="1"/>
              <p:nvPr/>
            </p:nvSpPr>
            <p:spPr>
              <a:xfrm>
                <a:off x="6870918" y="1524105"/>
                <a:ext cx="20007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E7B0BF5-B900-7328-077A-BCCD4125D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918" y="1524105"/>
                <a:ext cx="2000741" cy="461665"/>
              </a:xfrm>
              <a:prstGeom prst="rect">
                <a:avLst/>
              </a:prstGeom>
              <a:blipFill>
                <a:blip r:embed="rId10"/>
                <a:stretch>
                  <a:fillRect l="-305" t="-394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38E986-A8A4-EE1E-12E3-A334F9523C87}"/>
                  </a:ext>
                </a:extLst>
              </p:cNvPr>
              <p:cNvSpPr txBox="1"/>
              <p:nvPr/>
            </p:nvSpPr>
            <p:spPr>
              <a:xfrm>
                <a:off x="6480010" y="2330684"/>
                <a:ext cx="4783297" cy="9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E38E986-A8A4-EE1E-12E3-A334F9523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010" y="2330684"/>
                <a:ext cx="4783297" cy="9142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06BA5C-C0AA-B52C-AB6A-E7CA776505B5}"/>
                  </a:ext>
                </a:extLst>
              </p:cNvPr>
              <p:cNvSpPr txBox="1"/>
              <p:nvPr/>
            </p:nvSpPr>
            <p:spPr>
              <a:xfrm>
                <a:off x="6121595" y="4734084"/>
                <a:ext cx="3326808" cy="8859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06BA5C-C0AA-B52C-AB6A-E7CA77650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595" y="4734084"/>
                <a:ext cx="3326808" cy="885948"/>
              </a:xfrm>
              <a:prstGeom prst="rect">
                <a:avLst/>
              </a:prstGeom>
              <a:blipFill>
                <a:blip r:embed="rId12"/>
                <a:stretch>
                  <a:fillRect b="-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D0C818-CD0C-6153-02AD-FD308E5F029C}"/>
                  </a:ext>
                </a:extLst>
              </p:cNvPr>
              <p:cNvSpPr txBox="1"/>
              <p:nvPr/>
            </p:nvSpPr>
            <p:spPr>
              <a:xfrm>
                <a:off x="9679651" y="6044645"/>
                <a:ext cx="1138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400" dirty="0"/>
                  <a:t>!!!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D0C818-CD0C-6153-02AD-FD308E5F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651" y="6044645"/>
                <a:ext cx="1138966" cy="461665"/>
              </a:xfrm>
              <a:prstGeom prst="rect">
                <a:avLst/>
              </a:prstGeom>
              <a:blipFill>
                <a:blip r:embed="rId13"/>
                <a:stretch>
                  <a:fillRect l="-1604" t="-10667" r="-641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8190CC-30ED-4B2C-346B-3F3862B375A7}"/>
                  </a:ext>
                </a:extLst>
              </p:cNvPr>
              <p:cNvSpPr txBox="1"/>
              <p:nvPr/>
            </p:nvSpPr>
            <p:spPr>
              <a:xfrm>
                <a:off x="198168" y="46384"/>
                <a:ext cx="117956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0" dirty="0"/>
                  <a:t>Let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m:rPr>
                        <m:nor/>
                      </m:rPr>
                      <a:rPr lang="en-US" sz="2800" dirty="0"/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800" dirty="0"/>
                  <a:t> represent the evolution of q and p after an infinitesimal time step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28190CC-30ED-4B2C-346B-3F3862B37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68" y="46384"/>
                <a:ext cx="11795665" cy="523220"/>
              </a:xfrm>
              <a:prstGeom prst="rect">
                <a:avLst/>
              </a:prstGeom>
              <a:blipFill>
                <a:blip r:embed="rId14"/>
                <a:stretch>
                  <a:fillRect l="-982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3EFC2E-D157-6D10-B9A1-97E5446BBCBB}"/>
              </a:ext>
            </a:extLst>
          </p:cNvPr>
          <p:cNvCxnSpPr>
            <a:cxnSpLocks/>
          </p:cNvCxnSpPr>
          <p:nvPr/>
        </p:nvCxnSpPr>
        <p:spPr>
          <a:xfrm flipH="1" flipV="1">
            <a:off x="-652543" y="762526"/>
            <a:ext cx="132914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3FDA65-AE88-E482-9C45-D7019520C017}"/>
              </a:ext>
            </a:extLst>
          </p:cNvPr>
          <p:cNvCxnSpPr>
            <a:cxnSpLocks/>
          </p:cNvCxnSpPr>
          <p:nvPr/>
        </p:nvCxnSpPr>
        <p:spPr>
          <a:xfrm flipV="1">
            <a:off x="8204548" y="5333581"/>
            <a:ext cx="358596" cy="490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06E267-8458-E487-FEBC-E1EC3EEA53F9}"/>
                  </a:ext>
                </a:extLst>
              </p:cNvPr>
              <p:cNvSpPr txBox="1"/>
              <p:nvPr/>
            </p:nvSpPr>
            <p:spPr>
              <a:xfrm>
                <a:off x="7215516" y="5774592"/>
                <a:ext cx="1138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400" dirty="0"/>
                  <a:t>!!!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706E267-8458-E487-FEBC-E1EC3EEA5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516" y="5774592"/>
                <a:ext cx="1138966" cy="461665"/>
              </a:xfrm>
              <a:prstGeom prst="rect">
                <a:avLst/>
              </a:prstGeom>
              <a:blipFill>
                <a:blip r:embed="rId15"/>
                <a:stretch>
                  <a:fillRect l="-1613" t="-10526" r="-698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23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ooter Placeholder 1">
            <a:extLst>
              <a:ext uri="{FF2B5EF4-FFF2-40B4-BE49-F238E27FC236}">
                <a16:creationId xmlns:a16="http://schemas.microsoft.com/office/drawing/2014/main" id="{6E25D8D9-5EF2-2D76-44D7-BE802C3E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730" y="6565529"/>
            <a:ext cx="5967867" cy="235967"/>
          </a:xfrm>
        </p:spPr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90" name="Slide Number Placeholder 2">
            <a:extLst>
              <a:ext uri="{FF2B5EF4-FFF2-40B4-BE49-F238E27FC236}">
                <a16:creationId xmlns:a16="http://schemas.microsoft.com/office/drawing/2014/main" id="{FD160DAB-B9D7-9436-B7D0-37482C07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78" y="6572888"/>
            <a:ext cx="555908" cy="228609"/>
          </a:xfrm>
        </p:spPr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61CB08-5D0B-DC3F-EA9B-DE7BB3B3ED65}"/>
                  </a:ext>
                </a:extLst>
              </p:cNvPr>
              <p:cNvSpPr txBox="1"/>
              <p:nvPr/>
            </p:nvSpPr>
            <p:spPr>
              <a:xfrm>
                <a:off x="89135" y="3811905"/>
                <a:ext cx="9955546" cy="734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61CB08-5D0B-DC3F-EA9B-DE7BB3B3E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" y="3811905"/>
                <a:ext cx="9955546" cy="734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7656ED1-C6B8-47F7-5BDA-C315CE034B12}"/>
                  </a:ext>
                </a:extLst>
              </p:cNvPr>
              <p:cNvSpPr txBox="1"/>
              <p:nvPr/>
            </p:nvSpPr>
            <p:spPr>
              <a:xfrm>
                <a:off x="4279202" y="1405980"/>
                <a:ext cx="2977097" cy="678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7656ED1-C6B8-47F7-5BDA-C315CE034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202" y="1405980"/>
                <a:ext cx="2977097" cy="678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1F9857-6374-B941-B3F1-852C8410540A}"/>
                  </a:ext>
                </a:extLst>
              </p:cNvPr>
              <p:cNvSpPr txBox="1"/>
              <p:nvPr/>
            </p:nvSpPr>
            <p:spPr>
              <a:xfrm>
                <a:off x="1046721" y="1405980"/>
                <a:ext cx="29427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1F9857-6374-B941-B3F1-852C84105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21" y="1405980"/>
                <a:ext cx="294279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0CF014-0C0D-C2D3-D8B6-3F171BC8A112}"/>
                  </a:ext>
                </a:extLst>
              </p:cNvPr>
              <p:cNvSpPr txBox="1"/>
              <p:nvPr/>
            </p:nvSpPr>
            <p:spPr>
              <a:xfrm>
                <a:off x="223983" y="2162379"/>
                <a:ext cx="7303089" cy="1657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0CF014-0C0D-C2D3-D8B6-3F171BC8A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83" y="2162379"/>
                <a:ext cx="7303089" cy="1657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1C904C0-E9C1-FD7A-C976-A83E7D9FB353}"/>
                  </a:ext>
                </a:extLst>
              </p:cNvPr>
              <p:cNvSpPr txBox="1"/>
              <p:nvPr/>
            </p:nvSpPr>
            <p:spPr>
              <a:xfrm>
                <a:off x="410752" y="183609"/>
                <a:ext cx="70298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dirty="0" smtClean="0"/>
                        <m:t>Let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and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represent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the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evolution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of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and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1C904C0-E9C1-FD7A-C976-A83E7D9FB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52" y="183609"/>
                <a:ext cx="702987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12FF2C6-3B67-D5BE-D209-7CCD68667457}"/>
                  </a:ext>
                </a:extLst>
              </p:cNvPr>
              <p:cNvSpPr txBox="1"/>
              <p:nvPr/>
            </p:nvSpPr>
            <p:spPr>
              <a:xfrm>
                <a:off x="566035" y="743392"/>
                <a:ext cx="52581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/>
                        <m:t>after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an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infinitesimal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time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step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US" sz="2800" dirty="0"/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12FF2C6-3B67-D5BE-D209-7CCD6866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35" y="743392"/>
                <a:ext cx="525817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818A4BF-DE2E-ACE5-C3A4-04ED7BAFBA4E}"/>
                  </a:ext>
                </a:extLst>
              </p:cNvPr>
              <p:cNvSpPr txBox="1"/>
              <p:nvPr/>
            </p:nvSpPr>
            <p:spPr>
              <a:xfrm>
                <a:off x="1397808" y="4476391"/>
                <a:ext cx="5834033" cy="73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818A4BF-DE2E-ACE5-C3A4-04ED7BAFB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08" y="4476391"/>
                <a:ext cx="5834033" cy="7371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D35CBD-4268-E4F5-9A39-36207C9D73B7}"/>
              </a:ext>
            </a:extLst>
          </p:cNvPr>
          <p:cNvCxnSpPr>
            <a:cxnSpLocks/>
          </p:cNvCxnSpPr>
          <p:nvPr/>
        </p:nvCxnSpPr>
        <p:spPr>
          <a:xfrm flipH="1" flipV="1">
            <a:off x="4048125" y="5127427"/>
            <a:ext cx="533400" cy="572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B397E12-9979-0970-24D5-45E305CB7A0C}"/>
                  </a:ext>
                </a:extLst>
              </p:cNvPr>
              <p:cNvSpPr txBox="1"/>
              <p:nvPr/>
            </p:nvSpPr>
            <p:spPr>
              <a:xfrm>
                <a:off x="4581525" y="5406722"/>
                <a:ext cx="17662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4000" dirty="0"/>
                  <a:t>!!!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B397E12-9979-0970-24D5-45E305CB7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525" y="5406722"/>
                <a:ext cx="1766253" cy="707886"/>
              </a:xfrm>
              <a:prstGeom prst="rect">
                <a:avLst/>
              </a:prstGeom>
              <a:blipFill>
                <a:blip r:embed="rId9"/>
                <a:stretch>
                  <a:fillRect t="-15517" r="-11419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DB5D7460-DB04-761B-836B-4EE5284E0017}"/>
              </a:ext>
            </a:extLst>
          </p:cNvPr>
          <p:cNvGrpSpPr/>
          <p:nvPr/>
        </p:nvGrpSpPr>
        <p:grpSpPr>
          <a:xfrm>
            <a:off x="8639026" y="456959"/>
            <a:ext cx="3412500" cy="3439788"/>
            <a:chOff x="8639026" y="456959"/>
            <a:chExt cx="3412500" cy="3439788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08E9356-2513-A7F3-1E0F-7DBBE6E1E63A}"/>
                </a:ext>
              </a:extLst>
            </p:cNvPr>
            <p:cNvGrpSpPr/>
            <p:nvPr/>
          </p:nvGrpSpPr>
          <p:grpSpPr>
            <a:xfrm>
              <a:off x="8639026" y="456959"/>
              <a:ext cx="3412500" cy="3439788"/>
              <a:chOff x="565964" y="763198"/>
              <a:chExt cx="5530036" cy="56062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F0E380D8-5D58-E02E-01E2-3B553B46DF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B4CB6A0F-F95B-EDEB-9476-0906D744AA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2000" r="-84000" b="-10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D87BB4DB-1C3B-7BF7-44D0-2382854EEE84}"/>
                      </a:ext>
                    </a:extLst>
                  </p:cNvPr>
                  <p:cNvSpPr txBox="1"/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50B6A683-992B-D0B3-D488-5C3C438172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9268" r="-24390" b="-5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7EF4C792-6E66-D56A-B124-278BE9338E11}"/>
                  </a:ext>
                </a:extLst>
              </p:cNvPr>
              <p:cNvGrpSpPr/>
              <p:nvPr/>
            </p:nvGrpSpPr>
            <p:grpSpPr>
              <a:xfrm>
                <a:off x="565964" y="883621"/>
                <a:ext cx="5486400" cy="5485835"/>
                <a:chOff x="3878442" y="1338439"/>
                <a:chExt cx="3840480" cy="3840480"/>
              </a:xfrm>
            </p:grpSpPr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1E1A0703-FAA9-F372-30B4-501A558971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C959D2A9-BB8E-5123-5B30-C61F92943A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F1386B8-13F6-9B83-5477-3C0D57DF22FC}"/>
                </a:ext>
              </a:extLst>
            </p:cNvPr>
            <p:cNvGrpSpPr/>
            <p:nvPr/>
          </p:nvGrpSpPr>
          <p:grpSpPr>
            <a:xfrm>
              <a:off x="9006828" y="883030"/>
              <a:ext cx="2672680" cy="2664760"/>
              <a:chOff x="4320934" y="1945939"/>
              <a:chExt cx="3533584" cy="3523111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707EFFE-6B6F-E7AA-5C40-380885FA4E48}"/>
                  </a:ext>
                </a:extLst>
              </p:cNvPr>
              <p:cNvGrpSpPr/>
              <p:nvPr/>
            </p:nvGrpSpPr>
            <p:grpSpPr>
              <a:xfrm>
                <a:off x="4481077" y="2121268"/>
                <a:ext cx="3183077" cy="3187720"/>
                <a:chOff x="4481077" y="2121268"/>
                <a:chExt cx="3183077" cy="3187720"/>
              </a:xfrm>
            </p:grpSpPr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E35C0BF7-9837-BF97-28AC-8265F9899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115197" y="285910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FF530B3B-0247-E958-2A15-E04ABC91B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701408" y="3743961"/>
                  <a:ext cx="223686" cy="41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8E494E01-B765-0A58-0449-C503F7205C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065283" y="433487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4BFB0041-A038-4470-A9F6-88646A00ED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223267" y="3695135"/>
                  <a:ext cx="228901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51A483C1-2B34-EF80-0BAB-148C4424169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6506140" y="415406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CCD0C947-AAC1-F70F-A95F-14858C6C03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22060" y="4101830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65861BE8-AE61-6492-75C9-DD2F1160C4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481865" y="3105632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C43D7E31-77B2-F736-4689-8A3390A8E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555910" y="313922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34877CD2-D1CE-A456-2E22-477DD09B696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4481077" y="341502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E280E6A9-7A41-D739-837F-7BECEC67DE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6615704" y="2438495"/>
                  <a:ext cx="0" cy="33706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D2DC801E-863C-6D01-B42E-9EAECAA53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994059" y="4268393"/>
                  <a:ext cx="312930" cy="1310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3CAF5619-8227-C3C8-3FB9-A4C6F244A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77623" y="4670650"/>
                  <a:ext cx="124007" cy="30693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B9C12BD6-1E3C-5C72-4EC5-53ABCB57A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H="1">
                  <a:off x="4785877" y="3211150"/>
                  <a:ext cx="335529" cy="138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AFF7A7B2-FF90-3DEE-8E03-5011695CD3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534948" y="4673832"/>
                  <a:ext cx="129782" cy="30575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ADFBD3E4-D633-9907-7A42-180761C32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788961" y="4126503"/>
                  <a:ext cx="305753" cy="12978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>
                  <a:extLst>
                    <a:ext uri="{FF2B5EF4-FFF2-40B4-BE49-F238E27FC236}">
                      <a16:creationId xmlns:a16="http://schemas.microsoft.com/office/drawing/2014/main" id="{16124583-C119-8EF8-0E72-467617CBE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554086" y="2428311"/>
                  <a:ext cx="129855" cy="30557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C37DCC4A-2E9A-D9C9-BDE6-9EC2AB3425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7125310" y="3178374"/>
                  <a:ext cx="234871" cy="23487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1C9D635D-04E0-6DE2-D955-C1CA99C00B5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5870552" y="2121268"/>
                  <a:ext cx="492109" cy="1397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0BA1DB07-312F-10AC-17C1-F13D79D53E4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700000" flipH="1" flipV="1">
                  <a:off x="4972658" y="232011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763D6C4E-0C0B-974B-CC8E-AFA6289178C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8100000" flipH="1" flipV="1">
                  <a:off x="7183780" y="2329632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FDCAE754-EC51-97EB-D1BD-949D35286AC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0800000" flipH="1" flipV="1">
                  <a:off x="7662113" y="348447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AA1278E2-3B17-EC75-2DA6-ABDFA3DDCDF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500000" flipH="1" flipV="1">
                  <a:off x="7184367" y="460644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>
                  <a:extLst>
                    <a:ext uri="{FF2B5EF4-FFF2-40B4-BE49-F238E27FC236}">
                      <a16:creationId xmlns:a16="http://schemas.microsoft.com/office/drawing/2014/main" id="{8ECE3577-5EE4-6C2A-9D7A-9EA86786B7A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6200000" flipH="1" flipV="1">
                  <a:off x="6064263" y="506191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93ECC17E-415B-5E4A-3FBA-B15A3A3998B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8900000" flipH="1" flipV="1">
                  <a:off x="4904146" y="456659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53781D62-A534-9E86-7446-0A43C273B2C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840000" flipV="1">
                <a:off x="6854250" y="164971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371BAD20-807B-BDAC-3427-FF88FC95DCB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540000" flipV="1">
                <a:off x="7854518" y="269173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EC3007A1-8D1F-D60E-503D-4071DC61243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240000" flipV="1">
                <a:off x="7771157" y="423591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7F287CE1-1611-7674-713F-30F4BCC981B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940000" flipV="1">
                <a:off x="6911162" y="5110993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DE0443AF-3EAE-901F-C77E-353F94F8F82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640000" flipV="1">
                <a:off x="5331923" y="514247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7AC99284-415D-D586-297D-BCA9DD7FB25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340000" flipV="1">
                <a:off x="4333665" y="413237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20CE15C5-4AB2-5324-6BA4-D367B0C9DB3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40000" flipV="1">
                <a:off x="4320934" y="262286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3C9065B4-DF3E-7740-7EA7-1E31611F7E9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140000" flipV="1">
                <a:off x="5362210" y="161936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7BD6658-0991-1A03-C588-B47754C3D3C4}"/>
                </a:ext>
              </a:extLst>
            </p:cNvPr>
            <p:cNvGrpSpPr>
              <a:grpSpLocks noChangeAspect="1"/>
            </p:cNvGrpSpPr>
            <p:nvPr/>
          </p:nvGrpSpPr>
          <p:grpSpPr>
            <a:xfrm rot="19800000">
              <a:off x="10214046" y="1131120"/>
              <a:ext cx="852468" cy="614570"/>
              <a:chOff x="8500759" y="3280789"/>
              <a:chExt cx="747971" cy="539234"/>
            </a:xfrm>
          </p:grpSpPr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5846D08F-9E9B-095D-79E6-C65A7CB9648D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9C5BCD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1D0924A9-FC22-B850-81DA-4C513B57B2E8}"/>
                  </a:ext>
                </a:extLst>
              </p:cNvPr>
              <p:cNvCxnSpPr>
                <a:cxnSpLocks/>
                <a:stCxn id="127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AC9E8811-4092-EE50-3F73-305B8E4D8619}"/>
                  </a:ext>
                </a:extLst>
              </p:cNvPr>
              <p:cNvCxnSpPr>
                <a:cxnSpLocks/>
                <a:stCxn id="127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9EEC7120-078D-3028-2185-3CB240AFB7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37B6915-7C91-C5BE-259C-59DA864C44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75092" y="1399732"/>
              <a:ext cx="852468" cy="614570"/>
              <a:chOff x="8500759" y="3280789"/>
              <a:chExt cx="747971" cy="539234"/>
            </a:xfrm>
          </p:grpSpPr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3CA0CD6C-78F9-F780-4BF5-D67580351C5C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EF31C483-83C7-D39A-2DD8-03D6FCFFFBEF}"/>
                  </a:ext>
                </a:extLst>
              </p:cNvPr>
              <p:cNvCxnSpPr>
                <a:cxnSpLocks/>
                <a:stCxn id="123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22DC48AC-B218-9E5F-DF61-B9DE380C092D}"/>
                  </a:ext>
                </a:extLst>
              </p:cNvPr>
              <p:cNvCxnSpPr>
                <a:cxnSpLocks/>
                <a:stCxn id="123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2AA339A-F5C4-A367-91B2-8105BFD387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7030A0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FAE3E37-E715-5BC3-AA5B-8C8846880972}"/>
                </a:ext>
              </a:extLst>
            </p:cNvPr>
            <p:cNvGrpSpPr>
              <a:grpSpLocks noChangeAspect="1"/>
            </p:cNvGrpSpPr>
            <p:nvPr/>
          </p:nvGrpSpPr>
          <p:grpSpPr>
            <a:xfrm rot="1808578">
              <a:off x="10762027" y="1798812"/>
              <a:ext cx="852468" cy="614570"/>
              <a:chOff x="8500759" y="3280789"/>
              <a:chExt cx="747971" cy="539234"/>
            </a:xfrm>
          </p:grpSpPr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388E5510-2704-B4AC-E3BA-AF8F3FBBF627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E4B9FC53-290B-F2EC-12ED-9AC99876AF1E}"/>
                  </a:ext>
                </a:extLst>
              </p:cNvPr>
              <p:cNvCxnSpPr>
                <a:cxnSpLocks/>
                <a:stCxn id="119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C6E44055-6F95-FAA3-63D3-DC4422CECCEA}"/>
                  </a:ext>
                </a:extLst>
              </p:cNvPr>
              <p:cNvCxnSpPr>
                <a:cxnSpLocks/>
                <a:stCxn id="119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5B4CC6E8-C5B2-7295-6500-8BE6FB0F26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E46015D-4CFE-4594-5BFA-5CDCD27C64BB}"/>
                </a:ext>
              </a:extLst>
            </p:cNvPr>
            <p:cNvGrpSpPr>
              <a:grpSpLocks noChangeAspect="1"/>
            </p:cNvGrpSpPr>
            <p:nvPr/>
          </p:nvGrpSpPr>
          <p:grpSpPr>
            <a:xfrm rot="3600000">
              <a:off x="10754926" y="2258193"/>
              <a:ext cx="852468" cy="614570"/>
              <a:chOff x="8500759" y="3280789"/>
              <a:chExt cx="747971" cy="539234"/>
            </a:xfrm>
          </p:grpSpPr>
          <p:sp>
            <p:nvSpPr>
              <p:cNvPr id="112" name="Parallelogram 111">
                <a:extLst>
                  <a:ext uri="{FF2B5EF4-FFF2-40B4-BE49-F238E27FC236}">
                    <a16:creationId xmlns:a16="http://schemas.microsoft.com/office/drawing/2014/main" id="{A76D7F8D-ABE7-DC57-9B05-99C46E9817AE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22623EDC-FABF-023E-1E9F-D44BA0F37A97}"/>
                  </a:ext>
                </a:extLst>
              </p:cNvPr>
              <p:cNvCxnSpPr>
                <a:cxnSpLocks/>
                <a:stCxn id="115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E9C95075-CED3-1009-EBBF-D0A22C2AF581}"/>
                  </a:ext>
                </a:extLst>
              </p:cNvPr>
              <p:cNvCxnSpPr>
                <a:cxnSpLocks/>
                <a:stCxn id="115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FE05D1D4-66D9-5506-F68A-FB3DB963D6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1D436EA-CF1F-7356-B7FE-2A9DCD54519E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0501020" y="2654737"/>
              <a:ext cx="852468" cy="614570"/>
              <a:chOff x="8500759" y="3280789"/>
              <a:chExt cx="747971" cy="539234"/>
            </a:xfrm>
          </p:grpSpPr>
          <p:sp>
            <p:nvSpPr>
              <p:cNvPr id="108" name="Parallelogram 107">
                <a:extLst>
                  <a:ext uri="{FF2B5EF4-FFF2-40B4-BE49-F238E27FC236}">
                    <a16:creationId xmlns:a16="http://schemas.microsoft.com/office/drawing/2014/main" id="{7F13CFF5-65CF-E23A-8C9F-E11647388AD7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D7AE0E89-B880-9998-FBA8-D130B4E3DCC0}"/>
                  </a:ext>
                </a:extLst>
              </p:cNvPr>
              <p:cNvCxnSpPr>
                <a:cxnSpLocks/>
                <a:stCxn id="111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52C243A7-7CA3-8708-A00C-DCB79E0A3B68}"/>
                  </a:ext>
                </a:extLst>
              </p:cNvPr>
              <p:cNvCxnSpPr>
                <a:cxnSpLocks/>
                <a:stCxn id="111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4744C07-F6EB-7BB9-EC81-AE050AD2B2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85E727-D83C-52A6-81ED-9DF69BBB74B3}"/>
                  </a:ext>
                </a:extLst>
              </p:cNvPr>
              <p:cNvSpPr txBox="1"/>
              <p:nvPr/>
            </p:nvSpPr>
            <p:spPr>
              <a:xfrm>
                <a:off x="1449208" y="5097360"/>
                <a:ext cx="832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85E727-D83C-52A6-81ED-9DF69BBB7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08" y="5097360"/>
                <a:ext cx="832664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350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E34A33-6F2D-034F-41AB-EA55A028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6BDEB0-6C31-7116-DC0F-E5AD1CA1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A4088-FEFD-AB1D-E567-C7F3DF0A7A66}"/>
              </a:ext>
            </a:extLst>
          </p:cNvPr>
          <p:cNvSpPr txBox="1"/>
          <p:nvPr/>
        </p:nvSpPr>
        <p:spPr>
          <a:xfrm>
            <a:off x="311784" y="2722213"/>
            <a:ext cx="1122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The Jacobian is still the multiplicative factor between past and future areas and densities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00E26-560F-FACA-F5B0-4F9A4C580D86}"/>
              </a:ext>
            </a:extLst>
          </p:cNvPr>
          <p:cNvSpPr txBox="1"/>
          <p:nvPr/>
        </p:nvSpPr>
        <p:spPr>
          <a:xfrm>
            <a:off x="768166" y="890626"/>
            <a:ext cx="312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/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/>
              <p:nvPr/>
            </p:nvSpPr>
            <p:spPr>
              <a:xfrm>
                <a:off x="924619" y="1399614"/>
                <a:ext cx="9650399" cy="114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19" y="1399614"/>
                <a:ext cx="9650399" cy="1143326"/>
              </a:xfrm>
              <a:prstGeom prst="rect">
                <a:avLst/>
              </a:prstGeom>
              <a:blipFill>
                <a:blip r:embed="rId3"/>
                <a:stretch>
                  <a:fillRect l="-1642" t="-6417" b="-1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/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(DR-DEN)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blipFill>
                <a:blip r:embed="rId4"/>
                <a:stretch>
                  <a:fillRect l="-975" t="-3614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/>
              <p:nvPr/>
            </p:nvSpPr>
            <p:spPr>
              <a:xfrm>
                <a:off x="892204" y="3457579"/>
                <a:ext cx="10569432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(DR-VOL)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457579"/>
                <a:ext cx="10569432" cy="481542"/>
              </a:xfrm>
              <a:prstGeom prst="rect">
                <a:avLst/>
              </a:prstGeom>
              <a:blipFill>
                <a:blip r:embed="rId5"/>
                <a:stretch>
                  <a:fillRect l="-865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/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/>
              <p:nvPr/>
            </p:nvSpPr>
            <p:spPr>
              <a:xfrm>
                <a:off x="1081072" y="4646273"/>
                <a:ext cx="70653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72" y="4646273"/>
                <a:ext cx="7065397" cy="584775"/>
              </a:xfrm>
              <a:prstGeom prst="rect">
                <a:avLst/>
              </a:prstGeom>
              <a:blipFill>
                <a:blip r:embed="rId7"/>
                <a:stretch>
                  <a:fillRect l="-1812" t="-12500" r="-181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243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displacement field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800" dirty="0"/>
                  <a:t> has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blipFill>
                <a:blip r:embed="rId2"/>
                <a:stretch>
                  <a:fillRect l="-1230" t="-10465" r="-123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/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HM-ND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blipFill>
                <a:blip r:embed="rId3"/>
                <a:stretch>
                  <a:fillRect l="-1307" t="-12500" r="-130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/>
              <p:nvPr/>
            </p:nvSpPr>
            <p:spPr>
              <a:xfrm>
                <a:off x="-16539" y="678340"/>
                <a:ext cx="1222507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Conditions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DR-DIV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DR-JAC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2800" dirty="0"/>
                  <a:t>, and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:r>
                  <a:rPr lang="en-US" sz="2800" dirty="0"/>
                  <a:t>all specify a single restraint giving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39" y="678340"/>
                <a:ext cx="12225077" cy="954107"/>
              </a:xfrm>
              <a:prstGeom prst="rect">
                <a:avLst/>
              </a:prstGeom>
              <a:blipFill>
                <a:blip r:embed="rId4"/>
                <a:stretch>
                  <a:fillRect l="-499" t="-5732" r="-449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/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choice of Hamiltonian provides another constraint, leaving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800" dirty="0"/>
                  <a:t> choices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blipFill>
                <a:blip r:embed="rId5"/>
                <a:stretch>
                  <a:fillRect l="-631" t="-11628" r="-57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666DF51-AA74-8AF6-975F-A4EB0E8E9589}"/>
              </a:ext>
            </a:extLst>
          </p:cNvPr>
          <p:cNvSpPr txBox="1"/>
          <p:nvPr/>
        </p:nvSpPr>
        <p:spPr>
          <a:xfrm>
            <a:off x="0" y="2613392"/>
            <a:ext cx="4038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Degree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/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/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7E360E0-E07D-B2DC-AEFA-28D7290E4711}"/>
              </a:ext>
            </a:extLst>
          </p:cNvPr>
          <p:cNvSpPr txBox="1"/>
          <p:nvPr/>
        </p:nvSpPr>
        <p:spPr>
          <a:xfrm>
            <a:off x="8600549" y="2560415"/>
            <a:ext cx="2837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no choices remain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342C0-84D4-6B82-5864-D50B8F8468CC}"/>
              </a:ext>
            </a:extLst>
          </p:cNvPr>
          <p:cNvSpPr txBox="1"/>
          <p:nvPr/>
        </p:nvSpPr>
        <p:spPr>
          <a:xfrm>
            <a:off x="-16539" y="3579447"/>
            <a:ext cx="454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Multiple Degrees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/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/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9436FF-5472-4803-784E-DA65CED600D2}"/>
              </a:ext>
            </a:extLst>
          </p:cNvPr>
          <p:cNvSpPr txBox="1"/>
          <p:nvPr/>
        </p:nvSpPr>
        <p:spPr>
          <a:xfrm>
            <a:off x="8830580" y="3544990"/>
            <a:ext cx="2377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choices remain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/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blipFill>
                <a:blip r:embed="rId10"/>
                <a:stretch>
                  <a:fillRect l="-1308" t="-12500" r="-137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64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3C7F0F-7011-25A5-F5B1-46667625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850947-91FE-1555-6A0E-475D50B2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66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7738F7-8B09-4613-A083-C0865D96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86541-6854-1D83-CDB3-66232773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01B03B-9273-77DB-49C8-124BB5A70114}"/>
              </a:ext>
            </a:extLst>
          </p:cNvPr>
          <p:cNvGrpSpPr/>
          <p:nvPr/>
        </p:nvGrpSpPr>
        <p:grpSpPr>
          <a:xfrm>
            <a:off x="518935" y="-186913"/>
            <a:ext cx="10680444" cy="7315200"/>
            <a:chOff x="518935" y="-186913"/>
            <a:chExt cx="10680444" cy="73152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77D81B-56AF-219F-E177-E9E2F7AE58FD}"/>
                </a:ext>
              </a:extLst>
            </p:cNvPr>
            <p:cNvSpPr txBox="1"/>
            <p:nvPr/>
          </p:nvSpPr>
          <p:spPr>
            <a:xfrm>
              <a:off x="518935" y="21193"/>
              <a:ext cx="4448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Multiple Degrees of Freedom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E2CB60-6DC9-90CC-0388-8483B8D05D3E}"/>
                </a:ext>
              </a:extLst>
            </p:cNvPr>
            <p:cNvSpPr txBox="1"/>
            <p:nvPr/>
          </p:nvSpPr>
          <p:spPr>
            <a:xfrm>
              <a:off x="7116082" y="21193"/>
              <a:ext cx="4083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Single Degree of Freedom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AD3F3B7-EEFA-ED0A-4A09-4A93640C2D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-186913"/>
              <a:ext cx="0" cy="7315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/>
              <p:nvPr/>
            </p:nvSpPr>
            <p:spPr>
              <a:xfrm>
                <a:off x="146055" y="854061"/>
                <a:ext cx="2351349" cy="416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5" y="854061"/>
                <a:ext cx="2351349" cy="416717"/>
              </a:xfrm>
              <a:prstGeom prst="rect">
                <a:avLst/>
              </a:prstGeom>
              <a:blipFill>
                <a:blip r:embed="rId2"/>
                <a:stretch>
                  <a:fillRect t="-2941" r="-25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/>
              <p:nvPr/>
            </p:nvSpPr>
            <p:spPr>
              <a:xfrm>
                <a:off x="1365956" y="3042696"/>
                <a:ext cx="3319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: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6" y="3042696"/>
                <a:ext cx="3319563" cy="584775"/>
              </a:xfrm>
              <a:prstGeom prst="rect">
                <a:avLst/>
              </a:prstGeom>
              <a:blipFill>
                <a:blip r:embed="rId3"/>
                <a:stretch>
                  <a:fillRect l="-4587" t="-15625" r="-110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/>
              <p:nvPr/>
            </p:nvSpPr>
            <p:spPr>
              <a:xfrm>
                <a:off x="651368" y="1265075"/>
                <a:ext cx="5444632" cy="1481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68" y="1265075"/>
                <a:ext cx="5444632" cy="1481944"/>
              </a:xfrm>
              <a:prstGeom prst="rect">
                <a:avLst/>
              </a:prstGeom>
              <a:blipFill>
                <a:blip r:embed="rId4"/>
                <a:stretch>
                  <a:fillRect b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/>
              <p:nvPr/>
            </p:nvSpPr>
            <p:spPr>
              <a:xfrm>
                <a:off x="6190213" y="892329"/>
                <a:ext cx="5847690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/>
                  <a:t>Area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213" y="892329"/>
                <a:ext cx="5847690" cy="468205"/>
              </a:xfrm>
              <a:prstGeom prst="rect">
                <a:avLst/>
              </a:prstGeom>
              <a:blipFill>
                <a:blip r:embed="rId5"/>
                <a:stretch>
                  <a:fillRect l="-1042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E0F927C-7168-8058-BC73-C9291865E3F0}"/>
                  </a:ext>
                </a:extLst>
              </p:cNvPr>
              <p:cNvSpPr txBox="1"/>
              <p:nvPr/>
            </p:nvSpPr>
            <p:spPr>
              <a:xfrm>
                <a:off x="6485478" y="1489811"/>
                <a:ext cx="1973617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E0F927C-7168-8058-BC73-C9291865E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478" y="1489811"/>
                <a:ext cx="1973617" cy="4815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325BF5-CAE3-74A1-ACAF-D41525E49EB7}"/>
                  </a:ext>
                </a:extLst>
              </p:cNvPr>
              <p:cNvSpPr txBox="1"/>
              <p:nvPr/>
            </p:nvSpPr>
            <p:spPr>
              <a:xfrm>
                <a:off x="6469329" y="2095496"/>
                <a:ext cx="2096856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9325BF5-CAE3-74A1-ACAF-D41525E49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329" y="2095496"/>
                <a:ext cx="2096856" cy="4815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/>
              <p:nvPr/>
            </p:nvSpPr>
            <p:spPr>
              <a:xfrm>
                <a:off x="5993501" y="2833573"/>
                <a:ext cx="6142131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𝑐𝑑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501" y="2833573"/>
                <a:ext cx="6142131" cy="4815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0CB62C8-9004-9ED6-60A4-1E53DE6D77A3}"/>
              </a:ext>
            </a:extLst>
          </p:cNvPr>
          <p:cNvCxnSpPr>
            <a:cxnSpLocks/>
          </p:cNvCxnSpPr>
          <p:nvPr/>
        </p:nvCxnSpPr>
        <p:spPr>
          <a:xfrm>
            <a:off x="10220755" y="2454813"/>
            <a:ext cx="813005" cy="37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96C6584-EBC8-E937-45F9-D5EA0721141A}"/>
              </a:ext>
            </a:extLst>
          </p:cNvPr>
          <p:cNvCxnSpPr>
            <a:cxnSpLocks/>
          </p:cNvCxnSpPr>
          <p:nvPr/>
        </p:nvCxnSpPr>
        <p:spPr>
          <a:xfrm flipV="1">
            <a:off x="10698275" y="1401693"/>
            <a:ext cx="422847" cy="62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/>
              <p:nvPr/>
            </p:nvSpPr>
            <p:spPr>
              <a:xfrm>
                <a:off x="9114058" y="1618185"/>
                <a:ext cx="261770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Area is conserved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058" y="1618185"/>
                <a:ext cx="2617704" cy="830997"/>
              </a:xfrm>
              <a:prstGeom prst="rect">
                <a:avLst/>
              </a:prstGeom>
              <a:blipFill>
                <a:blip r:embed="rId9"/>
                <a:stretch>
                  <a:fillRect l="-3488" t="-5839" r="-2326" b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/>
              <p:nvPr/>
            </p:nvSpPr>
            <p:spPr>
              <a:xfrm>
                <a:off x="6143726" y="3571650"/>
                <a:ext cx="554555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DR-VOL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The evolution leaves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invariant: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726" y="3571650"/>
                <a:ext cx="5545557" cy="1077218"/>
              </a:xfrm>
              <a:prstGeom prst="rect">
                <a:avLst/>
              </a:prstGeom>
              <a:blipFill>
                <a:blip r:embed="rId10"/>
                <a:stretch>
                  <a:fillRect l="-2308" t="-6780" r="-2198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2CF4921-C9F1-DB45-F94C-A490694B0FBB}"/>
                  </a:ext>
                </a:extLst>
              </p:cNvPr>
              <p:cNvSpPr txBox="1"/>
              <p:nvPr/>
            </p:nvSpPr>
            <p:spPr>
              <a:xfrm>
                <a:off x="6673645" y="4825257"/>
                <a:ext cx="244041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(DI-SYMP)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2CF4921-C9F1-DB45-F94C-A490694B0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645" y="4825257"/>
                <a:ext cx="2440413" cy="1200329"/>
              </a:xfrm>
              <a:prstGeom prst="rect">
                <a:avLst/>
              </a:prstGeom>
              <a:blipFill>
                <a:blip r:embed="rId11"/>
                <a:stretch>
                  <a:fillRect b="-18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/>
              <p:nvPr/>
            </p:nvSpPr>
            <p:spPr>
              <a:xfrm>
                <a:off x="374040" y="3796983"/>
                <a:ext cx="5296706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40" y="3796983"/>
                <a:ext cx="5296706" cy="6481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9586D89-169C-E416-3DC9-BCF3BCD0B9CF}"/>
                  </a:ext>
                </a:extLst>
              </p:cNvPr>
              <p:cNvSpPr txBox="1"/>
              <p:nvPr/>
            </p:nvSpPr>
            <p:spPr>
              <a:xfrm>
                <a:off x="1120911" y="4732125"/>
                <a:ext cx="380296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DI-SYMP</a:t>
                </a: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9586D89-169C-E416-3DC9-BCF3BCD0B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911" y="4732125"/>
                <a:ext cx="3802964" cy="646331"/>
              </a:xfrm>
              <a:prstGeom prst="rect">
                <a:avLst/>
              </a:prstGeom>
              <a:blipFill>
                <a:blip r:embed="rId13"/>
                <a:stretch>
                  <a:fillRect l="-4968" t="-14151" r="-3846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315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3F33E9-1392-E049-4A61-D69AE911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A99EB-6343-7FA2-527C-1C3F743C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444E6C-B884-039D-8B3B-8DBE7595A8C4}"/>
              </a:ext>
            </a:extLst>
          </p:cNvPr>
          <p:cNvGrpSpPr/>
          <p:nvPr/>
        </p:nvGrpSpPr>
        <p:grpSpPr>
          <a:xfrm>
            <a:off x="518935" y="-186913"/>
            <a:ext cx="10680444" cy="7315200"/>
            <a:chOff x="518935" y="-186913"/>
            <a:chExt cx="10680444" cy="73152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14F3B-7D12-A39B-6400-8B2B30ABB54A}"/>
                </a:ext>
              </a:extLst>
            </p:cNvPr>
            <p:cNvSpPr txBox="1"/>
            <p:nvPr/>
          </p:nvSpPr>
          <p:spPr>
            <a:xfrm>
              <a:off x="518935" y="21193"/>
              <a:ext cx="4448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Multiple Degrees of Freedom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B19E6F-C3A1-26D3-B437-3A512083937B}"/>
                </a:ext>
              </a:extLst>
            </p:cNvPr>
            <p:cNvSpPr txBox="1"/>
            <p:nvPr/>
          </p:nvSpPr>
          <p:spPr>
            <a:xfrm>
              <a:off x="7116082" y="21193"/>
              <a:ext cx="4083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Single Degree of Freedom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C47700-4B74-4C41-C673-A068065ADA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-186913"/>
              <a:ext cx="0" cy="7315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/>
              <p:nvPr/>
            </p:nvSpPr>
            <p:spPr>
              <a:xfrm>
                <a:off x="271158" y="2670991"/>
                <a:ext cx="53626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58" y="2670991"/>
                <a:ext cx="5362622" cy="461665"/>
              </a:xfrm>
              <a:prstGeom prst="rect">
                <a:avLst/>
              </a:prstGeom>
              <a:blipFill>
                <a:blip r:embed="rId2"/>
                <a:stretch>
                  <a:fillRect l="-341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/>
              <p:nvPr/>
            </p:nvSpPr>
            <p:spPr>
              <a:xfrm>
                <a:off x="6360898" y="1226829"/>
                <a:ext cx="5102230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𝑑𝑝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𝑑𝑞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898" y="1226829"/>
                <a:ext cx="5102230" cy="1222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/>
              <p:nvPr/>
            </p:nvSpPr>
            <p:spPr>
              <a:xfrm>
                <a:off x="6688209" y="2284758"/>
                <a:ext cx="4223912" cy="12225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209" y="2284758"/>
                <a:ext cx="4223912" cy="1222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67005A-47A2-0952-ACF5-1C173E759301}"/>
              </a:ext>
            </a:extLst>
          </p:cNvPr>
          <p:cNvCxnSpPr>
            <a:cxnSpLocks/>
          </p:cNvCxnSpPr>
          <p:nvPr/>
        </p:nvCxnSpPr>
        <p:spPr>
          <a:xfrm flipH="1">
            <a:off x="7051352" y="1126467"/>
            <a:ext cx="324808" cy="43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F3B06D-367C-F9B9-2246-9A912ED22BC1}"/>
              </a:ext>
            </a:extLst>
          </p:cNvPr>
          <p:cNvSpPr txBox="1"/>
          <p:nvPr/>
        </p:nvSpPr>
        <p:spPr>
          <a:xfrm>
            <a:off x="6227380" y="839385"/>
            <a:ext cx="259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THROUGH the curve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78AFC5-E00D-C5EA-A96C-74D8853282FD}"/>
              </a:ext>
            </a:extLst>
          </p:cNvPr>
          <p:cNvSpPr txBox="1"/>
          <p:nvPr/>
        </p:nvSpPr>
        <p:spPr>
          <a:xfrm>
            <a:off x="9587485" y="2057637"/>
            <a:ext cx="2294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ALONG the curve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402B19F-41B9-3C7F-B249-EFE5730A6B5D}"/>
              </a:ext>
            </a:extLst>
          </p:cNvPr>
          <p:cNvCxnSpPr>
            <a:cxnSpLocks/>
          </p:cNvCxnSpPr>
          <p:nvPr/>
        </p:nvCxnSpPr>
        <p:spPr>
          <a:xfrm flipH="1">
            <a:off x="7664808" y="2535860"/>
            <a:ext cx="248894" cy="15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819F8C-2216-5463-84A6-0A1F72E10304}"/>
                  </a:ext>
                </a:extLst>
              </p:cNvPr>
              <p:cNvSpPr txBox="1"/>
              <p:nvPr/>
            </p:nvSpPr>
            <p:spPr>
              <a:xfrm>
                <a:off x="7578699" y="2194500"/>
                <a:ext cx="13333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dirty="0"/>
                  <a:t> rotation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819F8C-2216-5463-84A6-0A1F72E10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8699" y="2194500"/>
                <a:ext cx="1333314" cy="369332"/>
              </a:xfrm>
              <a:prstGeom prst="rect">
                <a:avLst/>
              </a:prstGeom>
              <a:blipFill>
                <a:blip r:embed="rId5"/>
                <a:stretch>
                  <a:fillRect t="-9836" r="-41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68FB98-540A-224C-9A8F-753FB5D24C4F}"/>
              </a:ext>
            </a:extLst>
          </p:cNvPr>
          <p:cNvCxnSpPr>
            <a:cxnSpLocks/>
          </p:cNvCxnSpPr>
          <p:nvPr/>
        </p:nvCxnSpPr>
        <p:spPr>
          <a:xfrm flipH="1">
            <a:off x="9749806" y="2409540"/>
            <a:ext cx="216526" cy="24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B403E0-3161-AD59-B31A-48FEAE64C761}"/>
                  </a:ext>
                </a:extLst>
              </p:cNvPr>
              <p:cNvSpPr txBox="1"/>
              <p:nvPr/>
            </p:nvSpPr>
            <p:spPr>
              <a:xfrm>
                <a:off x="6131593" y="4620849"/>
                <a:ext cx="35462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(DI-CURL)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B403E0-3161-AD59-B31A-48FEAE64C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93" y="4620849"/>
                <a:ext cx="3546291" cy="1200329"/>
              </a:xfrm>
              <a:prstGeom prst="rect">
                <a:avLst/>
              </a:prstGeom>
              <a:blipFill>
                <a:blip r:embed="rId6"/>
                <a:stretch>
                  <a:fillRect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/>
              <p:nvPr/>
            </p:nvSpPr>
            <p:spPr>
              <a:xfrm>
                <a:off x="6036797" y="3514423"/>
                <a:ext cx="641598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The rotated displacement 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field is curl free: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797" y="3514423"/>
                <a:ext cx="6415987" cy="1077218"/>
              </a:xfrm>
              <a:prstGeom prst="rect">
                <a:avLst/>
              </a:prstGeom>
              <a:blipFill>
                <a:blip r:embed="rId7"/>
                <a:stretch>
                  <a:fillRect l="-2374" t="-6818" r="-57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/>
              <p:nvPr/>
            </p:nvSpPr>
            <p:spPr>
              <a:xfrm>
                <a:off x="1223200" y="3204823"/>
                <a:ext cx="32235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200" y="3204823"/>
                <a:ext cx="3223575" cy="461665"/>
              </a:xfrm>
              <a:prstGeom prst="rect">
                <a:avLst/>
              </a:prstGeom>
              <a:blipFill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/>
              <p:nvPr/>
            </p:nvSpPr>
            <p:spPr>
              <a:xfrm>
                <a:off x="1245985" y="3794704"/>
                <a:ext cx="3430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985" y="3794704"/>
                <a:ext cx="3430747" cy="584775"/>
              </a:xfrm>
              <a:prstGeom prst="rect">
                <a:avLst/>
              </a:prstGeom>
              <a:blipFill>
                <a:blip r:embed="rId9"/>
                <a:stretch>
                  <a:fillRect l="-4440" t="-12500" r="-373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0A0646B-D369-0F4C-9648-EAAF22DF9B73}"/>
                  </a:ext>
                </a:extLst>
              </p:cNvPr>
              <p:cNvSpPr txBox="1"/>
              <p:nvPr/>
            </p:nvSpPr>
            <p:spPr>
              <a:xfrm>
                <a:off x="146055" y="653818"/>
                <a:ext cx="583640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 terms of the rotated displacement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we have the more compact form: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0A0646B-D369-0F4C-9648-EAAF22DF9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5" y="653818"/>
                <a:ext cx="5836406" cy="830997"/>
              </a:xfrm>
              <a:prstGeom prst="rect">
                <a:avLst/>
              </a:prstGeom>
              <a:blipFill>
                <a:blip r:embed="rId10"/>
                <a:stretch>
                  <a:fillRect l="-1672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A3B40B-709B-C5A1-4284-35FF74C4D0E9}"/>
                  </a:ext>
                </a:extLst>
              </p:cNvPr>
              <p:cNvSpPr txBox="1"/>
              <p:nvPr/>
            </p:nvSpPr>
            <p:spPr>
              <a:xfrm>
                <a:off x="1753006" y="1556982"/>
                <a:ext cx="24293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A3B40B-709B-C5A1-4284-35FF74C4D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006" y="1556982"/>
                <a:ext cx="2429319" cy="461665"/>
              </a:xfrm>
              <a:prstGeom prst="rect">
                <a:avLst/>
              </a:prstGeom>
              <a:blipFill>
                <a:blip r:embed="rId1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EBC24C-AFD0-A75A-8A8F-71F75EA773E5}"/>
                  </a:ext>
                </a:extLst>
              </p:cNvPr>
              <p:cNvSpPr txBox="1"/>
              <p:nvPr/>
            </p:nvSpPr>
            <p:spPr>
              <a:xfrm>
                <a:off x="1189462" y="1969394"/>
                <a:ext cx="361105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EBC24C-AFD0-A75A-8A8F-71F75EA77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462" y="1969394"/>
                <a:ext cx="3611053" cy="584775"/>
              </a:xfrm>
              <a:prstGeom prst="rect">
                <a:avLst/>
              </a:prstGeom>
              <a:blipFill>
                <a:blip r:embed="rId12"/>
                <a:stretch>
                  <a:fillRect l="-4223" t="-12500" r="-354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/>
              <p:nvPr/>
            </p:nvSpPr>
            <p:spPr>
              <a:xfrm>
                <a:off x="981297" y="4976153"/>
                <a:ext cx="3695435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97" y="4976153"/>
                <a:ext cx="3695435" cy="5936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/>
              <p:nvPr/>
            </p:nvSpPr>
            <p:spPr>
              <a:xfrm>
                <a:off x="651823" y="4415689"/>
                <a:ext cx="4309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Conversely: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is curl free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23" y="4415689"/>
                <a:ext cx="4309578" cy="461665"/>
              </a:xfrm>
              <a:prstGeom prst="rect">
                <a:avLst/>
              </a:prstGeom>
              <a:blipFill>
                <a:blip r:embed="rId14"/>
                <a:stretch>
                  <a:fillRect l="-2263" t="-10526" r="-99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/>
              <p:nvPr/>
            </p:nvSpPr>
            <p:spPr>
              <a:xfrm>
                <a:off x="1237095" y="5694654"/>
                <a:ext cx="33377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DI-CURL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HM-ND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095" y="5694654"/>
                <a:ext cx="3337773" cy="584775"/>
              </a:xfrm>
              <a:prstGeom prst="rect">
                <a:avLst/>
              </a:prstGeom>
              <a:blipFill>
                <a:blip r:embed="rId15"/>
                <a:stretch>
                  <a:fillRect l="-4753" t="-12500" r="-3839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847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A656-95E7-7B48-38D6-E5E75FFA1D89}"/>
              </a:ext>
            </a:extLst>
          </p:cNvPr>
          <p:cNvSpPr txBox="1"/>
          <p:nvPr/>
        </p:nvSpPr>
        <p:spPr>
          <a:xfrm>
            <a:off x="353402" y="321445"/>
            <a:ext cx="1148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Hamilton’s Equations for Multiple Degrees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/>
              <p:nvPr/>
            </p:nvSpPr>
            <p:spPr>
              <a:xfrm>
                <a:off x="1881833" y="3132440"/>
                <a:ext cx="2697212" cy="664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833" y="3132440"/>
                <a:ext cx="2697212" cy="664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/>
              <p:nvPr/>
            </p:nvSpPr>
            <p:spPr>
              <a:xfrm>
                <a:off x="5041193" y="3132440"/>
                <a:ext cx="5138073" cy="664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193" y="3132440"/>
                <a:ext cx="5138073" cy="664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/>
              <p:nvPr/>
            </p:nvSpPr>
            <p:spPr>
              <a:xfrm>
                <a:off x="2012734" y="4343559"/>
                <a:ext cx="2435410" cy="818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734" y="4343559"/>
                <a:ext cx="2435410" cy="818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/>
              <p:nvPr/>
            </p:nvSpPr>
            <p:spPr>
              <a:xfrm>
                <a:off x="6206672" y="4381037"/>
                <a:ext cx="2807115" cy="743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672" y="4381037"/>
                <a:ext cx="2807115" cy="743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120B7F-C6D8-9379-1B1E-BA53F7FC2EF5}"/>
              </a:ext>
            </a:extLst>
          </p:cNvPr>
          <p:cNvSpPr txBox="1"/>
          <p:nvPr/>
        </p:nvSpPr>
        <p:spPr>
          <a:xfrm>
            <a:off x="4336220" y="2164112"/>
            <a:ext cx="224612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(HM-ND)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/>
              <p:nvPr/>
            </p:nvSpPr>
            <p:spPr>
              <a:xfrm>
                <a:off x="1892829" y="1386196"/>
                <a:ext cx="2675220" cy="731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829" y="1386196"/>
                <a:ext cx="2675220" cy="7311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/>
              <p:nvPr/>
            </p:nvSpPr>
            <p:spPr>
              <a:xfrm>
                <a:off x="6096000" y="1379784"/>
                <a:ext cx="3028458" cy="743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79784"/>
                <a:ext cx="3028458" cy="7439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084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AA492F-D81E-6916-5E9E-77E6F7CA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7A57EF-C426-9358-36FD-83ECEAA8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0B8B8A-CDF5-747C-96FF-3FE196271029}"/>
                  </a:ext>
                </a:extLst>
              </p:cNvPr>
              <p:cNvSpPr txBox="1"/>
              <p:nvPr/>
            </p:nvSpPr>
            <p:spPr>
              <a:xfrm>
                <a:off x="304102" y="292373"/>
                <a:ext cx="107258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Insight: 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HM-ND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DI-SYMP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DI-CURL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DI-POI</a:t>
                </a:r>
                <a:endParaRPr lang="en-US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0B8B8A-CDF5-747C-96FF-3FE19627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02" y="292373"/>
                <a:ext cx="10725885" cy="707886"/>
              </a:xfrm>
              <a:prstGeom prst="rect">
                <a:avLst/>
              </a:prstGeom>
              <a:blipFill>
                <a:blip r:embed="rId2"/>
                <a:stretch>
                  <a:fillRect l="-1535" t="-15517" r="-1478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85D0B4-A80B-35E5-90C8-4C04AB5FBF60}"/>
                  </a:ext>
                </a:extLst>
              </p:cNvPr>
              <p:cNvSpPr txBox="1"/>
              <p:nvPr/>
            </p:nvSpPr>
            <p:spPr>
              <a:xfrm>
                <a:off x="246775" y="4510347"/>
                <a:ext cx="90779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HM-ND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DI-SYMP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DI-CURL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DI-POI</a:t>
                </a:r>
                <a:endParaRPr lang="en-US" sz="4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85D0B4-A80B-35E5-90C8-4C04AB5FB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75" y="4510347"/>
                <a:ext cx="9077934" cy="707886"/>
              </a:xfrm>
              <a:prstGeom prst="rect">
                <a:avLst/>
              </a:prstGeom>
              <a:blipFill>
                <a:blip r:embed="rId3"/>
                <a:stretch>
                  <a:fillRect l="-1812" t="-15517" r="-1812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D3AF95-3550-3F59-D363-30D5683599C9}"/>
                  </a:ext>
                </a:extLst>
              </p:cNvPr>
              <p:cNvSpPr txBox="1"/>
              <p:nvPr/>
            </p:nvSpPr>
            <p:spPr>
              <a:xfrm>
                <a:off x="628060" y="1539832"/>
                <a:ext cx="10935879" cy="13344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The relationship between Poisson brackets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</m:oMath>
                </a14:m>
                <a:endParaRPr lang="en-US" sz="4000" dirty="0"/>
              </a:p>
              <a:p>
                <a:pPr algn="ctr"/>
                <a:r>
                  <a:rPr lang="en-US" sz="4000" dirty="0"/>
                  <a:t>is the same in the general case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D3AF95-3550-3F59-D363-30D568359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60" y="1539832"/>
                <a:ext cx="10935879" cy="1334404"/>
              </a:xfrm>
              <a:prstGeom prst="rect">
                <a:avLst/>
              </a:prstGeom>
              <a:blipFill>
                <a:blip r:embed="rId4"/>
                <a:stretch>
                  <a:fillRect l="-1505" t="-6881" b="-19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E314D9-4260-5C20-F8A5-996960DDD7EB}"/>
                  </a:ext>
                </a:extLst>
              </p:cNvPr>
              <p:cNvSpPr txBox="1"/>
              <p:nvPr/>
            </p:nvSpPr>
            <p:spPr>
              <a:xfrm>
                <a:off x="3814730" y="3307571"/>
                <a:ext cx="454573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DI-POI</a:t>
                </a:r>
                <a:endParaRPr lang="en-US" sz="4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E314D9-4260-5C20-F8A5-996960DDD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730" y="3307571"/>
                <a:ext cx="4545733" cy="769441"/>
              </a:xfrm>
              <a:prstGeom prst="rect">
                <a:avLst/>
              </a:prstGeom>
              <a:blipFill>
                <a:blip r:embed="rId5"/>
                <a:stretch>
                  <a:fillRect l="-5101" t="-16667" r="-5101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67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62B434-CF71-925F-CB75-16DA01A7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CB96B7-53A7-AAA7-BF9A-E97B6808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1259B6-ED6D-453E-8C85-B29366627DCE}"/>
              </a:ext>
            </a:extLst>
          </p:cNvPr>
          <p:cNvSpPr txBox="1"/>
          <p:nvPr/>
        </p:nvSpPr>
        <p:spPr>
          <a:xfrm>
            <a:off x="2674258" y="56504"/>
            <a:ext cx="6826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So far for the general case we have: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EE125B-9DED-E16A-DA95-918DA7AE8589}"/>
                  </a:ext>
                </a:extLst>
              </p:cNvPr>
              <p:cNvSpPr txBox="1"/>
              <p:nvPr/>
            </p:nvSpPr>
            <p:spPr>
              <a:xfrm>
                <a:off x="1098441" y="726230"/>
                <a:ext cx="997830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HM-ND</a:t>
                </a:r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DI-SYMP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DI-CURL</a:t>
                </a:r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DI-POI</a:t>
                </a:r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EE125B-9DED-E16A-DA95-918DA7AE8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441" y="726230"/>
                <a:ext cx="9978309" cy="769441"/>
              </a:xfrm>
              <a:prstGeom prst="rect">
                <a:avLst/>
              </a:prstGeom>
              <a:blipFill>
                <a:blip r:embed="rId2"/>
                <a:stretch>
                  <a:fillRect l="-2016" t="-15873" r="-2016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A566AA9-A670-C8DD-88E3-9BAF59BCE97F}"/>
              </a:ext>
            </a:extLst>
          </p:cNvPr>
          <p:cNvSpPr txBox="1"/>
          <p:nvPr/>
        </p:nvSpPr>
        <p:spPr>
          <a:xfrm>
            <a:off x="1312767" y="1432550"/>
            <a:ext cx="9566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fully characterize Hamiltonian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5ECBBC-8782-5CF0-F8DA-C5D7E6A79A70}"/>
                  </a:ext>
                </a:extLst>
              </p:cNvPr>
              <p:cNvSpPr txBox="1"/>
              <p:nvPr/>
            </p:nvSpPr>
            <p:spPr>
              <a:xfrm>
                <a:off x="38252" y="3116250"/>
                <a:ext cx="1211549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4400" dirty="0">
                    <a:solidFill>
                      <a:srgbClr val="FF0000"/>
                    </a:solidFill>
                  </a:rPr>
                  <a:t> HM-ND</a:t>
                </a:r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5ECBBC-8782-5CF0-F8DA-C5D7E6A79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2" y="3116250"/>
                <a:ext cx="12115497" cy="769441"/>
              </a:xfrm>
              <a:prstGeom prst="rect">
                <a:avLst/>
              </a:prstGeom>
              <a:blipFill>
                <a:blip r:embed="rId3"/>
                <a:stretch>
                  <a:fillRect l="-1559" t="-15873" r="-1559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838F36-8581-79DF-F731-5FD7D00EBD58}"/>
                  </a:ext>
                </a:extLst>
              </p:cNvPr>
              <p:cNvSpPr txBox="1"/>
              <p:nvPr/>
            </p:nvSpPr>
            <p:spPr>
              <a:xfrm>
                <a:off x="40656" y="2323414"/>
                <a:ext cx="1211068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838F36-8581-79DF-F731-5FD7D00EB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6" y="2323414"/>
                <a:ext cx="12110688" cy="769441"/>
              </a:xfrm>
              <a:prstGeom prst="rect">
                <a:avLst/>
              </a:prstGeom>
              <a:blipFill>
                <a:blip r:embed="rId4"/>
                <a:stretch>
                  <a:fillRect l="-1611" t="-15873" r="-1561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E2B2344-738A-4EB9-C413-E437FAA44869}"/>
              </a:ext>
            </a:extLst>
          </p:cNvPr>
          <p:cNvSpPr txBox="1"/>
          <p:nvPr/>
        </p:nvSpPr>
        <p:spPr>
          <a:xfrm>
            <a:off x="119730" y="4175509"/>
            <a:ext cx="93040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Conditions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DR-DIV</a:t>
            </a:r>
            <a:r>
              <a:rPr lang="en-US" sz="3600" dirty="0">
                <a:solidFill>
                  <a:schemeClr val="tx2"/>
                </a:solidFill>
              </a:rPr>
              <a:t>,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DR-JAC</a:t>
            </a:r>
            <a:r>
              <a:rPr lang="en-US" sz="3600" dirty="0">
                <a:solidFill>
                  <a:schemeClr val="tx2"/>
                </a:solidFill>
              </a:rPr>
              <a:t>,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 DR-VOL</a:t>
            </a:r>
            <a:r>
              <a:rPr lang="en-US" sz="3600" dirty="0">
                <a:solidFill>
                  <a:schemeClr val="tx2"/>
                </a:solidFill>
              </a:rPr>
              <a:t>, and </a:t>
            </a: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DR-DEN</a:t>
            </a:r>
          </a:p>
          <a:p>
            <a:r>
              <a:rPr lang="en-US" sz="3600" dirty="0">
                <a:solidFill>
                  <a:schemeClr val="tx2"/>
                </a:solidFill>
              </a:rPr>
              <a:t>are weaker and don’t fully recover Hamiltonian </a:t>
            </a:r>
          </a:p>
          <a:p>
            <a:r>
              <a:rPr lang="en-US" sz="3600" dirty="0">
                <a:solidFill>
                  <a:schemeClr val="tx2"/>
                </a:solidFill>
              </a:rPr>
              <a:t>mechanics.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82325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554C6D-9B6F-F94D-D263-7E48B55C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AF77B-EA4D-84FB-1288-47F37C4F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206D3-3D4D-08F7-8358-D56A7B948A47}"/>
              </a:ext>
            </a:extLst>
          </p:cNvPr>
          <p:cNvSpPr txBox="1"/>
          <p:nvPr/>
        </p:nvSpPr>
        <p:spPr>
          <a:xfrm>
            <a:off x="459617" y="800425"/>
            <a:ext cx="1127276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We need to build a stronger geometrical intuition for </a:t>
            </a:r>
          </a:p>
          <a:p>
            <a:pPr algn="ctr"/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DI-SYMP</a:t>
            </a:r>
            <a:r>
              <a:rPr lang="en-US" sz="4000" dirty="0"/>
              <a:t>,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 DI-CURL</a:t>
            </a:r>
            <a:r>
              <a:rPr lang="en-US" sz="4000" dirty="0"/>
              <a:t>, and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 DI-POI </a:t>
            </a:r>
          </a:p>
          <a:p>
            <a:pPr algn="ctr"/>
            <a:endParaRPr lang="en-US" sz="40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4000" dirty="0"/>
              <a:t>which are the more fundamental set of assumptions </a:t>
            </a:r>
          </a:p>
        </p:txBody>
      </p:sp>
    </p:spTree>
    <p:extLst>
      <p:ext uri="{BB962C8B-B14F-4D97-AF65-F5344CB8AC3E}">
        <p14:creationId xmlns:p14="http://schemas.microsoft.com/office/powerpoint/2010/main" val="2679165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C2D14-878E-945A-0520-2ADE974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E7C7B-C062-AD14-F73A-5CD246EB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F03EE6-4E38-5710-8336-E1B46C3C7813}"/>
                  </a:ext>
                </a:extLst>
              </p:cNvPr>
              <p:cNvSpPr txBox="1"/>
              <p:nvPr/>
            </p:nvSpPr>
            <p:spPr>
              <a:xfrm>
                <a:off x="119730" y="109528"/>
                <a:ext cx="11801308" cy="1378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</a:t>
                </a:r>
                <a:r>
                  <a:rPr lang="en-US" sz="4000" dirty="0"/>
                  <a:t> tells us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4000" dirty="0"/>
                  <a:t> is a conserved quantity, </a:t>
                </a:r>
              </a:p>
              <a:p>
                <a:r>
                  <a:rPr lang="en-US" sz="4000" dirty="0"/>
                  <a:t>no matter what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4000" dirty="0"/>
                  <a:t> we choose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F03EE6-4E38-5710-8336-E1B46C3C7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09528"/>
                <a:ext cx="11801308" cy="1378391"/>
              </a:xfrm>
              <a:prstGeom prst="rect">
                <a:avLst/>
              </a:prstGeom>
              <a:blipFill>
                <a:blip r:embed="rId3"/>
                <a:stretch>
                  <a:fillRect l="-1860" t="-6637" r="-826" b="-15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F64281-92F8-2FC5-C82C-A9162D53EA30}"/>
              </a:ext>
            </a:extLst>
          </p:cNvPr>
          <p:cNvSpPr txBox="1"/>
          <p:nvPr/>
        </p:nvSpPr>
        <p:spPr>
          <a:xfrm>
            <a:off x="195736" y="2033410"/>
            <a:ext cx="67974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 a single degree of freedom, </a:t>
            </a:r>
          </a:p>
          <a:p>
            <a:r>
              <a:rPr lang="en-US" sz="4000" dirty="0"/>
              <a:t>this represented the area </a:t>
            </a:r>
          </a:p>
          <a:p>
            <a:r>
              <a:rPr lang="en-US" sz="4000" dirty="0"/>
              <a:t>of the parallelogram formed</a:t>
            </a:r>
          </a:p>
          <a:p>
            <a:r>
              <a:rPr lang="en-US" sz="4000" dirty="0"/>
              <a:t>by the two vectors 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11E7358-8114-0942-4FA7-2B01CB913C53}"/>
              </a:ext>
            </a:extLst>
          </p:cNvPr>
          <p:cNvGrpSpPr/>
          <p:nvPr/>
        </p:nvGrpSpPr>
        <p:grpSpPr>
          <a:xfrm>
            <a:off x="6887615" y="1483054"/>
            <a:ext cx="3333866" cy="3655255"/>
            <a:chOff x="6887615" y="1483054"/>
            <a:chExt cx="3333866" cy="36552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B099E4-ABF1-582B-5862-9E6B9CC57108}"/>
                </a:ext>
              </a:extLst>
            </p:cNvPr>
            <p:cNvGrpSpPr/>
            <p:nvPr/>
          </p:nvGrpSpPr>
          <p:grpSpPr>
            <a:xfrm>
              <a:off x="7121549" y="2069092"/>
              <a:ext cx="2825673" cy="2779278"/>
              <a:chOff x="1177839" y="1302957"/>
              <a:chExt cx="3775999" cy="3714006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519D927-70FA-0D9F-2AE6-E8CCB8320F8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4D43FFA-0049-658B-01FD-AB98A0119EE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4512394-9E14-60D5-35B8-833F5BDF68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4057409-F07E-2691-DD00-5CA0DE8F5D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C3D94B9-EA56-0FF5-CD9A-7060FC3853C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02FD29A3-6247-36F6-DEC9-E00700F4FE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3A7EE58-6187-0B03-D37E-54285CC5EFD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9CDB24A-0072-DC6C-4A2B-4CC586BACD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9B1D242-6770-EB26-2E8D-117D2518785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7C0F767-9816-13AC-5CA8-77211CD4D2A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F4FC92B-E8F4-9B47-1DE1-EDC44495EE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C2A1A73-DFA0-D223-268E-F2A9B0A2949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27D8A17-8205-BBF8-89C3-D6172C4DB69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E2D6AFF-D55E-B199-DAC6-56161DDCD24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CB8B615-5469-47E1-2E38-BCB54D9A280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5"/>
                <a:ext cx="316144" cy="132368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D846D421-D1FD-F5FF-9F1D-0B7BBEE339B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46BE4018-3ACC-0150-1BAC-6F9D0D2CB9A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9520B67-8BCF-5B38-0CF5-D0073ED4F08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65CB74D-1AE4-7B33-961B-9398FF7AB64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54DCB168-2F97-BBEF-1368-8A3B2647641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3EF3153-159C-C257-C59B-3309C9B2A23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CF721DC-F0A1-E56B-AC37-3AF34F6DE53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887DF19-0848-6E91-B60F-804D3110B1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793A130-82E3-5AA6-79EE-96094161C7B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6AA795-7AE4-CACE-DF62-CF47FDBAD7A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8699359-74B8-479E-774F-BBBC550704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6B15E83A-D33F-AA47-6BF8-7A7539693E6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B45BD31-51DB-79D7-28CD-E1B0FB56614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7C224217-09EF-BAA9-43FF-DEBC5931E1B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B213252-6FCC-1568-972E-4446589E670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FE80F4F-4095-EB0E-6F4F-F905C80A199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8E5C2E12-76F5-3330-7EBD-96AFBE399C0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F392B8-B48C-C4A6-F5B4-D53ED83DF6E7}"/>
                </a:ext>
              </a:extLst>
            </p:cNvPr>
            <p:cNvGrpSpPr/>
            <p:nvPr/>
          </p:nvGrpSpPr>
          <p:grpSpPr>
            <a:xfrm>
              <a:off x="8603522" y="2490850"/>
              <a:ext cx="1042819" cy="1083238"/>
              <a:chOff x="10426897" y="1385631"/>
              <a:chExt cx="1042819" cy="108323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0B696D9-3F29-5D53-2962-BD4A956F73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575092" y="1609282"/>
                <a:ext cx="852468" cy="614570"/>
                <a:chOff x="8500759" y="3280789"/>
                <a:chExt cx="747971" cy="539234"/>
              </a:xfrm>
            </p:grpSpPr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99951580-913E-FE6C-22BE-3C122AF66472}"/>
                    </a:ext>
                  </a:extLst>
                </p:cNvPr>
                <p:cNvSpPr/>
                <p:nvPr/>
              </p:nvSpPr>
              <p:spPr>
                <a:xfrm rot="1668758">
                  <a:off x="8572393" y="3388516"/>
                  <a:ext cx="676337" cy="321757"/>
                </a:xfrm>
                <a:prstGeom prst="parallelogram">
                  <a:avLst/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AABE824-A7FB-A95A-B102-70915009BEAC}"/>
                    </a:ext>
                  </a:extLst>
                </p:cNvPr>
                <p:cNvCxnSpPr>
                  <a:cxnSpLocks/>
                  <a:stCxn id="22" idx="7"/>
                </p:cNvCxnSpPr>
                <p:nvPr/>
              </p:nvCxnSpPr>
              <p:spPr>
                <a:xfrm flipV="1">
                  <a:off x="8558598" y="3280789"/>
                  <a:ext cx="195281" cy="226052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B5C77156-FCDA-22C2-0DA6-098A29D5C2DD}"/>
                    </a:ext>
                  </a:extLst>
                </p:cNvPr>
                <p:cNvCxnSpPr>
                  <a:cxnSpLocks/>
                  <a:stCxn id="22" idx="5"/>
                </p:cNvCxnSpPr>
                <p:nvPr/>
              </p:nvCxnSpPr>
              <p:spPr>
                <a:xfrm>
                  <a:off x="8558598" y="3550107"/>
                  <a:ext cx="505624" cy="269916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4C69EC5-7414-0EC4-1A74-7EE7F463E7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0759" y="3497880"/>
                  <a:ext cx="67763" cy="6118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B25D54BE-AC90-42E6-A04C-693E4D6FF09E}"/>
                      </a:ext>
                    </a:extLst>
                  </p:cNvPr>
                  <p:cNvSpPr txBox="1"/>
                  <p:nvPr/>
                </p:nvSpPr>
                <p:spPr>
                  <a:xfrm rot="1475939">
                    <a:off x="10667493" y="1945649"/>
                    <a:ext cx="54143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94" name="TextBox 393">
                    <a:extLst>
                      <a:ext uri="{FF2B5EF4-FFF2-40B4-BE49-F238E27FC236}">
                        <a16:creationId xmlns:a16="http://schemas.microsoft.com/office/drawing/2014/main" id="{E09C78F8-8E21-EAD5-A237-05166537EC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75939">
                    <a:off x="10667493" y="1945649"/>
                    <a:ext cx="541430" cy="52322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FA82420-6A16-D483-F857-75A0F99E3E0E}"/>
                      </a:ext>
                    </a:extLst>
                  </p:cNvPr>
                  <p:cNvSpPr txBox="1"/>
                  <p:nvPr/>
                </p:nvSpPr>
                <p:spPr>
                  <a:xfrm rot="1434687">
                    <a:off x="10426897" y="1385631"/>
                    <a:ext cx="47250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42D30C48-A35F-E0A1-DC99-6A1E9FD129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34687">
                    <a:off x="10426897" y="1385631"/>
                    <a:ext cx="472502" cy="52322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5E7D2C0-EEEE-2EE9-C48C-422FFA931663}"/>
                      </a:ext>
                    </a:extLst>
                  </p:cNvPr>
                  <p:cNvSpPr txBox="1"/>
                  <p:nvPr/>
                </p:nvSpPr>
                <p:spPr>
                  <a:xfrm rot="1561037">
                    <a:off x="10655519" y="1739381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96" name="TextBox 395">
                    <a:extLst>
                      <a:ext uri="{FF2B5EF4-FFF2-40B4-BE49-F238E27FC236}">
                        <a16:creationId xmlns:a16="http://schemas.microsoft.com/office/drawing/2014/main" id="{BBBB4475-277A-E03E-A7C6-AF02ECC514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61037">
                    <a:off x="10655519" y="1739381"/>
                    <a:ext cx="814197" cy="30777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62399F-C060-14CE-C80B-A625966F652A}"/>
                </a:ext>
              </a:extLst>
            </p:cNvPr>
            <p:cNvGrpSpPr/>
            <p:nvPr/>
          </p:nvGrpSpPr>
          <p:grpSpPr>
            <a:xfrm>
              <a:off x="6887615" y="1483054"/>
              <a:ext cx="3333866" cy="3655255"/>
              <a:chOff x="8722760" y="220894"/>
              <a:chExt cx="3333866" cy="3655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5C9125A-F6DC-B9E8-4ECE-B98FDEDEBFEA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2058" y="220894"/>
                    <a:ext cx="187158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29B7D44-20EC-AA6E-C2ED-DA1A48463D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2058" y="220894"/>
                    <a:ext cx="187158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56667" r="-5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F9F54E85-3ADD-6F78-DD75-427FB8AED7F4}"/>
                      </a:ext>
                    </a:extLst>
                  </p:cNvPr>
                  <p:cNvSpPr txBox="1"/>
                  <p:nvPr/>
                </p:nvSpPr>
                <p:spPr>
                  <a:xfrm>
                    <a:off x="11836925" y="2147421"/>
                    <a:ext cx="187158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A29B31C-D889-DD41-28C2-DE142E026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6925" y="2147421"/>
                    <a:ext cx="187158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56667" r="-5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F2EABE9-066F-98FF-1283-0B6C631CF8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760" y="2199004"/>
                <a:ext cx="3333866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F85008E-E6FE-2219-9C68-B85D40A985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696039" y="2202817"/>
                <a:ext cx="3333864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21889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959515-9062-0614-7CF0-15C0218B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83AE7F-4ED8-A9D8-9ECB-CDE7E046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420CCD-B565-F6D8-23C2-73025CD258D4}"/>
                  </a:ext>
                </a:extLst>
              </p:cNvPr>
              <p:cNvSpPr txBox="1"/>
              <p:nvPr/>
            </p:nvSpPr>
            <p:spPr>
              <a:xfrm>
                <a:off x="119730" y="522325"/>
                <a:ext cx="1227707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To understand this for the general case we can look at the </a:t>
                </a:r>
              </a:p>
              <a:p>
                <a:r>
                  <a:rPr lang="en-US" sz="4000" dirty="0"/>
                  <a:t>outer product decomposition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4000" dirty="0"/>
                  <a:t> we saw in  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SF-ND</a:t>
                </a:r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420CCD-B565-F6D8-23C2-73025CD25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522325"/>
                <a:ext cx="12277079" cy="1323439"/>
              </a:xfrm>
              <a:prstGeom prst="rect">
                <a:avLst/>
              </a:prstGeom>
              <a:blipFill>
                <a:blip r:embed="rId2"/>
                <a:stretch>
                  <a:fillRect l="-1787" t="-8295" r="-745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D8BD03-1B6D-7FB5-1451-2108C571CEC2}"/>
                  </a:ext>
                </a:extLst>
              </p:cNvPr>
              <p:cNvSpPr/>
              <p:nvPr/>
            </p:nvSpPr>
            <p:spPr>
              <a:xfrm>
                <a:off x="5713775" y="2232645"/>
                <a:ext cx="4376904" cy="1188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D8BD03-1B6D-7FB5-1451-2108C571C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775" y="2232645"/>
                <a:ext cx="4376904" cy="1188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/>
              <p:nvPr/>
            </p:nvSpPr>
            <p:spPr>
              <a:xfrm>
                <a:off x="2101321" y="2342354"/>
                <a:ext cx="3540521" cy="968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321" y="2342354"/>
                <a:ext cx="3540521" cy="968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EE5295-5CA9-61A1-E861-0C313411C9BB}"/>
              </a:ext>
            </a:extLst>
          </p:cNvPr>
          <p:cNvSpPr txBox="1"/>
          <p:nvPr/>
        </p:nvSpPr>
        <p:spPr>
          <a:xfrm>
            <a:off x="193953" y="2546660"/>
            <a:ext cx="17139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SF-ND</a:t>
            </a:r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F2979-7C84-C212-CB94-08DE7349C4F5}"/>
              </a:ext>
            </a:extLst>
          </p:cNvPr>
          <p:cNvSpPr txBox="1"/>
          <p:nvPr/>
        </p:nvSpPr>
        <p:spPr>
          <a:xfrm>
            <a:off x="353146" y="3917445"/>
            <a:ext cx="87845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Insight: what happens within a degree of </a:t>
            </a:r>
          </a:p>
          <a:p>
            <a:r>
              <a:rPr lang="en-US" sz="4000" dirty="0"/>
              <a:t>freedom is different from what happens </a:t>
            </a:r>
          </a:p>
          <a:p>
            <a:r>
              <a:rPr lang="en-US" sz="4000" dirty="0"/>
              <a:t>across 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490843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B7FC86-D221-F1D2-0EE2-0BC864174773}"/>
              </a:ext>
            </a:extLst>
          </p:cNvPr>
          <p:cNvGrpSpPr/>
          <p:nvPr/>
        </p:nvGrpSpPr>
        <p:grpSpPr>
          <a:xfrm>
            <a:off x="832707" y="-186913"/>
            <a:ext cx="10366672" cy="7315200"/>
            <a:chOff x="832707" y="-186913"/>
            <a:chExt cx="10366672" cy="731520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A60EC1-E52A-F4CF-D002-B295CD2384C3}"/>
                </a:ext>
              </a:extLst>
            </p:cNvPr>
            <p:cNvSpPr txBox="1"/>
            <p:nvPr/>
          </p:nvSpPr>
          <p:spPr>
            <a:xfrm>
              <a:off x="832707" y="21193"/>
              <a:ext cx="38212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Two Degrees of Freedom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F0075A-A83D-D7BB-BD7B-99BEF1334365}"/>
                </a:ext>
              </a:extLst>
            </p:cNvPr>
            <p:cNvSpPr txBox="1"/>
            <p:nvPr/>
          </p:nvSpPr>
          <p:spPr>
            <a:xfrm>
              <a:off x="7116082" y="21193"/>
              <a:ext cx="4083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Single Degree of Freedom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ED5C0B9-7049-4951-B9D7-BE2AF929FC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-186913"/>
              <a:ext cx="0" cy="7315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FF3FBD-C195-8D35-8891-D496E00F3184}"/>
                  </a:ext>
                </a:extLst>
              </p:cNvPr>
              <p:cNvSpPr txBox="1"/>
              <p:nvPr/>
            </p:nvSpPr>
            <p:spPr>
              <a:xfrm>
                <a:off x="6196791" y="1101060"/>
                <a:ext cx="5921878" cy="49532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FFF3FBD-C195-8D35-8891-D496E00F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791" y="1101060"/>
                <a:ext cx="5921878" cy="495328"/>
              </a:xfrm>
              <a:prstGeom prst="rect">
                <a:avLst/>
              </a:prstGeom>
              <a:blipFill>
                <a:blip r:embed="rId3"/>
                <a:stretch>
                  <a:fillRect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126C2B-6F90-E322-941E-BE592B70F590}"/>
                  </a:ext>
                </a:extLst>
              </p:cNvPr>
              <p:cNvSpPr txBox="1"/>
              <p:nvPr/>
            </p:nvSpPr>
            <p:spPr>
              <a:xfrm>
                <a:off x="8367000" y="546345"/>
                <a:ext cx="1817485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126C2B-6F90-E322-941E-BE592B70F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7000" y="546345"/>
                <a:ext cx="181748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412E8D0-3503-F83C-A3AE-F4E7A832EB5A}"/>
              </a:ext>
            </a:extLst>
          </p:cNvPr>
          <p:cNvSpPr txBox="1"/>
          <p:nvPr/>
        </p:nvSpPr>
        <p:spPr>
          <a:xfrm>
            <a:off x="6658871" y="1691370"/>
            <a:ext cx="51844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Stretching along the degree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37D70B-DE55-EFBA-378E-FF82C5327ED7}"/>
                  </a:ext>
                </a:extLst>
              </p:cNvPr>
              <p:cNvSpPr txBox="1"/>
              <p:nvPr/>
            </p:nvSpPr>
            <p:spPr>
              <a:xfrm>
                <a:off x="7276692" y="2216098"/>
                <a:ext cx="3737370" cy="46820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37D70B-DE55-EFBA-378E-FF82C5327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692" y="2216098"/>
                <a:ext cx="3737370" cy="46820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7B4344-6417-0F3F-BFB0-CB125FD898A7}"/>
                  </a:ext>
                </a:extLst>
              </p:cNvPr>
              <p:cNvSpPr txBox="1"/>
              <p:nvPr/>
            </p:nvSpPr>
            <p:spPr>
              <a:xfrm>
                <a:off x="6196791" y="2744485"/>
                <a:ext cx="6026586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Within each degree of freedom,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dirty="0"/>
                  <a:t> computes the area </a:t>
                </a:r>
              </a:p>
              <a:p>
                <a:r>
                  <a:rPr lang="en-US" sz="2000" dirty="0"/>
                  <a:t>of the parallelogram.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7B4344-6417-0F3F-BFB0-CB125FD89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791" y="2744485"/>
                <a:ext cx="6026586" cy="707886"/>
              </a:xfrm>
              <a:prstGeom prst="rect">
                <a:avLst/>
              </a:prstGeom>
              <a:blipFill>
                <a:blip r:embed="rId7"/>
                <a:stretch>
                  <a:fillRect l="-1113" t="-4310" r="-8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E0D7FA-DB8E-6535-E8C8-1E256950D9DF}"/>
                  </a:ext>
                </a:extLst>
              </p:cNvPr>
              <p:cNvSpPr txBox="1"/>
              <p:nvPr/>
            </p:nvSpPr>
            <p:spPr>
              <a:xfrm>
                <a:off x="6068993" y="3489135"/>
                <a:ext cx="6217921" cy="101566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dirty="0"/>
                  <a:t> is conserved, parallelograms within any degree </a:t>
                </a:r>
              </a:p>
              <a:p>
                <a:r>
                  <a:rPr lang="en-US" sz="2000" dirty="0"/>
                  <a:t>of freedom will be mapped to parallelograms </a:t>
                </a:r>
              </a:p>
              <a:p>
                <a:r>
                  <a:rPr lang="en-US" sz="2000" dirty="0"/>
                  <a:t>of the same size.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E0D7FA-DB8E-6535-E8C8-1E256950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993" y="3489135"/>
                <a:ext cx="6217921" cy="1015663"/>
              </a:xfrm>
              <a:prstGeom prst="rect">
                <a:avLst/>
              </a:prstGeom>
              <a:blipFill>
                <a:blip r:embed="rId8"/>
                <a:stretch>
                  <a:fillRect l="-1078"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DF2A1C-EBA9-8320-C649-6410732FF4E5}"/>
                  </a:ext>
                </a:extLst>
              </p:cNvPr>
              <p:cNvSpPr txBox="1"/>
              <p:nvPr/>
            </p:nvSpPr>
            <p:spPr>
              <a:xfrm>
                <a:off x="73332" y="1324121"/>
                <a:ext cx="5941114" cy="53245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DF2A1C-EBA9-8320-C649-6410732FF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2" y="1324121"/>
                <a:ext cx="5941114" cy="532453"/>
              </a:xfrm>
              <a:prstGeom prst="rect">
                <a:avLst/>
              </a:prstGeom>
              <a:blipFill>
                <a:blip r:embed="rId9"/>
                <a:stretch>
                  <a:fillRect t="-795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D4BF65-41DB-C237-AB99-E3236CC26C80}"/>
                  </a:ext>
                </a:extLst>
              </p:cNvPr>
              <p:cNvSpPr txBox="1"/>
              <p:nvPr/>
            </p:nvSpPr>
            <p:spPr>
              <a:xfrm>
                <a:off x="426056" y="698745"/>
                <a:ext cx="1817485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D4BF65-41DB-C237-AB99-E3236CC26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56" y="698745"/>
                <a:ext cx="181748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5EC553-C9FF-C573-408B-FC85186B1C1F}"/>
                  </a:ext>
                </a:extLst>
              </p:cNvPr>
              <p:cNvSpPr txBox="1"/>
              <p:nvPr/>
            </p:nvSpPr>
            <p:spPr>
              <a:xfrm>
                <a:off x="1583929" y="1995661"/>
                <a:ext cx="2385846" cy="53091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55EC553-C9FF-C573-408B-FC85186B1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929" y="1995661"/>
                <a:ext cx="2385846" cy="53091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88D2A24-3389-1A06-08A9-71B857DAB365}"/>
              </a:ext>
            </a:extLst>
          </p:cNvPr>
          <p:cNvSpPr txBox="1"/>
          <p:nvPr/>
        </p:nvSpPr>
        <p:spPr>
          <a:xfrm>
            <a:off x="1884049" y="1860593"/>
            <a:ext cx="18473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98FE34-48E1-326F-695F-A2477CF741D9}"/>
                  </a:ext>
                </a:extLst>
              </p:cNvPr>
              <p:cNvSpPr txBox="1"/>
              <p:nvPr/>
            </p:nvSpPr>
            <p:spPr>
              <a:xfrm>
                <a:off x="2776852" y="667112"/>
                <a:ext cx="1822358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698FE34-48E1-326F-695F-A2477CF74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852" y="667112"/>
                <a:ext cx="182235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FDB26A3-AC14-F3F8-1CC8-202FB4160B02}"/>
              </a:ext>
            </a:extLst>
          </p:cNvPr>
          <p:cNvSpPr txBox="1"/>
          <p:nvPr/>
        </p:nvSpPr>
        <p:spPr>
          <a:xfrm>
            <a:off x="93188" y="2521892"/>
            <a:ext cx="585333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Orthogonality between different degrees of freedom!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F98E42-5F11-748A-B538-46D4207E89B0}"/>
                  </a:ext>
                </a:extLst>
              </p:cNvPr>
              <p:cNvSpPr txBox="1"/>
              <p:nvPr/>
            </p:nvSpPr>
            <p:spPr>
              <a:xfrm>
                <a:off x="93188" y="2954778"/>
                <a:ext cx="5485925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 dirty="0"/>
                  <a:t> is conserved, orthogonality is preserved </a:t>
                </a:r>
              </a:p>
              <a:p>
                <a:r>
                  <a:rPr lang="en-US" sz="2000" dirty="0"/>
                  <a:t>during the evolution.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5F98E42-5F11-748A-B538-46D4207E8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" y="2954778"/>
                <a:ext cx="5485925" cy="707886"/>
              </a:xfrm>
              <a:prstGeom prst="rect">
                <a:avLst/>
              </a:prstGeom>
              <a:blipFill>
                <a:blip r:embed="rId13"/>
                <a:stretch>
                  <a:fillRect l="-1111" t="-5172" r="-22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540522-1F88-E314-D684-F978091B86EA}"/>
                  </a:ext>
                </a:extLst>
              </p:cNvPr>
              <p:cNvSpPr txBox="1"/>
              <p:nvPr/>
            </p:nvSpPr>
            <p:spPr>
              <a:xfrm>
                <a:off x="93188" y="3759524"/>
                <a:ext cx="5923994" cy="60458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In general relativity and Riemannian geometry, the metric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  <a:p>
                <a:r>
                  <a:rPr lang="en-US" sz="1600" dirty="0"/>
                  <a:t>defines the geometry by defining the scalar product between vectors.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540522-1F88-E314-D684-F978091B8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" y="3759524"/>
                <a:ext cx="5923994" cy="604589"/>
              </a:xfrm>
              <a:prstGeom prst="rect">
                <a:avLst/>
              </a:prstGeom>
              <a:blipFill>
                <a:blip r:embed="rId14"/>
                <a:stretch>
                  <a:fillRect l="-514" t="-2020" r="-309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A4860-FB6E-15E7-8E0F-9E53EFEBD10A}"/>
                  </a:ext>
                </a:extLst>
              </p:cNvPr>
              <p:cNvSpPr txBox="1"/>
              <p:nvPr/>
            </p:nvSpPr>
            <p:spPr>
              <a:xfrm>
                <a:off x="2750697" y="4444387"/>
                <a:ext cx="2889958" cy="441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A4860-FB6E-15E7-8E0F-9E53EFEBD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97" y="4444387"/>
                <a:ext cx="2889958" cy="441916"/>
              </a:xfrm>
              <a:prstGeom prst="rect">
                <a:avLst/>
              </a:prstGeom>
              <a:blipFill>
                <a:blip r:embed="rId15"/>
                <a:stretch>
                  <a:fillRect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AF3868-37D4-3AB9-3C3E-4DB927EBC19A}"/>
                  </a:ext>
                </a:extLst>
              </p:cNvPr>
              <p:cNvSpPr txBox="1"/>
              <p:nvPr/>
            </p:nvSpPr>
            <p:spPr>
              <a:xfrm>
                <a:off x="740337" y="4476222"/>
                <a:ext cx="1958549" cy="4101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>
                    <a:solidFill>
                      <a:schemeClr val="tx1"/>
                    </a:solidFill>
                  </a:rPr>
                  <a:t>Given: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AF3868-37D4-3AB9-3C3E-4DB927EBC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337" y="4476222"/>
                <a:ext cx="1958549" cy="410112"/>
              </a:xfrm>
              <a:prstGeom prst="rect">
                <a:avLst/>
              </a:prstGeom>
              <a:blipFill>
                <a:blip r:embed="rId16"/>
                <a:stretch>
                  <a:fillRect l="-3106" t="-441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B98D9-E95D-A38D-DACD-F464C8A63770}"/>
                  </a:ext>
                </a:extLst>
              </p:cNvPr>
              <p:cNvSpPr txBox="1"/>
              <p:nvPr/>
            </p:nvSpPr>
            <p:spPr>
              <a:xfrm>
                <a:off x="93188" y="5005812"/>
                <a:ext cx="4722255" cy="39164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The metric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defines lengths and angels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B98D9-E95D-A38D-DACD-F464C8A63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" y="5005812"/>
                <a:ext cx="4722255" cy="391646"/>
              </a:xfrm>
              <a:prstGeom prst="rect">
                <a:avLst/>
              </a:prstGeom>
              <a:blipFill>
                <a:blip r:embed="rId17"/>
                <a:stretch>
                  <a:fillRect l="-1032" t="-6250" r="-516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9A2786-5494-AAA9-377A-1D6E4114B16F}"/>
                  </a:ext>
                </a:extLst>
              </p:cNvPr>
              <p:cNvSpPr txBox="1"/>
              <p:nvPr/>
            </p:nvSpPr>
            <p:spPr>
              <a:xfrm>
                <a:off x="93188" y="5502919"/>
                <a:ext cx="5379165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dirty="0"/>
                  <a:t> defines areas within different degrees of </a:t>
                </a:r>
              </a:p>
              <a:p>
                <a:r>
                  <a:rPr lang="en-US" dirty="0"/>
                  <a:t>Freedom and the angels between them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9A2786-5494-AAA9-377A-1D6E4114B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88" y="5502919"/>
                <a:ext cx="5379165" cy="646331"/>
              </a:xfrm>
              <a:prstGeom prst="rect">
                <a:avLst/>
              </a:prstGeom>
              <a:blipFill>
                <a:blip r:embed="rId18"/>
                <a:stretch>
                  <a:fillRect l="-90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514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8714BF-06DE-C0E1-B4AD-78082813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02D3FF-7C7F-009E-7D25-7667D4EA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E7310-413D-F723-53E8-A5E4188A34C5}"/>
              </a:ext>
            </a:extLst>
          </p:cNvPr>
          <p:cNvSpPr txBox="1"/>
          <p:nvPr/>
        </p:nvSpPr>
        <p:spPr>
          <a:xfrm>
            <a:off x="1111622" y="132775"/>
            <a:ext cx="95863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Since areas and orthogonality are preserved,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volumes are also preserved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376186-8524-349C-138A-4BD1AAAF0583}"/>
                  </a:ext>
                </a:extLst>
              </p:cNvPr>
              <p:cNvSpPr txBox="1"/>
              <p:nvPr/>
            </p:nvSpPr>
            <p:spPr>
              <a:xfrm>
                <a:off x="2057616" y="1551662"/>
                <a:ext cx="80599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</a:rPr>
                  <a:t>This shows us why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HM-ND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4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376186-8524-349C-138A-4BD1AAAF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616" y="1551662"/>
                <a:ext cx="8059962" cy="707886"/>
              </a:xfrm>
              <a:prstGeom prst="rect">
                <a:avLst/>
              </a:prstGeom>
              <a:blipFill>
                <a:blip r:embed="rId2"/>
                <a:stretch>
                  <a:fillRect l="-2269" t="-15517" r="-605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CBF990-EBAF-7408-91FB-54953AB13BBF}"/>
                  </a:ext>
                </a:extLst>
              </p:cNvPr>
              <p:cNvSpPr txBox="1"/>
              <p:nvPr/>
            </p:nvSpPr>
            <p:spPr>
              <a:xfrm>
                <a:off x="3123166" y="2354997"/>
                <a:ext cx="594566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</a:rPr>
                  <a:t>And why 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DR-VOL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 HM-ND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CBF990-EBAF-7408-91FB-54953AB13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166" y="2354997"/>
                <a:ext cx="5945667" cy="707886"/>
              </a:xfrm>
              <a:prstGeom prst="rect">
                <a:avLst/>
              </a:prstGeom>
              <a:blipFill>
                <a:blip r:embed="rId3"/>
                <a:stretch>
                  <a:fillRect l="-3074" t="-15517" r="-3074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4CC7F7B-F038-B993-1767-395FA9B0710D}"/>
              </a:ext>
            </a:extLst>
          </p:cNvPr>
          <p:cNvSpPr txBox="1"/>
          <p:nvPr/>
        </p:nvSpPr>
        <p:spPr>
          <a:xfrm>
            <a:off x="336707" y="3321180"/>
            <a:ext cx="99344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Since an evolution could </a:t>
            </a:r>
            <a:r>
              <a:rPr lang="en-US" sz="4000" dirty="0"/>
              <a:t>stretch one degree of </a:t>
            </a:r>
          </a:p>
          <a:p>
            <a:r>
              <a:rPr lang="en-US" sz="4000" dirty="0"/>
              <a:t>freedom while shrinking another by the </a:t>
            </a:r>
          </a:p>
          <a:p>
            <a:r>
              <a:rPr lang="en-US" sz="4000" dirty="0"/>
              <a:t>same amount, conserving volumes, but not </a:t>
            </a:r>
          </a:p>
          <a:p>
            <a:r>
              <a:rPr lang="en-US" sz="4000" dirty="0"/>
              <a:t>the areas of each degree of freedom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8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B90D0-91E5-372B-CB15-986DBD5A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28151-11D7-F10C-7AC9-0E633CC5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6CC51-2F85-2C24-D5D9-68EB7DA08348}"/>
              </a:ext>
            </a:extLst>
          </p:cNvPr>
          <p:cNvSpPr txBox="1"/>
          <p:nvPr/>
        </p:nvSpPr>
        <p:spPr>
          <a:xfrm>
            <a:off x="1549723" y="190522"/>
            <a:ext cx="9092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 example, take the system of equations: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/>
              <p:nvPr/>
            </p:nvSpPr>
            <p:spPr>
              <a:xfrm>
                <a:off x="93741" y="1173799"/>
                <a:ext cx="3177793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1" y="1173799"/>
                <a:ext cx="3177793" cy="935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/>
              <p:nvPr/>
            </p:nvSpPr>
            <p:spPr>
              <a:xfrm>
                <a:off x="81911" y="2305892"/>
                <a:ext cx="3204852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" y="2305892"/>
                <a:ext cx="3204852" cy="935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/>
              <p:nvPr/>
            </p:nvSpPr>
            <p:spPr>
              <a:xfrm>
                <a:off x="3422399" y="1327302"/>
                <a:ext cx="36647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399" y="1327302"/>
                <a:ext cx="36647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/>
              <p:nvPr/>
            </p:nvSpPr>
            <p:spPr>
              <a:xfrm>
                <a:off x="3547978" y="2459395"/>
                <a:ext cx="33775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978" y="2459395"/>
                <a:ext cx="337759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1924325-9E03-DC41-5477-BA60D3A6049A}"/>
              </a:ext>
            </a:extLst>
          </p:cNvPr>
          <p:cNvSpPr txBox="1"/>
          <p:nvPr/>
        </p:nvSpPr>
        <p:spPr>
          <a:xfrm>
            <a:off x="7238050" y="1176875"/>
            <a:ext cx="3862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Particle under linear drag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7387E-C47B-AF09-7E66-D6D50FEF3D7E}"/>
              </a:ext>
            </a:extLst>
          </p:cNvPr>
          <p:cNvSpPr txBox="1"/>
          <p:nvPr/>
        </p:nvSpPr>
        <p:spPr>
          <a:xfrm>
            <a:off x="6647982" y="2168504"/>
            <a:ext cx="5544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particle accelerated proportionally </a:t>
            </a:r>
          </a:p>
          <a:p>
            <a:pPr algn="ctr"/>
            <a:r>
              <a:rPr lang="en-US" sz="2800" dirty="0"/>
              <a:t>to its momentum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/>
              <p:nvPr/>
            </p:nvSpPr>
            <p:spPr>
              <a:xfrm>
                <a:off x="272725" y="3305952"/>
                <a:ext cx="10882018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25" y="3305952"/>
                <a:ext cx="10882018" cy="9357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168531A-C288-CDCC-254A-0365D4D0A3C1}"/>
              </a:ext>
            </a:extLst>
          </p:cNvPr>
          <p:cNvSpPr txBox="1"/>
          <p:nvPr/>
        </p:nvSpPr>
        <p:spPr>
          <a:xfrm>
            <a:off x="437138" y="4795890"/>
            <a:ext cx="8782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Divergence is zero: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DR-DIV</a:t>
            </a:r>
            <a:r>
              <a:rPr lang="en-US" sz="3200" dirty="0">
                <a:solidFill>
                  <a:schemeClr val="tx1"/>
                </a:solidFill>
              </a:rPr>
              <a:t> and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DR-VOL</a:t>
            </a:r>
            <a:r>
              <a:rPr lang="en-US" sz="3200" dirty="0">
                <a:solidFill>
                  <a:schemeClr val="tx1"/>
                </a:solidFill>
              </a:rPr>
              <a:t> are satisfied</a:t>
            </a:r>
          </a:p>
        </p:txBody>
      </p:sp>
    </p:spTree>
    <p:extLst>
      <p:ext uri="{BB962C8B-B14F-4D97-AF65-F5344CB8AC3E}">
        <p14:creationId xmlns:p14="http://schemas.microsoft.com/office/powerpoint/2010/main" val="3008051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2DF27A-88CF-6660-ACE4-C277B734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59F31-63CE-0260-5CB3-B10F0BC4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0C9B51-C687-4FE9-8A50-B0937AA971A3}"/>
                  </a:ext>
                </a:extLst>
              </p:cNvPr>
              <p:cNvSpPr txBox="1"/>
              <p:nvPr/>
            </p:nvSpPr>
            <p:spPr>
              <a:xfrm>
                <a:off x="1754382" y="205373"/>
                <a:ext cx="9454255" cy="805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0C9B51-C687-4FE9-8A50-B0937AA97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382" y="205373"/>
                <a:ext cx="9454255" cy="8054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0F5EBB6-6CB5-03E0-BA88-334E910A16ED}"/>
              </a:ext>
            </a:extLst>
          </p:cNvPr>
          <p:cNvSpPr txBox="1"/>
          <p:nvPr/>
        </p:nvSpPr>
        <p:spPr>
          <a:xfrm>
            <a:off x="119730" y="267698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However: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2FE9-5BE3-37A1-FFD1-D7F13B6729BD}"/>
                  </a:ext>
                </a:extLst>
              </p:cNvPr>
              <p:cNvSpPr txBox="1"/>
              <p:nvPr/>
            </p:nvSpPr>
            <p:spPr>
              <a:xfrm>
                <a:off x="4998800" y="853719"/>
                <a:ext cx="6266907" cy="1041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)(−1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2FE9-5BE3-37A1-FFD1-D7F13B672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800" y="853719"/>
                <a:ext cx="6266907" cy="1041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9BD0B6-F777-F8FD-B976-3098A11BE5EB}"/>
                  </a:ext>
                </a:extLst>
              </p:cNvPr>
              <p:cNvSpPr txBox="1"/>
              <p:nvPr/>
            </p:nvSpPr>
            <p:spPr>
              <a:xfrm>
                <a:off x="4998800" y="1894838"/>
                <a:ext cx="13649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9BD0B6-F777-F8FD-B976-3098A11BE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800" y="1894838"/>
                <a:ext cx="136498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11A915-6841-D11C-38DA-743AC577367E}"/>
                  </a:ext>
                </a:extLst>
              </p:cNvPr>
              <p:cNvSpPr txBox="1"/>
              <p:nvPr/>
            </p:nvSpPr>
            <p:spPr>
              <a:xfrm>
                <a:off x="60077" y="2782817"/>
                <a:ext cx="119305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Curl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is not zero: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DI-CURL</a:t>
                </a:r>
                <a:r>
                  <a:rPr lang="en-US" sz="3000" dirty="0">
                    <a:solidFill>
                      <a:schemeClr val="tx1"/>
                    </a:solidFill>
                  </a:rPr>
                  <a:t> is not satisfied, nor are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DI-SYMP </a:t>
                </a:r>
                <a:r>
                  <a:rPr lang="en-US" sz="3000" dirty="0"/>
                  <a:t>and</a:t>
                </a:r>
                <a:r>
                  <a:rPr lang="en-US" sz="3000" dirty="0">
                    <a:solidFill>
                      <a:srgbClr val="FF0000"/>
                    </a:solidFill>
                  </a:rPr>
                  <a:t> HM-DM</a:t>
                </a:r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11A915-6841-D11C-38DA-743AC577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7" y="2782817"/>
                <a:ext cx="11930510" cy="553998"/>
              </a:xfrm>
              <a:prstGeom prst="rect">
                <a:avLst/>
              </a:prstGeom>
              <a:blipFill>
                <a:blip r:embed="rId6"/>
                <a:stretch>
                  <a:fillRect l="-766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8C6210F-157D-0EC6-DC93-73AEF61EA901}"/>
              </a:ext>
            </a:extLst>
          </p:cNvPr>
          <p:cNvSpPr txBox="1"/>
          <p:nvPr/>
        </p:nvSpPr>
        <p:spPr>
          <a:xfrm>
            <a:off x="119730" y="4015557"/>
            <a:ext cx="89872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This system is not Hamiltonian because we are </a:t>
            </a:r>
          </a:p>
          <a:p>
            <a:r>
              <a:rPr lang="en-US" sz="3600" dirty="0">
                <a:solidFill>
                  <a:schemeClr val="tx1"/>
                </a:solidFill>
              </a:rPr>
              <a:t>not preserving the </a:t>
            </a:r>
            <a:r>
              <a:rPr lang="en-US" sz="3600" dirty="0"/>
              <a:t>Areas within each </a:t>
            </a:r>
          </a:p>
          <a:p>
            <a:r>
              <a:rPr lang="en-US" sz="3600" dirty="0"/>
              <a:t>independent degree of freedom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253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F2E901-D0E8-D7ED-4614-477349AC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48EE34-5F98-82EE-2126-686498C35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4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764C98-0EA1-3A95-4786-32F7A4F2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5DB6B-D14B-4082-482D-34C57347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5C3B5-BD29-6C86-12C0-2746B5994D2D}"/>
              </a:ext>
            </a:extLst>
          </p:cNvPr>
          <p:cNvSpPr txBox="1"/>
          <p:nvPr/>
        </p:nvSpPr>
        <p:spPr>
          <a:xfrm>
            <a:off x="3814189" y="62365"/>
            <a:ext cx="4563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Hamilton’s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A700A-72B8-D424-588C-2CFEE7D249BA}"/>
                  </a:ext>
                </a:extLst>
              </p:cNvPr>
              <p:cNvSpPr txBox="1"/>
              <p:nvPr/>
            </p:nvSpPr>
            <p:spPr>
              <a:xfrm>
                <a:off x="1593762" y="2827042"/>
                <a:ext cx="2421047" cy="6013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3A700A-72B8-D424-588C-2CFEE7D24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762" y="2827042"/>
                <a:ext cx="2421047" cy="6013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4FA12E8-C8B1-F175-CD80-5C52C82BBA81}"/>
                  </a:ext>
                </a:extLst>
              </p:cNvPr>
              <p:cNvSpPr/>
              <p:nvPr/>
            </p:nvSpPr>
            <p:spPr>
              <a:xfrm>
                <a:off x="184295" y="3776551"/>
                <a:ext cx="4587473" cy="601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4FA12E8-C8B1-F175-CD80-5C52C82BB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95" y="3776551"/>
                <a:ext cx="4587473" cy="6013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BA1FDD-20F5-8397-D08A-8518D590F6AC}"/>
                  </a:ext>
                </a:extLst>
              </p:cNvPr>
              <p:cNvSpPr txBox="1"/>
              <p:nvPr/>
            </p:nvSpPr>
            <p:spPr>
              <a:xfrm>
                <a:off x="167666" y="4786543"/>
                <a:ext cx="2187329" cy="7381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BA1FDD-20F5-8397-D08A-8518D590F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66" y="4786543"/>
                <a:ext cx="2187329" cy="7381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BA66C6-2DE0-EBC1-692C-38EC8A1CB307}"/>
                  </a:ext>
                </a:extLst>
              </p:cNvPr>
              <p:cNvSpPr/>
              <p:nvPr/>
            </p:nvSpPr>
            <p:spPr>
              <a:xfrm>
                <a:off x="2354995" y="4853035"/>
                <a:ext cx="2517549" cy="6716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BA66C6-2DE0-EBC1-692C-38EC8A1CB3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4995" y="4853035"/>
                <a:ext cx="2517549" cy="6716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3961381-E067-35E5-51C9-01E6AB730039}"/>
              </a:ext>
            </a:extLst>
          </p:cNvPr>
          <p:cNvSpPr txBox="1"/>
          <p:nvPr/>
        </p:nvSpPr>
        <p:spPr>
          <a:xfrm>
            <a:off x="1644943" y="1968464"/>
            <a:ext cx="224612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(HM-ND)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337234-B836-2017-D9F1-2042F97DEBC3}"/>
              </a:ext>
            </a:extLst>
          </p:cNvPr>
          <p:cNvGrpSpPr/>
          <p:nvPr/>
        </p:nvGrpSpPr>
        <p:grpSpPr>
          <a:xfrm>
            <a:off x="250008" y="1291196"/>
            <a:ext cx="5396189" cy="671659"/>
            <a:chOff x="250008" y="1339888"/>
            <a:chExt cx="5396189" cy="6716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8273409-5A01-AC8A-0857-75B966A6E3C1}"/>
                    </a:ext>
                  </a:extLst>
                </p:cNvPr>
                <p:cNvSpPr txBox="1"/>
                <p:nvPr/>
              </p:nvSpPr>
              <p:spPr>
                <a:xfrm>
                  <a:off x="250008" y="1345691"/>
                  <a:ext cx="2397772" cy="660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8273409-5A01-AC8A-0857-75B966A6E3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08" y="1345691"/>
                  <a:ext cx="2397772" cy="66005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20B429-993E-A531-B1DA-187FD66D2D41}"/>
                    </a:ext>
                  </a:extLst>
                </p:cNvPr>
                <p:cNvSpPr txBox="1"/>
                <p:nvPr/>
              </p:nvSpPr>
              <p:spPr>
                <a:xfrm>
                  <a:off x="2936224" y="1339888"/>
                  <a:ext cx="2709973" cy="6716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020B429-993E-A531-B1DA-187FD66D2D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224" y="1339888"/>
                  <a:ext cx="2709973" cy="67165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0AE6DF8-14D8-0F96-195C-117BF931F3C1}"/>
              </a:ext>
            </a:extLst>
          </p:cNvPr>
          <p:cNvSpPr txBox="1"/>
          <p:nvPr/>
        </p:nvSpPr>
        <p:spPr>
          <a:xfrm>
            <a:off x="579895" y="694439"/>
            <a:ext cx="4448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Multiple Degrees of Freedom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28ED34-8CBA-23D9-2EFD-52E37AD57AAF}"/>
              </a:ext>
            </a:extLst>
          </p:cNvPr>
          <p:cNvSpPr txBox="1"/>
          <p:nvPr/>
        </p:nvSpPr>
        <p:spPr>
          <a:xfrm>
            <a:off x="7116082" y="707401"/>
            <a:ext cx="408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Degree of Freedom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C4F7E47-CB42-8539-289D-FE6A33CB7B4C}"/>
              </a:ext>
            </a:extLst>
          </p:cNvPr>
          <p:cNvGrpSpPr/>
          <p:nvPr/>
        </p:nvGrpSpPr>
        <p:grpSpPr>
          <a:xfrm>
            <a:off x="6545805" y="1315658"/>
            <a:ext cx="4994373" cy="622735"/>
            <a:chOff x="6545805" y="1523898"/>
            <a:chExt cx="4994373" cy="6227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1E9E0C1-B3C0-3F89-C25C-A52D262CCEE4}"/>
                    </a:ext>
                  </a:extLst>
                </p:cNvPr>
                <p:cNvSpPr/>
                <p:nvPr/>
              </p:nvSpPr>
              <p:spPr>
                <a:xfrm>
                  <a:off x="9074759" y="1523898"/>
                  <a:ext cx="2465419" cy="6227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 i="1" smtClean="0">
                            <a:latin typeface="Cambria Math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sz="3200" i="1"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1E9E0C1-B3C0-3F89-C25C-A52D262CCE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4759" y="1523898"/>
                  <a:ext cx="2465419" cy="62273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71B16D7-38D6-2B6D-04BA-0345B4DE80DB}"/>
                    </a:ext>
                  </a:extLst>
                </p:cNvPr>
                <p:cNvSpPr txBox="1"/>
                <p:nvPr/>
              </p:nvSpPr>
              <p:spPr>
                <a:xfrm>
                  <a:off x="6545805" y="1523898"/>
                  <a:ext cx="2162900" cy="622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3200" i="1">
                            <a:latin typeface="Cambria Math"/>
                          </a:rPr>
                          <m:t>𝐻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71B16D7-38D6-2B6D-04BA-0345B4DE80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805" y="1523898"/>
                  <a:ext cx="2162900" cy="62273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7BD33A-D5D9-3FB9-8829-8410F0E93628}"/>
                  </a:ext>
                </a:extLst>
              </p:cNvPr>
              <p:cNvSpPr txBox="1"/>
              <p:nvPr/>
            </p:nvSpPr>
            <p:spPr>
              <a:xfrm>
                <a:off x="6472819" y="4483838"/>
                <a:ext cx="1980157" cy="6227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7BD33A-D5D9-3FB9-8829-8410F0E93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819" y="4483838"/>
                <a:ext cx="1980157" cy="6227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674FA59-1FC5-9E14-77D6-CAF80E5F0E07}"/>
                  </a:ext>
                </a:extLst>
              </p:cNvPr>
              <p:cNvSpPr/>
              <p:nvPr/>
            </p:nvSpPr>
            <p:spPr>
              <a:xfrm>
                <a:off x="6422374" y="5340612"/>
                <a:ext cx="2286331" cy="6227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r>
                        <a:rPr lang="en-US" sz="3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674FA59-1FC5-9E14-77D6-CAF80E5F0E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374" y="5340612"/>
                <a:ext cx="2286331" cy="6227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AF3BDE5-C0F2-BDF1-66DD-A826EECE342F}"/>
              </a:ext>
            </a:extLst>
          </p:cNvPr>
          <p:cNvSpPr txBox="1"/>
          <p:nvPr/>
        </p:nvSpPr>
        <p:spPr>
          <a:xfrm>
            <a:off x="8082069" y="2000548"/>
            <a:ext cx="198644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(HM-1D)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16AAC0-2F1D-5877-84A9-A156866C92FC}"/>
                  </a:ext>
                </a:extLst>
              </p:cNvPr>
              <p:cNvSpPr txBox="1"/>
              <p:nvPr/>
            </p:nvSpPr>
            <p:spPr>
              <a:xfrm>
                <a:off x="8082339" y="2835346"/>
                <a:ext cx="21507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16AAC0-2F1D-5877-84A9-A156866C9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2339" y="2835346"/>
                <a:ext cx="2150782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71050EA-31F5-08A2-5E74-1AEB488878A2}"/>
                  </a:ext>
                </a:extLst>
              </p:cNvPr>
              <p:cNvSpPr/>
              <p:nvPr/>
            </p:nvSpPr>
            <p:spPr>
              <a:xfrm>
                <a:off x="6727151" y="3564792"/>
                <a:ext cx="431720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71050EA-31F5-08A2-5E74-1AEB488878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151" y="3564792"/>
                <a:ext cx="431720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3071F0-5EB1-512A-5677-C7F8A219F1A4}"/>
              </a:ext>
            </a:extLst>
          </p:cNvPr>
          <p:cNvCxnSpPr/>
          <p:nvPr/>
        </p:nvCxnSpPr>
        <p:spPr>
          <a:xfrm>
            <a:off x="5652465" y="872038"/>
            <a:ext cx="66718" cy="59962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2354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4E49B7-2161-4490-A68C-0495B682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96474-D8AF-13BC-A65F-A486A559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4EEDE-9289-7281-93A7-F7C0C59F17DC}"/>
              </a:ext>
            </a:extLst>
          </p:cNvPr>
          <p:cNvSpPr txBox="1"/>
          <p:nvPr/>
        </p:nvSpPr>
        <p:spPr>
          <a:xfrm>
            <a:off x="5105399" y="187785"/>
            <a:ext cx="2446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Math Bank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4EB414-295C-4E03-04E7-66D9E64ECDAF}"/>
                  </a:ext>
                </a:extLst>
              </p:cNvPr>
              <p:cNvSpPr txBox="1"/>
              <p:nvPr/>
            </p:nvSpPr>
            <p:spPr>
              <a:xfrm>
                <a:off x="408185" y="730377"/>
                <a:ext cx="9910021" cy="2318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4EB414-295C-4E03-04E7-66D9E64EC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5" y="730377"/>
                <a:ext cx="9910021" cy="2318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BAB6EB-D792-B03D-6365-633209080FA9}"/>
                  </a:ext>
                </a:extLst>
              </p:cNvPr>
              <p:cNvSpPr txBox="1"/>
              <p:nvPr/>
            </p:nvSpPr>
            <p:spPr>
              <a:xfrm>
                <a:off x="408185" y="2978544"/>
                <a:ext cx="7547964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: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𝑐𝑏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𝑑𝑎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BAB6EB-D792-B03D-6365-633209080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5" y="2978544"/>
                <a:ext cx="7547964" cy="593624"/>
              </a:xfrm>
              <a:prstGeom prst="rect">
                <a:avLst/>
              </a:prstGeom>
              <a:blipFill>
                <a:blip r:embed="rId3"/>
                <a:stretch>
                  <a:fillRect l="-2100" t="-14433" b="-34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BDB88C-35F5-CD13-58CE-0B93659BCD67}"/>
                  </a:ext>
                </a:extLst>
              </p:cNvPr>
              <p:cNvSpPr txBox="1"/>
              <p:nvPr/>
            </p:nvSpPr>
            <p:spPr>
              <a:xfrm>
                <a:off x="408185" y="3592220"/>
                <a:ext cx="161647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 terms of the rotated displacement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200" dirty="0"/>
                  <a:t> we have the more compact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BDB88C-35F5-CD13-58CE-0B93659BC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5" y="3592220"/>
                <a:ext cx="16164746" cy="584775"/>
              </a:xfrm>
              <a:prstGeom prst="rect">
                <a:avLst/>
              </a:prstGeom>
              <a:blipFill>
                <a:blip r:embed="rId4"/>
                <a:stretch>
                  <a:fillRect l="-980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8991C1-CB68-BCB1-A69C-0C5B96A9F033}"/>
                  </a:ext>
                </a:extLst>
              </p:cNvPr>
              <p:cNvSpPr txBox="1"/>
              <p:nvPr/>
            </p:nvSpPr>
            <p:spPr>
              <a:xfrm>
                <a:off x="408185" y="4314492"/>
                <a:ext cx="1115549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the rotated displacement field is the gradient of the Hamiltonian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𝑐𝑎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8991C1-CB68-BCB1-A69C-0C5B96A9F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5" y="4314492"/>
                <a:ext cx="11155490" cy="1077218"/>
              </a:xfrm>
              <a:prstGeom prst="rect">
                <a:avLst/>
              </a:prstGeom>
              <a:blipFill>
                <a:blip r:embed="rId5"/>
                <a:stretch>
                  <a:fillRect l="-1421" t="-7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1FF8A-1322-B59E-B5E9-C9AC6A685217}"/>
                  </a:ext>
                </a:extLst>
              </p:cNvPr>
              <p:cNvSpPr txBox="1"/>
              <p:nvPr/>
            </p:nvSpPr>
            <p:spPr>
              <a:xfrm>
                <a:off x="486732" y="5453838"/>
                <a:ext cx="3695435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1FF8A-1322-B59E-B5E9-C9AC6A685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32" y="5453838"/>
                <a:ext cx="3695435" cy="5936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411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C3468E-9EAD-51A1-EB44-C608F2BE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310B3E-DFFE-0932-F80A-9F5605AD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09E77-C32B-56C2-EA80-0452A01D6FD7}"/>
                  </a:ext>
                </a:extLst>
              </p:cNvPr>
              <p:cNvSpPr txBox="1"/>
              <p:nvPr/>
            </p:nvSpPr>
            <p:spPr>
              <a:xfrm>
                <a:off x="473095" y="381121"/>
                <a:ext cx="8003730" cy="2608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r>
                  <a:rPr lang="en-US" sz="3200" dirty="0"/>
                  <a:t>One degree of freedom: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r>
                  <a:rPr lang="en-US" sz="3200" dirty="0"/>
                  <a:t>Two degrees of freedom: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09E77-C32B-56C2-EA80-0452A01D6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" y="381121"/>
                <a:ext cx="8003730" cy="2608215"/>
              </a:xfrm>
              <a:prstGeom prst="rect">
                <a:avLst/>
              </a:prstGeom>
              <a:blipFill>
                <a:blip r:embed="rId2"/>
                <a:stretch>
                  <a:fillRect l="-1980" t="-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E3613B-FECE-FC26-0932-4C223B161C0C}"/>
                  </a:ext>
                </a:extLst>
              </p:cNvPr>
              <p:cNvSpPr txBox="1"/>
              <p:nvPr/>
            </p:nvSpPr>
            <p:spPr>
              <a:xfrm>
                <a:off x="473095" y="3103141"/>
                <a:ext cx="4512389" cy="651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E3613B-FECE-FC26-0932-4C223B161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" y="3103141"/>
                <a:ext cx="4512389" cy="651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167D72-9644-0857-D4E3-1BC76865DA78}"/>
                  </a:ext>
                </a:extLst>
              </p:cNvPr>
              <p:cNvSpPr txBox="1"/>
              <p:nvPr/>
            </p:nvSpPr>
            <p:spPr>
              <a:xfrm>
                <a:off x="473095" y="4160118"/>
                <a:ext cx="3302891" cy="93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167D72-9644-0857-D4E3-1BC76865D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" y="4160118"/>
                <a:ext cx="3302891" cy="932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51ADD-6E9B-025A-C94E-12F74B963F29}"/>
                  </a:ext>
                </a:extLst>
              </p:cNvPr>
              <p:cNvSpPr txBox="1"/>
              <p:nvPr/>
            </p:nvSpPr>
            <p:spPr>
              <a:xfrm>
                <a:off x="473095" y="5368128"/>
                <a:ext cx="3302891" cy="93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51ADD-6E9B-025A-C94E-12F74B963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" y="5368128"/>
                <a:ext cx="3302891" cy="932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BD1D32-06C7-DD1A-586A-43704945BAD3}"/>
                  </a:ext>
                </a:extLst>
              </p:cNvPr>
              <p:cNvSpPr txBox="1"/>
              <p:nvPr/>
            </p:nvSpPr>
            <p:spPr>
              <a:xfrm>
                <a:off x="3725013" y="4322918"/>
                <a:ext cx="36647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BD1D32-06C7-DD1A-586A-43704945B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013" y="4322918"/>
                <a:ext cx="36647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75DC08-3DA8-B3E9-13A9-98D2614DDB37}"/>
                  </a:ext>
                </a:extLst>
              </p:cNvPr>
              <p:cNvSpPr txBox="1"/>
              <p:nvPr/>
            </p:nvSpPr>
            <p:spPr>
              <a:xfrm>
                <a:off x="3775986" y="5357519"/>
                <a:ext cx="33775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75DC08-3DA8-B3E9-13A9-98D2614DD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986" y="5357519"/>
                <a:ext cx="337759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280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D62E7D-BBB6-5B08-8640-6DC076C9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C77C4D-D20F-23EA-B273-3E40C5C5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F004B3-BFBC-B7D0-96E5-E2439CA1C7FE}"/>
                  </a:ext>
                </a:extLst>
              </p:cNvPr>
              <p:cNvSpPr txBox="1"/>
              <p:nvPr/>
            </p:nvSpPr>
            <p:spPr>
              <a:xfrm>
                <a:off x="342466" y="708284"/>
                <a:ext cx="10882018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F004B3-BFBC-B7D0-96E5-E2439CA1C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66" y="708284"/>
                <a:ext cx="10882018" cy="935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C9227-34E1-100C-1187-7672B354382D}"/>
                  </a:ext>
                </a:extLst>
              </p:cNvPr>
              <p:cNvSpPr txBox="1"/>
              <p:nvPr/>
            </p:nvSpPr>
            <p:spPr>
              <a:xfrm>
                <a:off x="-1146629" y="1644053"/>
                <a:ext cx="14920687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)(−1)=−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C9227-34E1-100C-1187-7672B3543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6629" y="1644053"/>
                <a:ext cx="14920687" cy="935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1FF4A-C8F2-825F-345E-1E2B7FFEF2D4}"/>
                  </a:ext>
                </a:extLst>
              </p:cNvPr>
              <p:cNvSpPr txBox="1"/>
              <p:nvPr/>
            </p:nvSpPr>
            <p:spPr>
              <a:xfrm>
                <a:off x="769256" y="3223203"/>
                <a:ext cx="6655989" cy="196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⋮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1FF4A-C8F2-825F-345E-1E2B7FFEF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56" y="3223203"/>
                <a:ext cx="6655989" cy="1966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217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95CA9-0917-2181-D125-4D23DA0192B3}"/>
              </a:ext>
            </a:extLst>
          </p:cNvPr>
          <p:cNvSpPr txBox="1"/>
          <p:nvPr/>
        </p:nvSpPr>
        <p:spPr>
          <a:xfrm>
            <a:off x="3773837" y="1425844"/>
            <a:ext cx="47708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Image/images </a:t>
            </a:r>
          </a:p>
        </p:txBody>
      </p:sp>
    </p:spTree>
    <p:extLst>
      <p:ext uri="{BB962C8B-B14F-4D97-AF65-F5344CB8AC3E}">
        <p14:creationId xmlns:p14="http://schemas.microsoft.com/office/powerpoint/2010/main" val="31074758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1A3E84-ACE7-7517-2C9F-6D740EF4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80B1F-5FF2-86F8-1F53-02C7421E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34</a:t>
            </a:fld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C3955D-1BD4-89D2-B139-1CC02774CF2E}"/>
              </a:ext>
            </a:extLst>
          </p:cNvPr>
          <p:cNvSpPr txBox="1"/>
          <p:nvPr/>
        </p:nvSpPr>
        <p:spPr>
          <a:xfrm>
            <a:off x="228600" y="285750"/>
            <a:ext cx="885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Total number of states is the product between the cases in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br>
              <a:rPr lang="en-US" sz="2400" dirty="0">
                <a:latin typeface="Bradley Hand ITC" pitchFamily="66" charset="0"/>
              </a:rPr>
            </a:br>
            <a:r>
              <a:rPr lang="en-US" sz="2400" dirty="0">
                <a:latin typeface="Bradley Hand ITC" pitchFamily="66" charset="0"/>
              </a:rPr>
              <a:t>volume is product of the areas</a:t>
            </a:r>
            <a:r>
              <a:rPr lang="en-US" sz="2400" dirty="0"/>
              <a:t>→</a:t>
            </a:r>
            <a:r>
              <a:rPr lang="en-US" sz="2400" dirty="0">
                <a:latin typeface="Bradley Hand ITC" pitchFamily="66" charset="0"/>
              </a:rPr>
              <a:t>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orthogonal in phase space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D15729-F37F-D7AE-69B6-1D0CCA037610}"/>
              </a:ext>
            </a:extLst>
          </p:cNvPr>
          <p:cNvCxnSpPr/>
          <p:nvPr/>
        </p:nvCxnSpPr>
        <p:spPr>
          <a:xfrm>
            <a:off x="1549086" y="188595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A831EB-F41E-2309-3A78-B8EA300BC8DA}"/>
              </a:ext>
            </a:extLst>
          </p:cNvPr>
          <p:cNvCxnSpPr/>
          <p:nvPr/>
        </p:nvCxnSpPr>
        <p:spPr>
          <a:xfrm>
            <a:off x="609600" y="26670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/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/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EA9F2F-3CEB-15A5-1DAB-621369657B59}"/>
              </a:ext>
            </a:extLst>
          </p:cNvPr>
          <p:cNvCxnSpPr/>
          <p:nvPr/>
        </p:nvCxnSpPr>
        <p:spPr>
          <a:xfrm rot="587242">
            <a:off x="5182344" y="1877261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E731EB-61DA-19DA-09C0-E6120F7050D4}"/>
              </a:ext>
            </a:extLst>
          </p:cNvPr>
          <p:cNvCxnSpPr/>
          <p:nvPr/>
        </p:nvCxnSpPr>
        <p:spPr>
          <a:xfrm rot="587242">
            <a:off x="4238876" y="2666723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/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/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9A8D1607-0CF8-F9D5-853D-9AD249BB685B}"/>
              </a:ext>
            </a:extLst>
          </p:cNvPr>
          <p:cNvSpPr txBox="1"/>
          <p:nvPr/>
        </p:nvSpPr>
        <p:spPr>
          <a:xfrm>
            <a:off x="238836" y="3714750"/>
            <a:ext cx="8996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Number of cases on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remains the same (area of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)</a:t>
            </a:r>
          </a:p>
          <a:p>
            <a:r>
              <a:rPr lang="en-US" sz="2400" dirty="0">
                <a:latin typeface="Bradley Hand ITC" pitchFamily="66" charset="0"/>
              </a:rPr>
              <a:t>Total number of cases product of all cases (orthogonal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20DBD9-0F3D-57BB-07BB-156644D1E80C}"/>
              </a:ext>
            </a:extLst>
          </p:cNvPr>
          <p:cNvGrpSpPr/>
          <p:nvPr/>
        </p:nvGrpSpPr>
        <p:grpSpPr>
          <a:xfrm>
            <a:off x="1549086" y="2209800"/>
            <a:ext cx="685800" cy="457200"/>
            <a:chOff x="1828800" y="2038350"/>
            <a:chExt cx="685800" cy="4572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0F4EB7A-AA92-A082-A67B-80DBFF9A1810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2FFDB1B-26C0-9CFE-82CF-F6765C3CD7C9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F1B1D77-6C5C-9264-7643-4AB823FC777E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D0EA57-7DE6-BAA3-F8CC-19A679BE6B24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4E360A-997A-61BF-6759-98B9CFEAA77A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D828EB6-C834-402B-02C2-856490525A01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A7AF33A-EBEA-F3E5-F541-3AA3DB3364DE}"/>
              </a:ext>
            </a:extLst>
          </p:cNvPr>
          <p:cNvGrpSpPr/>
          <p:nvPr/>
        </p:nvGrpSpPr>
        <p:grpSpPr>
          <a:xfrm rot="600000">
            <a:off x="5213788" y="2263420"/>
            <a:ext cx="685801" cy="457200"/>
            <a:chOff x="1828800" y="2038350"/>
            <a:chExt cx="685800" cy="4572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684CF0-8C1F-E6A0-D990-0DE2635A19F9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F412CC1-B7DB-472E-0334-DF7F96EACE21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FB1A88D-EBFA-59E8-66E3-A22D92A5840F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8D4BBB-9393-D390-EAE8-A673CB3FBA13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4F5CE70-0C88-857B-7BE6-6C10D874F8F2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49D2495-9A4A-32D3-0FB5-3C35B3AE1383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4894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5EE7F8-2BC0-769E-5E99-4F7DBB3D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D1D55-0146-4DE1-FAA9-999D5D33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4A523C-7C3C-9F3F-7482-6282800E7609}"/>
              </a:ext>
            </a:extLst>
          </p:cNvPr>
          <p:cNvGrpSpPr/>
          <p:nvPr/>
        </p:nvGrpSpPr>
        <p:grpSpPr>
          <a:xfrm>
            <a:off x="762000" y="2190750"/>
            <a:ext cx="1804987" cy="1524000"/>
            <a:chOff x="1524000" y="2419350"/>
            <a:chExt cx="1804987" cy="1524000"/>
          </a:xfrm>
          <a:scene3d>
            <a:camera prst="perspectiveHeroicExtremeRightFacing"/>
            <a:lightRig rig="threePt" dir="t"/>
          </a:scene3d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20AB848E-6D07-F879-CE52-8D47E07BD606}"/>
                </a:ext>
              </a:extLst>
            </p:cNvPr>
            <p:cNvSpPr/>
            <p:nvPr/>
          </p:nvSpPr>
          <p:spPr>
            <a:xfrm>
              <a:off x="2426838" y="2876550"/>
              <a:ext cx="305815" cy="305815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15" h="305815">
                  <a:moveTo>
                    <a:pt x="0" y="0"/>
                  </a:moveTo>
                  <a:lnTo>
                    <a:pt x="305815" y="0"/>
                  </a:lnTo>
                  <a:lnTo>
                    <a:pt x="305815" y="305815"/>
                  </a:lnTo>
                  <a:lnTo>
                    <a:pt x="0" y="3058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41941C-B07B-0831-42A4-1A81DD469F6E}"/>
                    </a:ext>
                  </a:extLst>
                </p:cNvPr>
                <p:cNvSpPr txBox="1"/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F3A3D-A169-7EB9-0CBC-AE30E30D5A6E}"/>
                    </a:ext>
                  </a:extLst>
                </p:cNvPr>
                <p:cNvSpPr txBox="1"/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BC5886A-27F1-457D-CA8B-0A5EC16CE0DE}"/>
                </a:ext>
              </a:extLst>
            </p:cNvPr>
            <p:cNvCxnSpPr/>
            <p:nvPr/>
          </p:nvCxnSpPr>
          <p:spPr>
            <a:xfrm>
              <a:off x="2209800" y="2647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C4DC133-B05D-35D7-A6C8-638669E0FE02}"/>
                </a:ext>
              </a:extLst>
            </p:cNvPr>
            <p:cNvCxnSpPr/>
            <p:nvPr/>
          </p:nvCxnSpPr>
          <p:spPr>
            <a:xfrm>
              <a:off x="1524000" y="3409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43DB7D-E4B4-1B77-2346-5D3314D01E04}"/>
              </a:ext>
            </a:extLst>
          </p:cNvPr>
          <p:cNvCxnSpPr>
            <a:stCxn id="5" idx="3"/>
            <a:endCxn id="13" idx="3"/>
          </p:cNvCxnSpPr>
          <p:nvPr/>
        </p:nvCxnSpPr>
        <p:spPr>
          <a:xfrm>
            <a:off x="1664838" y="2953765"/>
            <a:ext cx="1205934" cy="30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A6159E-123C-5D01-3391-4FA6E4F2B6A8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533D00-72D0-908D-9E42-40D5167EFADB}"/>
              </a:ext>
            </a:extLst>
          </p:cNvPr>
          <p:cNvGrpSpPr/>
          <p:nvPr/>
        </p:nvGrpSpPr>
        <p:grpSpPr>
          <a:xfrm>
            <a:off x="1981200" y="2495550"/>
            <a:ext cx="1866544" cy="1524000"/>
            <a:chOff x="3376613" y="1657350"/>
            <a:chExt cx="1866544" cy="1524000"/>
          </a:xfrm>
          <a:scene3d>
            <a:camera prst="isometricOffAxis2Left"/>
            <a:lightRig rig="threePt" dir="t"/>
          </a:scene3d>
        </p:grpSpPr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C480ABA4-E68E-0805-29ED-DD4C4E26A0E0}"/>
                </a:ext>
              </a:extLst>
            </p:cNvPr>
            <p:cNvSpPr/>
            <p:nvPr/>
          </p:nvSpPr>
          <p:spPr>
            <a:xfrm>
              <a:off x="4266185" y="2021374"/>
              <a:ext cx="421821" cy="401349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421821"/>
                <a:gd name="connsiteY0" fmla="*/ 95534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0 w 421821"/>
                <a:gd name="connsiteY4" fmla="*/ 95534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109183 w 421821"/>
                <a:gd name="connsiteY0" fmla="*/ 61415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109183 w 421821"/>
                <a:gd name="connsiteY4" fmla="*/ 61415 h 40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821" h="401349">
                  <a:moveTo>
                    <a:pt x="109183" y="61415"/>
                  </a:moveTo>
                  <a:lnTo>
                    <a:pt x="421821" y="0"/>
                  </a:lnTo>
                  <a:lnTo>
                    <a:pt x="339935" y="312639"/>
                  </a:lnTo>
                  <a:lnTo>
                    <a:pt x="0" y="401349"/>
                  </a:lnTo>
                  <a:lnTo>
                    <a:pt x="109183" y="6141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E9C84A-D5D9-7DF7-FBC5-A5CA694A08B0}"/>
                    </a:ext>
                  </a:extLst>
                </p:cNvPr>
                <p:cNvSpPr txBox="1"/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268BC78-BF4C-1236-0800-CAFC66939068}"/>
                    </a:ext>
                  </a:extLst>
                </p:cNvPr>
                <p:cNvSpPr txBox="1"/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A5347E-0C90-65AA-EBE5-45C728FE43AE}"/>
                </a:ext>
              </a:extLst>
            </p:cNvPr>
            <p:cNvCxnSpPr/>
            <p:nvPr/>
          </p:nvCxnSpPr>
          <p:spPr>
            <a:xfrm>
              <a:off x="4062413" y="1885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082A09-6208-1893-4C4F-2DADB7C693AB}"/>
                </a:ext>
              </a:extLst>
            </p:cNvPr>
            <p:cNvCxnSpPr/>
            <p:nvPr/>
          </p:nvCxnSpPr>
          <p:spPr>
            <a:xfrm>
              <a:off x="3376613" y="2647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3208C9-FCA5-37A5-23B5-E803E6CAE566}"/>
              </a:ext>
            </a:extLst>
          </p:cNvPr>
          <p:cNvCxnSpPr/>
          <p:nvPr/>
        </p:nvCxnSpPr>
        <p:spPr>
          <a:xfrm>
            <a:off x="1903095" y="2916555"/>
            <a:ext cx="1282065" cy="300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FC6158-EAD2-22C7-AA75-0FB116232102}"/>
              </a:ext>
            </a:extLst>
          </p:cNvPr>
          <p:cNvCxnSpPr/>
          <p:nvPr/>
        </p:nvCxnSpPr>
        <p:spPr>
          <a:xfrm>
            <a:off x="1893570" y="2617470"/>
            <a:ext cx="1369695" cy="318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80F9DE-9992-0DD2-1309-BCC3FC58F70B}"/>
              </a:ext>
            </a:extLst>
          </p:cNvPr>
          <p:cNvCxnSpPr/>
          <p:nvPr/>
        </p:nvCxnSpPr>
        <p:spPr>
          <a:xfrm>
            <a:off x="1651635" y="2646045"/>
            <a:ext cx="1323975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564662-1672-AAC2-EEBE-E37503E0D54B}"/>
              </a:ext>
            </a:extLst>
          </p:cNvPr>
          <p:cNvSpPr txBox="1"/>
          <p:nvPr/>
        </p:nvSpPr>
        <p:spPr>
          <a:xfrm>
            <a:off x="4794598" y="1729085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/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/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214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4B6398-BDD1-EE3B-FFEE-67C4B418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2498A-D889-79EF-5A15-A448DF2A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061CB-C754-50BE-1566-A30FCB07DE66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722304-9CA0-3F9B-954F-EA460E17E5E6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135"/>
            <a:ext cx="5355052" cy="3173730"/>
            <a:chOff x="762000" y="2190750"/>
            <a:chExt cx="3085744" cy="18288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B9B0C1-0EA7-FDBB-4A60-00FE19A367ED}"/>
                </a:ext>
              </a:extLst>
            </p:cNvPr>
            <p:cNvGrpSpPr/>
            <p:nvPr/>
          </p:nvGrpSpPr>
          <p:grpSpPr>
            <a:xfrm>
              <a:off x="762000" y="2190750"/>
              <a:ext cx="1804987" cy="1524000"/>
              <a:chOff x="1524000" y="2419350"/>
              <a:chExt cx="1804987" cy="1524000"/>
            </a:xfrm>
            <a:scene3d>
              <a:camera prst="perspectiveHeroicExtremeRightFacing"/>
              <a:lightRig rig="threePt" dir="t"/>
            </a:scene3d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7032ED9E-BA71-BB37-6E9F-634856B99DB2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E81585A-73AC-BBB7-64AC-6E58CE8329B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ABA8D25-E2DC-A737-CD2D-F5E877E4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134806B-5E8F-3B31-DC31-143F9F8DF9EF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FDE555F-8C2F-1B5F-1F7B-670EDD407F33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64DFDF6-3BDD-3411-2759-05034A949FA2}"/>
                </a:ext>
              </a:extLst>
            </p:cNvPr>
            <p:cNvCxnSpPr>
              <a:stCxn id="5" idx="3"/>
              <a:endCxn id="13" idx="3"/>
            </p:cNvCxnSpPr>
            <p:nvPr/>
          </p:nvCxnSpPr>
          <p:spPr>
            <a:xfrm>
              <a:off x="1664838" y="2953765"/>
              <a:ext cx="1205934" cy="3071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5D2C46-C4FD-2403-6B6B-ADB91F6DE51D}"/>
                </a:ext>
              </a:extLst>
            </p:cNvPr>
            <p:cNvGrpSpPr/>
            <p:nvPr/>
          </p:nvGrpSpPr>
          <p:grpSpPr>
            <a:xfrm>
              <a:off x="1981200" y="2495550"/>
              <a:ext cx="1866544" cy="1524000"/>
              <a:chOff x="3376613" y="1657350"/>
              <a:chExt cx="1866544" cy="1524000"/>
            </a:xfrm>
            <a:scene3d>
              <a:camera prst="isometricOffAxis2Left"/>
              <a:lightRig rig="threePt" dir="t"/>
            </a:scene3d>
          </p:grpSpPr>
          <p:sp>
            <p:nvSpPr>
              <p:cNvPr id="13" name="Rectangle 24">
                <a:extLst>
                  <a:ext uri="{FF2B5EF4-FFF2-40B4-BE49-F238E27FC236}">
                    <a16:creationId xmlns:a16="http://schemas.microsoft.com/office/drawing/2014/main" id="{1610CF1D-1131-5955-CE71-D9F92FE0B5CA}"/>
                  </a:ext>
                </a:extLst>
              </p:cNvPr>
              <p:cNvSpPr/>
              <p:nvPr/>
            </p:nvSpPr>
            <p:spPr>
              <a:xfrm>
                <a:off x="4266185" y="2021374"/>
                <a:ext cx="421821" cy="401349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421821"/>
                  <a:gd name="connsiteY0" fmla="*/ 95534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0 w 421821"/>
                  <a:gd name="connsiteY4" fmla="*/ 95534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109183 w 421821"/>
                  <a:gd name="connsiteY0" fmla="*/ 61415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109183 w 421821"/>
                  <a:gd name="connsiteY4" fmla="*/ 61415 h 40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1821" h="401349">
                    <a:moveTo>
                      <a:pt x="109183" y="61415"/>
                    </a:moveTo>
                    <a:lnTo>
                      <a:pt x="421821" y="0"/>
                    </a:lnTo>
                    <a:lnTo>
                      <a:pt x="339935" y="312639"/>
                    </a:lnTo>
                    <a:lnTo>
                      <a:pt x="0" y="401349"/>
                    </a:lnTo>
                    <a:lnTo>
                      <a:pt x="109183" y="6141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515A046-B53E-369B-2941-55E3D51EC1C6}"/>
                      </a:ext>
                    </a:extLst>
                  </p:cNvPr>
                  <p:cNvSpPr txBox="1"/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EF409FC-5EA9-68B7-AF85-E466296F5B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FCC9B6C-97C8-8334-27A2-E376A6477DB3}"/>
                  </a:ext>
                </a:extLst>
              </p:cNvPr>
              <p:cNvCxnSpPr/>
              <p:nvPr/>
            </p:nvCxnSpPr>
            <p:spPr>
              <a:xfrm>
                <a:off x="4062413" y="1885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FCE444F-193D-C88D-826F-AD8FF8BFC0C0}"/>
                  </a:ext>
                </a:extLst>
              </p:cNvPr>
              <p:cNvCxnSpPr/>
              <p:nvPr/>
            </p:nvCxnSpPr>
            <p:spPr>
              <a:xfrm>
                <a:off x="3376613" y="2647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123937-3A09-01C8-65E0-9110DE3EDCEF}"/>
                </a:ext>
              </a:extLst>
            </p:cNvPr>
            <p:cNvCxnSpPr>
              <a:cxnSpLocks/>
            </p:cNvCxnSpPr>
            <p:nvPr/>
          </p:nvCxnSpPr>
          <p:spPr>
            <a:xfrm>
              <a:off x="1903095" y="2916555"/>
              <a:ext cx="1282065" cy="3009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10EE8A-F97A-404A-C3C7-041102971281}"/>
                </a:ext>
              </a:extLst>
            </p:cNvPr>
            <p:cNvCxnSpPr>
              <a:cxnSpLocks/>
            </p:cNvCxnSpPr>
            <p:nvPr/>
          </p:nvCxnSpPr>
          <p:spPr>
            <a:xfrm>
              <a:off x="1893570" y="2617470"/>
              <a:ext cx="1369695" cy="3181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D9627C-CC53-A6A4-E4A4-1728EB8E3741}"/>
                </a:ext>
              </a:extLst>
            </p:cNvPr>
            <p:cNvCxnSpPr>
              <a:cxnSpLocks/>
            </p:cNvCxnSpPr>
            <p:nvPr/>
          </p:nvCxnSpPr>
          <p:spPr>
            <a:xfrm>
              <a:off x="1651635" y="2646045"/>
              <a:ext cx="1323975" cy="3028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214802-3557-FA42-E4E1-29AC634A0002}"/>
              </a:ext>
            </a:extLst>
          </p:cNvPr>
          <p:cNvSpPr txBox="1"/>
          <p:nvPr/>
        </p:nvSpPr>
        <p:spPr>
          <a:xfrm>
            <a:off x="5796827" y="1700942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/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/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395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AEBCB-EA39-A1A7-A3BE-C5EFADB1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ADD19-887C-3B98-7ED0-B6C2EBB5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57D86-A0C9-DCB8-132A-ECDABA918A0F}"/>
              </a:ext>
            </a:extLst>
          </p:cNvPr>
          <p:cNvSpPr txBox="1"/>
          <p:nvPr/>
        </p:nvSpPr>
        <p:spPr>
          <a:xfrm>
            <a:off x="1063087" y="358140"/>
            <a:ext cx="6922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across degrees of freedom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F004E-801B-6A06-77B0-2802DE908852}"/>
              </a:ext>
            </a:extLst>
          </p:cNvPr>
          <p:cNvSpPr txBox="1"/>
          <p:nvPr/>
        </p:nvSpPr>
        <p:spPr>
          <a:xfrm>
            <a:off x="6113149" y="1657350"/>
            <a:ext cx="2318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Independent d.0.f.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remain perpendicular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(remain independent)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/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/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885EDFD3-106A-DC6C-2F2F-FB36BA9FBCF8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897"/>
            <a:ext cx="5351539" cy="3172968"/>
            <a:chOff x="762000" y="2190750"/>
            <a:chExt cx="3084460" cy="18288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4958831-E9AD-B50F-790B-859848F7145F}"/>
                </a:ext>
              </a:extLst>
            </p:cNvPr>
            <p:cNvGrpSpPr/>
            <p:nvPr/>
          </p:nvGrpSpPr>
          <p:grpSpPr>
            <a:xfrm>
              <a:off x="762000" y="2190750"/>
              <a:ext cx="1803705" cy="1524000"/>
              <a:chOff x="1524000" y="2419350"/>
              <a:chExt cx="1803705" cy="1524000"/>
            </a:xfrm>
            <a:scene3d>
              <a:camera prst="perspectiveContrastingRightFacing" fov="4800000">
                <a:rot lat="486000" lon="19530000" rev="174000"/>
              </a:camera>
              <a:lightRig rig="threePt" dir="t"/>
            </a:scene3d>
          </p:grpSpPr>
          <p:sp>
            <p:nvSpPr>
              <p:cNvPr id="71" name="Rectangle 2">
                <a:extLst>
                  <a:ext uri="{FF2B5EF4-FFF2-40B4-BE49-F238E27FC236}">
                    <a16:creationId xmlns:a16="http://schemas.microsoft.com/office/drawing/2014/main" id="{BB70C1DB-54B2-6B7C-6F3E-E6D2E8CF88C1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EFF1A6F-8936-4A7C-DA43-D982ECE3CE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6F79F2-14EC-D5CE-61E1-3627B182A72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41ED0C6-9AFE-3741-D2F2-E3728E753EC4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0911EF3-048D-482A-7A0F-CE84704E7E60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B68207-B2B5-A3CC-E86E-9C2A6E43F0B2}"/>
                </a:ext>
              </a:extLst>
            </p:cNvPr>
            <p:cNvGrpSpPr/>
            <p:nvPr/>
          </p:nvGrpSpPr>
          <p:grpSpPr>
            <a:xfrm>
              <a:off x="1981200" y="2495550"/>
              <a:ext cx="1865260" cy="1524000"/>
              <a:chOff x="1981200" y="2495550"/>
              <a:chExt cx="1865260" cy="1524000"/>
            </a:xfrm>
            <a:scene3d>
              <a:camera prst="isometricOffAxis2Left"/>
              <a:lightRig rig="threePt" dir="t"/>
            </a:scene3d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275C6C9-9E91-1B74-A493-D36DE9027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891AD73-344E-5A3C-D5BD-197EDA8B901B}"/>
                  </a:ext>
                </a:extLst>
              </p:cNvPr>
              <p:cNvCxnSpPr/>
              <p:nvPr/>
            </p:nvCxnSpPr>
            <p:spPr>
              <a:xfrm>
                <a:off x="2667000" y="27241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F7E5352-7289-7321-21BA-07DECBDAEDBA}"/>
                  </a:ext>
                </a:extLst>
              </p:cNvPr>
              <p:cNvSpPr/>
              <p:nvPr/>
            </p:nvSpPr>
            <p:spPr>
              <a:xfrm>
                <a:off x="2819400" y="2953765"/>
                <a:ext cx="685800" cy="2275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9D32D23-C12B-B811-151E-8B180C596346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C025CCC-433D-2AF9-C832-D46214DA4B29}"/>
                  </a:ext>
                </a:extLst>
              </p:cNvPr>
              <p:cNvCxnSpPr/>
              <p:nvPr/>
            </p:nvCxnSpPr>
            <p:spPr>
              <a:xfrm>
                <a:off x="1981200" y="34861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AADD992-EF9C-76BE-8F94-FF4C3A5A8529}"/>
                </a:ext>
              </a:extLst>
            </p:cNvPr>
            <p:cNvCxnSpPr/>
            <p:nvPr/>
          </p:nvCxnSpPr>
          <p:spPr>
            <a:xfrm>
              <a:off x="1903095" y="2916555"/>
              <a:ext cx="1544955" cy="3448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76B2528-707A-FFB5-7378-4D8133231058}"/>
                </a:ext>
              </a:extLst>
            </p:cNvPr>
            <p:cNvCxnSpPr/>
            <p:nvPr/>
          </p:nvCxnSpPr>
          <p:spPr>
            <a:xfrm>
              <a:off x="1893570" y="2617470"/>
              <a:ext cx="1548765" cy="432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83FB122-66E9-38A5-C65D-0D5CD3A24B0C}"/>
                </a:ext>
              </a:extLst>
            </p:cNvPr>
            <p:cNvCxnSpPr/>
            <p:nvPr/>
          </p:nvCxnSpPr>
          <p:spPr>
            <a:xfrm>
              <a:off x="1651635" y="2646045"/>
              <a:ext cx="1188720" cy="3086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10C02EF-6E26-B2B3-E4AC-EDF5BDFE2FDC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1664838" y="2953765"/>
              <a:ext cx="1171707" cy="2161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9723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38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EAFD16-B087-5E23-953F-0E1269EB6033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Reversing phase-space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5C1075-C0EA-8C33-91CC-26BB70CB7738}"/>
              </a:ext>
            </a:extLst>
          </p:cNvPr>
          <p:cNvCxnSpPr>
            <a:cxnSpLocks/>
          </p:cNvCxnSpPr>
          <p:nvPr/>
        </p:nvCxnSpPr>
        <p:spPr>
          <a:xfrm>
            <a:off x="384982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/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FA19EA3-7BCB-AE6F-4D4D-F78EB558CD41}"/>
              </a:ext>
            </a:extLst>
          </p:cNvPr>
          <p:cNvSpPr txBox="1"/>
          <p:nvPr/>
        </p:nvSpPr>
        <p:spPr>
          <a:xfrm>
            <a:off x="513739" y="2275065"/>
            <a:ext cx="379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Density, entropy, uniform distributions</a:t>
            </a:r>
            <a:br>
              <a:rPr lang="en-US" dirty="0"/>
            </a:br>
            <a:r>
              <a:rPr lang="en-US" dirty="0"/>
              <a:t>NOT in general coordinate invariant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39B0D-2F11-9730-F319-3F50DDE91B44}"/>
              </a:ext>
            </a:extLst>
          </p:cNvPr>
          <p:cNvCxnSpPr/>
          <p:nvPr/>
        </p:nvCxnSpPr>
        <p:spPr>
          <a:xfrm>
            <a:off x="787104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7BEDD-A58E-86BF-E49D-2A2683D83A91}"/>
              </a:ext>
            </a:extLst>
          </p:cNvPr>
          <p:cNvCxnSpPr/>
          <p:nvPr/>
        </p:nvCxnSpPr>
        <p:spPr>
          <a:xfrm>
            <a:off x="787104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48D46E-5C1C-625A-960C-F5CBF7412216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1719249" y="1071879"/>
            <a:ext cx="10" cy="860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EEB6B-10C9-B51A-8EB1-402C7E260BF3}"/>
              </a:ext>
            </a:extLst>
          </p:cNvPr>
          <p:cNvCxnSpPr>
            <a:cxnSpLocks/>
          </p:cNvCxnSpPr>
          <p:nvPr/>
        </p:nvCxnSpPr>
        <p:spPr>
          <a:xfrm>
            <a:off x="2459405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/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72D60A-3CA2-0C82-422E-3AA0EEAB9FEA}"/>
              </a:ext>
            </a:extLst>
          </p:cNvPr>
          <p:cNvCxnSpPr/>
          <p:nvPr/>
        </p:nvCxnSpPr>
        <p:spPr>
          <a:xfrm>
            <a:off x="2861527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696AA-704C-4E78-FB8C-B1229701783D}"/>
              </a:ext>
            </a:extLst>
          </p:cNvPr>
          <p:cNvCxnSpPr>
            <a:cxnSpLocks/>
          </p:cNvCxnSpPr>
          <p:nvPr/>
        </p:nvCxnSpPr>
        <p:spPr>
          <a:xfrm>
            <a:off x="2861527" y="1082039"/>
            <a:ext cx="0" cy="850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320E92-33C4-279F-6577-2D94F76AAF87}"/>
              </a:ext>
            </a:extLst>
          </p:cNvPr>
          <p:cNvCxnSpPr>
            <a:cxnSpLocks/>
          </p:cNvCxnSpPr>
          <p:nvPr/>
        </p:nvCxnSpPr>
        <p:spPr>
          <a:xfrm>
            <a:off x="3793682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645941-68B4-C142-DA6C-2AAF223FC467}"/>
              </a:ext>
            </a:extLst>
          </p:cNvPr>
          <p:cNvSpPr/>
          <p:nvPr/>
        </p:nvSpPr>
        <p:spPr>
          <a:xfrm>
            <a:off x="2861527" y="1082039"/>
            <a:ext cx="932154" cy="65024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4491" h="650240">
                <a:moveTo>
                  <a:pt x="0" y="0"/>
                </a:moveTo>
                <a:cubicBezTo>
                  <a:pt x="107582" y="599440"/>
                  <a:pt x="608038" y="641985"/>
                  <a:pt x="924491" y="650240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DAB465C-F4B5-03F3-5A34-C8B9FE64474D}"/>
              </a:ext>
            </a:extLst>
          </p:cNvPr>
          <p:cNvSpPr/>
          <p:nvPr/>
        </p:nvSpPr>
        <p:spPr>
          <a:xfrm>
            <a:off x="787094" y="1071879"/>
            <a:ext cx="932155" cy="74168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889223"/>
              <a:gd name="connsiteY0" fmla="*/ 81354 h 326618"/>
              <a:gd name="connsiteX1" fmla="*/ 889223 w 889223"/>
              <a:gd name="connsiteY1" fmla="*/ 74 h 326618"/>
              <a:gd name="connsiteX0" fmla="*/ 0 w 889223"/>
              <a:gd name="connsiteY0" fmla="*/ 82866 h 82866"/>
              <a:gd name="connsiteX1" fmla="*/ 889223 w 889223"/>
              <a:gd name="connsiteY1" fmla="*/ 1586 h 82866"/>
              <a:gd name="connsiteX0" fmla="*/ 0 w 884185"/>
              <a:gd name="connsiteY0" fmla="*/ 741754 h 741754"/>
              <a:gd name="connsiteX1" fmla="*/ 884185 w 884185"/>
              <a:gd name="connsiteY1" fmla="*/ 74 h 741754"/>
              <a:gd name="connsiteX0" fmla="*/ 0 w 884185"/>
              <a:gd name="connsiteY0" fmla="*/ 741680 h 741680"/>
              <a:gd name="connsiteX1" fmla="*/ 884185 w 884185"/>
              <a:gd name="connsiteY1" fmla="*/ 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185" h="741680">
                <a:moveTo>
                  <a:pt x="0" y="741680"/>
                </a:moveTo>
                <a:cubicBezTo>
                  <a:pt x="455221" y="675640"/>
                  <a:pt x="638267" y="367665"/>
                  <a:pt x="884185" y="0"/>
                </a:cubicBezTo>
              </a:path>
            </a:pathLst>
          </a:cu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273D52-1CD7-EB57-718F-AB6AF9EA7BC6}"/>
              </a:ext>
            </a:extLst>
          </p:cNvPr>
          <p:cNvSpPr txBox="1"/>
          <p:nvPr/>
        </p:nvSpPr>
        <p:spPr>
          <a:xfrm>
            <a:off x="9592539" y="2929684"/>
            <a:ext cx="25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Only 3 spatial dimensions</a:t>
            </a:r>
            <a:br>
              <a:rPr lang="en-US" dirty="0"/>
            </a:br>
            <a:r>
              <a:rPr lang="en-US" dirty="0"/>
              <a:t>are possible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0662F-C232-83D7-8668-1EDE1B77CCA2}"/>
              </a:ext>
            </a:extLst>
          </p:cNvPr>
          <p:cNvSpPr txBox="1"/>
          <p:nvPr/>
        </p:nvSpPr>
        <p:spPr>
          <a:xfrm>
            <a:off x="8701739" y="4105609"/>
            <a:ext cx="133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Directional DOF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294C98-C882-240F-E8B0-0E12CBF44E44}"/>
              </a:ext>
            </a:extLst>
          </p:cNvPr>
          <p:cNvGrpSpPr/>
          <p:nvPr/>
        </p:nvGrpSpPr>
        <p:grpSpPr>
          <a:xfrm>
            <a:off x="8895372" y="3219260"/>
            <a:ext cx="897424" cy="897425"/>
            <a:chOff x="6229581" y="1324408"/>
            <a:chExt cx="1205593" cy="120559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3482EB-DCA0-F9BD-BB0D-5B35626E05A7}"/>
                </a:ext>
              </a:extLst>
            </p:cNvPr>
            <p:cNvSpPr/>
            <p:nvPr/>
          </p:nvSpPr>
          <p:spPr>
            <a:xfrm>
              <a:off x="6229581" y="1324409"/>
              <a:ext cx="1205593" cy="120559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3D9215C-6639-D8B9-588C-21F4129A93B7}"/>
                </a:ext>
              </a:extLst>
            </p:cNvPr>
            <p:cNvGrpSpPr/>
            <p:nvPr/>
          </p:nvGrpSpPr>
          <p:grpSpPr>
            <a:xfrm>
              <a:off x="6512939" y="1324408"/>
              <a:ext cx="638876" cy="1205594"/>
              <a:chOff x="4848392" y="1121723"/>
              <a:chExt cx="638876" cy="1205594"/>
            </a:xfrm>
          </p:grpSpPr>
          <p:sp>
            <p:nvSpPr>
              <p:cNvPr id="24" name="Oval 8">
                <a:extLst>
                  <a:ext uri="{FF2B5EF4-FFF2-40B4-BE49-F238E27FC236}">
                    <a16:creationId xmlns:a16="http://schemas.microsoft.com/office/drawing/2014/main" id="{60151EBF-B806-858A-AA16-F80E56F30D2F}"/>
                  </a:ext>
                </a:extLst>
              </p:cNvPr>
              <p:cNvSpPr/>
              <p:nvPr/>
            </p:nvSpPr>
            <p:spPr>
              <a:xfrm>
                <a:off x="4848392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638876 w 730316"/>
                  <a:gd name="connsiteY0" fmla="*/ 602797 h 1205594"/>
                  <a:gd name="connsiteX1" fmla="*/ 319438 w 730316"/>
                  <a:gd name="connsiteY1" fmla="*/ 1205594 h 1205594"/>
                  <a:gd name="connsiteX2" fmla="*/ 0 w 730316"/>
                  <a:gd name="connsiteY2" fmla="*/ 602797 h 1205594"/>
                  <a:gd name="connsiteX3" fmla="*/ 319438 w 730316"/>
                  <a:gd name="connsiteY3" fmla="*/ 0 h 1205594"/>
                  <a:gd name="connsiteX4" fmla="*/ 730316 w 730316"/>
                  <a:gd name="connsiteY4" fmla="*/ 694237 h 1205594"/>
                  <a:gd name="connsiteX0" fmla="*/ 638876 w 638876"/>
                  <a:gd name="connsiteY0" fmla="*/ 602797 h 1205594"/>
                  <a:gd name="connsiteX1" fmla="*/ 319438 w 638876"/>
                  <a:gd name="connsiteY1" fmla="*/ 1205594 h 1205594"/>
                  <a:gd name="connsiteX2" fmla="*/ 0 w 638876"/>
                  <a:gd name="connsiteY2" fmla="*/ 602797 h 1205594"/>
                  <a:gd name="connsiteX3" fmla="*/ 319438 w 638876"/>
                  <a:gd name="connsiteY3" fmla="*/ 0 h 1205594"/>
                  <a:gd name="connsiteX0" fmla="*/ 319438 w 319438"/>
                  <a:gd name="connsiteY0" fmla="*/ 1205594 h 1205594"/>
                  <a:gd name="connsiteX1" fmla="*/ 0 w 319438"/>
                  <a:gd name="connsiteY1" fmla="*/ 602797 h 1205594"/>
                  <a:gd name="connsiteX2" fmla="*/ 319438 w 319438"/>
                  <a:gd name="connsiteY2" fmla="*/ 0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319438" y="1205594"/>
                    </a:moveTo>
                    <a:cubicBezTo>
                      <a:pt x="143017" y="1205594"/>
                      <a:pt x="0" y="935713"/>
                      <a:pt x="0" y="602797"/>
                    </a:cubicBezTo>
                    <a:cubicBezTo>
                      <a:pt x="0" y="269881"/>
                      <a:pt x="143017" y="0"/>
                      <a:pt x="319438" y="0"/>
                    </a:cubicBezTo>
                  </a:path>
                </a:pathLst>
              </a:custGeom>
              <a:noFill/>
              <a:ln w="19050"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9">
                <a:extLst>
                  <a:ext uri="{FF2B5EF4-FFF2-40B4-BE49-F238E27FC236}">
                    <a16:creationId xmlns:a16="http://schemas.microsoft.com/office/drawing/2014/main" id="{FA3764FB-2CF0-EA9E-DF22-130E008ED61E}"/>
                  </a:ext>
                </a:extLst>
              </p:cNvPr>
              <p:cNvSpPr/>
              <p:nvPr/>
            </p:nvSpPr>
            <p:spPr>
              <a:xfrm>
                <a:off x="5167830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4" fmla="*/ 91440 w 638876"/>
                  <a:gd name="connsiteY4" fmla="*/ 694237 h 1205594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0" fmla="*/ 0 w 319438"/>
                  <a:gd name="connsiteY0" fmla="*/ 0 h 1205594"/>
                  <a:gd name="connsiteX1" fmla="*/ 319438 w 319438"/>
                  <a:gd name="connsiteY1" fmla="*/ 602797 h 1205594"/>
                  <a:gd name="connsiteX2" fmla="*/ 0 w 319438"/>
                  <a:gd name="connsiteY2" fmla="*/ 1205594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0" y="0"/>
                    </a:moveTo>
                    <a:cubicBezTo>
                      <a:pt x="176421" y="0"/>
                      <a:pt x="319438" y="269881"/>
                      <a:pt x="319438" y="602797"/>
                    </a:cubicBezTo>
                    <a:cubicBezTo>
                      <a:pt x="319438" y="935713"/>
                      <a:pt x="176421" y="1205594"/>
                      <a:pt x="0" y="1205594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5AD3D8E-CFD9-3DCC-24E5-5F387814CD1C}"/>
              </a:ext>
            </a:extLst>
          </p:cNvPr>
          <p:cNvSpPr txBox="1"/>
          <p:nvPr/>
        </p:nvSpPr>
        <p:spPr>
          <a:xfrm>
            <a:off x="10445288" y="3545704"/>
            <a:ext cx="164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2-sphere the only</a:t>
            </a:r>
            <a:br>
              <a:rPr lang="en-US" sz="1400" dirty="0"/>
            </a:br>
            <a:r>
              <a:rPr lang="en-US" sz="1400" dirty="0" err="1"/>
              <a:t>symplectic</a:t>
            </a:r>
            <a:r>
              <a:rPr lang="en-US" sz="1400" dirty="0"/>
              <a:t> manifold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B1E39F-BFE8-8728-E16F-64E2644C6C31}"/>
              </a:ext>
            </a:extLst>
          </p:cNvPr>
          <p:cNvCxnSpPr>
            <a:cxnSpLocks/>
            <a:endCxn id="22" idx="7"/>
          </p:cNvCxnSpPr>
          <p:nvPr/>
        </p:nvCxnSpPr>
        <p:spPr>
          <a:xfrm flipV="1">
            <a:off x="9344084" y="3350686"/>
            <a:ext cx="317287" cy="3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/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/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𝑘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/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/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/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=0.01 </m:t>
                    </m:r>
                    <m:r>
                      <a:rPr lang="en-US" sz="1400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blipFill>
                <a:blip r:embed="rId9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/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E570A92-4A5F-8DEA-1482-EA3F0C532471}"/>
              </a:ext>
            </a:extLst>
          </p:cNvPr>
          <p:cNvSpPr txBox="1"/>
          <p:nvPr/>
        </p:nvSpPr>
        <p:spPr>
          <a:xfrm>
            <a:off x="4804176" y="2277064"/>
            <a:ext cx="705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space (</a:t>
            </a:r>
            <a:r>
              <a:rPr lang="en-US" dirty="0" err="1"/>
              <a:t>symplectic</a:t>
            </a:r>
            <a:r>
              <a:rPr lang="en-US" dirty="0"/>
              <a:t>) structure is the only one that supports coordinate invariant density, entropy, state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/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  <m:r>
                      <a:rPr lang="en-US" sz="1400" b="0" i="1" smtClean="0">
                        <a:latin typeface="Cambria Math"/>
                      </a:rPr>
                      <m:t>/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/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Each unit variable (i.e. coordinate) paired with a conjugate of inverse units: number of states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Δ</m:t>
                    </m:r>
                    <m:r>
                      <a:rPr lang="en-US" sz="1400" i="1">
                        <a:latin typeface="Cambria Math"/>
                      </a:rPr>
                      <m:t>𝑘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is invariant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blipFill>
                <a:blip r:embed="rId12"/>
                <a:stretch>
                  <a:fillRect t="-1653" r="-2190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/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A9EF7EBE-A438-6228-23C9-DCEC53D156CE}"/>
              </a:ext>
            </a:extLst>
          </p:cNvPr>
          <p:cNvGrpSpPr/>
          <p:nvPr/>
        </p:nvGrpSpPr>
        <p:grpSpPr>
          <a:xfrm>
            <a:off x="1952318" y="3768851"/>
            <a:ext cx="2115432" cy="1318877"/>
            <a:chOff x="877523" y="3540354"/>
            <a:chExt cx="2115432" cy="131887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7DABEE-5226-8408-CD94-05C0A897A58D}"/>
                </a:ext>
              </a:extLst>
            </p:cNvPr>
            <p:cNvCxnSpPr/>
            <p:nvPr/>
          </p:nvCxnSpPr>
          <p:spPr>
            <a:xfrm>
              <a:off x="1500669" y="3848385"/>
              <a:ext cx="0" cy="1010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EE0F85-4F61-4E03-0470-C18F5A660817}"/>
                </a:ext>
              </a:extLst>
            </p:cNvPr>
            <p:cNvCxnSpPr/>
            <p:nvPr/>
          </p:nvCxnSpPr>
          <p:spPr>
            <a:xfrm>
              <a:off x="877523" y="4366444"/>
              <a:ext cx="13140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E4133B8-1519-09B5-C679-556F58AB597F}"/>
                    </a:ext>
                  </a:extLst>
                </p:cNvPr>
                <p:cNvSpPr txBox="1"/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47B2CD1-FE0C-EF96-3D04-2547A780E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blipFill>
                  <a:blip r:embed="rId1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F1D144-1C09-1BC4-652F-34F792539B2F}"/>
                    </a:ext>
                  </a:extLst>
                </p:cNvPr>
                <p:cNvSpPr txBox="1"/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D00F875-F5F5-976D-5BCC-4DE22844B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CCA3BE6-330E-F5A6-EA02-77AE50E8FA47}"/>
                </a:ext>
              </a:extLst>
            </p:cNvPr>
            <p:cNvGrpSpPr/>
            <p:nvPr/>
          </p:nvGrpSpPr>
          <p:grpSpPr>
            <a:xfrm>
              <a:off x="1500669" y="4063190"/>
              <a:ext cx="454880" cy="303254"/>
              <a:chOff x="1828800" y="2038350"/>
              <a:chExt cx="685800" cy="4572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41D534-2EEF-A1B8-C278-F08DC848EEAE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AE04F8-93BE-4D89-DAD9-DA4659A0EF38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E9239C-A989-F959-7991-3E18043F2461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A4EE6A6-E91D-ED49-F6DD-903CE055088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D749C89-204E-961F-9A9F-0BC53C15822C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214E257-0C05-AA9D-95FD-2C3AC801341F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/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number of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product of number of cases in each independent DOF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blipFill>
                <a:blip r:embed="rId16"/>
                <a:stretch>
                  <a:fillRect t="-4717" r="-1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/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Independence of DOFs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independence of units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orthogonality in phase-space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invariant marginals (for density, entropy, state count)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blipFill>
                <a:blip r:embed="rId17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D79BD7C-D071-CEC9-1AAA-EA1D522D881D}"/>
              </a:ext>
            </a:extLst>
          </p:cNvPr>
          <p:cNvSpPr txBox="1"/>
          <p:nvPr/>
        </p:nvSpPr>
        <p:spPr>
          <a:xfrm>
            <a:off x="4294446" y="3302184"/>
            <a:ext cx="431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Hamiltonian mechanics preserves count of states and DOF independence over time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A19906-C903-5F32-5320-F3ADEEEEDCD2}"/>
              </a:ext>
            </a:extLst>
          </p:cNvPr>
          <p:cNvCxnSpPr/>
          <p:nvPr/>
        </p:nvCxnSpPr>
        <p:spPr>
          <a:xfrm flipV="1">
            <a:off x="5057029" y="4570228"/>
            <a:ext cx="248777" cy="5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C1F64AB-0C68-3920-26F6-A7FF8BB675D5}"/>
              </a:ext>
            </a:extLst>
          </p:cNvPr>
          <p:cNvSpPr txBox="1"/>
          <p:nvPr/>
        </p:nvSpPr>
        <p:spPr>
          <a:xfrm>
            <a:off x="4617362" y="5113141"/>
            <a:ext cx="146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Symplectic</a:t>
            </a:r>
            <a:r>
              <a:rPr lang="en-US" sz="1200" dirty="0"/>
              <a:t> form</a:t>
            </a:r>
            <a:br>
              <a:rPr lang="en-US" sz="1200" dirty="0"/>
            </a:br>
            <a:r>
              <a:rPr lang="en-US" sz="1200" dirty="0"/>
              <a:t>(geometric structure</a:t>
            </a:r>
            <a:br>
              <a:rPr lang="en-US" sz="1200" dirty="0"/>
            </a:br>
            <a:r>
              <a:rPr lang="en-US" sz="1200" dirty="0"/>
              <a:t>of phase space)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553629-B516-0582-4A77-F68910079367}"/>
              </a:ext>
            </a:extLst>
          </p:cNvPr>
          <p:cNvCxnSpPr/>
          <p:nvPr/>
        </p:nvCxnSpPr>
        <p:spPr>
          <a:xfrm flipV="1">
            <a:off x="6454277" y="4626343"/>
            <a:ext cx="0" cy="46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7517BE-76D3-B671-F497-9A5D83D15E9B}"/>
              </a:ext>
            </a:extLst>
          </p:cNvPr>
          <p:cNvSpPr txBox="1"/>
          <p:nvPr/>
        </p:nvSpPr>
        <p:spPr>
          <a:xfrm>
            <a:off x="6202215" y="5126561"/>
            <a:ext cx="132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Areas/possibilities</a:t>
            </a:r>
            <a:br>
              <a:rPr lang="en-US" sz="1200" dirty="0"/>
            </a:br>
            <a:r>
              <a:rPr lang="en-US" sz="1200" dirty="0"/>
              <a:t>in each DOF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64442F-8A53-A38D-6687-6E62559F88DC}"/>
              </a:ext>
            </a:extLst>
          </p:cNvPr>
          <p:cNvCxnSpPr>
            <a:cxnSpLocks/>
          </p:cNvCxnSpPr>
          <p:nvPr/>
        </p:nvCxnSpPr>
        <p:spPr>
          <a:xfrm flipH="1" flipV="1">
            <a:off x="7377202" y="4443314"/>
            <a:ext cx="311445" cy="27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CF02D35-463E-54F2-E5B8-47AF628D738D}"/>
              </a:ext>
            </a:extLst>
          </p:cNvPr>
          <p:cNvSpPr txBox="1"/>
          <p:nvPr/>
        </p:nvSpPr>
        <p:spPr>
          <a:xfrm>
            <a:off x="6692063" y="4691234"/>
            <a:ext cx="199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Orthogonality/independence</a:t>
            </a:r>
            <a:br>
              <a:rPr lang="en-US" sz="1200" dirty="0"/>
            </a:br>
            <a:r>
              <a:rPr lang="en-US" sz="1200" dirty="0"/>
              <a:t>across DOFs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6EF137-8BDB-F075-A44A-F4380D29C07A}"/>
              </a:ext>
            </a:extLst>
          </p:cNvPr>
          <p:cNvSpPr txBox="1"/>
          <p:nvPr/>
        </p:nvSpPr>
        <p:spPr>
          <a:xfrm>
            <a:off x="53287" y="5969599"/>
            <a:ext cx="935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900"/>
                </a:solidFill>
              </a:rPr>
              <a:t>Invariance at equal time (relativity) gives us the structure of phase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/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789A27AD-2690-E920-C707-84477F9CD402}"/>
              </a:ext>
            </a:extLst>
          </p:cNvPr>
          <p:cNvSpPr txBox="1"/>
          <p:nvPr/>
        </p:nvSpPr>
        <p:spPr>
          <a:xfrm>
            <a:off x="179894" y="213729"/>
            <a:ext cx="33122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Hamiltonian Privilege</a:t>
            </a:r>
            <a:r>
              <a:rPr lang="en-US" sz="1600" dirty="0"/>
              <a:t>, </a:t>
            </a:r>
            <a:r>
              <a:rPr lang="en-US" sz="1600" i="1" dirty="0" err="1"/>
              <a:t>Erkenn</a:t>
            </a:r>
            <a:r>
              <a:rPr lang="en-US" sz="1600" dirty="0"/>
              <a:t> (2023)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CB047-29B7-AA4C-C0C2-DA70249BAC0E}"/>
              </a:ext>
            </a:extLst>
          </p:cNvPr>
          <p:cNvSpPr txBox="1"/>
          <p:nvPr/>
        </p:nvSpPr>
        <p:spPr>
          <a:xfrm>
            <a:off x="120047" y="512569"/>
            <a:ext cx="342042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i="1" dirty="0"/>
              <a:t>Stud Hist Phil </a:t>
            </a:r>
            <a:r>
              <a:rPr lang="en-US" sz="1600" b="1" dirty="0"/>
              <a:t>71</a:t>
            </a:r>
            <a:r>
              <a:rPr lang="en-US" sz="1600" dirty="0"/>
              <a:t>, 082020, 60-71 (2020)</a:t>
            </a:r>
          </a:p>
        </p:txBody>
      </p:sp>
    </p:spTree>
    <p:extLst>
      <p:ext uri="{BB962C8B-B14F-4D97-AF65-F5344CB8AC3E}">
        <p14:creationId xmlns:p14="http://schemas.microsoft.com/office/powerpoint/2010/main" val="959569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39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495C05-5875-A763-AFF5-1CDF3B2124D2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Relativistic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/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blipFill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/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/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968E5E0-8416-85DD-C4ED-D60995E82452}"/>
              </a:ext>
            </a:extLst>
          </p:cNvPr>
          <p:cNvSpPr txBox="1"/>
          <p:nvPr/>
        </p:nvSpPr>
        <p:spPr>
          <a:xfrm>
            <a:off x="608821" y="3462660"/>
            <a:ext cx="448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Minkowski</a:t>
            </a:r>
            <a:r>
              <a:rPr lang="en-US" sz="1400" dirty="0"/>
              <a:t> signature appears on the extended phase space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1FCEF44-AC44-FDE1-A7DF-D15883DEF9DC}"/>
              </a:ext>
            </a:extLst>
          </p:cNvPr>
          <p:cNvGrpSpPr/>
          <p:nvPr/>
        </p:nvGrpSpPr>
        <p:grpSpPr>
          <a:xfrm>
            <a:off x="908098" y="4256696"/>
            <a:ext cx="1336094" cy="1450134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38C273D-1C77-8361-AA7B-B3F4945D4611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4BF21D5-BC95-41FF-CF7A-89B0D24FA2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CF01CD-EEDC-EF13-992A-5F6F18C09CC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3B83AB-3092-9D8D-0A4D-2B21E496ED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18"/>
                  <a:stretch>
                    <a:fillRect l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D19A1B9-431F-AA41-D2D6-1A3DCAEF94D6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0955B10-1DA7-E886-1DA1-00B81A300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208D7-C4CD-C14B-7262-E9F6B90E821B}"/>
              </a:ext>
            </a:extLst>
          </p:cNvPr>
          <p:cNvGrpSpPr/>
          <p:nvPr/>
        </p:nvGrpSpPr>
        <p:grpSpPr>
          <a:xfrm>
            <a:off x="3091647" y="4849391"/>
            <a:ext cx="1152095" cy="1363432"/>
            <a:chOff x="8546660" y="4927806"/>
            <a:chExt cx="1152095" cy="1363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F48E559-B9D1-207E-B53D-596C95933FDE}"/>
                    </a:ext>
                  </a:extLst>
                </p:cNvPr>
                <p:cNvSpPr/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C758A87-4BBC-B58B-7A33-50B935AAA1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EF923E9-1ECB-DC25-2B25-4D4CBEC5D33A}"/>
                    </a:ext>
                  </a:extLst>
                </p:cNvPr>
                <p:cNvSpPr/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𝑑𝑡𝑑𝐸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F39DFD8-3E33-47B3-3D05-7F8576EC7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  <a:blipFill>
                  <a:blip r:embed="rId21"/>
                  <a:stretch>
                    <a:fillRect l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DF40284-A25E-E62A-32CE-CF7B1FFF46AB}"/>
                    </a:ext>
                  </a:extLst>
                </p:cNvPr>
                <p:cNvSpPr/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59327E8-BD28-110E-3A98-15BA76B3A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172EDDA-DBE6-8C2D-D003-BCCFBA6D533C}"/>
              </a:ext>
            </a:extLst>
          </p:cNvPr>
          <p:cNvSpPr txBox="1"/>
          <p:nvPr/>
        </p:nvSpPr>
        <p:spPr>
          <a:xfrm>
            <a:off x="728465" y="5792631"/>
            <a:ext cx="2079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Indep</a:t>
            </a:r>
            <a:r>
              <a:rPr lang="en-US" sz="1400" dirty="0"/>
              <a:t> DOF are orthogonal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853B4F-310D-625F-FB2D-4A8B42E061B1}"/>
              </a:ext>
            </a:extLst>
          </p:cNvPr>
          <p:cNvSpPr txBox="1"/>
          <p:nvPr/>
        </p:nvSpPr>
        <p:spPr>
          <a:xfrm>
            <a:off x="382216" y="3072684"/>
            <a:ext cx="4846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Lorentzian relativity is the only “correct” one</a:t>
            </a:r>
          </a:p>
        </p:txBody>
      </p:sp>
    </p:spTree>
    <p:extLst>
      <p:ext uri="{BB962C8B-B14F-4D97-AF65-F5344CB8AC3E}">
        <p14:creationId xmlns:p14="http://schemas.microsoft.com/office/powerpoint/2010/main" val="28283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8721BA-E79F-06C3-9C9A-6C90C7F1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F40EF9-B910-252A-81B4-6287F522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47CA3-9FA1-A4E6-174B-9E02695E834B}"/>
              </a:ext>
            </a:extLst>
          </p:cNvPr>
          <p:cNvSpPr txBox="1"/>
          <p:nvPr/>
        </p:nvSpPr>
        <p:spPr>
          <a:xfrm>
            <a:off x="24567" y="100952"/>
            <a:ext cx="12167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We have found twelve equivalent characterizations for a single degree of freedom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F20E2-7F1B-0C53-2E6F-53BBD674D2AD}"/>
                  </a:ext>
                </a:extLst>
              </p:cNvPr>
              <p:cNvSpPr txBox="1"/>
              <p:nvPr/>
            </p:nvSpPr>
            <p:spPr>
              <a:xfrm>
                <a:off x="-117022" y="1499598"/>
                <a:ext cx="121977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(DR-DIV) The displacement field for a one dimensional Hamiltonian is divergenceless: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F20E2-7F1B-0C53-2E6F-53BBD674D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022" y="1499598"/>
                <a:ext cx="12197763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DE49A-2ED7-7CF0-D228-1284B6C2E8ED}"/>
                  </a:ext>
                </a:extLst>
              </p:cNvPr>
              <p:cNvSpPr txBox="1"/>
              <p:nvPr/>
            </p:nvSpPr>
            <p:spPr>
              <a:xfrm>
                <a:off x="9222" y="1902772"/>
                <a:ext cx="8407173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(DR-JAC) 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DE49A-2ED7-7CF0-D228-1284B6C2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" y="1902772"/>
                <a:ext cx="8407173" cy="511166"/>
              </a:xfrm>
              <a:prstGeom prst="rect">
                <a:avLst/>
              </a:prstGeom>
              <a:blipFill>
                <a:blip r:embed="rId3"/>
                <a:stretch>
                  <a:fillRect l="-1160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14A07-EBF5-A9EF-2304-0CCA5B4A6260}"/>
                  </a:ext>
                </a:extLst>
              </p:cNvPr>
              <p:cNvSpPr txBox="1"/>
              <p:nvPr/>
            </p:nvSpPr>
            <p:spPr>
              <a:xfrm>
                <a:off x="-14046" y="2778498"/>
                <a:ext cx="9302868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(DR-DEN) 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14A07-EBF5-A9EF-2304-0CCA5B4A6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46" y="2778498"/>
                <a:ext cx="9302868" cy="511166"/>
              </a:xfrm>
              <a:prstGeom prst="rect">
                <a:avLst/>
              </a:prstGeom>
              <a:blipFill>
                <a:blip r:embed="rId4"/>
                <a:stretch>
                  <a:fillRect l="-1048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83C5C8-2BD7-3623-164F-F82F3CFCA46C}"/>
                  </a:ext>
                </a:extLst>
              </p:cNvPr>
              <p:cNvSpPr txBox="1"/>
              <p:nvPr/>
            </p:nvSpPr>
            <p:spPr>
              <a:xfrm>
                <a:off x="-14046" y="2355447"/>
                <a:ext cx="10500503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(DR-VOL) 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83C5C8-2BD7-3623-164F-F82F3CFCA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46" y="2355447"/>
                <a:ext cx="10500503" cy="481542"/>
              </a:xfrm>
              <a:prstGeom prst="rect">
                <a:avLst/>
              </a:prstGeom>
              <a:blipFill>
                <a:blip r:embed="rId5"/>
                <a:stretch>
                  <a:fillRect l="-929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F2E8-9D7C-BC2F-D474-70335C1D4309}"/>
                  </a:ext>
                </a:extLst>
              </p:cNvPr>
              <p:cNvSpPr txBox="1"/>
              <p:nvPr/>
            </p:nvSpPr>
            <p:spPr>
              <a:xfrm>
                <a:off x="-38613" y="3231173"/>
                <a:ext cx="7409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(DI-SYMP) The evolution leaves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invariant: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F2E8-9D7C-BC2F-D474-70335C1D4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13" y="3231173"/>
                <a:ext cx="7409914" cy="461665"/>
              </a:xfrm>
              <a:prstGeom prst="rect">
                <a:avLst/>
              </a:prstGeom>
              <a:blipFill>
                <a:blip r:embed="rId6"/>
                <a:stretch>
                  <a:fillRect l="-9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82B3F31-C013-4A92-7680-73CFD19D2081}"/>
              </a:ext>
            </a:extLst>
          </p:cNvPr>
          <p:cNvSpPr txBox="1"/>
          <p:nvPr/>
        </p:nvSpPr>
        <p:spPr>
          <a:xfrm>
            <a:off x="-38613" y="3634347"/>
            <a:ext cx="758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(DI-POI) The evolution leaves the Poisson brackets invariant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FE3E4-D61D-9496-2B3E-E1D92C707E33}"/>
              </a:ext>
            </a:extLst>
          </p:cNvPr>
          <p:cNvSpPr txBox="1"/>
          <p:nvPr/>
        </p:nvSpPr>
        <p:spPr>
          <a:xfrm>
            <a:off x="-38613" y="4440695"/>
            <a:ext cx="6813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(DR-EV) The evolution is deterministic and reversable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3A34-CC9A-9F19-A5A0-8BB52269C0A9}"/>
              </a:ext>
            </a:extLst>
          </p:cNvPr>
          <p:cNvSpPr txBox="1"/>
          <p:nvPr/>
        </p:nvSpPr>
        <p:spPr>
          <a:xfrm>
            <a:off x="1740" y="4843869"/>
            <a:ext cx="9613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(DR-THER) The evolution is deterministic and thermodynamically Reversible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BE5CC-B2C5-0E12-6ECE-82745D7398AC}"/>
              </a:ext>
            </a:extLst>
          </p:cNvPr>
          <p:cNvSpPr txBox="1"/>
          <p:nvPr/>
        </p:nvSpPr>
        <p:spPr>
          <a:xfrm>
            <a:off x="0" y="5247043"/>
            <a:ext cx="7130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(DR-INFO) The evolution conserves information entropy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BCC33-411C-FF30-96D3-23403D8DF8CC}"/>
              </a:ext>
            </a:extLst>
          </p:cNvPr>
          <p:cNvSpPr txBox="1"/>
          <p:nvPr/>
        </p:nvSpPr>
        <p:spPr>
          <a:xfrm>
            <a:off x="-38613" y="5650218"/>
            <a:ext cx="94116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(DR-UNC) The evolution conserves the uncertainty of peaked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A66D4-E367-460A-F5CF-2D95C8382252}"/>
                  </a:ext>
                </a:extLst>
              </p:cNvPr>
              <p:cNvSpPr txBox="1"/>
              <p:nvPr/>
            </p:nvSpPr>
            <p:spPr>
              <a:xfrm>
                <a:off x="0" y="658176"/>
                <a:ext cx="4504055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(HM-1D)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A66D4-E367-460A-F5CF-2D95C8382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8176"/>
                <a:ext cx="4504055" cy="490199"/>
              </a:xfrm>
              <a:prstGeom prst="rect">
                <a:avLst/>
              </a:prstGeom>
              <a:blipFill>
                <a:blip r:embed="rId7"/>
                <a:stretch>
                  <a:fillRect l="-1624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1BFEC-6C2A-C7D0-145A-DDC8F1520F7A}"/>
                  </a:ext>
                </a:extLst>
              </p:cNvPr>
              <p:cNvSpPr txBox="1"/>
              <p:nvPr/>
            </p:nvSpPr>
            <p:spPr>
              <a:xfrm>
                <a:off x="0" y="1089884"/>
                <a:ext cx="2742226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(HM-G)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1BFEC-6C2A-C7D0-145A-DDC8F1520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9884"/>
                <a:ext cx="2742226" cy="468205"/>
              </a:xfrm>
              <a:prstGeom prst="rect">
                <a:avLst/>
              </a:prstGeom>
              <a:blipFill>
                <a:blip r:embed="rId8"/>
                <a:stretch>
                  <a:fillRect l="-2889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B528B-FBDF-027F-E50A-7F05FEE05399}"/>
                  </a:ext>
                </a:extLst>
              </p:cNvPr>
              <p:cNvSpPr txBox="1"/>
              <p:nvPr/>
            </p:nvSpPr>
            <p:spPr>
              <a:xfrm>
                <a:off x="9222" y="4037521"/>
                <a:ext cx="8912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(DI-CURL) The rotated displacement field is curl free: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B528B-FBDF-027F-E50A-7F05FEE05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" y="4037521"/>
                <a:ext cx="8912440" cy="461665"/>
              </a:xfrm>
              <a:prstGeom prst="rect">
                <a:avLst/>
              </a:prstGeom>
              <a:blipFill>
                <a:blip r:embed="rId9"/>
                <a:stretch>
                  <a:fillRect l="-109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25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D26948D-BA6D-0736-D37B-DB22398E0133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476C227-21A4-F8BF-6F87-22B91B6DE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8" y="430288"/>
              <a:ext cx="5486400" cy="5486400"/>
            </a:xfrm>
            <a:prstGeom prst="rect">
              <a:avLst/>
            </a:prstGeom>
            <a:gradFill flip="none" rotWithShape="1">
              <a:gsLst>
                <a:gs pos="9000">
                  <a:schemeClr val="bg1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581160C-796E-FE3E-D4DB-842F9CF14452}"/>
                </a:ext>
              </a:extLst>
            </p:cNvPr>
            <p:cNvGrpSpPr/>
            <p:nvPr/>
          </p:nvGrpSpPr>
          <p:grpSpPr>
            <a:xfrm>
              <a:off x="308507" y="401810"/>
              <a:ext cx="5486400" cy="5514878"/>
              <a:chOff x="565964" y="854578"/>
              <a:chExt cx="5486400" cy="5514878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D174CD7-8F6E-FDAA-8240-BCC71DBD26C6}"/>
                  </a:ext>
                </a:extLst>
              </p:cNvPr>
              <p:cNvGrpSpPr/>
              <p:nvPr/>
            </p:nvGrpSpPr>
            <p:grpSpPr>
              <a:xfrm>
                <a:off x="565964" y="854578"/>
                <a:ext cx="5486400" cy="5514878"/>
                <a:chOff x="565964" y="854578"/>
                <a:chExt cx="5486400" cy="55148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A861AFB-CD1A-C286-1B18-1F22981FAE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A861AFB-CD1A-C286-1B18-1F22981FAE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4A183A8E-2A3A-9BD5-013C-78D9EB992DEA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9AF4F6A1-8264-2FA3-6EFD-97EC83A517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E99E16D3-74C6-4491-9CBF-7332243BB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4710342-596C-3607-10D0-1332499B0A22}"/>
                  </a:ext>
                </a:extLst>
              </p:cNvPr>
              <p:cNvGrpSpPr/>
              <p:nvPr/>
            </p:nvGrpSpPr>
            <p:grpSpPr>
              <a:xfrm>
                <a:off x="1396955" y="1727150"/>
                <a:ext cx="3821161" cy="3820765"/>
                <a:chOff x="1396955" y="1727150"/>
                <a:chExt cx="3821161" cy="3820765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7EB61AD-1C60-E53F-AFE4-9BE19B93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4903" y="2405028"/>
                  <a:ext cx="2465264" cy="2465008"/>
                </a:xfrm>
                <a:prstGeom prst="ellipse">
                  <a:avLst/>
                </a:prstGeom>
                <a:noFill/>
                <a:ln w="19050">
                  <a:solidFill>
                    <a:srgbClr val="00447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4475"/>
                    </a:solidFill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E28565D-FC60-F8ED-8DF8-4A68ED120B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7956" y="2898030"/>
                  <a:ext cx="1479158" cy="1479004"/>
                </a:xfrm>
                <a:prstGeom prst="ellipse">
                  <a:avLst/>
                </a:prstGeom>
                <a:noFill/>
                <a:ln w="19050">
                  <a:solidFill>
                    <a:srgbClr val="002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D4D"/>
                    </a:solidFill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65B63162-7372-FFA3-00F3-CCB05766B3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96955" y="1727150"/>
                  <a:ext cx="3821161" cy="3820765"/>
                </a:xfrm>
                <a:prstGeom prst="ellipse">
                  <a:avLst/>
                </a:prstGeom>
                <a:noFill/>
                <a:ln w="19050">
                  <a:solidFill>
                    <a:srgbClr val="006BB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A4E2374-56D4-EDBF-1230-E5ABC959B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5111" y="2035275"/>
                  <a:ext cx="3204848" cy="3204516"/>
                </a:xfrm>
                <a:prstGeom prst="ellipse">
                  <a:avLst/>
                </a:prstGeom>
                <a:noFill/>
                <a:ln w="19050">
                  <a:solidFill>
                    <a:srgbClr val="0057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3333"/>
                    </a:solidFill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A37366C-8C53-77D8-1963-AB36606549B9}"/>
                  </a:ext>
                </a:extLst>
              </p:cNvPr>
              <p:cNvGrpSpPr/>
              <p:nvPr/>
            </p:nvGrpSpPr>
            <p:grpSpPr>
              <a:xfrm>
                <a:off x="2985810" y="2345105"/>
                <a:ext cx="2238039" cy="1235301"/>
                <a:chOff x="2985810" y="2345105"/>
                <a:chExt cx="2238039" cy="12353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C33A770-D49A-9D7B-4B7C-6501208E68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1F3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4" name="TextBox 343">
                      <a:extLst>
                        <a:ext uri="{FF2B5EF4-FFF2-40B4-BE49-F238E27FC236}">
                          <a16:creationId xmlns:a16="http://schemas.microsoft.com/office/drawing/2014/main" id="{E0E1111B-4830-9125-070D-0FBC74555C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8392" r="-769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F46DC0C1-8879-FE8F-833F-D9697E30ED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44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447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5" name="TextBox 344">
                      <a:extLst>
                        <a:ext uri="{FF2B5EF4-FFF2-40B4-BE49-F238E27FC236}">
                          <a16:creationId xmlns:a16="http://schemas.microsoft.com/office/drawing/2014/main" id="{0C46DE6B-A982-6BE2-B977-0D462AC477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F3843E67-77B2-8CF2-FA30-87DC6D22B4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579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579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6" name="TextBox 345">
                      <a:extLst>
                        <a:ext uri="{FF2B5EF4-FFF2-40B4-BE49-F238E27FC236}">
                          <a16:creationId xmlns:a16="http://schemas.microsoft.com/office/drawing/2014/main" id="{C23917A6-46D5-4EA1-309A-38A820C310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30769" r="-3076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01C9088-B4D8-EAE1-75F6-A622DC1BD7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6BB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6BB7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7" name="TextBox 346">
                      <a:extLst>
                        <a:ext uri="{FF2B5EF4-FFF2-40B4-BE49-F238E27FC236}">
                          <a16:creationId xmlns:a16="http://schemas.microsoft.com/office/drawing/2014/main" id="{92BB0709-C94A-E261-E2CF-6FBE04ABE5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784095" y="502740"/>
                <a:ext cx="4965782" cy="1532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095" y="502740"/>
                <a:ext cx="4965782" cy="15325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6CB07-9FAA-CC29-54AA-C1B4EC02F36F}"/>
                  </a:ext>
                </a:extLst>
              </p:cNvPr>
              <p:cNvSpPr txBox="1"/>
              <p:nvPr/>
            </p:nvSpPr>
            <p:spPr>
              <a:xfrm>
                <a:off x="360441" y="432325"/>
                <a:ext cx="20600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6CB07-9FAA-CC29-54AA-C1B4EC02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41" y="432325"/>
                <a:ext cx="2060051" cy="76944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A661F9-C3D8-4476-92C4-3F8ABDDAABD4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A661F9-C3D8-4476-92C4-3F8ABDDA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66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/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sz="6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/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𝑘𝑞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/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C23FFBB-09E8-A6C0-F66A-B00407742E8A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74A6D9B-386B-3C6C-DF3B-34EBF3040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8" y="430288"/>
              <a:ext cx="5486400" cy="5486400"/>
            </a:xfrm>
            <a:prstGeom prst="rect">
              <a:avLst/>
            </a:prstGeom>
            <a:gradFill flip="none" rotWithShape="1">
              <a:gsLst>
                <a:gs pos="9000">
                  <a:schemeClr val="bg1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69F0898-56D2-6FFC-39F4-B0AB7BCD1E84}"/>
                </a:ext>
              </a:extLst>
            </p:cNvPr>
            <p:cNvGrpSpPr/>
            <p:nvPr/>
          </p:nvGrpSpPr>
          <p:grpSpPr>
            <a:xfrm>
              <a:off x="308507" y="401810"/>
              <a:ext cx="5486400" cy="5514878"/>
              <a:chOff x="565964" y="854578"/>
              <a:chExt cx="5486400" cy="551487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3D55AC8-E7CE-98AB-07E8-166197FB78F0}"/>
                  </a:ext>
                </a:extLst>
              </p:cNvPr>
              <p:cNvGrpSpPr/>
              <p:nvPr/>
            </p:nvGrpSpPr>
            <p:grpSpPr>
              <a:xfrm>
                <a:off x="565964" y="854578"/>
                <a:ext cx="5486400" cy="5514878"/>
                <a:chOff x="565964" y="854578"/>
                <a:chExt cx="5486400" cy="55148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1428C732-98C9-C689-5CC9-E0A4E35D7D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1428C732-98C9-C689-5CC9-E0A4E35D7D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CB18B75-573B-40A4-0EA4-883227A5629D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9924EE27-1618-A022-E3FB-AED7445920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6FF0C0F0-C438-BC62-0526-FC2D93E499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99A47B4-65B7-C1AB-9893-DB61564E6464}"/>
                  </a:ext>
                </a:extLst>
              </p:cNvPr>
              <p:cNvGrpSpPr/>
              <p:nvPr/>
            </p:nvGrpSpPr>
            <p:grpSpPr>
              <a:xfrm>
                <a:off x="1396955" y="1727150"/>
                <a:ext cx="3821161" cy="3820765"/>
                <a:chOff x="1396955" y="1727150"/>
                <a:chExt cx="3821161" cy="3820765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3646C583-970C-DEBA-850A-D3EAAAF7E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4903" y="2405028"/>
                  <a:ext cx="2465264" cy="2465008"/>
                </a:xfrm>
                <a:prstGeom prst="ellipse">
                  <a:avLst/>
                </a:prstGeom>
                <a:noFill/>
                <a:ln w="19050">
                  <a:solidFill>
                    <a:srgbClr val="00447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4475"/>
                    </a:solidFill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3D279FC2-C405-B1ED-C229-38C7805B4A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7956" y="2898030"/>
                  <a:ext cx="1479158" cy="1479004"/>
                </a:xfrm>
                <a:prstGeom prst="ellipse">
                  <a:avLst/>
                </a:prstGeom>
                <a:noFill/>
                <a:ln w="19050">
                  <a:solidFill>
                    <a:srgbClr val="002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D4D"/>
                    </a:solidFill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F6EF0616-7353-D64B-9330-17F68A23D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96955" y="1727150"/>
                  <a:ext cx="3821161" cy="3820765"/>
                </a:xfrm>
                <a:prstGeom prst="ellipse">
                  <a:avLst/>
                </a:prstGeom>
                <a:noFill/>
                <a:ln w="19050">
                  <a:solidFill>
                    <a:srgbClr val="006BB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A1B189DD-C82F-8BAF-4B7B-4CF4F9DCE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5111" y="2035275"/>
                  <a:ext cx="3204848" cy="3204516"/>
                </a:xfrm>
                <a:prstGeom prst="ellipse">
                  <a:avLst/>
                </a:prstGeom>
                <a:noFill/>
                <a:ln w="19050">
                  <a:solidFill>
                    <a:srgbClr val="0057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3333"/>
                    </a:solidFill>
                  </a:endParaRP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AEBA56C-4632-78E0-C8EB-B97E9908ACC2}"/>
                  </a:ext>
                </a:extLst>
              </p:cNvPr>
              <p:cNvGrpSpPr/>
              <p:nvPr/>
            </p:nvGrpSpPr>
            <p:grpSpPr>
              <a:xfrm>
                <a:off x="2985810" y="2345105"/>
                <a:ext cx="2238039" cy="1235301"/>
                <a:chOff x="2985810" y="2345105"/>
                <a:chExt cx="2238039" cy="12353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686BED2A-4806-FB16-20E0-690794A382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1F3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4" name="TextBox 343">
                      <a:extLst>
                        <a:ext uri="{FF2B5EF4-FFF2-40B4-BE49-F238E27FC236}">
                          <a16:creationId xmlns:a16="http://schemas.microsoft.com/office/drawing/2014/main" id="{E0E1111B-4830-9125-070D-0FBC74555C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8392" r="-769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449A459E-30E7-4653-375F-92FDA70CC4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44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447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5" name="TextBox 344">
                      <a:extLst>
                        <a:ext uri="{FF2B5EF4-FFF2-40B4-BE49-F238E27FC236}">
                          <a16:creationId xmlns:a16="http://schemas.microsoft.com/office/drawing/2014/main" id="{0C46DE6B-A982-6BE2-B977-0D462AC477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E8644C9C-01E8-3629-FF0A-599A5EB5AA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579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579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6" name="TextBox 345">
                      <a:extLst>
                        <a:ext uri="{FF2B5EF4-FFF2-40B4-BE49-F238E27FC236}">
                          <a16:creationId xmlns:a16="http://schemas.microsoft.com/office/drawing/2014/main" id="{C23917A6-46D5-4EA1-309A-38A820C3108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30769" r="-3076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DE3A412-AD7F-192A-D50C-77084B80F1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6BB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6BB7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7" name="TextBox 346">
                      <a:extLst>
                        <a:ext uri="{FF2B5EF4-FFF2-40B4-BE49-F238E27FC236}">
                          <a16:creationId xmlns:a16="http://schemas.microsoft.com/office/drawing/2014/main" id="{92BB0709-C94A-E261-E2CF-6FBE04ABE5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0CAFBAC-1001-72D6-F65F-7A3B2452C253}"/>
              </a:ext>
            </a:extLst>
          </p:cNvPr>
          <p:cNvGrpSpPr/>
          <p:nvPr/>
        </p:nvGrpSpPr>
        <p:grpSpPr>
          <a:xfrm>
            <a:off x="667470" y="804296"/>
            <a:ext cx="4783257" cy="4770688"/>
            <a:chOff x="667470" y="804296"/>
            <a:chExt cx="4783257" cy="4770688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22C5753-FFA1-995C-6D4A-E8CC1C0EE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5091" y="2225705"/>
              <a:ext cx="0" cy="2269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4D445EC-5094-AF55-1EEC-6D9ACCB5157E}"/>
                </a:ext>
              </a:extLst>
            </p:cNvPr>
            <p:cNvCxnSpPr>
              <a:cxnSpLocks/>
            </p:cNvCxnSpPr>
            <p:nvPr/>
          </p:nvCxnSpPr>
          <p:spPr>
            <a:xfrm>
              <a:off x="3779209" y="3170074"/>
              <a:ext cx="225983" cy="414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183B1E5-8EE5-64E3-1350-61B1F8AC1A9E}"/>
                </a:ext>
              </a:extLst>
            </p:cNvPr>
            <p:cNvCxnSpPr>
              <a:cxnSpLocks/>
            </p:cNvCxnSpPr>
            <p:nvPr/>
          </p:nvCxnSpPr>
          <p:spPr>
            <a:xfrm>
              <a:off x="3055091" y="3915067"/>
              <a:ext cx="0" cy="2269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53C4BBE-2910-F285-B62D-F19E8191C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9355" y="3174368"/>
              <a:ext cx="23125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4D1C297-1D1C-F215-F33C-1DFDA31F7DA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580804" y="3687806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55BE163-4C53-9845-3773-DF2B34B119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2772" y="3672790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E002158-29F3-5E1C-D4BA-EF0F6D072B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7112" y="2518116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5194EC3-998D-A0EB-B518-4DBD2573D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471" y="2514641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E4D5E87-3033-F012-4519-96E32B80B9D3}"/>
                </a:ext>
              </a:extLst>
            </p:cNvPr>
            <p:cNvCxnSpPr>
              <a:cxnSpLocks/>
            </p:cNvCxnSpPr>
            <p:nvPr/>
          </p:nvCxnSpPr>
          <p:spPr>
            <a:xfrm>
              <a:off x="4643455" y="3174308"/>
              <a:ext cx="497163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56F97B0-2438-57FB-8446-5A10DC28A43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52930" y="3173567"/>
              <a:ext cx="508461" cy="21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121850F-820A-452A-6F37-3D55312452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449" y="4318391"/>
              <a:ext cx="375561" cy="36153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051A2A0-F6F7-4849-889A-6540D7854B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1592716" y="1687506"/>
              <a:ext cx="336003" cy="36578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F31DBFA-5E44-2E28-DF72-C2411A3844D2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171234" y="1684541"/>
              <a:ext cx="337337" cy="36153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62AC2A8-3A9F-45B6-4AE3-37F2E1E2FA82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3631808" y="1746507"/>
              <a:ext cx="0" cy="34048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3B50EC1-CDDA-2D2C-C84C-8856FFC37B9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51705" y="3717810"/>
              <a:ext cx="316144" cy="13236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41A0529-7CDE-4683-C496-3A3A494C91B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413921" y="4294325"/>
              <a:ext cx="125281" cy="31004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57BD4E0-E248-1283-D964-9931970B8FDC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H="1">
              <a:off x="1587721" y="2663811"/>
              <a:ext cx="338974" cy="14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E4F64A99-6641-A9B2-22F2-619F5CEFD10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604965" y="4274025"/>
              <a:ext cx="131117" cy="30886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51B97B6-AAAB-4B34-E864-4074389564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1621605" y="3679447"/>
              <a:ext cx="308893" cy="13110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2DA3596-CB10-FD09-0F3F-BDA7B362BEB1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2447976" y="1743518"/>
              <a:ext cx="131190" cy="30868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24470B4-2CC2-577B-19A3-1BD772117D0F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4231178" y="2566164"/>
              <a:ext cx="237283" cy="23725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1CEA1CE-3671-60FC-FC99-E6D26F7E741F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3054508" y="1079520"/>
              <a:ext cx="0" cy="510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56D7DEE-175E-AD71-9B54-51F9188712D4}"/>
                </a:ext>
              </a:extLst>
            </p:cNvPr>
            <p:cNvCxnSpPr>
              <a:cxnSpLocks/>
            </p:cNvCxnSpPr>
            <p:nvPr/>
          </p:nvCxnSpPr>
          <p:spPr>
            <a:xfrm>
              <a:off x="4177967" y="4311320"/>
              <a:ext cx="338974" cy="36153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007A4437-A231-310A-47E4-D7C595E47EEF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3932141" y="810945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34FF48F2-50F2-C86E-DA02-E64CCC4F0162}"/>
                </a:ext>
              </a:extLst>
            </p:cNvPr>
            <p:cNvCxnSpPr>
              <a:cxnSpLocks noChangeAspect="1"/>
            </p:cNvCxnSpPr>
            <p:nvPr/>
          </p:nvCxnSpPr>
          <p:spPr>
            <a:xfrm rot="4020000" flipV="1">
              <a:off x="5124156" y="204395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7F78BC3-FC7E-BB6A-A928-E11C920FC07C}"/>
                </a:ext>
              </a:extLst>
            </p:cNvPr>
            <p:cNvCxnSpPr>
              <a:cxnSpLocks noChangeAspect="1"/>
            </p:cNvCxnSpPr>
            <p:nvPr/>
          </p:nvCxnSpPr>
          <p:spPr>
            <a:xfrm rot="6720000" flipV="1">
              <a:off x="5075576" y="378894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6A10583-1C4F-7271-60DB-BFE6ED410E7D}"/>
                </a:ext>
              </a:extLst>
            </p:cNvPr>
            <p:cNvCxnSpPr>
              <a:cxnSpLocks noChangeAspect="1"/>
            </p:cNvCxnSpPr>
            <p:nvPr/>
          </p:nvCxnSpPr>
          <p:spPr>
            <a:xfrm rot="9420000" flipV="1">
              <a:off x="4028388" y="4861335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6C2E8CF-9F41-95EF-538A-B526FDE0FF19}"/>
                </a:ext>
              </a:extLst>
            </p:cNvPr>
            <p:cNvCxnSpPr>
              <a:cxnSpLocks noChangeAspect="1"/>
            </p:cNvCxnSpPr>
            <p:nvPr/>
          </p:nvCxnSpPr>
          <p:spPr>
            <a:xfrm rot="12120000" flipV="1">
              <a:off x="2214185" y="4921908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5F979D7F-972F-E90D-FC90-288CCC7299BB}"/>
                </a:ext>
              </a:extLst>
            </p:cNvPr>
            <p:cNvCxnSpPr>
              <a:cxnSpLocks noChangeAspect="1"/>
            </p:cNvCxnSpPr>
            <p:nvPr/>
          </p:nvCxnSpPr>
          <p:spPr>
            <a:xfrm rot="14820000" flipV="1">
              <a:off x="1010758" y="3749219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586E6E2-21DF-D69B-35E4-4E77424F4CC1}"/>
                </a:ext>
              </a:extLst>
            </p:cNvPr>
            <p:cNvCxnSpPr>
              <a:cxnSpLocks noChangeAspect="1"/>
            </p:cNvCxnSpPr>
            <p:nvPr/>
          </p:nvCxnSpPr>
          <p:spPr>
            <a:xfrm rot="17520000" flipV="1">
              <a:off x="994042" y="200403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4E564794-F04D-E301-4438-DDA85E9407DD}"/>
                </a:ext>
              </a:extLst>
            </p:cNvPr>
            <p:cNvCxnSpPr>
              <a:cxnSpLocks noChangeAspect="1"/>
            </p:cNvCxnSpPr>
            <p:nvPr/>
          </p:nvCxnSpPr>
          <p:spPr>
            <a:xfrm rot="20220000" flipV="1">
              <a:off x="2185360" y="804296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F3E427E-070C-A352-C14C-806905B77C12}"/>
                </a:ext>
              </a:extLst>
            </p:cNvPr>
            <p:cNvCxnSpPr>
              <a:cxnSpLocks noChangeAspect="1"/>
            </p:cNvCxnSpPr>
            <p:nvPr/>
          </p:nvCxnSpPr>
          <p:spPr>
            <a:xfrm rot="10800000" flipV="1">
              <a:off x="3054640" y="4778637"/>
              <a:ext cx="0" cy="510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F2DC734-7370-64DA-5683-E8766C469908}"/>
                  </a:ext>
                </a:extLst>
              </p:cNvPr>
              <p:cNvSpPr txBox="1"/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F2DC734-7370-64DA-5683-E8766C469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ECF65EC-B093-2AB9-5541-B07AECFE79AD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ECF65EC-B093-2AB9-5541-B07AECFE7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3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BF606D7-3EAF-EE6C-BE46-D4D8B9744B89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811A37-49F9-8B13-09D7-8E773B477FCA}"/>
                </a:ext>
              </a:extLst>
            </p:cNvPr>
            <p:cNvGrpSpPr/>
            <p:nvPr/>
          </p:nvGrpSpPr>
          <p:grpSpPr>
            <a:xfrm>
              <a:off x="306878" y="401810"/>
              <a:ext cx="5488029" cy="5514878"/>
              <a:chOff x="306878" y="401810"/>
              <a:chExt cx="5488029" cy="551487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606D516-63FE-6276-10F0-DC8707A968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878" y="430288"/>
                <a:ext cx="5486400" cy="5486400"/>
              </a:xfrm>
              <a:prstGeom prst="rect">
                <a:avLst/>
              </a:prstGeom>
              <a:gradFill flip="none" rotWithShape="1">
                <a:gsLst>
                  <a:gs pos="9000">
                    <a:schemeClr val="bg1"/>
                  </a:gs>
                  <a:gs pos="100000">
                    <a:srgbClr val="0070C0"/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4EC0133B-3DC5-2809-61D1-BDF98DF392BD}"/>
                  </a:ext>
                </a:extLst>
              </p:cNvPr>
              <p:cNvGrpSpPr/>
              <p:nvPr/>
            </p:nvGrpSpPr>
            <p:grpSpPr>
              <a:xfrm>
                <a:off x="308507" y="401810"/>
                <a:ext cx="5486400" cy="5514878"/>
                <a:chOff x="565964" y="854578"/>
                <a:chExt cx="5486400" cy="5514878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7259A55B-86CD-79C7-AA2E-EA7927F6B4FF}"/>
                    </a:ext>
                  </a:extLst>
                </p:cNvPr>
                <p:cNvGrpSpPr/>
                <p:nvPr/>
              </p:nvGrpSpPr>
              <p:grpSpPr>
                <a:xfrm>
                  <a:off x="565964" y="854578"/>
                  <a:ext cx="5486400" cy="5514878"/>
                  <a:chOff x="565964" y="854578"/>
                  <a:chExt cx="5486400" cy="551487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54" name="Group 353">
                    <a:extLst>
                      <a:ext uri="{FF2B5EF4-FFF2-40B4-BE49-F238E27FC236}">
                        <a16:creationId xmlns:a16="http://schemas.microsoft.com/office/drawing/2014/main" id="{5EFEFE78-7B1D-FFF5-A413-6EF31D8BF03F}"/>
                      </a:ext>
                    </a:extLst>
                  </p:cNvPr>
                  <p:cNvGrpSpPr/>
                  <p:nvPr/>
                </p:nvGrpSpPr>
                <p:grpSpPr>
                  <a:xfrm>
                    <a:off x="565964" y="883621"/>
                    <a:ext cx="5486400" cy="5485835"/>
                    <a:chOff x="3878442" y="1338439"/>
                    <a:chExt cx="3840480" cy="3840480"/>
                  </a:xfrm>
                </p:grpSpPr>
                <p:cxnSp>
                  <p:nvCxnSpPr>
                    <p:cNvPr id="355" name="Straight Connector 354">
                      <a:extLst>
                        <a:ext uri="{FF2B5EF4-FFF2-40B4-BE49-F238E27FC236}">
                          <a16:creationId xmlns:a16="http://schemas.microsoft.com/office/drawing/2014/main" id="{F5D98985-A4F9-27F1-C4DD-C87C893806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Straight Connector 355">
                      <a:extLst>
                        <a:ext uri="{FF2B5EF4-FFF2-40B4-BE49-F238E27FC236}">
                          <a16:creationId xmlns:a16="http://schemas.microsoft.com/office/drawing/2014/main" id="{EC0CD237-07AF-4F86-9D30-07F9F8DB14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B3FE1C74-C107-840B-87E3-4EEF9A3F3EC2}"/>
                    </a:ext>
                  </a:extLst>
                </p:cNvPr>
                <p:cNvGrpSpPr/>
                <p:nvPr/>
              </p:nvGrpSpPr>
              <p:grpSpPr>
                <a:xfrm>
                  <a:off x="1396955" y="1727150"/>
                  <a:ext cx="3821161" cy="3820765"/>
                  <a:chOff x="1396955" y="1727150"/>
                  <a:chExt cx="3821161" cy="3820765"/>
                </a:xfrm>
              </p:grpSpPr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F27E7692-7ADB-AD8A-9CC8-8DC709FD66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4903" y="2405028"/>
                    <a:ext cx="2465264" cy="2465008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447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4475"/>
                      </a:solidFill>
                    </a:endParaRPr>
                  </a:p>
                </p:txBody>
              </p:sp>
              <p:sp>
                <p:nvSpPr>
                  <p:cNvPr id="349" name="Oval 348">
                    <a:extLst>
                      <a:ext uri="{FF2B5EF4-FFF2-40B4-BE49-F238E27FC236}">
                        <a16:creationId xmlns:a16="http://schemas.microsoft.com/office/drawing/2014/main" id="{95AE4DC0-DB33-9494-FF9C-470E10F4F6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67956" y="2898030"/>
                    <a:ext cx="1479158" cy="1479004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2D4D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2D4D"/>
                      </a:solidFill>
                    </a:endParaRPr>
                  </a:p>
                </p:txBody>
              </p:sp>
              <p:sp>
                <p:nvSpPr>
                  <p:cNvPr id="350" name="Oval 349">
                    <a:extLst>
                      <a:ext uri="{FF2B5EF4-FFF2-40B4-BE49-F238E27FC236}">
                        <a16:creationId xmlns:a16="http://schemas.microsoft.com/office/drawing/2014/main" id="{A02526D7-C086-EFF1-E3B5-5F0E7577B5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96955" y="1727150"/>
                    <a:ext cx="3821161" cy="3820765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6BB7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1" name="Oval 350">
                    <a:extLst>
                      <a:ext uri="{FF2B5EF4-FFF2-40B4-BE49-F238E27FC236}">
                        <a16:creationId xmlns:a16="http://schemas.microsoft.com/office/drawing/2014/main" id="{DEC5EF61-6B59-0BC6-BAD5-53EE03BD3F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05111" y="2035275"/>
                    <a:ext cx="3204848" cy="3204516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579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3333"/>
                      </a:solidFill>
                    </a:endParaRPr>
                  </a:p>
                </p:txBody>
              </p:sp>
            </p:grpSp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B199A688-B815-D8E8-0CEB-63823B4E6790}"/>
                    </a:ext>
                  </a:extLst>
                </p:cNvPr>
                <p:cNvGrpSpPr/>
                <p:nvPr/>
              </p:nvGrpSpPr>
              <p:grpSpPr>
                <a:xfrm>
                  <a:off x="2985810" y="2345105"/>
                  <a:ext cx="2238039" cy="1235301"/>
                  <a:chOff x="2985810" y="2345105"/>
                  <a:chExt cx="2238039" cy="123530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1F3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8392" r="-7692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44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447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579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579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30769" r="-30769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6BB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6BB7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FDDDCB4-0C67-0C02-4E0C-7CCBF4E619FB}"/>
                </a:ext>
              </a:extLst>
            </p:cNvPr>
            <p:cNvGrpSpPr/>
            <p:nvPr/>
          </p:nvGrpSpPr>
          <p:grpSpPr>
            <a:xfrm>
              <a:off x="1177839" y="1302957"/>
              <a:ext cx="3775999" cy="3714006"/>
              <a:chOff x="1177839" y="1302957"/>
              <a:chExt cx="3775999" cy="371400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020DEAD-2DFC-05CD-A5E6-C819E672ED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EECDB29-B9C1-4771-880B-D4174210B7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A4A19F5-628D-7E80-5787-C85B57378D8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D350EEE-0E88-C5BF-1755-2F2DC023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9341B9D-ADFA-3A61-DF65-49FCA705B2B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927B2BD-7D67-9037-5A59-29816BD6D37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96FEF60-4EE6-74C6-B9DB-21C518AD07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794B4E5-C128-5B30-43CB-6AF489416B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9426F64-3431-6EA9-3D86-86024BD5279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01C6F0F-6EBE-B786-A09B-9B3D78ED09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7301169-77CE-478F-D6BA-64B57E18A4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6CE3228-938A-DC75-9CAC-063D1EF857E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8BB0C91-6847-7BF5-EC29-6E888FA22FB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1CE239E-3D30-C668-462E-2FB89325D9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176D15F-FDC7-BF91-FF42-2071D488545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4"/>
                <a:ext cx="316144" cy="132368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8DB3962-A9D2-8592-947D-15FF8AA4E8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0C0AECE-7B92-7954-FFCD-417125C012A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E4DF482A-9940-CC88-E173-1816BF78272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1417F9-4401-464A-4FA0-25CEB56BD8A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F8D515C-591A-D8FB-F93C-65A9881F5A4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0903705A-54D0-ED94-C296-39405AF65BD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8FB756C8-9BFE-6A97-FC8C-C548FB1283B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>
                <a:extLst>
                  <a:ext uri="{FF2B5EF4-FFF2-40B4-BE49-F238E27FC236}">
                    <a16:creationId xmlns:a16="http://schemas.microsoft.com/office/drawing/2014/main" id="{FFCDD05C-AE7C-C149-D3FD-C79469F4D5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2C87DEE7-312E-506D-2C3B-E4511E5948F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D1BA4D78-5045-2937-27A0-DF54789A7CA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>
                <a:extLst>
                  <a:ext uri="{FF2B5EF4-FFF2-40B4-BE49-F238E27FC236}">
                    <a16:creationId xmlns:a16="http://schemas.microsoft.com/office/drawing/2014/main" id="{04F12FE6-0D62-1505-A8DA-4FF45470871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17542F9D-184C-055B-C174-499F5BD44D5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1B4D727F-AFC8-A902-9D57-7F2D97CD944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3F902DFD-8B77-CCAF-4FF5-964CA253B77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52F21FA2-EF36-119A-EA77-37E2F0538BA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BE0567BC-1FD3-FFB4-650D-658092AD6DB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209C0D98-EC6C-FC63-46D9-051DC2A90B4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i="1">
                            <a:latin typeface="Cambria Math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/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/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5400">
                              <a:latin typeface="Wingdings 3" panose="05040102010807070707" pitchFamily="18" charset="2"/>
                            </a:rPr>
                            <m:t>P</m:t>
                          </m:r>
                        </m:e>
                        <m:sub/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5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/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598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764C98-0EA1-3A95-4786-32F7A4F2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5DB6B-D14B-4082-482D-34C57347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3FF221-42E7-F4AF-BD08-365A7530CAEC}"/>
              </a:ext>
            </a:extLst>
          </p:cNvPr>
          <p:cNvGrpSpPr/>
          <p:nvPr/>
        </p:nvGrpSpPr>
        <p:grpSpPr>
          <a:xfrm>
            <a:off x="518935" y="-186913"/>
            <a:ext cx="10680444" cy="7315200"/>
            <a:chOff x="518935" y="-186913"/>
            <a:chExt cx="10680444" cy="73152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AE6DF8-14D8-0F96-195C-117BF931F3C1}"/>
                </a:ext>
              </a:extLst>
            </p:cNvPr>
            <p:cNvSpPr txBox="1"/>
            <p:nvPr/>
          </p:nvSpPr>
          <p:spPr>
            <a:xfrm>
              <a:off x="518935" y="21193"/>
              <a:ext cx="44487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Multiple Degrees of Freedom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428ED34-8CBA-23D9-2EFD-52E37AD57AAF}"/>
                </a:ext>
              </a:extLst>
            </p:cNvPr>
            <p:cNvSpPr txBox="1"/>
            <p:nvPr/>
          </p:nvSpPr>
          <p:spPr>
            <a:xfrm>
              <a:off x="7116082" y="21193"/>
              <a:ext cx="40832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Single Degree of Freedom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83071F0-5EB1-512A-5677-C7F8A219F1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-186913"/>
              <a:ext cx="0" cy="7315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32E727-61C3-B553-60E9-F35ECAE122E4}"/>
                  </a:ext>
                </a:extLst>
              </p:cNvPr>
              <p:cNvSpPr txBox="1"/>
              <p:nvPr/>
            </p:nvSpPr>
            <p:spPr>
              <a:xfrm>
                <a:off x="8072870" y="1762009"/>
                <a:ext cx="1764136" cy="57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32E727-61C3-B553-60E9-F35ECAE12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2870" y="1762009"/>
                <a:ext cx="1764136" cy="578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/>
              <p:nvPr/>
            </p:nvSpPr>
            <p:spPr>
              <a:xfrm>
                <a:off x="8534008" y="794067"/>
                <a:ext cx="3407984" cy="859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𝑞𝑞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𝑞𝑝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008" y="794067"/>
                <a:ext cx="3407984" cy="8594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/>
              <p:nvPr/>
            </p:nvSpPr>
            <p:spPr>
              <a:xfrm>
                <a:off x="6598520" y="2377240"/>
                <a:ext cx="5305940" cy="1051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520" y="2377240"/>
                <a:ext cx="5305940" cy="10511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/>
              <p:nvPr/>
            </p:nvSpPr>
            <p:spPr>
              <a:xfrm>
                <a:off x="6105001" y="766391"/>
                <a:ext cx="2299284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001" y="766391"/>
                <a:ext cx="2299284" cy="8592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/>
              <p:nvPr/>
            </p:nvSpPr>
            <p:spPr>
              <a:xfrm>
                <a:off x="7360943" y="3684847"/>
                <a:ext cx="3187989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943" y="3684847"/>
                <a:ext cx="3187989" cy="5309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E8E0485-C95E-32DF-BC65-60DCC7597040}"/>
              </a:ext>
            </a:extLst>
          </p:cNvPr>
          <p:cNvSpPr txBox="1"/>
          <p:nvPr/>
        </p:nvSpPr>
        <p:spPr>
          <a:xfrm>
            <a:off x="6454179" y="5583315"/>
            <a:ext cx="189026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(HM-G)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/>
              <p:nvPr/>
            </p:nvSpPr>
            <p:spPr>
              <a:xfrm>
                <a:off x="6245574" y="4319777"/>
                <a:ext cx="2344616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574" y="4319777"/>
                <a:ext cx="2344616" cy="5564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/>
              <p:nvPr/>
            </p:nvSpPr>
            <p:spPr>
              <a:xfrm>
                <a:off x="6240829" y="5003100"/>
                <a:ext cx="2349361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829" y="5003100"/>
                <a:ext cx="2349361" cy="5564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/>
              <p:nvPr/>
            </p:nvSpPr>
            <p:spPr>
              <a:xfrm>
                <a:off x="2151860" y="1597890"/>
                <a:ext cx="1764136" cy="57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860" y="1597890"/>
                <a:ext cx="1764136" cy="5783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/>
              <p:nvPr/>
            </p:nvSpPr>
            <p:spPr>
              <a:xfrm>
                <a:off x="2714334" y="544413"/>
                <a:ext cx="3321679" cy="914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334" y="544413"/>
                <a:ext cx="3321679" cy="9142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/>
              <p:nvPr/>
            </p:nvSpPr>
            <p:spPr>
              <a:xfrm>
                <a:off x="72829" y="2372558"/>
                <a:ext cx="5829416" cy="1060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9" y="2372558"/>
                <a:ext cx="5829416" cy="106054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/>
              <p:nvPr/>
            </p:nvSpPr>
            <p:spPr>
              <a:xfrm>
                <a:off x="72829" y="635403"/>
                <a:ext cx="2697918" cy="7496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9" y="635403"/>
                <a:ext cx="2697918" cy="74962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/>
              <p:nvPr/>
            </p:nvSpPr>
            <p:spPr>
              <a:xfrm>
                <a:off x="1393543" y="3873892"/>
                <a:ext cx="3187989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543" y="3873892"/>
                <a:ext cx="3187989" cy="5309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/>
              <p:nvPr/>
            </p:nvSpPr>
            <p:spPr>
              <a:xfrm>
                <a:off x="-9810" y="4570425"/>
                <a:ext cx="2724144" cy="70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810" y="4570425"/>
                <a:ext cx="2724144" cy="70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/>
              <p:nvPr/>
            </p:nvSpPr>
            <p:spPr>
              <a:xfrm>
                <a:off x="2918861" y="4693566"/>
                <a:ext cx="2745175" cy="6079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861" y="4693566"/>
                <a:ext cx="2745175" cy="60792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CA6B8D3-28AC-2FE9-5D8B-79B2602AB7E0}"/>
              </a:ext>
            </a:extLst>
          </p:cNvPr>
          <p:cNvSpPr txBox="1"/>
          <p:nvPr/>
        </p:nvSpPr>
        <p:spPr>
          <a:xfrm>
            <a:off x="1777356" y="5597205"/>
            <a:ext cx="193194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(SF-ND)</a:t>
            </a:r>
          </a:p>
        </p:txBody>
      </p:sp>
    </p:spTree>
    <p:extLst>
      <p:ext uri="{BB962C8B-B14F-4D97-AF65-F5344CB8AC3E}">
        <p14:creationId xmlns:p14="http://schemas.microsoft.com/office/powerpoint/2010/main" val="240352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1065612" y="193043"/>
                <a:ext cx="1024774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preforms a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2800" dirty="0"/>
                  <a:t> degree rotation within each degree of freedom, </a:t>
                </a:r>
              </a:p>
              <a:p>
                <a:pPr algn="ctr"/>
                <a:r>
                  <a:rPr lang="en-US" sz="2800" dirty="0"/>
                  <a:t>switching components between position and momentum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12" y="193043"/>
                <a:ext cx="10247741" cy="954107"/>
              </a:xfrm>
              <a:prstGeom prst="rect">
                <a:avLst/>
              </a:prstGeom>
              <a:blipFill>
                <a:blip r:embed="rId2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/>
              <p:nvPr/>
            </p:nvSpPr>
            <p:spPr>
              <a:xfrm>
                <a:off x="1984434" y="1283091"/>
                <a:ext cx="8206349" cy="605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Given: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434" y="1283091"/>
                <a:ext cx="8206349" cy="605871"/>
              </a:xfrm>
              <a:prstGeom prst="rect">
                <a:avLst/>
              </a:prstGeom>
              <a:blipFill>
                <a:blip r:embed="rId3"/>
                <a:stretch>
                  <a:fillRect l="-1114" b="-2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/>
              <p:nvPr/>
            </p:nvSpPr>
            <p:spPr>
              <a:xfrm>
                <a:off x="0" y="3008380"/>
                <a:ext cx="1239191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Insight: the displacement field is still equal to the gradient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800" dirty="0"/>
                  <a:t> rotated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2800" dirty="0"/>
                  <a:t> degrees, </a:t>
                </a:r>
              </a:p>
              <a:p>
                <a:pPr algn="ctr"/>
                <a:r>
                  <a:rPr lang="en-US" sz="2800" dirty="0"/>
                  <a:t>except there are now multiple ways to preform this rotation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08380"/>
                <a:ext cx="12391918" cy="954107"/>
              </a:xfrm>
              <a:prstGeom prst="rect">
                <a:avLst/>
              </a:prstGeom>
              <a:blipFill>
                <a:blip r:embed="rId4"/>
                <a:stretch>
                  <a:fillRect l="-492" t="-6410" r="-541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/>
              <p:nvPr/>
            </p:nvSpPr>
            <p:spPr>
              <a:xfrm>
                <a:off x="296370" y="4294511"/>
                <a:ext cx="92509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It is only the rotation defined by</a:t>
                </a:r>
                <a: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that works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0" y="4294511"/>
                <a:ext cx="9250930" cy="646331"/>
              </a:xfrm>
              <a:prstGeom prst="rect">
                <a:avLst/>
              </a:prstGeom>
              <a:blipFill>
                <a:blip r:embed="rId5"/>
                <a:stretch>
                  <a:fillRect l="-1582" t="-14019" r="-1516" b="-3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97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84766</TotalTime>
  <Words>2915</Words>
  <Application>Microsoft Office PowerPoint</Application>
  <PresentationFormat>Widescreen</PresentationFormat>
  <Paragraphs>491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Bradley Hand ITC</vt:lpstr>
      <vt:lpstr>Calibri</vt:lpstr>
      <vt:lpstr>Calibri Light</vt:lpstr>
      <vt:lpstr>Cambria Math</vt:lpstr>
      <vt:lpstr>Wingdings 3</vt:lpstr>
      <vt:lpstr>Office Theme</vt:lpstr>
      <vt:lpstr>Multiple degrees of Freedom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Phillip Kaufman</cp:lastModifiedBy>
  <cp:revision>210</cp:revision>
  <dcterms:created xsi:type="dcterms:W3CDTF">2021-04-07T15:17:47Z</dcterms:created>
  <dcterms:modified xsi:type="dcterms:W3CDTF">2024-06-13T18:52:40Z</dcterms:modified>
</cp:coreProperties>
</file>