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37"/>
  </p:notesMasterIdLst>
  <p:sldIdLst>
    <p:sldId id="256" r:id="rId6"/>
    <p:sldId id="275" r:id="rId7"/>
    <p:sldId id="257" r:id="rId8"/>
    <p:sldId id="276" r:id="rId9"/>
    <p:sldId id="258" r:id="rId10"/>
    <p:sldId id="259" r:id="rId11"/>
    <p:sldId id="286" r:id="rId12"/>
    <p:sldId id="260" r:id="rId13"/>
    <p:sldId id="261" r:id="rId14"/>
    <p:sldId id="262" r:id="rId15"/>
    <p:sldId id="287" r:id="rId16"/>
    <p:sldId id="288" r:id="rId17"/>
    <p:sldId id="278" r:id="rId18"/>
    <p:sldId id="264" r:id="rId19"/>
    <p:sldId id="263" r:id="rId20"/>
    <p:sldId id="265" r:id="rId21"/>
    <p:sldId id="268" r:id="rId22"/>
    <p:sldId id="289" r:id="rId23"/>
    <p:sldId id="269" r:id="rId24"/>
    <p:sldId id="280" r:id="rId25"/>
    <p:sldId id="281" r:id="rId26"/>
    <p:sldId id="279" r:id="rId27"/>
    <p:sldId id="272" r:id="rId28"/>
    <p:sldId id="273" r:id="rId29"/>
    <p:sldId id="282" r:id="rId30"/>
    <p:sldId id="283" r:id="rId31"/>
    <p:sldId id="274" r:id="rId32"/>
    <p:sldId id="284" r:id="rId33"/>
    <p:sldId id="285" r:id="rId34"/>
    <p:sldId id="270"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ADB1D5-89FE-4745-9AEB-D4A12EA6CD00}">
          <p14:sldIdLst>
            <p14:sldId id="256"/>
            <p14:sldId id="275"/>
            <p14:sldId id="257"/>
            <p14:sldId id="276"/>
            <p14:sldId id="258"/>
            <p14:sldId id="259"/>
            <p14:sldId id="286"/>
          </p14:sldIdLst>
        </p14:section>
        <p14:section name="Untitled Section" id="{3CC6DD3A-C6FD-40BB-8007-7EADDEF8A58C}">
          <p14:sldIdLst/>
        </p14:section>
        <p14:section name="Untitled Section" id="{13841809-7E7A-4337-A5DD-B78193BDBAB8}">
          <p14:sldIdLst>
            <p14:sldId id="260"/>
            <p14:sldId id="261"/>
          </p14:sldIdLst>
        </p14:section>
        <p14:section name="Untitled Section" id="{C1381B30-DDC7-4852-959D-16D46AA268A5}">
          <p14:sldIdLst>
            <p14:sldId id="262"/>
            <p14:sldId id="287"/>
            <p14:sldId id="288"/>
            <p14:sldId id="278"/>
            <p14:sldId id="264"/>
            <p14:sldId id="263"/>
            <p14:sldId id="265"/>
            <p14:sldId id="268"/>
            <p14:sldId id="289"/>
            <p14:sldId id="269"/>
            <p14:sldId id="280"/>
            <p14:sldId id="281"/>
            <p14:sldId id="279"/>
            <p14:sldId id="272"/>
            <p14:sldId id="273"/>
            <p14:sldId id="282"/>
            <p14:sldId id="283"/>
            <p14:sldId id="274"/>
            <p14:sldId id="284"/>
            <p14:sldId id="285"/>
            <p14:sldId id="270"/>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B6"/>
    <a:srgbClr val="3BFFE8"/>
    <a:srgbClr val="FF0066"/>
    <a:srgbClr val="4472C4"/>
    <a:srgbClr val="93ADDD"/>
    <a:srgbClr val="799AD5"/>
    <a:srgbClr val="6188CD"/>
    <a:srgbClr val="7698D4"/>
    <a:srgbClr val="8B2FA1"/>
    <a:srgbClr val="7F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1287" autoAdjust="0"/>
  </p:normalViewPr>
  <p:slideViewPr>
    <p:cSldViewPr snapToGrid="0">
      <p:cViewPr varScale="1">
        <p:scale>
          <a:sx n="54" d="100"/>
          <a:sy n="54" d="100"/>
        </p:scale>
        <p:origin x="10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4T18:47:15.653"/>
    </inkml:context>
    <inkml:brush xml:id="br0">
      <inkml:brushProperty name="width" value="0.035" units="cm"/>
      <inkml:brushProperty name="height" value="0.035" units="cm"/>
    </inkml:brush>
  </inkml:definitions>
  <inkml:trace contextRef="#ctx0" brushRef="#br0">0 1 8792,'0'0'0,"42"27"-912,-3-3 912,-4-3-712,-15-7 712,2 1-4896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8C-0E46-43B6-ADF5-250E3F700CC5}"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8B3AC-E4EF-4EE0-A1E0-047805DC62C4}" type="slidenum">
              <a:rPr lang="en-US" smtClean="0"/>
              <a:t>‹#›</a:t>
            </a:fld>
            <a:endParaRPr lang="en-US"/>
          </a:p>
        </p:txBody>
      </p:sp>
    </p:spTree>
    <p:extLst>
      <p:ext uri="{BB962C8B-B14F-4D97-AF65-F5344CB8AC3E}">
        <p14:creationId xmlns:p14="http://schemas.microsoft.com/office/powerpoint/2010/main" val="352765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write here?</a:t>
            </a:r>
          </a:p>
        </p:txBody>
      </p:sp>
      <p:sp>
        <p:nvSpPr>
          <p:cNvPr id="4" name="Slide Number Placeholder 3"/>
          <p:cNvSpPr>
            <a:spLocks noGrp="1"/>
          </p:cNvSpPr>
          <p:nvPr>
            <p:ph type="sldNum" sz="quarter" idx="5"/>
          </p:nvPr>
        </p:nvSpPr>
        <p:spPr/>
        <p:txBody>
          <a:bodyPr/>
          <a:lstStyle/>
          <a:p>
            <a:fld id="{4C38B3AC-E4EF-4EE0-A1E0-047805DC62C4}" type="slidenum">
              <a:rPr lang="en-US" smtClean="0"/>
              <a:t>2</a:t>
            </a:fld>
            <a:endParaRPr lang="en-US"/>
          </a:p>
        </p:txBody>
      </p:sp>
    </p:spTree>
    <p:extLst>
      <p:ext uri="{BB962C8B-B14F-4D97-AF65-F5344CB8AC3E}">
        <p14:creationId xmlns:p14="http://schemas.microsoft.com/office/powerpoint/2010/main" val="706099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11</a:t>
            </a:fld>
            <a:endParaRPr lang="en-US"/>
          </a:p>
        </p:txBody>
      </p:sp>
    </p:spTree>
    <p:extLst>
      <p:ext uri="{BB962C8B-B14F-4D97-AF65-F5344CB8AC3E}">
        <p14:creationId xmlns:p14="http://schemas.microsoft.com/office/powerpoint/2010/main" val="192904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12</a:t>
            </a:fld>
            <a:endParaRPr lang="en-US"/>
          </a:p>
        </p:txBody>
      </p:sp>
    </p:spTree>
    <p:extLst>
      <p:ext uri="{BB962C8B-B14F-4D97-AF65-F5344CB8AC3E}">
        <p14:creationId xmlns:p14="http://schemas.microsoft.com/office/powerpoint/2010/main" val="284642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13</a:t>
            </a:fld>
            <a:endParaRPr lang="en-US"/>
          </a:p>
        </p:txBody>
      </p:sp>
    </p:spTree>
    <p:extLst>
      <p:ext uri="{BB962C8B-B14F-4D97-AF65-F5344CB8AC3E}">
        <p14:creationId xmlns:p14="http://schemas.microsoft.com/office/powerpoint/2010/main" val="1160486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I think the picture below is confusing: it changes the convention. The argument should be ordered pairs, and in the table there are checkmarks. Note the definitions uses the image, so it must be after the definition of image. It’s an important thing, so it should have it’s own slide.</a:t>
            </a:r>
          </a:p>
        </p:txBody>
      </p:sp>
      <p:sp>
        <p:nvSpPr>
          <p:cNvPr id="4" name="Slide Number Placeholder 3"/>
          <p:cNvSpPr>
            <a:spLocks noGrp="1"/>
          </p:cNvSpPr>
          <p:nvPr>
            <p:ph type="sldNum" sz="quarter" idx="5"/>
          </p:nvPr>
        </p:nvSpPr>
        <p:spPr/>
        <p:txBody>
          <a:bodyPr/>
          <a:lstStyle/>
          <a:p>
            <a:fld id="{4C38B3AC-E4EF-4EE0-A1E0-047805DC62C4}" type="slidenum">
              <a:rPr lang="en-US" smtClean="0"/>
              <a:t>14</a:t>
            </a:fld>
            <a:endParaRPr lang="en-US"/>
          </a:p>
        </p:txBody>
      </p:sp>
    </p:spTree>
    <p:extLst>
      <p:ext uri="{BB962C8B-B14F-4D97-AF65-F5344CB8AC3E}">
        <p14:creationId xmlns:p14="http://schemas.microsoft.com/office/powerpoint/2010/main" val="1754324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anything else we can put in here?’</a:t>
            </a:r>
          </a:p>
          <a:p>
            <a:r>
              <a:rPr lang="en-US" dirty="0"/>
              <a:t>Power set?</a:t>
            </a:r>
          </a:p>
          <a:p>
            <a:endParaRPr lang="en-US" dirty="0"/>
          </a:p>
          <a:p>
            <a:r>
              <a:rPr lang="en-US" dirty="0"/>
              <a:t>Combine with next?</a:t>
            </a:r>
          </a:p>
        </p:txBody>
      </p:sp>
      <p:sp>
        <p:nvSpPr>
          <p:cNvPr id="4" name="Slide Number Placeholder 3"/>
          <p:cNvSpPr>
            <a:spLocks noGrp="1"/>
          </p:cNvSpPr>
          <p:nvPr>
            <p:ph type="sldNum" sz="quarter" idx="5"/>
          </p:nvPr>
        </p:nvSpPr>
        <p:spPr/>
        <p:txBody>
          <a:bodyPr/>
          <a:lstStyle/>
          <a:p>
            <a:fld id="{4C38B3AC-E4EF-4EE0-A1E0-047805DC62C4}" type="slidenum">
              <a:rPr lang="en-US" smtClean="0"/>
              <a:t>17</a:t>
            </a:fld>
            <a:endParaRPr lang="en-US"/>
          </a:p>
        </p:txBody>
      </p:sp>
    </p:spTree>
    <p:extLst>
      <p:ext uri="{BB962C8B-B14F-4D97-AF65-F5344CB8AC3E}">
        <p14:creationId xmlns:p14="http://schemas.microsoft.com/office/powerpoint/2010/main" val="930700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examples</a:t>
            </a:r>
          </a:p>
        </p:txBody>
      </p:sp>
      <p:sp>
        <p:nvSpPr>
          <p:cNvPr id="4" name="Slide Number Placeholder 3"/>
          <p:cNvSpPr>
            <a:spLocks noGrp="1"/>
          </p:cNvSpPr>
          <p:nvPr>
            <p:ph type="sldNum" sz="quarter" idx="5"/>
          </p:nvPr>
        </p:nvSpPr>
        <p:spPr/>
        <p:txBody>
          <a:bodyPr/>
          <a:lstStyle/>
          <a:p>
            <a:fld id="{4C38B3AC-E4EF-4EE0-A1E0-047805DC62C4}" type="slidenum">
              <a:rPr lang="en-US" smtClean="0"/>
              <a:t>18</a:t>
            </a:fld>
            <a:endParaRPr lang="en-US"/>
          </a:p>
        </p:txBody>
      </p:sp>
    </p:spTree>
    <p:extLst>
      <p:ext uri="{BB962C8B-B14F-4D97-AF65-F5344CB8AC3E}">
        <p14:creationId xmlns:p14="http://schemas.microsoft.com/office/powerpoint/2010/main" val="226910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20</a:t>
            </a:fld>
            <a:endParaRPr lang="en-US"/>
          </a:p>
        </p:txBody>
      </p:sp>
    </p:spTree>
    <p:extLst>
      <p:ext uri="{BB962C8B-B14F-4D97-AF65-F5344CB8AC3E}">
        <p14:creationId xmlns:p14="http://schemas.microsoft.com/office/powerpoint/2010/main" val="3375435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21</a:t>
            </a:fld>
            <a:endParaRPr lang="en-US"/>
          </a:p>
        </p:txBody>
      </p:sp>
    </p:spTree>
    <p:extLst>
      <p:ext uri="{BB962C8B-B14F-4D97-AF65-F5344CB8AC3E}">
        <p14:creationId xmlns:p14="http://schemas.microsoft.com/office/powerpoint/2010/main" val="369039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22</a:t>
            </a:fld>
            <a:endParaRPr lang="en-US"/>
          </a:p>
        </p:txBody>
      </p:sp>
    </p:spTree>
    <p:extLst>
      <p:ext uri="{BB962C8B-B14F-4D97-AF65-F5344CB8AC3E}">
        <p14:creationId xmlns:p14="http://schemas.microsoft.com/office/powerpoint/2010/main" val="201210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23</a:t>
            </a:fld>
            <a:endParaRPr lang="en-US"/>
          </a:p>
        </p:txBody>
      </p:sp>
    </p:spTree>
    <p:extLst>
      <p:ext uri="{BB962C8B-B14F-4D97-AF65-F5344CB8AC3E}">
        <p14:creationId xmlns:p14="http://schemas.microsoft.com/office/powerpoint/2010/main" val="254790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rule to predicate</a:t>
            </a:r>
          </a:p>
        </p:txBody>
      </p:sp>
      <p:sp>
        <p:nvSpPr>
          <p:cNvPr id="4" name="Slide Number Placeholder 3"/>
          <p:cNvSpPr>
            <a:spLocks noGrp="1"/>
          </p:cNvSpPr>
          <p:nvPr>
            <p:ph type="sldNum" sz="quarter" idx="5"/>
          </p:nvPr>
        </p:nvSpPr>
        <p:spPr/>
        <p:txBody>
          <a:bodyPr/>
          <a:lstStyle/>
          <a:p>
            <a:fld id="{4C38B3AC-E4EF-4EE0-A1E0-047805DC62C4}" type="slidenum">
              <a:rPr lang="en-US" smtClean="0"/>
              <a:t>3</a:t>
            </a:fld>
            <a:endParaRPr lang="en-US"/>
          </a:p>
        </p:txBody>
      </p:sp>
    </p:spTree>
    <p:extLst>
      <p:ext uri="{BB962C8B-B14F-4D97-AF65-F5344CB8AC3E}">
        <p14:creationId xmlns:p14="http://schemas.microsoft.com/office/powerpoint/2010/main" val="3412031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order on numbers, partial order: subsets</a:t>
            </a:r>
            <a:br>
              <a:rPr lang="en-US" dirty="0"/>
            </a:br>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24</a:t>
            </a:fld>
            <a:endParaRPr lang="en-US"/>
          </a:p>
        </p:txBody>
      </p:sp>
    </p:spTree>
    <p:extLst>
      <p:ext uri="{BB962C8B-B14F-4D97-AF65-F5344CB8AC3E}">
        <p14:creationId xmlns:p14="http://schemas.microsoft.com/office/powerpoint/2010/main" val="267517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add the empty set. Other examples of sets? Shapes as collections of points? Maybe in another slide, we should instill the idea that every mathematical structure is a set with some additional features</a:t>
            </a:r>
          </a:p>
        </p:txBody>
      </p:sp>
      <p:sp>
        <p:nvSpPr>
          <p:cNvPr id="4" name="Slide Number Placeholder 3"/>
          <p:cNvSpPr>
            <a:spLocks noGrp="1"/>
          </p:cNvSpPr>
          <p:nvPr>
            <p:ph type="sldNum" sz="quarter" idx="5"/>
          </p:nvPr>
        </p:nvSpPr>
        <p:spPr/>
        <p:txBody>
          <a:bodyPr/>
          <a:lstStyle/>
          <a:p>
            <a:fld id="{4C38B3AC-E4EF-4EE0-A1E0-047805DC62C4}" type="slidenum">
              <a:rPr lang="en-US" smtClean="0"/>
              <a:t>4</a:t>
            </a:fld>
            <a:endParaRPr lang="en-US"/>
          </a:p>
        </p:txBody>
      </p:sp>
    </p:spTree>
    <p:extLst>
      <p:ext uri="{BB962C8B-B14F-4D97-AF65-F5344CB8AC3E}">
        <p14:creationId xmlns:p14="http://schemas.microsoft.com/office/powerpoint/2010/main" val="1246348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5</a:t>
            </a:fld>
            <a:endParaRPr lang="en-US"/>
          </a:p>
        </p:txBody>
      </p:sp>
    </p:spTree>
    <p:extLst>
      <p:ext uri="{BB962C8B-B14F-4D97-AF65-F5344CB8AC3E}">
        <p14:creationId xmlns:p14="http://schemas.microsoft.com/office/powerpoint/2010/main" val="371150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disjoint union till after the Cartesian product. Added the note</a:t>
            </a:r>
          </a:p>
        </p:txBody>
      </p:sp>
      <p:sp>
        <p:nvSpPr>
          <p:cNvPr id="4" name="Slide Number Placeholder 3"/>
          <p:cNvSpPr>
            <a:spLocks noGrp="1"/>
          </p:cNvSpPr>
          <p:nvPr>
            <p:ph type="sldNum" sz="quarter" idx="5"/>
          </p:nvPr>
        </p:nvSpPr>
        <p:spPr/>
        <p:txBody>
          <a:bodyPr/>
          <a:lstStyle/>
          <a:p>
            <a:fld id="{4C38B3AC-E4EF-4EE0-A1E0-047805DC62C4}" type="slidenum">
              <a:rPr lang="en-US" smtClean="0"/>
              <a:t>6</a:t>
            </a:fld>
            <a:endParaRPr lang="en-US"/>
          </a:p>
        </p:txBody>
      </p:sp>
    </p:spTree>
    <p:extLst>
      <p:ext uri="{BB962C8B-B14F-4D97-AF65-F5344CB8AC3E}">
        <p14:creationId xmlns:p14="http://schemas.microsoft.com/office/powerpoint/2010/main" val="336804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separate diagram for the ordered pair top left, bottom left Cartesian Product, right the disjoint union (need to be arranged </a:t>
            </a:r>
            <a:r>
              <a:rPr lang="en-US" dirty="0" err="1"/>
              <a:t>decentl</a:t>
            </a:r>
            <a:r>
              <a:rPr lang="en-US" dirty="0"/>
              <a:t>)</a:t>
            </a:r>
          </a:p>
        </p:txBody>
      </p:sp>
      <p:sp>
        <p:nvSpPr>
          <p:cNvPr id="4" name="Slide Number Placeholder 3"/>
          <p:cNvSpPr>
            <a:spLocks noGrp="1"/>
          </p:cNvSpPr>
          <p:nvPr>
            <p:ph type="sldNum" sz="quarter" idx="5"/>
          </p:nvPr>
        </p:nvSpPr>
        <p:spPr/>
        <p:txBody>
          <a:bodyPr/>
          <a:lstStyle/>
          <a:p>
            <a:fld id="{4C38B3AC-E4EF-4EE0-A1E0-047805DC62C4}" type="slidenum">
              <a:rPr lang="en-US" smtClean="0"/>
              <a:t>7</a:t>
            </a:fld>
            <a:endParaRPr lang="en-US"/>
          </a:p>
        </p:txBody>
      </p:sp>
    </p:spTree>
    <p:extLst>
      <p:ext uri="{BB962C8B-B14F-4D97-AF65-F5344CB8AC3E}">
        <p14:creationId xmlns:p14="http://schemas.microsoft.com/office/powerpoint/2010/main" val="126342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8</a:t>
            </a:fld>
            <a:endParaRPr lang="en-US"/>
          </a:p>
        </p:txBody>
      </p:sp>
    </p:spTree>
    <p:extLst>
      <p:ext uri="{BB962C8B-B14F-4D97-AF65-F5344CB8AC3E}">
        <p14:creationId xmlns:p14="http://schemas.microsoft.com/office/powerpoint/2010/main" val="155570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t>
            </a:r>
          </a:p>
        </p:txBody>
      </p:sp>
      <p:sp>
        <p:nvSpPr>
          <p:cNvPr id="4" name="Slide Number Placeholder 3"/>
          <p:cNvSpPr>
            <a:spLocks noGrp="1"/>
          </p:cNvSpPr>
          <p:nvPr>
            <p:ph type="sldNum" sz="quarter" idx="5"/>
          </p:nvPr>
        </p:nvSpPr>
        <p:spPr/>
        <p:txBody>
          <a:bodyPr/>
          <a:lstStyle/>
          <a:p>
            <a:fld id="{4C38B3AC-E4EF-4EE0-A1E0-047805DC62C4}" type="slidenum">
              <a:rPr lang="en-US" smtClean="0"/>
              <a:t>9</a:t>
            </a:fld>
            <a:endParaRPr lang="en-US"/>
          </a:p>
        </p:txBody>
      </p:sp>
    </p:spTree>
    <p:extLst>
      <p:ext uri="{BB962C8B-B14F-4D97-AF65-F5344CB8AC3E}">
        <p14:creationId xmlns:p14="http://schemas.microsoft.com/office/powerpoint/2010/main" val="145209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Partial vs total label placing,</a:t>
            </a:r>
          </a:p>
          <a:p>
            <a:r>
              <a:rPr lang="en-US" dirty="0"/>
              <a:t>Do we want graph on the side?</a:t>
            </a:r>
          </a:p>
        </p:txBody>
      </p:sp>
      <p:sp>
        <p:nvSpPr>
          <p:cNvPr id="4" name="Slide Number Placeholder 3"/>
          <p:cNvSpPr>
            <a:spLocks noGrp="1"/>
          </p:cNvSpPr>
          <p:nvPr>
            <p:ph type="sldNum" sz="quarter" idx="5"/>
          </p:nvPr>
        </p:nvSpPr>
        <p:spPr/>
        <p:txBody>
          <a:bodyPr/>
          <a:lstStyle/>
          <a:p>
            <a:fld id="{4C38B3AC-E4EF-4EE0-A1E0-047805DC62C4}" type="slidenum">
              <a:rPr lang="en-US" smtClean="0"/>
              <a:t>10</a:t>
            </a:fld>
            <a:endParaRPr lang="en-US"/>
          </a:p>
        </p:txBody>
      </p:sp>
    </p:spTree>
    <p:extLst>
      <p:ext uri="{BB962C8B-B14F-4D97-AF65-F5344CB8AC3E}">
        <p14:creationId xmlns:p14="http://schemas.microsoft.com/office/powerpoint/2010/main" val="361349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045F0FE3-BCA8-480C-A7A7-653117295080}"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52738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7907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197731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045F0FE3-BCA8-480C-A7A7-653117295080}"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411054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endParaRPr lang="en-US"/>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B3CE6686-C327-45B0-A5C1-6FA3907FEC0D}" type="datetimeFigureOut">
              <a:rPr lang="en-US" smtClean="0"/>
              <a:t>12/20/2023</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364093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39549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802654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863986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933238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202911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74104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endParaRPr lang="en-US"/>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B3CE6686-C327-45B0-A5C1-6FA3907FEC0D}" type="datetimeFigureOut">
              <a:rPr lang="en-US" smtClean="0"/>
              <a:t>12/20/2023</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293889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4002470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109170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67634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29123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62354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74891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8314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18328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4579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B3CE6686-C327-45B0-A5C1-6FA3907FEC0D}" type="datetimeFigureOut">
              <a:rPr lang="en-US" smtClean="0"/>
              <a:t>12/20/2023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95283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045F0FE3-BCA8-480C-A7A7-653117295080}"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27570185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B3CE6686-C327-45B0-A5C1-6FA3907FEC0D}" type="datetimeFigureOut">
              <a:rPr lang="en-US" smtClean="0"/>
              <a:t>12/20/2023</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045F0FE3-BCA8-480C-A7A7-653117295080}"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39969396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1.png"/><Relationship Id="rId3" Type="http://schemas.openxmlformats.org/officeDocument/2006/relationships/image" Target="../media/image97.png"/><Relationship Id="rId7" Type="http://schemas.openxmlformats.org/officeDocument/2006/relationships/image" Target="../media/image98.png"/><Relationship Id="rId12" Type="http://schemas.openxmlformats.org/officeDocument/2006/relationships/image" Target="../media/image10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6.png"/><Relationship Id="rId5" Type="http://schemas.openxmlformats.org/officeDocument/2006/relationships/image" Target="../media/image99.pn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103.png"/><Relationship Id="rId14" Type="http://schemas.openxmlformats.org/officeDocument/2006/relationships/image" Target="../media/image104.png"/></Relationships>
</file>

<file path=ppt/slides/_rels/slide11.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1.png"/><Relationship Id="rId7" Type="http://schemas.openxmlformats.org/officeDocument/2006/relationships/image" Target="../media/image98.png"/><Relationship Id="rId12" Type="http://schemas.openxmlformats.org/officeDocument/2006/relationships/image" Target="../media/image106.png"/><Relationship Id="rId2" Type="http://schemas.openxmlformats.org/officeDocument/2006/relationships/notesSlide" Target="../notesSlides/notesSlide10.xml"/><Relationship Id="rId16" Type="http://schemas.openxmlformats.org/officeDocument/2006/relationships/image" Target="../media/image107.png"/><Relationship Id="rId1" Type="http://schemas.openxmlformats.org/officeDocument/2006/relationships/slideLayout" Target="../slideLayouts/slideLayout6.xml"/><Relationship Id="rId6" Type="http://schemas.openxmlformats.org/officeDocument/2006/relationships/image" Target="../media/image96.png"/><Relationship Id="rId5" Type="http://schemas.openxmlformats.org/officeDocument/2006/relationships/image" Target="../media/image99.png"/><Relationship Id="rId15" Type="http://schemas.openxmlformats.org/officeDocument/2006/relationships/image" Target="../media/image105.png"/><Relationship Id="rId10" Type="http://schemas.openxmlformats.org/officeDocument/2006/relationships/image" Target="../media/image100.png"/><Relationship Id="rId9" Type="http://schemas.openxmlformats.org/officeDocument/2006/relationships/image" Target="../media/image103.png"/><Relationship Id="rId14" Type="http://schemas.openxmlformats.org/officeDocument/2006/relationships/image" Target="../media/image104.png"/></Relationships>
</file>

<file path=ppt/slides/_rels/slide12.xml.rels><?xml version="1.0" encoding="UTF-8" standalone="yes"?>
<Relationships xmlns="http://schemas.openxmlformats.org/package/2006/relationships"><Relationship Id="rId18" Type="http://schemas.openxmlformats.org/officeDocument/2006/relationships/image" Target="../media/image63.png"/><Relationship Id="rId12" Type="http://schemas.openxmlformats.org/officeDocument/2006/relationships/image" Target="../media/image106.png"/><Relationship Id="rId17" Type="http://schemas.openxmlformats.org/officeDocument/2006/relationships/image" Target="../media/image62.png"/><Relationship Id="rId2" Type="http://schemas.openxmlformats.org/officeDocument/2006/relationships/notesSlide" Target="../notesSlides/notesSlide11.xml"/><Relationship Id="rId16" Type="http://schemas.openxmlformats.org/officeDocument/2006/relationships/image" Target="../media/image61.png"/><Relationship Id="rId1" Type="http://schemas.openxmlformats.org/officeDocument/2006/relationships/slideLayout" Target="../slideLayouts/slideLayout6.xml"/><Relationship Id="rId15" Type="http://schemas.openxmlformats.org/officeDocument/2006/relationships/image" Target="../media/image105.png"/><Relationship Id="rId19" Type="http://schemas.openxmlformats.org/officeDocument/2006/relationships/image" Target="../media/image64.png"/></Relationships>
</file>

<file path=ppt/slides/_rels/slide13.xml.rels><?xml version="1.0" encoding="UTF-8" standalone="yes"?>
<Relationships xmlns="http://schemas.openxmlformats.org/package/2006/relationships"><Relationship Id="rId3" Type="http://schemas.openxmlformats.org/officeDocument/2006/relationships/image" Target="../media/image1071.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4.xml.rels><?xml version="1.0" encoding="UTF-8" standalone="yes"?>
<Relationships xmlns="http://schemas.openxmlformats.org/package/2006/relationships"><Relationship Id="rId8" Type="http://schemas.openxmlformats.org/officeDocument/2006/relationships/image" Target="../media/image1070.png"/><Relationship Id="rId7" Type="http://schemas.openxmlformats.org/officeDocument/2006/relationships/image" Target="../media/image1120.png"/><Relationship Id="rId12" Type="http://schemas.openxmlformats.org/officeDocument/2006/relationships/image" Target="../media/image11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15.xml.rels><?xml version="1.0" encoding="UTF-8" standalone="yes"?>
<Relationships xmlns="http://schemas.openxmlformats.org/package/2006/relationships"><Relationship Id="rId8" Type="http://schemas.openxmlformats.org/officeDocument/2006/relationships/image" Target="../media/image116.png"/><Relationship Id="rId26" Type="http://schemas.openxmlformats.org/officeDocument/2006/relationships/image" Target="../media/image128.png"/><Relationship Id="rId3" Type="http://schemas.openxmlformats.org/officeDocument/2006/relationships/image" Target="../media/image119.png"/><Relationship Id="rId21" Type="http://schemas.openxmlformats.org/officeDocument/2006/relationships/image" Target="../media/image123.png"/><Relationship Id="rId7" Type="http://schemas.openxmlformats.org/officeDocument/2006/relationships/image" Target="../media/image1150.png"/><Relationship Id="rId25" Type="http://schemas.openxmlformats.org/officeDocument/2006/relationships/image" Target="../media/image1270.png"/><Relationship Id="rId2" Type="http://schemas.openxmlformats.org/officeDocument/2006/relationships/image" Target="../media/image118.png"/><Relationship Id="rId20" Type="http://schemas.openxmlformats.org/officeDocument/2006/relationships/image" Target="../media/image125.png"/><Relationship Id="rId29"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21.png"/><Relationship Id="rId24" Type="http://schemas.openxmlformats.org/officeDocument/2006/relationships/image" Target="../media/image127.png"/><Relationship Id="rId5" Type="http://schemas.openxmlformats.org/officeDocument/2006/relationships/image" Target="../media/image120.png"/><Relationship Id="rId15" Type="http://schemas.openxmlformats.org/officeDocument/2006/relationships/image" Target="../media/image122.png"/><Relationship Id="rId23" Type="http://schemas.openxmlformats.org/officeDocument/2006/relationships/image" Target="../media/image139.png"/><Relationship Id="rId28" Type="http://schemas.openxmlformats.org/officeDocument/2006/relationships/image" Target="../media/image131.png"/><Relationship Id="rId19" Type="http://schemas.openxmlformats.org/officeDocument/2006/relationships/image" Target="../media/image135.png"/><Relationship Id="rId4" Type="http://schemas.openxmlformats.org/officeDocument/2006/relationships/image" Target="../media/image1190.png"/><Relationship Id="rId9" Type="http://schemas.openxmlformats.org/officeDocument/2006/relationships/image" Target="../media/image124.png"/><Relationship Id="rId14" Type="http://schemas.openxmlformats.org/officeDocument/2006/relationships/image" Target="../media/image130.png"/><Relationship Id="rId22" Type="http://schemas.openxmlformats.org/officeDocument/2006/relationships/image" Target="../media/image126.png"/><Relationship Id="rId27" Type="http://schemas.openxmlformats.org/officeDocument/2006/relationships/image" Target="../media/image129.png"/><Relationship Id="rId30" Type="http://schemas.openxmlformats.org/officeDocument/2006/relationships/image" Target="../media/image133.png"/></Relationships>
</file>

<file path=ppt/slides/_rels/slide16.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34.png"/><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image" Target="../media/image117.png"/><Relationship Id="rId1" Type="http://schemas.openxmlformats.org/officeDocument/2006/relationships/slideLayout" Target="../slideLayouts/slideLayout6.xml"/><Relationship Id="rId6" Type="http://schemas.openxmlformats.org/officeDocument/2006/relationships/image" Target="../media/image138.png"/><Relationship Id="rId11" Type="http://schemas.openxmlformats.org/officeDocument/2006/relationships/image" Target="../media/image144.png"/><Relationship Id="rId5" Type="http://schemas.openxmlformats.org/officeDocument/2006/relationships/image" Target="../media/image137.png"/><Relationship Id="rId10" Type="http://schemas.openxmlformats.org/officeDocument/2006/relationships/image" Target="../media/image143.png"/><Relationship Id="rId4" Type="http://schemas.openxmlformats.org/officeDocument/2006/relationships/image" Target="../media/image136.png"/><Relationship Id="rId9" Type="http://schemas.openxmlformats.org/officeDocument/2006/relationships/image" Target="../media/image142.png"/></Relationships>
</file>

<file path=ppt/slides/_rels/slide1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53.png"/><Relationship Id="rId4" Type="http://schemas.openxmlformats.org/officeDocument/2006/relationships/image" Target="../media/image152.png"/></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png"/><Relationship Id="rId3" Type="http://schemas.openxmlformats.org/officeDocument/2006/relationships/image" Target="../media/image155.png"/><Relationship Id="rId7" Type="http://schemas.openxmlformats.org/officeDocument/2006/relationships/image" Target="../media/image159.png"/><Relationship Id="rId12" Type="http://schemas.openxmlformats.org/officeDocument/2006/relationships/image" Target="../media/image164.png"/><Relationship Id="rId2" Type="http://schemas.openxmlformats.org/officeDocument/2006/relationships/image" Target="../media/image154.png"/><Relationship Id="rId1" Type="http://schemas.openxmlformats.org/officeDocument/2006/relationships/slideLayout" Target="../slideLayouts/slideLayout6.xml"/><Relationship Id="rId6" Type="http://schemas.openxmlformats.org/officeDocument/2006/relationships/image" Target="../media/image158.png"/><Relationship Id="rId11" Type="http://schemas.openxmlformats.org/officeDocument/2006/relationships/image" Target="../media/image163.png"/><Relationship Id="rId5" Type="http://schemas.openxmlformats.org/officeDocument/2006/relationships/image" Target="../media/image157.png"/><Relationship Id="rId15" Type="http://schemas.openxmlformats.org/officeDocument/2006/relationships/image" Target="../media/image167.png"/><Relationship Id="rId10" Type="http://schemas.openxmlformats.org/officeDocument/2006/relationships/image" Target="../media/image162.png"/><Relationship Id="rId4" Type="http://schemas.openxmlformats.org/officeDocument/2006/relationships/image" Target="../media/image156.png"/><Relationship Id="rId9" Type="http://schemas.openxmlformats.org/officeDocument/2006/relationships/image" Target="../media/image161.png"/><Relationship Id="rId14" Type="http://schemas.openxmlformats.org/officeDocument/2006/relationships/image" Target="../media/image16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400.png"/><Relationship Id="rId13" Type="http://schemas.openxmlformats.org/officeDocument/2006/relationships/image" Target="../media/image1450.png"/><Relationship Id="rId18" Type="http://schemas.openxmlformats.org/officeDocument/2006/relationships/image" Target="../media/image150.png"/><Relationship Id="rId3" Type="http://schemas.openxmlformats.org/officeDocument/2006/relationships/image" Target="../media/image1170.png"/><Relationship Id="rId7" Type="http://schemas.openxmlformats.org/officeDocument/2006/relationships/image" Target="../media/image1380.png"/><Relationship Id="rId12" Type="http://schemas.openxmlformats.org/officeDocument/2006/relationships/image" Target="../media/image1440.png"/><Relationship Id="rId17" Type="http://schemas.openxmlformats.org/officeDocument/2006/relationships/image" Target="../media/image149.png"/><Relationship Id="rId2" Type="http://schemas.openxmlformats.org/officeDocument/2006/relationships/notesSlide" Target="../notesSlides/notesSlide16.xml"/><Relationship Id="rId16" Type="http://schemas.openxmlformats.org/officeDocument/2006/relationships/image" Target="../media/image148.png"/><Relationship Id="rId1" Type="http://schemas.openxmlformats.org/officeDocument/2006/relationships/slideLayout" Target="../slideLayouts/slideLayout6.xml"/><Relationship Id="rId6" Type="http://schemas.openxmlformats.org/officeDocument/2006/relationships/image" Target="../media/image1370.png"/><Relationship Id="rId11" Type="http://schemas.openxmlformats.org/officeDocument/2006/relationships/image" Target="../media/image1430.png"/><Relationship Id="rId5" Type="http://schemas.openxmlformats.org/officeDocument/2006/relationships/image" Target="../media/image1360.png"/><Relationship Id="rId15" Type="http://schemas.openxmlformats.org/officeDocument/2006/relationships/image" Target="../media/image147.png"/><Relationship Id="rId10" Type="http://schemas.openxmlformats.org/officeDocument/2006/relationships/image" Target="../media/image1420.png"/><Relationship Id="rId4" Type="http://schemas.openxmlformats.org/officeDocument/2006/relationships/image" Target="../media/image1340.png"/><Relationship Id="rId9" Type="http://schemas.openxmlformats.org/officeDocument/2006/relationships/image" Target="../media/image1410.png"/><Relationship Id="rId14" Type="http://schemas.openxmlformats.org/officeDocument/2006/relationships/image" Target="../media/image1460.png"/></Relationships>
</file>

<file path=ppt/slides/_rels/slide21.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image" Target="../media/image178.png"/><Relationship Id="rId18" Type="http://schemas.openxmlformats.org/officeDocument/2006/relationships/image" Target="../media/image183.png"/><Relationship Id="rId3" Type="http://schemas.openxmlformats.org/officeDocument/2006/relationships/image" Target="../media/image168.png"/><Relationship Id="rId7" Type="http://schemas.openxmlformats.org/officeDocument/2006/relationships/image" Target="../media/image172.png"/><Relationship Id="rId12" Type="http://schemas.openxmlformats.org/officeDocument/2006/relationships/image" Target="../media/image177.png"/><Relationship Id="rId17" Type="http://schemas.openxmlformats.org/officeDocument/2006/relationships/image" Target="../media/image182.png"/><Relationship Id="rId2" Type="http://schemas.openxmlformats.org/officeDocument/2006/relationships/notesSlide" Target="../notesSlides/notesSlide17.xml"/><Relationship Id="rId16" Type="http://schemas.openxmlformats.org/officeDocument/2006/relationships/image" Target="../media/image181.png"/><Relationship Id="rId1" Type="http://schemas.openxmlformats.org/officeDocument/2006/relationships/slideLayout" Target="../slideLayouts/slideLayout6.xml"/><Relationship Id="rId6" Type="http://schemas.openxmlformats.org/officeDocument/2006/relationships/image" Target="../media/image171.png"/><Relationship Id="rId11" Type="http://schemas.openxmlformats.org/officeDocument/2006/relationships/image" Target="../media/image176.png"/><Relationship Id="rId5" Type="http://schemas.openxmlformats.org/officeDocument/2006/relationships/image" Target="../media/image170.png"/><Relationship Id="rId15" Type="http://schemas.openxmlformats.org/officeDocument/2006/relationships/image" Target="../media/image180.png"/><Relationship Id="rId10" Type="http://schemas.openxmlformats.org/officeDocument/2006/relationships/image" Target="../media/image175.png"/><Relationship Id="rId4" Type="http://schemas.openxmlformats.org/officeDocument/2006/relationships/image" Target="../media/image169.png"/><Relationship Id="rId9" Type="http://schemas.openxmlformats.org/officeDocument/2006/relationships/image" Target="../media/image174.png"/><Relationship Id="rId14" Type="http://schemas.openxmlformats.org/officeDocument/2006/relationships/image" Target="../media/image179.png"/></Relationships>
</file>

<file path=ppt/slides/_rels/slide22.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4.png"/><Relationship Id="rId7" Type="http://schemas.openxmlformats.org/officeDocument/2006/relationships/image" Target="../media/image18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87.png"/><Relationship Id="rId5" Type="http://schemas.openxmlformats.org/officeDocument/2006/relationships/image" Target="../media/image186.png"/><Relationship Id="rId4" Type="http://schemas.openxmlformats.org/officeDocument/2006/relationships/image" Target="../media/image185.png"/></Relationships>
</file>

<file path=ppt/slides/_rels/slide2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21" Type="http://schemas.openxmlformats.org/officeDocument/2006/relationships/image" Target="../media/image21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notesSlide" Target="../notesSlides/notesSlide19.xml"/><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6.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 Id="rId22" Type="http://schemas.openxmlformats.org/officeDocument/2006/relationships/image" Target="../media/image211.png"/></Relationships>
</file>

<file path=ppt/slides/_rels/slide24.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222.png"/><Relationship Id="rId3" Type="http://schemas.openxmlformats.org/officeDocument/2006/relationships/image" Target="../media/image212.png"/><Relationship Id="rId7" Type="http://schemas.openxmlformats.org/officeDocument/2006/relationships/image" Target="../media/image216.png"/><Relationship Id="rId12" Type="http://schemas.openxmlformats.org/officeDocument/2006/relationships/image" Target="../media/image221.png"/><Relationship Id="rId17" Type="http://schemas.openxmlformats.org/officeDocument/2006/relationships/image" Target="../media/image226.png"/><Relationship Id="rId2" Type="http://schemas.openxmlformats.org/officeDocument/2006/relationships/notesSlide" Target="../notesSlides/notesSlide20.xml"/><Relationship Id="rId16" Type="http://schemas.openxmlformats.org/officeDocument/2006/relationships/image" Target="../media/image225.png"/><Relationship Id="rId1" Type="http://schemas.openxmlformats.org/officeDocument/2006/relationships/slideLayout" Target="../slideLayouts/slideLayout6.xml"/><Relationship Id="rId6" Type="http://schemas.openxmlformats.org/officeDocument/2006/relationships/image" Target="../media/image215.png"/><Relationship Id="rId11" Type="http://schemas.openxmlformats.org/officeDocument/2006/relationships/image" Target="../media/image220.png"/><Relationship Id="rId5" Type="http://schemas.openxmlformats.org/officeDocument/2006/relationships/image" Target="../media/image214.png"/><Relationship Id="rId15" Type="http://schemas.openxmlformats.org/officeDocument/2006/relationships/image" Target="../media/image224.png"/><Relationship Id="rId10" Type="http://schemas.openxmlformats.org/officeDocument/2006/relationships/image" Target="../media/image219.png"/><Relationship Id="rId4" Type="http://schemas.openxmlformats.org/officeDocument/2006/relationships/image" Target="../media/image213.png"/><Relationship Id="rId9" Type="http://schemas.openxmlformats.org/officeDocument/2006/relationships/image" Target="../media/image218.png"/><Relationship Id="rId14" Type="http://schemas.openxmlformats.org/officeDocument/2006/relationships/image" Target="../media/image223.png"/></Relationships>
</file>

<file path=ppt/slides/_rels/slide25.xml.rels><?xml version="1.0" encoding="UTF-8" standalone="yes"?>
<Relationships xmlns="http://schemas.openxmlformats.org/package/2006/relationships"><Relationship Id="rId8" Type="http://schemas.openxmlformats.org/officeDocument/2006/relationships/image" Target="../media/image681.png"/><Relationship Id="rId3" Type="http://schemas.openxmlformats.org/officeDocument/2006/relationships/image" Target="../media/image451.png"/><Relationship Id="rId7" Type="http://schemas.openxmlformats.org/officeDocument/2006/relationships/image" Target="../media/image671.png"/><Relationship Id="rId2" Type="http://schemas.openxmlformats.org/officeDocument/2006/relationships/image" Target="../media/image431.png"/><Relationship Id="rId1" Type="http://schemas.openxmlformats.org/officeDocument/2006/relationships/slideLayout" Target="../slideLayouts/slideLayout6.xml"/><Relationship Id="rId6" Type="http://schemas.openxmlformats.org/officeDocument/2006/relationships/image" Target="../media/image491.png"/><Relationship Id="rId5" Type="http://schemas.openxmlformats.org/officeDocument/2006/relationships/image" Target="../media/image481.png"/><Relationship Id="rId4" Type="http://schemas.openxmlformats.org/officeDocument/2006/relationships/image" Target="../media/image461.png"/></Relationships>
</file>

<file path=ppt/slides/_rels/slide26.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slideLayout" Target="../slideLayouts/slideLayout6.xml"/><Relationship Id="rId4" Type="http://schemas.openxmlformats.org/officeDocument/2006/relationships/image" Target="../media/image229.png"/></Relationships>
</file>

<file path=ppt/slides/_rels/slide27.xml.rels><?xml version="1.0" encoding="UTF-8" standalone="yes"?>
<Relationships xmlns="http://schemas.openxmlformats.org/package/2006/relationships"><Relationship Id="rId8" Type="http://schemas.openxmlformats.org/officeDocument/2006/relationships/image" Target="../media/image236.png"/><Relationship Id="rId13" Type="http://schemas.openxmlformats.org/officeDocument/2006/relationships/image" Target="../media/image241.png"/><Relationship Id="rId18" Type="http://schemas.openxmlformats.org/officeDocument/2006/relationships/image" Target="../media/image246.png"/><Relationship Id="rId3" Type="http://schemas.openxmlformats.org/officeDocument/2006/relationships/image" Target="../media/image231.png"/><Relationship Id="rId21" Type="http://schemas.openxmlformats.org/officeDocument/2006/relationships/image" Target="../media/image249.png"/><Relationship Id="rId7" Type="http://schemas.openxmlformats.org/officeDocument/2006/relationships/image" Target="../media/image235.png"/><Relationship Id="rId12" Type="http://schemas.openxmlformats.org/officeDocument/2006/relationships/image" Target="../media/image240.png"/><Relationship Id="rId17" Type="http://schemas.openxmlformats.org/officeDocument/2006/relationships/image" Target="../media/image245.png"/><Relationship Id="rId2" Type="http://schemas.openxmlformats.org/officeDocument/2006/relationships/image" Target="../media/image230.png"/><Relationship Id="rId16" Type="http://schemas.openxmlformats.org/officeDocument/2006/relationships/image" Target="../media/image244.png"/><Relationship Id="rId20" Type="http://schemas.openxmlformats.org/officeDocument/2006/relationships/image" Target="../media/image248.png"/><Relationship Id="rId1" Type="http://schemas.openxmlformats.org/officeDocument/2006/relationships/slideLayout" Target="../slideLayouts/slideLayout6.xml"/><Relationship Id="rId6" Type="http://schemas.openxmlformats.org/officeDocument/2006/relationships/image" Target="../media/image234.png"/><Relationship Id="rId11" Type="http://schemas.openxmlformats.org/officeDocument/2006/relationships/image" Target="../media/image239.png"/><Relationship Id="rId5" Type="http://schemas.openxmlformats.org/officeDocument/2006/relationships/image" Target="../media/image233.png"/><Relationship Id="rId15" Type="http://schemas.openxmlformats.org/officeDocument/2006/relationships/image" Target="../media/image243.png"/><Relationship Id="rId10" Type="http://schemas.openxmlformats.org/officeDocument/2006/relationships/image" Target="../media/image238.png"/><Relationship Id="rId19" Type="http://schemas.openxmlformats.org/officeDocument/2006/relationships/image" Target="../media/image247.png"/><Relationship Id="rId4" Type="http://schemas.openxmlformats.org/officeDocument/2006/relationships/image" Target="../media/image232.png"/><Relationship Id="rId9" Type="http://schemas.openxmlformats.org/officeDocument/2006/relationships/image" Target="../media/image237.png"/><Relationship Id="rId14" Type="http://schemas.openxmlformats.org/officeDocument/2006/relationships/image" Target="../media/image242.png"/><Relationship Id="rId22" Type="http://schemas.openxmlformats.org/officeDocument/2006/relationships/image" Target="../media/image250.png"/></Relationships>
</file>

<file path=ppt/slides/_rels/slide28.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6.xml"/><Relationship Id="rId6" Type="http://schemas.openxmlformats.org/officeDocument/2006/relationships/image" Target="../media/image253.png"/><Relationship Id="rId5" Type="http://schemas.openxmlformats.org/officeDocument/2006/relationships/image" Target="../media/image252.png"/><Relationship Id="rId4" Type="http://schemas.openxmlformats.org/officeDocument/2006/relationships/image" Target="../media/image2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00.png"/><Relationship Id="rId1" Type="http://schemas.openxmlformats.org/officeDocument/2006/relationships/slideLayout" Target="../slideLayouts/slideLayout6.xml"/><Relationship Id="rId4" Type="http://schemas.openxmlformats.org/officeDocument/2006/relationships/image" Target="../media/image1910.png"/></Relationships>
</file>

<file path=ppt/slides/_rels/slide31.xml.rels><?xml version="1.0" encoding="UTF-8" standalone="yes"?>
<Relationships xmlns="http://schemas.openxmlformats.org/package/2006/relationships"><Relationship Id="rId3" Type="http://schemas.openxmlformats.org/officeDocument/2006/relationships/image" Target="../media/image1690.png"/><Relationship Id="rId7" Type="http://schemas.openxmlformats.org/officeDocument/2006/relationships/image" Target="../media/image1730.png"/><Relationship Id="rId2" Type="http://schemas.openxmlformats.org/officeDocument/2006/relationships/image" Target="../media/image1680.png"/><Relationship Id="rId1" Type="http://schemas.openxmlformats.org/officeDocument/2006/relationships/slideLayout" Target="../slideLayouts/slideLayout6.xml"/><Relationship Id="rId6" Type="http://schemas.openxmlformats.org/officeDocument/2006/relationships/image" Target="../media/image1720.png"/><Relationship Id="rId5" Type="http://schemas.openxmlformats.org/officeDocument/2006/relationships/image" Target="../media/image1710.png"/><Relationship Id="rId4" Type="http://schemas.openxmlformats.org/officeDocument/2006/relationships/image" Target="../media/image170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4.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48.png"/><Relationship Id="rId2" Type="http://schemas.openxmlformats.org/officeDocument/2006/relationships/notesSlide" Target="../notesSlides/notesSlide5.xml"/><Relationship Id="rId16"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44.png"/><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38.png"/><Relationship Id="rId4" Type="http://schemas.openxmlformats.org/officeDocument/2006/relationships/image" Target="../media/image340.png"/><Relationship Id="rId9" Type="http://schemas.openxmlformats.org/officeDocument/2006/relationships/image" Target="../media/image47.png"/><Relationship Id="rId14" Type="http://schemas.openxmlformats.org/officeDocument/2006/relationships/image" Target="../media/image43.png"/></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73.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72.png"/><Relationship Id="rId17" Type="http://schemas.openxmlformats.org/officeDocument/2006/relationships/image" Target="../media/image60.png"/><Relationship Id="rId2" Type="http://schemas.openxmlformats.org/officeDocument/2006/relationships/notesSlide" Target="../notesSlides/notesSlide6.xml"/><Relationship Id="rId16"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71.png"/><Relationship Id="rId5" Type="http://schemas.openxmlformats.org/officeDocument/2006/relationships/image" Target="../media/image52.png"/><Relationship Id="rId15" Type="http://schemas.openxmlformats.org/officeDocument/2006/relationships/image" Target="../media/image58.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74.png"/></Relationships>
</file>

<file path=ppt/slides/_rels/slide8.xml.rels><?xml version="1.0" encoding="UTF-8" standalone="yes"?>
<Relationships xmlns="http://schemas.openxmlformats.org/package/2006/relationships"><Relationship Id="rId8" Type="http://schemas.openxmlformats.org/officeDocument/2006/relationships/image" Target="../media/image670.png"/><Relationship Id="rId13" Type="http://schemas.openxmlformats.org/officeDocument/2006/relationships/image" Target="../media/image710.png"/><Relationship Id="rId18" Type="http://schemas.openxmlformats.org/officeDocument/2006/relationships/image" Target="../media/image76.png"/><Relationship Id="rId3" Type="http://schemas.openxmlformats.org/officeDocument/2006/relationships/image" Target="../media/image620.png"/><Relationship Id="rId7" Type="http://schemas.openxmlformats.org/officeDocument/2006/relationships/image" Target="../media/image460.png"/><Relationship Id="rId12" Type="http://schemas.openxmlformats.org/officeDocument/2006/relationships/image" Target="../media/image720.png"/><Relationship Id="rId17" Type="http://schemas.openxmlformats.org/officeDocument/2006/relationships/image" Target="../media/image740.png"/><Relationship Id="rId2" Type="http://schemas.openxmlformats.org/officeDocument/2006/relationships/notesSlide" Target="../notesSlides/notesSlide7.xml"/><Relationship Id="rId16" Type="http://schemas.openxmlformats.org/officeDocument/2006/relationships/image" Target="../media/image730.png"/><Relationship Id="rId20" Type="http://schemas.openxmlformats.org/officeDocument/2006/relationships/image" Target="../media/image77.png"/><Relationship Id="rId1" Type="http://schemas.openxmlformats.org/officeDocument/2006/relationships/slideLayout" Target="../slideLayouts/slideLayout6.xml"/><Relationship Id="rId6" Type="http://schemas.openxmlformats.org/officeDocument/2006/relationships/image" Target="../media/image650.png"/><Relationship Id="rId11" Type="http://schemas.openxmlformats.org/officeDocument/2006/relationships/image" Target="../media/image700.png"/><Relationship Id="rId5" Type="http://schemas.openxmlformats.org/officeDocument/2006/relationships/image" Target="../media/image450.png"/><Relationship Id="rId15" Type="http://schemas.openxmlformats.org/officeDocument/2006/relationships/image" Target="../media/image690.png"/><Relationship Id="rId10" Type="http://schemas.openxmlformats.org/officeDocument/2006/relationships/image" Target="../media/image490.png"/><Relationship Id="rId19" Type="http://schemas.openxmlformats.org/officeDocument/2006/relationships/image" Target="../media/image75.png"/><Relationship Id="rId4" Type="http://schemas.openxmlformats.org/officeDocument/2006/relationships/image" Target="../media/image430.png"/><Relationship Id="rId9" Type="http://schemas.openxmlformats.org/officeDocument/2006/relationships/image" Target="../media/image480.png"/><Relationship Id="rId14" Type="http://schemas.openxmlformats.org/officeDocument/2006/relationships/image" Target="../media/image680.png"/></Relationships>
</file>

<file path=ppt/slides/_rels/slide9.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86.png"/><Relationship Id="rId18" Type="http://schemas.openxmlformats.org/officeDocument/2006/relationships/image" Target="../media/image95.png"/><Relationship Id="rId3" Type="http://schemas.openxmlformats.org/officeDocument/2006/relationships/image" Target="../media/image79.png"/><Relationship Id="rId7" Type="http://schemas.openxmlformats.org/officeDocument/2006/relationships/image" Target="../media/image80.png"/><Relationship Id="rId12" Type="http://schemas.openxmlformats.org/officeDocument/2006/relationships/image" Target="../media/image89.png"/><Relationship Id="rId17" Type="http://schemas.openxmlformats.org/officeDocument/2006/relationships/image" Target="../media/image90.png"/><Relationship Id="rId2" Type="http://schemas.openxmlformats.org/officeDocument/2006/relationships/notesSlide" Target="../notesSlides/notesSlide8.xml"/><Relationship Id="rId16" Type="http://schemas.openxmlformats.org/officeDocument/2006/relationships/image" Target="../media/image93.png"/><Relationship Id="rId1" Type="http://schemas.openxmlformats.org/officeDocument/2006/relationships/slideLayout" Target="../slideLayouts/slideLayout6.xml"/><Relationship Id="rId6" Type="http://schemas.openxmlformats.org/officeDocument/2006/relationships/image" Target="../media/image83.png"/><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88.png"/><Relationship Id="rId10" Type="http://schemas.openxmlformats.org/officeDocument/2006/relationships/image" Target="../media/image87.png"/><Relationship Id="rId19" Type="http://schemas.openxmlformats.org/officeDocument/2006/relationships/image" Target="../media/image92.png"/><Relationship Id="rId4" Type="http://schemas.openxmlformats.org/officeDocument/2006/relationships/image" Target="../media/image81.png"/><Relationship Id="rId9" Type="http://schemas.openxmlformats.org/officeDocument/2006/relationships/image" Target="../media/image82.png"/><Relationship Id="rId14" Type="http://schemas.openxmlformats.org/officeDocument/2006/relationships/image" Target="../media/image9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FD0D-8E0B-E16F-3AB0-5906B1AF3A07}"/>
              </a:ext>
            </a:extLst>
          </p:cNvPr>
          <p:cNvSpPr>
            <a:spLocks noGrp="1"/>
          </p:cNvSpPr>
          <p:nvPr>
            <p:ph type="ctrTitle"/>
          </p:nvPr>
        </p:nvSpPr>
        <p:spPr/>
        <p:txBody>
          <a:bodyPr/>
          <a:lstStyle/>
          <a:p>
            <a:r>
              <a:rPr lang="en-US" dirty="0"/>
              <a:t>Set Theory</a:t>
            </a:r>
          </a:p>
        </p:txBody>
      </p:sp>
      <p:sp>
        <p:nvSpPr>
          <p:cNvPr id="3" name="Subtitle 2">
            <a:extLst>
              <a:ext uri="{FF2B5EF4-FFF2-40B4-BE49-F238E27FC236}">
                <a16:creationId xmlns:a16="http://schemas.microsoft.com/office/drawing/2014/main" id="{757335DD-E3EA-00EF-E6BB-E4E2E76836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120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BA3F-7801-ACED-174E-3BB96193B205}"/>
              </a:ext>
            </a:extLst>
          </p:cNvPr>
          <p:cNvSpPr>
            <a:spLocks noGrp="1"/>
          </p:cNvSpPr>
          <p:nvPr>
            <p:ph type="title"/>
          </p:nvPr>
        </p:nvSpPr>
        <p:spPr/>
        <p:txBody>
          <a:bodyPr/>
          <a:lstStyle/>
          <a:p>
            <a:r>
              <a:rPr lang="en-US" dirty="0"/>
              <a:t>Functions</a:t>
            </a:r>
          </a:p>
        </p:txBody>
      </p:sp>
      <mc:AlternateContent xmlns:mc="http://schemas.openxmlformats.org/markup-compatibility/2006" xmlns:a14="http://schemas.microsoft.com/office/drawing/2010/main">
        <mc:Choice Requires="a14">
          <p:sp>
            <p:nvSpPr>
              <p:cNvPr id="33" name="Rectangle: Rounded Corners 32">
                <a:extLst>
                  <a:ext uri="{FF2B5EF4-FFF2-40B4-BE49-F238E27FC236}">
                    <a16:creationId xmlns:a16="http://schemas.microsoft.com/office/drawing/2014/main" id="{E5302295-60BF-9864-A8EE-373599BA210C}"/>
                  </a:ext>
                </a:extLst>
              </p:cNvPr>
              <p:cNvSpPr/>
              <p:nvPr/>
            </p:nvSpPr>
            <p:spPr>
              <a:xfrm>
                <a:off x="3770214" y="1256935"/>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33" name="Rectangle: Rounded Corners 32">
                <a:extLst>
                  <a:ext uri="{FF2B5EF4-FFF2-40B4-BE49-F238E27FC236}">
                    <a16:creationId xmlns:a16="http://schemas.microsoft.com/office/drawing/2014/main" id="{E5302295-60BF-9864-A8EE-373599BA210C}"/>
                  </a:ext>
                </a:extLst>
              </p:cNvPr>
              <p:cNvSpPr>
                <a:spLocks noRot="1" noChangeAspect="1" noMove="1" noResize="1" noEditPoints="1" noAdjustHandles="1" noChangeArrowheads="1" noChangeShapeType="1" noTextEdit="1"/>
              </p:cNvSpPr>
              <p:nvPr/>
            </p:nvSpPr>
            <p:spPr>
              <a:xfrm>
                <a:off x="3770214" y="1256935"/>
                <a:ext cx="1828800" cy="484632"/>
              </a:xfrm>
              <a:prstGeom prst="roundRect">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Rounded Corners 33">
                <a:extLst>
                  <a:ext uri="{FF2B5EF4-FFF2-40B4-BE49-F238E27FC236}">
                    <a16:creationId xmlns:a16="http://schemas.microsoft.com/office/drawing/2014/main" id="{97382D26-5F0D-7132-4011-185FA602D0B8}"/>
                  </a:ext>
                </a:extLst>
              </p:cNvPr>
              <p:cNvSpPr/>
              <p:nvPr/>
            </p:nvSpPr>
            <p:spPr>
              <a:xfrm>
                <a:off x="3203646" y="1845931"/>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4" name="Rectangle: Rounded Corners 33">
                <a:extLst>
                  <a:ext uri="{FF2B5EF4-FFF2-40B4-BE49-F238E27FC236}">
                    <a16:creationId xmlns:a16="http://schemas.microsoft.com/office/drawing/2014/main" id="{97382D26-5F0D-7132-4011-185FA602D0B8}"/>
                  </a:ext>
                </a:extLst>
              </p:cNvPr>
              <p:cNvSpPr>
                <a:spLocks noRot="1" noChangeAspect="1" noMove="1" noResize="1" noEditPoints="1" noAdjustHandles="1" noChangeArrowheads="1" noChangeShapeType="1" noTextEdit="1"/>
              </p:cNvSpPr>
              <p:nvPr/>
            </p:nvSpPr>
            <p:spPr>
              <a:xfrm>
                <a:off x="3203646" y="1845931"/>
                <a:ext cx="484632" cy="114300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46" name="Rectangle: Rounded Corners 45">
            <a:extLst>
              <a:ext uri="{FF2B5EF4-FFF2-40B4-BE49-F238E27FC236}">
                <a16:creationId xmlns:a16="http://schemas.microsoft.com/office/drawing/2014/main" id="{A6F0B841-0843-0B34-1D5B-D4B1721DBE10}"/>
              </a:ext>
            </a:extLst>
          </p:cNvPr>
          <p:cNvSpPr/>
          <p:nvPr/>
        </p:nvSpPr>
        <p:spPr>
          <a:xfrm>
            <a:off x="3785983" y="1845931"/>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9ABF4105-C760-DD58-EE06-5F86FBBDDAAA}"/>
                  </a:ext>
                </a:extLst>
              </p:cNvPr>
              <p:cNvSpPr/>
              <p:nvPr/>
            </p:nvSpPr>
            <p:spPr>
              <a:xfrm>
                <a:off x="6574544" y="12353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7" name="Rectangle: Rounded Corners 46">
                <a:extLst>
                  <a:ext uri="{FF2B5EF4-FFF2-40B4-BE49-F238E27FC236}">
                    <a16:creationId xmlns:a16="http://schemas.microsoft.com/office/drawing/2014/main" id="{9ABF4105-C760-DD58-EE06-5F86FBBDDAAA}"/>
                  </a:ext>
                </a:extLst>
              </p:cNvPr>
              <p:cNvSpPr>
                <a:spLocks noRot="1" noChangeAspect="1" noMove="1" noResize="1" noEditPoints="1" noAdjustHandles="1" noChangeArrowheads="1" noChangeShapeType="1" noTextEdit="1"/>
              </p:cNvSpPr>
              <p:nvPr/>
            </p:nvSpPr>
            <p:spPr>
              <a:xfrm>
                <a:off x="6574544" y="1235321"/>
                <a:ext cx="1828800" cy="48463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B9F2226B-AB4F-ABF2-5CF1-5EEE621FBBD3}"/>
                  </a:ext>
                </a:extLst>
              </p:cNvPr>
              <p:cNvSpPr/>
              <p:nvPr/>
            </p:nvSpPr>
            <p:spPr>
              <a:xfrm>
                <a:off x="6007976" y="1824317"/>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8" name="Rectangle: Rounded Corners 47">
                <a:extLst>
                  <a:ext uri="{FF2B5EF4-FFF2-40B4-BE49-F238E27FC236}">
                    <a16:creationId xmlns:a16="http://schemas.microsoft.com/office/drawing/2014/main" id="{B9F2226B-AB4F-ABF2-5CF1-5EEE621FBBD3}"/>
                  </a:ext>
                </a:extLst>
              </p:cNvPr>
              <p:cNvSpPr>
                <a:spLocks noRot="1" noChangeAspect="1" noMove="1" noResize="1" noEditPoints="1" noAdjustHandles="1" noChangeArrowheads="1" noChangeShapeType="1" noTextEdit="1"/>
              </p:cNvSpPr>
              <p:nvPr/>
            </p:nvSpPr>
            <p:spPr>
              <a:xfrm>
                <a:off x="6007976" y="1824317"/>
                <a:ext cx="484632" cy="1143000"/>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p:sp>
        <p:nvSpPr>
          <p:cNvPr id="49" name="Rectangle: Rounded Corners 48">
            <a:extLst>
              <a:ext uri="{FF2B5EF4-FFF2-40B4-BE49-F238E27FC236}">
                <a16:creationId xmlns:a16="http://schemas.microsoft.com/office/drawing/2014/main" id="{FEE7D627-D289-17D2-AE2A-A1B12C47B873}"/>
              </a:ext>
            </a:extLst>
          </p:cNvPr>
          <p:cNvSpPr/>
          <p:nvPr/>
        </p:nvSpPr>
        <p:spPr>
          <a:xfrm>
            <a:off x="6590313" y="1824317"/>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AAB58DEA-6030-980B-7F30-386618CBD685}"/>
                  </a:ext>
                </a:extLst>
              </p:cNvPr>
              <p:cNvSpPr/>
              <p:nvPr/>
            </p:nvSpPr>
            <p:spPr>
              <a:xfrm>
                <a:off x="6863004" y="408451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r>
                  <a:rPr lang="en-US" sz="2000" dirty="0"/>
                  <a:t>        </a:t>
                </a:r>
                <a14:m>
                  <m:oMath xmlns:m="http://schemas.openxmlformats.org/officeDocument/2006/math">
                    <m:r>
                      <a:rPr lang="en-US" sz="2000" b="0" i="1" dirty="0" smtClean="0">
                        <a:latin typeface="Cambria Math" panose="02040503050406030204" pitchFamily="18" charset="0"/>
                      </a:rPr>
                      <m:t>𝑧</m:t>
                    </m:r>
                  </m:oMath>
                </a14:m>
                <a:endParaRPr lang="en-US" sz="2000" dirty="0"/>
              </a:p>
            </p:txBody>
          </p:sp>
        </mc:Choice>
        <mc:Fallback xmlns="">
          <p:sp>
            <p:nvSpPr>
              <p:cNvPr id="53" name="Rectangle: Rounded Corners 52">
                <a:extLst>
                  <a:ext uri="{FF2B5EF4-FFF2-40B4-BE49-F238E27FC236}">
                    <a16:creationId xmlns:a16="http://schemas.microsoft.com/office/drawing/2014/main" id="{AAB58DEA-6030-980B-7F30-386618CBD685}"/>
                  </a:ext>
                </a:extLst>
              </p:cNvPr>
              <p:cNvSpPr>
                <a:spLocks noRot="1" noChangeAspect="1" noMove="1" noResize="1" noEditPoints="1" noAdjustHandles="1" noChangeArrowheads="1" noChangeShapeType="1" noTextEdit="1"/>
              </p:cNvSpPr>
              <p:nvPr/>
            </p:nvSpPr>
            <p:spPr>
              <a:xfrm>
                <a:off x="6863004" y="4084518"/>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A5082D39-E9CC-F4FF-1577-A95AB1A116B7}"/>
                  </a:ext>
                </a:extLst>
              </p:cNvPr>
              <p:cNvSpPr/>
              <p:nvPr/>
            </p:nvSpPr>
            <p:spPr>
              <a:xfrm>
                <a:off x="6232600" y="4660453"/>
                <a:ext cx="484632" cy="18288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𝑐</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54" name="Rectangle: Rounded Corners 53">
                <a:extLst>
                  <a:ext uri="{FF2B5EF4-FFF2-40B4-BE49-F238E27FC236}">
                    <a16:creationId xmlns:a16="http://schemas.microsoft.com/office/drawing/2014/main" id="{A5082D39-E9CC-F4FF-1577-A95AB1A116B7}"/>
                  </a:ext>
                </a:extLst>
              </p:cNvPr>
              <p:cNvSpPr>
                <a:spLocks noRot="1" noChangeAspect="1" noMove="1" noResize="1" noEditPoints="1" noAdjustHandles="1" noChangeArrowheads="1" noChangeShapeType="1" noTextEdit="1"/>
              </p:cNvSpPr>
              <p:nvPr/>
            </p:nvSpPr>
            <p:spPr>
              <a:xfrm>
                <a:off x="6232600" y="4660453"/>
                <a:ext cx="484632" cy="18288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55" name="Rectangle: Rounded Corners 54">
            <a:extLst>
              <a:ext uri="{FF2B5EF4-FFF2-40B4-BE49-F238E27FC236}">
                <a16:creationId xmlns:a16="http://schemas.microsoft.com/office/drawing/2014/main" id="{4B6F3C6C-8F1D-FC59-65A3-29821F584263}"/>
              </a:ext>
            </a:extLst>
          </p:cNvPr>
          <p:cNvSpPr/>
          <p:nvPr/>
        </p:nvSpPr>
        <p:spPr>
          <a:xfrm>
            <a:off x="6847595" y="4660453"/>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a:p>
            <a:endParaRPr lang="en-US" sz="2000" dirty="0"/>
          </a:p>
          <a:p>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C2F1A0DB-F91E-9CC5-23B3-ABE48CCE7ED1}"/>
                  </a:ext>
                </a:extLst>
              </p:cNvPr>
              <p:cNvSpPr/>
              <p:nvPr/>
            </p:nvSpPr>
            <p:spPr>
              <a:xfrm>
                <a:off x="3884590" y="40649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69" name="Rectangle: Rounded Corners 68">
                <a:extLst>
                  <a:ext uri="{FF2B5EF4-FFF2-40B4-BE49-F238E27FC236}">
                    <a16:creationId xmlns:a16="http://schemas.microsoft.com/office/drawing/2014/main" id="{C2F1A0DB-F91E-9CC5-23B3-ABE48CCE7ED1}"/>
                  </a:ext>
                </a:extLst>
              </p:cNvPr>
              <p:cNvSpPr>
                <a:spLocks noRot="1" noChangeAspect="1" noMove="1" noResize="1" noEditPoints="1" noAdjustHandles="1" noChangeArrowheads="1" noChangeShapeType="1" noTextEdit="1"/>
              </p:cNvSpPr>
              <p:nvPr/>
            </p:nvSpPr>
            <p:spPr>
              <a:xfrm>
                <a:off x="3884590" y="4064980"/>
                <a:ext cx="182880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9AB52C4B-91FB-31DC-45B3-82563E52D627}"/>
                  </a:ext>
                </a:extLst>
              </p:cNvPr>
              <p:cNvSpPr/>
              <p:nvPr/>
            </p:nvSpPr>
            <p:spPr>
              <a:xfrm>
                <a:off x="3254186" y="4746215"/>
                <a:ext cx="484632" cy="17235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9AB52C4B-91FB-31DC-45B3-82563E52D627}"/>
                  </a:ext>
                </a:extLst>
              </p:cNvPr>
              <p:cNvSpPr>
                <a:spLocks noRot="1" noChangeAspect="1" noMove="1" noResize="1" noEditPoints="1" noAdjustHandles="1" noChangeArrowheads="1" noChangeShapeType="1" noTextEdit="1"/>
              </p:cNvSpPr>
              <p:nvPr/>
            </p:nvSpPr>
            <p:spPr>
              <a:xfrm>
                <a:off x="3254186" y="4746215"/>
                <a:ext cx="484632" cy="172350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72" name="Rectangle: Rounded Corners 71">
            <a:extLst>
              <a:ext uri="{FF2B5EF4-FFF2-40B4-BE49-F238E27FC236}">
                <a16:creationId xmlns:a16="http://schemas.microsoft.com/office/drawing/2014/main" id="{3A0B4799-1DD7-D9A7-829B-AF9428A719C4}"/>
              </a:ext>
            </a:extLst>
          </p:cNvPr>
          <p:cNvSpPr/>
          <p:nvPr/>
        </p:nvSpPr>
        <p:spPr>
          <a:xfrm>
            <a:off x="3869181" y="4640915"/>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64CA9AB-A5D2-F060-7BFA-FA44E912E937}"/>
                  </a:ext>
                </a:extLst>
              </p:cNvPr>
              <p:cNvSpPr txBox="1"/>
              <p:nvPr/>
            </p:nvSpPr>
            <p:spPr>
              <a:xfrm>
                <a:off x="534039" y="3585363"/>
                <a:ext cx="2826553" cy="3046988"/>
              </a:xfrm>
              <a:prstGeom prst="rect">
                <a:avLst/>
              </a:prstGeom>
              <a:noFill/>
            </p:spPr>
            <p:txBody>
              <a:bodyPr wrap="square" rtlCol="0">
                <a:spAutoFit/>
              </a:bodyPr>
              <a:lstStyle/>
              <a:p>
                <a:r>
                  <a:rPr lang="en-US" sz="2400" b="1" dirty="0"/>
                  <a:t>Bijective: </a:t>
                </a:r>
              </a:p>
              <a:p>
                <a:r>
                  <a:rPr lang="en-US" sz="2400" dirty="0"/>
                  <a:t>total function, injective, surjective</a:t>
                </a:r>
              </a:p>
              <a:p>
                <a:endParaRPr lang="en-US" sz="2400" b="1" dirty="0"/>
              </a:p>
              <a:p>
                <a14:m>
                  <m:oMath xmlns:m="http://schemas.openxmlformats.org/officeDocument/2006/math">
                    <m:r>
                      <a:rPr lang="en-US" sz="2400" b="0" i="1" smtClean="0">
                        <a:latin typeface="Cambria Math" panose="02040503050406030204" pitchFamily="18" charset="0"/>
                      </a:rPr>
                      <m:t>𝑓</m:t>
                    </m:r>
                  </m:oMath>
                </a14:m>
                <a:r>
                  <a:rPr lang="en-US" sz="2400" dirty="0"/>
                  <a:t> bijective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oMath>
                </a14:m>
                <a:r>
                  <a:rPr lang="en-US" sz="2400" dirty="0"/>
                  <a:t> function</a:t>
                </a:r>
              </a:p>
              <a:p>
                <a:endParaRPr lang="en-US" sz="2400" dirty="0"/>
              </a:p>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𝑓</m:t>
                        </m:r>
                      </m:e>
                      <m:sup>
                        <m:r>
                          <a:rPr lang="en-US" sz="2400" b="0" i="1" smtClean="0">
                            <a:latin typeface="Cambria Math" panose="02040503050406030204" pitchFamily="18" charset="0"/>
                            <a:ea typeface="Cambria Math" panose="02040503050406030204" pitchFamily="18" charset="0"/>
                          </a:rPr>
                          <m:t>−1</m:t>
                        </m:r>
                      </m:sup>
                    </m:sSup>
                  </m:oMath>
                </a14:m>
                <a:r>
                  <a:rPr lang="en-US" sz="2400" dirty="0"/>
                  <a:t> bijective</a:t>
                </a:r>
              </a:p>
            </p:txBody>
          </p:sp>
        </mc:Choice>
        <mc:Fallback xmlns="">
          <p:sp>
            <p:nvSpPr>
              <p:cNvPr id="112" name="TextBox 111">
                <a:extLst>
                  <a:ext uri="{FF2B5EF4-FFF2-40B4-BE49-F238E27FC236}">
                    <a16:creationId xmlns:a16="http://schemas.microsoft.com/office/drawing/2014/main" id="{C64CA9AB-A5D2-F060-7BFA-FA44E912E937}"/>
                  </a:ext>
                </a:extLst>
              </p:cNvPr>
              <p:cNvSpPr txBox="1">
                <a:spLocks noRot="1" noChangeAspect="1" noMove="1" noResize="1" noEditPoints="1" noAdjustHandles="1" noChangeArrowheads="1" noChangeShapeType="1" noTextEdit="1"/>
              </p:cNvSpPr>
              <p:nvPr/>
            </p:nvSpPr>
            <p:spPr>
              <a:xfrm>
                <a:off x="534039" y="3585363"/>
                <a:ext cx="2826553" cy="3046988"/>
              </a:xfrm>
              <a:prstGeom prst="rect">
                <a:avLst/>
              </a:prstGeom>
              <a:blipFill>
                <a:blip r:embed="rId12"/>
                <a:stretch>
                  <a:fillRect l="-3456" t="-1600" b="-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0F7CA2D-631D-AD31-25CF-3AFF699964E4}"/>
                  </a:ext>
                </a:extLst>
              </p:cNvPr>
              <p:cNvSpPr txBox="1"/>
              <p:nvPr/>
            </p:nvSpPr>
            <p:spPr>
              <a:xfrm>
                <a:off x="2862993" y="3560529"/>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r>
                        <a:rPr lang="en-US" sz="2200" b="0" i="1" smtClean="0">
                          <a:latin typeface="Cambria Math" panose="02040503050406030204" pitchFamily="18" charset="0"/>
                        </a:rPr>
                        <m:t>}</m:t>
                      </m:r>
                    </m:oMath>
                  </m:oMathPara>
                </a14:m>
                <a:endParaRPr lang="en-US" sz="2200" dirty="0"/>
              </a:p>
            </p:txBody>
          </p:sp>
        </mc:Choice>
        <mc:Fallback xmlns="">
          <p:sp>
            <p:nvSpPr>
              <p:cNvPr id="116" name="TextBox 115">
                <a:extLst>
                  <a:ext uri="{FF2B5EF4-FFF2-40B4-BE49-F238E27FC236}">
                    <a16:creationId xmlns:a16="http://schemas.microsoft.com/office/drawing/2014/main" id="{20F7CA2D-631D-AD31-25CF-3AFF699964E4}"/>
                  </a:ext>
                </a:extLst>
              </p:cNvPr>
              <p:cNvSpPr txBox="1">
                <a:spLocks noRot="1" noChangeAspect="1" noMove="1" noResize="1" noEditPoints="1" noAdjustHandles="1" noChangeArrowheads="1" noChangeShapeType="1" noTextEdit="1"/>
              </p:cNvSpPr>
              <p:nvPr/>
            </p:nvSpPr>
            <p:spPr>
              <a:xfrm>
                <a:off x="2862993" y="3560529"/>
                <a:ext cx="3369607" cy="430887"/>
              </a:xfrm>
              <a:prstGeom prst="rect">
                <a:avLst/>
              </a:prstGeom>
              <a:blipFill>
                <a:blip r:embed="rId13"/>
                <a:stretch>
                  <a:fillRect b="-16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550AD91-0A1E-7D48-C17E-1B1C7A6D4E65}"/>
                  </a:ext>
                </a:extLst>
              </p:cNvPr>
              <p:cNvSpPr txBox="1"/>
              <p:nvPr/>
            </p:nvSpPr>
            <p:spPr>
              <a:xfrm>
                <a:off x="5819910" y="3566021"/>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dirty="0"/>
              </a:p>
            </p:txBody>
          </p:sp>
        </mc:Choice>
        <mc:Fallback xmlns="">
          <p:sp>
            <p:nvSpPr>
              <p:cNvPr id="117" name="TextBox 116">
                <a:extLst>
                  <a:ext uri="{FF2B5EF4-FFF2-40B4-BE49-F238E27FC236}">
                    <a16:creationId xmlns:a16="http://schemas.microsoft.com/office/drawing/2014/main" id="{5550AD91-0A1E-7D48-C17E-1B1C7A6D4E65}"/>
                  </a:ext>
                </a:extLst>
              </p:cNvPr>
              <p:cNvSpPr txBox="1">
                <a:spLocks noRot="1" noChangeAspect="1" noMove="1" noResize="1" noEditPoints="1" noAdjustHandles="1" noChangeArrowheads="1" noChangeShapeType="1" noTextEdit="1"/>
              </p:cNvSpPr>
              <p:nvPr/>
            </p:nvSpPr>
            <p:spPr>
              <a:xfrm>
                <a:off x="5819910" y="3566021"/>
                <a:ext cx="3369607" cy="430887"/>
              </a:xfrm>
              <a:prstGeom prst="rect">
                <a:avLst/>
              </a:prstGeom>
              <a:blipFill>
                <a:blip r:embed="rId14"/>
                <a:stretch>
                  <a:fillRect b="-15493"/>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34E60744-E9F8-5F98-3EE3-686DAB89E56C}"/>
              </a:ext>
            </a:extLst>
          </p:cNvPr>
          <p:cNvSpPr txBox="1"/>
          <p:nvPr/>
        </p:nvSpPr>
        <p:spPr>
          <a:xfrm>
            <a:off x="469527" y="1222977"/>
            <a:ext cx="2636414" cy="1508105"/>
          </a:xfrm>
          <a:prstGeom prst="rect">
            <a:avLst/>
          </a:prstGeom>
          <a:noFill/>
        </p:spPr>
        <p:txBody>
          <a:bodyPr wrap="square" rtlCol="0">
            <a:spAutoFit/>
          </a:bodyPr>
          <a:lstStyle/>
          <a:p>
            <a:r>
              <a:rPr lang="en-US" sz="2400" b="1" dirty="0"/>
              <a:t>Partial function:</a:t>
            </a:r>
            <a:r>
              <a:rPr lang="en-US" sz="2400" dirty="0"/>
              <a:t> </a:t>
            </a:r>
            <a:r>
              <a:rPr lang="en-US" sz="2200" dirty="0"/>
              <a:t>functional</a:t>
            </a:r>
          </a:p>
          <a:p>
            <a:r>
              <a:rPr lang="en-US" sz="2400" b="1" dirty="0"/>
              <a:t>Total function:</a:t>
            </a:r>
            <a:r>
              <a:rPr lang="en-US" sz="2200" dirty="0"/>
              <a:t> functional and serial</a:t>
            </a:r>
            <a:endParaRPr lang="en-US" sz="2200" b="1" dirty="0"/>
          </a:p>
        </p:txBody>
      </p:sp>
      <p:cxnSp>
        <p:nvCxnSpPr>
          <p:cNvPr id="3" name="Straight Arrow Connector 2">
            <a:extLst>
              <a:ext uri="{FF2B5EF4-FFF2-40B4-BE49-F238E27FC236}">
                <a16:creationId xmlns:a16="http://schemas.microsoft.com/office/drawing/2014/main" id="{3B97C373-95E5-F702-0F86-ACCEA4748CA2}"/>
              </a:ext>
            </a:extLst>
          </p:cNvPr>
          <p:cNvCxnSpPr>
            <a:cxnSpLocks/>
          </p:cNvCxnSpPr>
          <p:nvPr/>
        </p:nvCxnSpPr>
        <p:spPr>
          <a:xfrm>
            <a:off x="10309321" y="1721571"/>
            <a:ext cx="0" cy="239795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F8943A8-9D57-9024-D494-D73055EBF833}"/>
              </a:ext>
            </a:extLst>
          </p:cNvPr>
          <p:cNvCxnSpPr>
            <a:cxnSpLocks/>
          </p:cNvCxnSpPr>
          <p:nvPr/>
        </p:nvCxnSpPr>
        <p:spPr>
          <a:xfrm flipH="1">
            <a:off x="8936803" y="305167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7FF19D-91CC-0CEA-1C7D-56F26431A4CE}"/>
                  </a:ext>
                </a:extLst>
              </p:cNvPr>
              <p:cNvSpPr txBox="1"/>
              <p:nvPr/>
            </p:nvSpPr>
            <p:spPr>
              <a:xfrm>
                <a:off x="8761575" y="243287"/>
                <a:ext cx="3369604" cy="830997"/>
              </a:xfrm>
              <a:prstGeom prst="rect">
                <a:avLst/>
              </a:prstGeom>
              <a:noFill/>
            </p:spPr>
            <p:txBody>
              <a:bodyPr wrap="square" rtlCol="0">
                <a:spAutoFit/>
              </a:bodyPr>
              <a:lstStyle/>
              <a:p>
                <a:r>
                  <a:rPr lang="en-US" sz="2400" b="1" dirty="0"/>
                  <a:t>Graph:</a:t>
                </a:r>
                <a:r>
                  <a:rPr lang="en-US" sz="2400" dirty="0"/>
                  <a:t>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B67FF19D-91CC-0CEA-1C7D-56F26431A4CE}"/>
                  </a:ext>
                </a:extLst>
              </p:cNvPr>
              <p:cNvSpPr txBox="1">
                <a:spLocks noRot="1" noChangeAspect="1" noMove="1" noResize="1" noEditPoints="1" noAdjustHandles="1" noChangeArrowheads="1" noChangeShapeType="1" noTextEdit="1"/>
              </p:cNvSpPr>
              <p:nvPr/>
            </p:nvSpPr>
            <p:spPr>
              <a:xfrm>
                <a:off x="8761575" y="243287"/>
                <a:ext cx="3369604" cy="830997"/>
              </a:xfrm>
              <a:prstGeom prst="rect">
                <a:avLst/>
              </a:prstGeom>
              <a:blipFill>
                <a:blip r:embed="rId15"/>
                <a:stretch>
                  <a:fillRect l="-2712" t="-5882" b="-955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10CB04F8-4DF4-31B8-380F-D8DBC5899EB2}"/>
              </a:ext>
            </a:extLst>
          </p:cNvPr>
          <p:cNvGrpSpPr/>
          <p:nvPr/>
        </p:nvGrpSpPr>
        <p:grpSpPr>
          <a:xfrm>
            <a:off x="9162580" y="2036830"/>
            <a:ext cx="2387490" cy="1924818"/>
            <a:chOff x="8352180" y="1280053"/>
            <a:chExt cx="1177255" cy="2575622"/>
          </a:xfrm>
        </p:grpSpPr>
        <p:sp>
          <p:nvSpPr>
            <p:cNvPr id="8" name="Freeform: Shape 7">
              <a:extLst>
                <a:ext uri="{FF2B5EF4-FFF2-40B4-BE49-F238E27FC236}">
                  <a16:creationId xmlns:a16="http://schemas.microsoft.com/office/drawing/2014/main" id="{EEF0AF06-5921-2DA3-1A81-066370735F48}"/>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E5493B4F-883C-F849-39E1-791971C75B65}"/>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3263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BA3F-7801-ACED-174E-3BB96193B205}"/>
              </a:ext>
            </a:extLst>
          </p:cNvPr>
          <p:cNvSpPr>
            <a:spLocks noGrp="1"/>
          </p:cNvSpPr>
          <p:nvPr>
            <p:ph type="title"/>
          </p:nvPr>
        </p:nvSpPr>
        <p:spPr/>
        <p:txBody>
          <a:bodyPr/>
          <a:lstStyle/>
          <a:p>
            <a:r>
              <a:rPr lang="en-US" dirty="0"/>
              <a:t>Functions</a:t>
            </a:r>
          </a:p>
        </p:txBody>
      </p: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9ABF4105-C760-DD58-EE06-5F86FBBDDAAA}"/>
                  </a:ext>
                </a:extLst>
              </p:cNvPr>
              <p:cNvSpPr/>
              <p:nvPr/>
            </p:nvSpPr>
            <p:spPr>
              <a:xfrm>
                <a:off x="6574544" y="12353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7" name="Rectangle: Rounded Corners 46">
                <a:extLst>
                  <a:ext uri="{FF2B5EF4-FFF2-40B4-BE49-F238E27FC236}">
                    <a16:creationId xmlns:a16="http://schemas.microsoft.com/office/drawing/2014/main" id="{9ABF4105-C760-DD58-EE06-5F86FBBDDAAA}"/>
                  </a:ext>
                </a:extLst>
              </p:cNvPr>
              <p:cNvSpPr>
                <a:spLocks noRot="1" noChangeAspect="1" noMove="1" noResize="1" noEditPoints="1" noAdjustHandles="1" noChangeArrowheads="1" noChangeShapeType="1" noTextEdit="1"/>
              </p:cNvSpPr>
              <p:nvPr/>
            </p:nvSpPr>
            <p:spPr>
              <a:xfrm>
                <a:off x="6574544" y="1235321"/>
                <a:ext cx="1828800" cy="48463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B9F2226B-AB4F-ABF2-5CF1-5EEE621FBBD3}"/>
                  </a:ext>
                </a:extLst>
              </p:cNvPr>
              <p:cNvSpPr/>
              <p:nvPr/>
            </p:nvSpPr>
            <p:spPr>
              <a:xfrm>
                <a:off x="6007976" y="1824317"/>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8" name="Rectangle: Rounded Corners 47">
                <a:extLst>
                  <a:ext uri="{FF2B5EF4-FFF2-40B4-BE49-F238E27FC236}">
                    <a16:creationId xmlns:a16="http://schemas.microsoft.com/office/drawing/2014/main" id="{B9F2226B-AB4F-ABF2-5CF1-5EEE621FBBD3}"/>
                  </a:ext>
                </a:extLst>
              </p:cNvPr>
              <p:cNvSpPr>
                <a:spLocks noRot="1" noChangeAspect="1" noMove="1" noResize="1" noEditPoints="1" noAdjustHandles="1" noChangeArrowheads="1" noChangeShapeType="1" noTextEdit="1"/>
              </p:cNvSpPr>
              <p:nvPr/>
            </p:nvSpPr>
            <p:spPr>
              <a:xfrm>
                <a:off x="6007976" y="1824317"/>
                <a:ext cx="484632" cy="1143000"/>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p:sp>
        <p:nvSpPr>
          <p:cNvPr id="49" name="Rectangle: Rounded Corners 48">
            <a:extLst>
              <a:ext uri="{FF2B5EF4-FFF2-40B4-BE49-F238E27FC236}">
                <a16:creationId xmlns:a16="http://schemas.microsoft.com/office/drawing/2014/main" id="{FEE7D627-D289-17D2-AE2A-A1B12C47B873}"/>
              </a:ext>
            </a:extLst>
          </p:cNvPr>
          <p:cNvSpPr/>
          <p:nvPr/>
        </p:nvSpPr>
        <p:spPr>
          <a:xfrm>
            <a:off x="6590313" y="1824317"/>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AAB58DEA-6030-980B-7F30-386618CBD685}"/>
                  </a:ext>
                </a:extLst>
              </p:cNvPr>
              <p:cNvSpPr/>
              <p:nvPr/>
            </p:nvSpPr>
            <p:spPr>
              <a:xfrm>
                <a:off x="6863004" y="408451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r>
                  <a:rPr lang="en-US" sz="2000" dirty="0"/>
                  <a:t>        </a:t>
                </a:r>
                <a14:m>
                  <m:oMath xmlns:m="http://schemas.openxmlformats.org/officeDocument/2006/math">
                    <m:r>
                      <a:rPr lang="en-US" sz="2000" b="0" i="1" dirty="0" smtClean="0">
                        <a:latin typeface="Cambria Math" panose="02040503050406030204" pitchFamily="18" charset="0"/>
                      </a:rPr>
                      <m:t>𝑧</m:t>
                    </m:r>
                  </m:oMath>
                </a14:m>
                <a:endParaRPr lang="en-US" sz="2000" dirty="0"/>
              </a:p>
            </p:txBody>
          </p:sp>
        </mc:Choice>
        <mc:Fallback xmlns="">
          <p:sp>
            <p:nvSpPr>
              <p:cNvPr id="53" name="Rectangle: Rounded Corners 52">
                <a:extLst>
                  <a:ext uri="{FF2B5EF4-FFF2-40B4-BE49-F238E27FC236}">
                    <a16:creationId xmlns:a16="http://schemas.microsoft.com/office/drawing/2014/main" id="{AAB58DEA-6030-980B-7F30-386618CBD685}"/>
                  </a:ext>
                </a:extLst>
              </p:cNvPr>
              <p:cNvSpPr>
                <a:spLocks noRot="1" noChangeAspect="1" noMove="1" noResize="1" noEditPoints="1" noAdjustHandles="1" noChangeArrowheads="1" noChangeShapeType="1" noTextEdit="1"/>
              </p:cNvSpPr>
              <p:nvPr/>
            </p:nvSpPr>
            <p:spPr>
              <a:xfrm>
                <a:off x="6863004" y="4084518"/>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A5082D39-E9CC-F4FF-1577-A95AB1A116B7}"/>
                  </a:ext>
                </a:extLst>
              </p:cNvPr>
              <p:cNvSpPr/>
              <p:nvPr/>
            </p:nvSpPr>
            <p:spPr>
              <a:xfrm>
                <a:off x="6232600" y="4660453"/>
                <a:ext cx="484632" cy="18288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𝑐</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54" name="Rectangle: Rounded Corners 53">
                <a:extLst>
                  <a:ext uri="{FF2B5EF4-FFF2-40B4-BE49-F238E27FC236}">
                    <a16:creationId xmlns:a16="http://schemas.microsoft.com/office/drawing/2014/main" id="{A5082D39-E9CC-F4FF-1577-A95AB1A116B7}"/>
                  </a:ext>
                </a:extLst>
              </p:cNvPr>
              <p:cNvSpPr>
                <a:spLocks noRot="1" noChangeAspect="1" noMove="1" noResize="1" noEditPoints="1" noAdjustHandles="1" noChangeArrowheads="1" noChangeShapeType="1" noTextEdit="1"/>
              </p:cNvSpPr>
              <p:nvPr/>
            </p:nvSpPr>
            <p:spPr>
              <a:xfrm>
                <a:off x="6232600" y="4660453"/>
                <a:ext cx="484632" cy="18288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55" name="Rectangle: Rounded Corners 54">
            <a:extLst>
              <a:ext uri="{FF2B5EF4-FFF2-40B4-BE49-F238E27FC236}">
                <a16:creationId xmlns:a16="http://schemas.microsoft.com/office/drawing/2014/main" id="{4B6F3C6C-8F1D-FC59-65A3-29821F584263}"/>
              </a:ext>
            </a:extLst>
          </p:cNvPr>
          <p:cNvSpPr/>
          <p:nvPr/>
        </p:nvSpPr>
        <p:spPr>
          <a:xfrm>
            <a:off x="6847595" y="4660453"/>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a:p>
            <a:endParaRPr lang="en-US" sz="2000" dirty="0"/>
          </a:p>
          <a:p>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C2F1A0DB-F91E-9CC5-23B3-ABE48CCE7ED1}"/>
                  </a:ext>
                </a:extLst>
              </p:cNvPr>
              <p:cNvSpPr/>
              <p:nvPr/>
            </p:nvSpPr>
            <p:spPr>
              <a:xfrm>
                <a:off x="3884590" y="40649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69" name="Rectangle: Rounded Corners 68">
                <a:extLst>
                  <a:ext uri="{FF2B5EF4-FFF2-40B4-BE49-F238E27FC236}">
                    <a16:creationId xmlns:a16="http://schemas.microsoft.com/office/drawing/2014/main" id="{C2F1A0DB-F91E-9CC5-23B3-ABE48CCE7ED1}"/>
                  </a:ext>
                </a:extLst>
              </p:cNvPr>
              <p:cNvSpPr>
                <a:spLocks noRot="1" noChangeAspect="1" noMove="1" noResize="1" noEditPoints="1" noAdjustHandles="1" noChangeArrowheads="1" noChangeShapeType="1" noTextEdit="1"/>
              </p:cNvSpPr>
              <p:nvPr/>
            </p:nvSpPr>
            <p:spPr>
              <a:xfrm>
                <a:off x="3884590" y="4064980"/>
                <a:ext cx="182880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9AB52C4B-91FB-31DC-45B3-82563E52D627}"/>
                  </a:ext>
                </a:extLst>
              </p:cNvPr>
              <p:cNvSpPr/>
              <p:nvPr/>
            </p:nvSpPr>
            <p:spPr>
              <a:xfrm>
                <a:off x="3254186" y="4746215"/>
                <a:ext cx="484632" cy="17235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9AB52C4B-91FB-31DC-45B3-82563E52D627}"/>
                  </a:ext>
                </a:extLst>
              </p:cNvPr>
              <p:cNvSpPr>
                <a:spLocks noRot="1" noChangeAspect="1" noMove="1" noResize="1" noEditPoints="1" noAdjustHandles="1" noChangeArrowheads="1" noChangeShapeType="1" noTextEdit="1"/>
              </p:cNvSpPr>
              <p:nvPr/>
            </p:nvSpPr>
            <p:spPr>
              <a:xfrm>
                <a:off x="3254186" y="4746215"/>
                <a:ext cx="484632" cy="172350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72" name="Rectangle: Rounded Corners 71">
            <a:extLst>
              <a:ext uri="{FF2B5EF4-FFF2-40B4-BE49-F238E27FC236}">
                <a16:creationId xmlns:a16="http://schemas.microsoft.com/office/drawing/2014/main" id="{3A0B4799-1DD7-D9A7-829B-AF9428A719C4}"/>
              </a:ext>
            </a:extLst>
          </p:cNvPr>
          <p:cNvSpPr/>
          <p:nvPr/>
        </p:nvSpPr>
        <p:spPr>
          <a:xfrm>
            <a:off x="3869181" y="4640915"/>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64CA9AB-A5D2-F060-7BFA-FA44E912E937}"/>
                  </a:ext>
                </a:extLst>
              </p:cNvPr>
              <p:cNvSpPr txBox="1"/>
              <p:nvPr/>
            </p:nvSpPr>
            <p:spPr>
              <a:xfrm>
                <a:off x="534039" y="3585363"/>
                <a:ext cx="2826553" cy="3046988"/>
              </a:xfrm>
              <a:prstGeom prst="rect">
                <a:avLst/>
              </a:prstGeom>
              <a:noFill/>
            </p:spPr>
            <p:txBody>
              <a:bodyPr wrap="square" rtlCol="0">
                <a:spAutoFit/>
              </a:bodyPr>
              <a:lstStyle/>
              <a:p>
                <a:r>
                  <a:rPr lang="en-US" sz="2400" b="1" dirty="0"/>
                  <a:t>Bijective: </a:t>
                </a:r>
              </a:p>
              <a:p>
                <a:r>
                  <a:rPr lang="en-US" sz="2400" dirty="0"/>
                  <a:t>total function, injective, surjective</a:t>
                </a:r>
              </a:p>
              <a:p>
                <a:endParaRPr lang="en-US" sz="2400" b="1" dirty="0"/>
              </a:p>
              <a:p>
                <a14:m>
                  <m:oMath xmlns:m="http://schemas.openxmlformats.org/officeDocument/2006/math">
                    <m:r>
                      <a:rPr lang="en-US" sz="2400" b="0" i="1" smtClean="0">
                        <a:latin typeface="Cambria Math" panose="02040503050406030204" pitchFamily="18" charset="0"/>
                      </a:rPr>
                      <m:t>𝑓</m:t>
                    </m:r>
                  </m:oMath>
                </a14:m>
                <a:r>
                  <a:rPr lang="en-US" sz="2400" dirty="0"/>
                  <a:t> bijective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oMath>
                </a14:m>
                <a:r>
                  <a:rPr lang="en-US" sz="2400" dirty="0"/>
                  <a:t> function</a:t>
                </a:r>
              </a:p>
              <a:p>
                <a:endParaRPr lang="en-US" sz="2400" dirty="0"/>
              </a:p>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𝑓</m:t>
                        </m:r>
                      </m:e>
                      <m:sup>
                        <m:r>
                          <a:rPr lang="en-US" sz="2400" b="0" i="1" smtClean="0">
                            <a:latin typeface="Cambria Math" panose="02040503050406030204" pitchFamily="18" charset="0"/>
                            <a:ea typeface="Cambria Math" panose="02040503050406030204" pitchFamily="18" charset="0"/>
                          </a:rPr>
                          <m:t>−1</m:t>
                        </m:r>
                      </m:sup>
                    </m:sSup>
                  </m:oMath>
                </a14:m>
                <a:r>
                  <a:rPr lang="en-US" sz="2400" dirty="0"/>
                  <a:t> bijective</a:t>
                </a:r>
              </a:p>
            </p:txBody>
          </p:sp>
        </mc:Choice>
        <mc:Fallback xmlns="">
          <p:sp>
            <p:nvSpPr>
              <p:cNvPr id="112" name="TextBox 111">
                <a:extLst>
                  <a:ext uri="{FF2B5EF4-FFF2-40B4-BE49-F238E27FC236}">
                    <a16:creationId xmlns:a16="http://schemas.microsoft.com/office/drawing/2014/main" id="{C64CA9AB-A5D2-F060-7BFA-FA44E912E937}"/>
                  </a:ext>
                </a:extLst>
              </p:cNvPr>
              <p:cNvSpPr txBox="1">
                <a:spLocks noRot="1" noChangeAspect="1" noMove="1" noResize="1" noEditPoints="1" noAdjustHandles="1" noChangeArrowheads="1" noChangeShapeType="1" noTextEdit="1"/>
              </p:cNvSpPr>
              <p:nvPr/>
            </p:nvSpPr>
            <p:spPr>
              <a:xfrm>
                <a:off x="534039" y="3585363"/>
                <a:ext cx="2826553" cy="3046988"/>
              </a:xfrm>
              <a:prstGeom prst="rect">
                <a:avLst/>
              </a:prstGeom>
              <a:blipFill>
                <a:blip r:embed="rId12"/>
                <a:stretch>
                  <a:fillRect l="-3456" t="-1600" b="-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0F7CA2D-631D-AD31-25CF-3AFF699964E4}"/>
                  </a:ext>
                </a:extLst>
              </p:cNvPr>
              <p:cNvSpPr txBox="1"/>
              <p:nvPr/>
            </p:nvSpPr>
            <p:spPr>
              <a:xfrm>
                <a:off x="2862993" y="3560529"/>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r>
                        <a:rPr lang="en-US" sz="2200" b="0" i="1" smtClean="0">
                          <a:latin typeface="Cambria Math" panose="02040503050406030204" pitchFamily="18" charset="0"/>
                        </a:rPr>
                        <m:t>}</m:t>
                      </m:r>
                    </m:oMath>
                  </m:oMathPara>
                </a14:m>
                <a:endParaRPr lang="en-US" sz="2200" dirty="0"/>
              </a:p>
            </p:txBody>
          </p:sp>
        </mc:Choice>
        <mc:Fallback xmlns="">
          <p:sp>
            <p:nvSpPr>
              <p:cNvPr id="116" name="TextBox 115">
                <a:extLst>
                  <a:ext uri="{FF2B5EF4-FFF2-40B4-BE49-F238E27FC236}">
                    <a16:creationId xmlns:a16="http://schemas.microsoft.com/office/drawing/2014/main" id="{20F7CA2D-631D-AD31-25CF-3AFF699964E4}"/>
                  </a:ext>
                </a:extLst>
              </p:cNvPr>
              <p:cNvSpPr txBox="1">
                <a:spLocks noRot="1" noChangeAspect="1" noMove="1" noResize="1" noEditPoints="1" noAdjustHandles="1" noChangeArrowheads="1" noChangeShapeType="1" noTextEdit="1"/>
              </p:cNvSpPr>
              <p:nvPr/>
            </p:nvSpPr>
            <p:spPr>
              <a:xfrm>
                <a:off x="2862993" y="3560529"/>
                <a:ext cx="3369607" cy="430887"/>
              </a:xfrm>
              <a:prstGeom prst="rect">
                <a:avLst/>
              </a:prstGeom>
              <a:blipFill>
                <a:blip r:embed="rId13"/>
                <a:stretch>
                  <a:fillRect b="-16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550AD91-0A1E-7D48-C17E-1B1C7A6D4E65}"/>
                  </a:ext>
                </a:extLst>
              </p:cNvPr>
              <p:cNvSpPr txBox="1"/>
              <p:nvPr/>
            </p:nvSpPr>
            <p:spPr>
              <a:xfrm>
                <a:off x="5819910" y="3566021"/>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dirty="0"/>
              </a:p>
            </p:txBody>
          </p:sp>
        </mc:Choice>
        <mc:Fallback xmlns="">
          <p:sp>
            <p:nvSpPr>
              <p:cNvPr id="117" name="TextBox 116">
                <a:extLst>
                  <a:ext uri="{FF2B5EF4-FFF2-40B4-BE49-F238E27FC236}">
                    <a16:creationId xmlns:a16="http://schemas.microsoft.com/office/drawing/2014/main" id="{5550AD91-0A1E-7D48-C17E-1B1C7A6D4E65}"/>
                  </a:ext>
                </a:extLst>
              </p:cNvPr>
              <p:cNvSpPr txBox="1">
                <a:spLocks noRot="1" noChangeAspect="1" noMove="1" noResize="1" noEditPoints="1" noAdjustHandles="1" noChangeArrowheads="1" noChangeShapeType="1" noTextEdit="1"/>
              </p:cNvSpPr>
              <p:nvPr/>
            </p:nvSpPr>
            <p:spPr>
              <a:xfrm>
                <a:off x="5819910" y="3566021"/>
                <a:ext cx="3369607" cy="430887"/>
              </a:xfrm>
              <a:prstGeom prst="rect">
                <a:avLst/>
              </a:prstGeom>
              <a:blipFill>
                <a:blip r:embed="rId14"/>
                <a:stretch>
                  <a:fillRect b="-15493"/>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34E60744-E9F8-5F98-3EE3-686DAB89E56C}"/>
              </a:ext>
            </a:extLst>
          </p:cNvPr>
          <p:cNvSpPr txBox="1"/>
          <p:nvPr/>
        </p:nvSpPr>
        <p:spPr>
          <a:xfrm>
            <a:off x="469527" y="1222977"/>
            <a:ext cx="2636414" cy="1508105"/>
          </a:xfrm>
          <a:prstGeom prst="rect">
            <a:avLst/>
          </a:prstGeom>
          <a:noFill/>
        </p:spPr>
        <p:txBody>
          <a:bodyPr wrap="square" rtlCol="0">
            <a:spAutoFit/>
          </a:bodyPr>
          <a:lstStyle/>
          <a:p>
            <a:r>
              <a:rPr lang="en-US" sz="2400" b="1" dirty="0"/>
              <a:t>Partial function:</a:t>
            </a:r>
            <a:r>
              <a:rPr lang="en-US" sz="2400" dirty="0"/>
              <a:t> </a:t>
            </a:r>
            <a:r>
              <a:rPr lang="en-US" sz="2200" dirty="0"/>
              <a:t>functional</a:t>
            </a:r>
          </a:p>
          <a:p>
            <a:r>
              <a:rPr lang="en-US" sz="2400" b="1" dirty="0"/>
              <a:t>Total function:</a:t>
            </a:r>
            <a:r>
              <a:rPr lang="en-US" sz="2200" dirty="0"/>
              <a:t> functional and serial</a:t>
            </a:r>
            <a:endParaRPr lang="en-US" sz="2200" b="1" dirty="0"/>
          </a:p>
        </p:txBody>
      </p:sp>
      <p:cxnSp>
        <p:nvCxnSpPr>
          <p:cNvPr id="3" name="Straight Arrow Connector 2">
            <a:extLst>
              <a:ext uri="{FF2B5EF4-FFF2-40B4-BE49-F238E27FC236}">
                <a16:creationId xmlns:a16="http://schemas.microsoft.com/office/drawing/2014/main" id="{3B97C373-95E5-F702-0F86-ACCEA4748CA2}"/>
              </a:ext>
            </a:extLst>
          </p:cNvPr>
          <p:cNvCxnSpPr>
            <a:cxnSpLocks/>
          </p:cNvCxnSpPr>
          <p:nvPr/>
        </p:nvCxnSpPr>
        <p:spPr>
          <a:xfrm>
            <a:off x="10309321" y="1721571"/>
            <a:ext cx="0" cy="239795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F8943A8-9D57-9024-D494-D73055EBF833}"/>
              </a:ext>
            </a:extLst>
          </p:cNvPr>
          <p:cNvCxnSpPr>
            <a:cxnSpLocks/>
          </p:cNvCxnSpPr>
          <p:nvPr/>
        </p:nvCxnSpPr>
        <p:spPr>
          <a:xfrm flipH="1">
            <a:off x="8936803" y="305167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7FF19D-91CC-0CEA-1C7D-56F26431A4CE}"/>
                  </a:ext>
                </a:extLst>
              </p:cNvPr>
              <p:cNvSpPr txBox="1"/>
              <p:nvPr/>
            </p:nvSpPr>
            <p:spPr>
              <a:xfrm>
                <a:off x="8761575" y="243287"/>
                <a:ext cx="3369604" cy="830997"/>
              </a:xfrm>
              <a:prstGeom prst="rect">
                <a:avLst/>
              </a:prstGeom>
              <a:noFill/>
            </p:spPr>
            <p:txBody>
              <a:bodyPr wrap="square" rtlCol="0">
                <a:spAutoFit/>
              </a:bodyPr>
              <a:lstStyle/>
              <a:p>
                <a:r>
                  <a:rPr lang="en-US" sz="2400" b="1" dirty="0"/>
                  <a:t>Graph:</a:t>
                </a:r>
                <a:r>
                  <a:rPr lang="en-US" sz="2400" dirty="0"/>
                  <a:t>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B67FF19D-91CC-0CEA-1C7D-56F26431A4CE}"/>
                  </a:ext>
                </a:extLst>
              </p:cNvPr>
              <p:cNvSpPr txBox="1">
                <a:spLocks noRot="1" noChangeAspect="1" noMove="1" noResize="1" noEditPoints="1" noAdjustHandles="1" noChangeArrowheads="1" noChangeShapeType="1" noTextEdit="1"/>
              </p:cNvSpPr>
              <p:nvPr/>
            </p:nvSpPr>
            <p:spPr>
              <a:xfrm>
                <a:off x="8761575" y="243287"/>
                <a:ext cx="3369604" cy="830997"/>
              </a:xfrm>
              <a:prstGeom prst="rect">
                <a:avLst/>
              </a:prstGeom>
              <a:blipFill>
                <a:blip r:embed="rId15"/>
                <a:stretch>
                  <a:fillRect l="-2712" t="-5882" b="-955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10CB04F8-4DF4-31B8-380F-D8DBC5899EB2}"/>
              </a:ext>
            </a:extLst>
          </p:cNvPr>
          <p:cNvGrpSpPr/>
          <p:nvPr/>
        </p:nvGrpSpPr>
        <p:grpSpPr>
          <a:xfrm>
            <a:off x="9162580" y="2036830"/>
            <a:ext cx="2387490" cy="1924818"/>
            <a:chOff x="8352180" y="1280053"/>
            <a:chExt cx="1177255" cy="2575622"/>
          </a:xfrm>
        </p:grpSpPr>
        <p:sp>
          <p:nvSpPr>
            <p:cNvPr id="8" name="Freeform: Shape 7">
              <a:extLst>
                <a:ext uri="{FF2B5EF4-FFF2-40B4-BE49-F238E27FC236}">
                  <a16:creationId xmlns:a16="http://schemas.microsoft.com/office/drawing/2014/main" id="{EEF0AF06-5921-2DA3-1A81-066370735F48}"/>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E5493B4F-883C-F849-39E1-791971C75B65}"/>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D2A031F2-4C48-DDDF-CBF7-285EFBEDADC9}"/>
              </a:ext>
            </a:extLst>
          </p:cNvPr>
          <p:cNvCxnSpPr>
            <a:cxnSpLocks/>
          </p:cNvCxnSpPr>
          <p:nvPr/>
        </p:nvCxnSpPr>
        <p:spPr>
          <a:xfrm>
            <a:off x="4499817" y="1229558"/>
            <a:ext cx="0" cy="173775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8B3D33-40C7-0748-E8F8-03A5E3A874D5}"/>
              </a:ext>
            </a:extLst>
          </p:cNvPr>
          <p:cNvCxnSpPr>
            <a:cxnSpLocks/>
          </p:cNvCxnSpPr>
          <p:nvPr/>
        </p:nvCxnSpPr>
        <p:spPr>
          <a:xfrm flipH="1">
            <a:off x="3254186" y="2649379"/>
            <a:ext cx="245920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5C17E373-6F7A-D625-A4EF-6A8A2E15EBB8}"/>
              </a:ext>
            </a:extLst>
          </p:cNvPr>
          <p:cNvSpPr/>
          <p:nvPr/>
        </p:nvSpPr>
        <p:spPr>
          <a:xfrm rot="5400000" flipH="1">
            <a:off x="4695520" y="1624175"/>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F871D38-BC7D-C7F5-3148-9DD6E54FC7A8}"/>
                  </a:ext>
                </a:extLst>
              </p:cNvPr>
              <p:cNvSpPr txBox="1"/>
              <p:nvPr/>
            </p:nvSpPr>
            <p:spPr>
              <a:xfrm>
                <a:off x="4710831" y="1625445"/>
                <a:ext cx="519565"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oMath>
                  </m:oMathPara>
                </a14:m>
                <a:endParaRPr lang="en-US" dirty="0"/>
              </a:p>
            </p:txBody>
          </p:sp>
        </mc:Choice>
        <mc:Fallback xmlns="">
          <p:sp>
            <p:nvSpPr>
              <p:cNvPr id="17" name="TextBox 16">
                <a:extLst>
                  <a:ext uri="{FF2B5EF4-FFF2-40B4-BE49-F238E27FC236}">
                    <a16:creationId xmlns:a16="http://schemas.microsoft.com/office/drawing/2014/main" id="{FF871D38-BC7D-C7F5-3148-9DD6E54FC7A8}"/>
                  </a:ext>
                </a:extLst>
              </p:cNvPr>
              <p:cNvSpPr txBox="1">
                <a:spLocks noRot="1" noChangeAspect="1" noMove="1" noResize="1" noEditPoints="1" noAdjustHandles="1" noChangeArrowheads="1" noChangeShapeType="1" noTextEdit="1"/>
              </p:cNvSpPr>
              <p:nvPr/>
            </p:nvSpPr>
            <p:spPr>
              <a:xfrm>
                <a:off x="4710831" y="1625445"/>
                <a:ext cx="519565" cy="372410"/>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70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BA3F-7801-ACED-174E-3BB96193B205}"/>
              </a:ext>
            </a:extLst>
          </p:cNvPr>
          <p:cNvSpPr>
            <a:spLocks noGrp="1"/>
          </p:cNvSpPr>
          <p:nvPr>
            <p:ph type="title"/>
          </p:nvPr>
        </p:nvSpPr>
        <p:spPr>
          <a:xfrm>
            <a:off x="135561" y="0"/>
            <a:ext cx="11984090" cy="897424"/>
          </a:xfrm>
        </p:spPr>
        <p:txBody>
          <a:bodyPr/>
          <a:lstStyle/>
          <a:p>
            <a:r>
              <a:rPr lang="en-US" dirty="0"/>
              <a:t>Functions</a:t>
            </a: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64CA9AB-A5D2-F060-7BFA-FA44E912E937}"/>
                  </a:ext>
                </a:extLst>
              </p:cNvPr>
              <p:cNvSpPr txBox="1"/>
              <p:nvPr/>
            </p:nvSpPr>
            <p:spPr>
              <a:xfrm>
                <a:off x="534039" y="3585363"/>
                <a:ext cx="2826553" cy="3046988"/>
              </a:xfrm>
              <a:prstGeom prst="rect">
                <a:avLst/>
              </a:prstGeom>
              <a:noFill/>
            </p:spPr>
            <p:txBody>
              <a:bodyPr wrap="square" rtlCol="0">
                <a:spAutoFit/>
              </a:bodyPr>
              <a:lstStyle/>
              <a:p>
                <a:r>
                  <a:rPr lang="en-US" sz="2400" b="1" dirty="0"/>
                  <a:t>Bijective: </a:t>
                </a:r>
              </a:p>
              <a:p>
                <a:r>
                  <a:rPr lang="en-US" sz="2400" dirty="0"/>
                  <a:t>total function, injective, surjective</a:t>
                </a:r>
              </a:p>
              <a:p>
                <a:endParaRPr lang="en-US" sz="2400" b="1" dirty="0"/>
              </a:p>
              <a:p>
                <a14:m>
                  <m:oMath xmlns:m="http://schemas.openxmlformats.org/officeDocument/2006/math">
                    <m:r>
                      <a:rPr lang="en-US" sz="2400" b="0" i="1" smtClean="0">
                        <a:latin typeface="Cambria Math" panose="02040503050406030204" pitchFamily="18" charset="0"/>
                      </a:rPr>
                      <m:t>𝑓</m:t>
                    </m:r>
                  </m:oMath>
                </a14:m>
                <a:r>
                  <a:rPr lang="en-US" sz="2400" dirty="0"/>
                  <a:t> bijective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oMath>
                </a14:m>
                <a:r>
                  <a:rPr lang="en-US" sz="2400" dirty="0"/>
                  <a:t> function</a:t>
                </a:r>
              </a:p>
              <a:p>
                <a:endParaRPr lang="en-US" sz="2400" dirty="0"/>
              </a:p>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𝑓</m:t>
                        </m:r>
                      </m:e>
                      <m:sup>
                        <m:r>
                          <a:rPr lang="en-US" sz="2400" b="0" i="1" smtClean="0">
                            <a:latin typeface="Cambria Math" panose="02040503050406030204" pitchFamily="18" charset="0"/>
                            <a:ea typeface="Cambria Math" panose="02040503050406030204" pitchFamily="18" charset="0"/>
                          </a:rPr>
                          <m:t>−1</m:t>
                        </m:r>
                      </m:sup>
                    </m:sSup>
                  </m:oMath>
                </a14:m>
                <a:r>
                  <a:rPr lang="en-US" sz="2400" dirty="0"/>
                  <a:t> bijective</a:t>
                </a:r>
              </a:p>
            </p:txBody>
          </p:sp>
        </mc:Choice>
        <mc:Fallback xmlns="">
          <p:sp>
            <p:nvSpPr>
              <p:cNvPr id="112" name="TextBox 111">
                <a:extLst>
                  <a:ext uri="{FF2B5EF4-FFF2-40B4-BE49-F238E27FC236}">
                    <a16:creationId xmlns:a16="http://schemas.microsoft.com/office/drawing/2014/main" id="{C64CA9AB-A5D2-F060-7BFA-FA44E912E937}"/>
                  </a:ext>
                </a:extLst>
              </p:cNvPr>
              <p:cNvSpPr txBox="1">
                <a:spLocks noRot="1" noChangeAspect="1" noMove="1" noResize="1" noEditPoints="1" noAdjustHandles="1" noChangeArrowheads="1" noChangeShapeType="1" noTextEdit="1"/>
              </p:cNvSpPr>
              <p:nvPr/>
            </p:nvSpPr>
            <p:spPr>
              <a:xfrm>
                <a:off x="534039" y="3585363"/>
                <a:ext cx="2826553" cy="3046988"/>
              </a:xfrm>
              <a:prstGeom prst="rect">
                <a:avLst/>
              </a:prstGeom>
              <a:blipFill>
                <a:blip r:embed="rId12"/>
                <a:stretch>
                  <a:fillRect l="-3456" t="-1600" b="-3600"/>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34E60744-E9F8-5F98-3EE3-686DAB89E56C}"/>
              </a:ext>
            </a:extLst>
          </p:cNvPr>
          <p:cNvSpPr txBox="1"/>
          <p:nvPr/>
        </p:nvSpPr>
        <p:spPr>
          <a:xfrm>
            <a:off x="469527" y="1222977"/>
            <a:ext cx="2636414" cy="1508105"/>
          </a:xfrm>
          <a:prstGeom prst="rect">
            <a:avLst/>
          </a:prstGeom>
          <a:noFill/>
        </p:spPr>
        <p:txBody>
          <a:bodyPr wrap="square" rtlCol="0">
            <a:spAutoFit/>
          </a:bodyPr>
          <a:lstStyle/>
          <a:p>
            <a:r>
              <a:rPr lang="en-US" sz="2400" b="1" dirty="0"/>
              <a:t>Partial function:</a:t>
            </a:r>
            <a:r>
              <a:rPr lang="en-US" sz="2400" dirty="0"/>
              <a:t> </a:t>
            </a:r>
            <a:r>
              <a:rPr lang="en-US" sz="2200" dirty="0"/>
              <a:t>functional</a:t>
            </a:r>
          </a:p>
          <a:p>
            <a:r>
              <a:rPr lang="en-US" sz="2400" b="1" dirty="0"/>
              <a:t>Total function:</a:t>
            </a:r>
            <a:r>
              <a:rPr lang="en-US" sz="2200" dirty="0"/>
              <a:t> functional and serial</a:t>
            </a:r>
            <a:endParaRPr lang="en-US" sz="2200" b="1" dirty="0"/>
          </a:p>
        </p:txBody>
      </p:sp>
      <p:cxnSp>
        <p:nvCxnSpPr>
          <p:cNvPr id="3" name="Straight Arrow Connector 2">
            <a:extLst>
              <a:ext uri="{FF2B5EF4-FFF2-40B4-BE49-F238E27FC236}">
                <a16:creationId xmlns:a16="http://schemas.microsoft.com/office/drawing/2014/main" id="{3B97C373-95E5-F702-0F86-ACCEA4748CA2}"/>
              </a:ext>
            </a:extLst>
          </p:cNvPr>
          <p:cNvCxnSpPr>
            <a:cxnSpLocks/>
          </p:cNvCxnSpPr>
          <p:nvPr/>
        </p:nvCxnSpPr>
        <p:spPr>
          <a:xfrm>
            <a:off x="10309321" y="1721571"/>
            <a:ext cx="0" cy="239795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F8943A8-9D57-9024-D494-D73055EBF833}"/>
              </a:ext>
            </a:extLst>
          </p:cNvPr>
          <p:cNvCxnSpPr>
            <a:cxnSpLocks/>
          </p:cNvCxnSpPr>
          <p:nvPr/>
        </p:nvCxnSpPr>
        <p:spPr>
          <a:xfrm flipH="1">
            <a:off x="8936803" y="305167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7FF19D-91CC-0CEA-1C7D-56F26431A4CE}"/>
                  </a:ext>
                </a:extLst>
              </p:cNvPr>
              <p:cNvSpPr txBox="1"/>
              <p:nvPr/>
            </p:nvSpPr>
            <p:spPr>
              <a:xfrm>
                <a:off x="8761575" y="243287"/>
                <a:ext cx="3369604" cy="830997"/>
              </a:xfrm>
              <a:prstGeom prst="rect">
                <a:avLst/>
              </a:prstGeom>
              <a:noFill/>
            </p:spPr>
            <p:txBody>
              <a:bodyPr wrap="square" rtlCol="0">
                <a:spAutoFit/>
              </a:bodyPr>
              <a:lstStyle/>
              <a:p>
                <a:r>
                  <a:rPr lang="en-US" sz="2400" b="1" dirty="0"/>
                  <a:t>Graph:</a:t>
                </a:r>
                <a:r>
                  <a:rPr lang="en-US" sz="2400" dirty="0"/>
                  <a:t>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B67FF19D-91CC-0CEA-1C7D-56F26431A4CE}"/>
                  </a:ext>
                </a:extLst>
              </p:cNvPr>
              <p:cNvSpPr txBox="1">
                <a:spLocks noRot="1" noChangeAspect="1" noMove="1" noResize="1" noEditPoints="1" noAdjustHandles="1" noChangeArrowheads="1" noChangeShapeType="1" noTextEdit="1"/>
              </p:cNvSpPr>
              <p:nvPr/>
            </p:nvSpPr>
            <p:spPr>
              <a:xfrm>
                <a:off x="8761575" y="243287"/>
                <a:ext cx="3369604" cy="830997"/>
              </a:xfrm>
              <a:prstGeom prst="rect">
                <a:avLst/>
              </a:prstGeom>
              <a:blipFill>
                <a:blip r:embed="rId15"/>
                <a:stretch>
                  <a:fillRect l="-2712" t="-5882" b="-955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10CB04F8-4DF4-31B8-380F-D8DBC5899EB2}"/>
              </a:ext>
            </a:extLst>
          </p:cNvPr>
          <p:cNvGrpSpPr/>
          <p:nvPr/>
        </p:nvGrpSpPr>
        <p:grpSpPr>
          <a:xfrm>
            <a:off x="9162580" y="2036830"/>
            <a:ext cx="2387490" cy="1924818"/>
            <a:chOff x="8352180" y="1280053"/>
            <a:chExt cx="1177255" cy="2575622"/>
          </a:xfrm>
        </p:grpSpPr>
        <p:sp>
          <p:nvSpPr>
            <p:cNvPr id="8" name="Freeform: Shape 7">
              <a:extLst>
                <a:ext uri="{FF2B5EF4-FFF2-40B4-BE49-F238E27FC236}">
                  <a16:creationId xmlns:a16="http://schemas.microsoft.com/office/drawing/2014/main" id="{EEF0AF06-5921-2DA3-1A81-066370735F48}"/>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E5493B4F-883C-F849-39E1-791971C75B65}"/>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D2A031F2-4C48-DDDF-CBF7-285EFBEDADC9}"/>
              </a:ext>
            </a:extLst>
          </p:cNvPr>
          <p:cNvCxnSpPr>
            <a:cxnSpLocks/>
          </p:cNvCxnSpPr>
          <p:nvPr/>
        </p:nvCxnSpPr>
        <p:spPr>
          <a:xfrm>
            <a:off x="4499817" y="1229558"/>
            <a:ext cx="0" cy="219944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8B3D33-40C7-0748-E8F8-03A5E3A874D5}"/>
              </a:ext>
            </a:extLst>
          </p:cNvPr>
          <p:cNvCxnSpPr>
            <a:cxnSpLocks/>
          </p:cNvCxnSpPr>
          <p:nvPr/>
        </p:nvCxnSpPr>
        <p:spPr>
          <a:xfrm flipH="1">
            <a:off x="3254186" y="2649379"/>
            <a:ext cx="245920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5C17E373-6F7A-D625-A4EF-6A8A2E15EBB8}"/>
              </a:ext>
            </a:extLst>
          </p:cNvPr>
          <p:cNvSpPr/>
          <p:nvPr/>
        </p:nvSpPr>
        <p:spPr>
          <a:xfrm rot="5400000" flipH="1">
            <a:off x="4695520" y="1624175"/>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F871D38-BC7D-C7F5-3148-9DD6E54FC7A8}"/>
                  </a:ext>
                </a:extLst>
              </p:cNvPr>
              <p:cNvSpPr txBox="1"/>
              <p:nvPr/>
            </p:nvSpPr>
            <p:spPr>
              <a:xfrm>
                <a:off x="4675206" y="1589820"/>
                <a:ext cx="611706" cy="4502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300" b="0" i="1" smtClean="0">
                              <a:latin typeface="Cambria Math" panose="02040503050406030204" pitchFamily="18" charset="0"/>
                            </a:rPr>
                          </m:ctrlPr>
                        </m:radPr>
                        <m:deg/>
                        <m:e>
                          <m:r>
                            <a:rPr lang="en-US" sz="2300" b="0" i="1" smtClean="0">
                              <a:latin typeface="Cambria Math" panose="02040503050406030204" pitchFamily="18" charset="0"/>
                            </a:rPr>
                            <m:t>𝑥</m:t>
                          </m:r>
                        </m:e>
                      </m:rad>
                    </m:oMath>
                  </m:oMathPara>
                </a14:m>
                <a:endParaRPr lang="en-US" sz="2300" dirty="0"/>
              </a:p>
            </p:txBody>
          </p:sp>
        </mc:Choice>
        <mc:Fallback>
          <p:sp>
            <p:nvSpPr>
              <p:cNvPr id="17" name="TextBox 16">
                <a:extLst>
                  <a:ext uri="{FF2B5EF4-FFF2-40B4-BE49-F238E27FC236}">
                    <a16:creationId xmlns:a16="http://schemas.microsoft.com/office/drawing/2014/main" id="{FF871D38-BC7D-C7F5-3148-9DD6E54FC7A8}"/>
                  </a:ext>
                </a:extLst>
              </p:cNvPr>
              <p:cNvSpPr txBox="1">
                <a:spLocks noRot="1" noChangeAspect="1" noMove="1" noResize="1" noEditPoints="1" noAdjustHandles="1" noChangeArrowheads="1" noChangeShapeType="1" noTextEdit="1"/>
              </p:cNvSpPr>
              <p:nvPr/>
            </p:nvSpPr>
            <p:spPr>
              <a:xfrm>
                <a:off x="4675206" y="1589820"/>
                <a:ext cx="611706" cy="450251"/>
              </a:xfrm>
              <a:prstGeom prst="rect">
                <a:avLst/>
              </a:prstGeom>
              <a:blipFill>
                <a:blip r:embed="rId16"/>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C14F11F9-267C-0E2F-CB9F-8DCB52F4471A}"/>
              </a:ext>
            </a:extLst>
          </p:cNvPr>
          <p:cNvCxnSpPr>
            <a:cxnSpLocks/>
          </p:cNvCxnSpPr>
          <p:nvPr/>
        </p:nvCxnSpPr>
        <p:spPr>
          <a:xfrm>
            <a:off x="7107266" y="1236892"/>
            <a:ext cx="0" cy="173775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741EDED-091C-3488-69FA-E538B195FDBB}"/>
              </a:ext>
            </a:extLst>
          </p:cNvPr>
          <p:cNvCxnSpPr>
            <a:cxnSpLocks/>
          </p:cNvCxnSpPr>
          <p:nvPr/>
        </p:nvCxnSpPr>
        <p:spPr>
          <a:xfrm flipH="1">
            <a:off x="5861635" y="2656713"/>
            <a:ext cx="245920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F10AEA8B-14F9-E8CA-BFBC-1051E94B1EFE}"/>
              </a:ext>
            </a:extLst>
          </p:cNvPr>
          <p:cNvSpPr/>
          <p:nvPr/>
        </p:nvSpPr>
        <p:spPr>
          <a:xfrm flipH="1">
            <a:off x="6266193" y="1428817"/>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C756377-5580-0830-569C-06A4E097F5D3}"/>
                  </a:ext>
                </a:extLst>
              </p:cNvPr>
              <p:cNvSpPr txBox="1"/>
              <p:nvPr/>
            </p:nvSpPr>
            <p:spPr>
              <a:xfrm>
                <a:off x="7155149" y="1501280"/>
                <a:ext cx="562462" cy="4462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𝑥</m:t>
                          </m:r>
                        </m:e>
                        <m:sup>
                          <m:r>
                            <a:rPr lang="en-US" sz="2300" b="0" i="1" smtClean="0">
                              <a:latin typeface="Cambria Math" panose="02040503050406030204" pitchFamily="18" charset="0"/>
                            </a:rPr>
                            <m:t>2</m:t>
                          </m:r>
                        </m:sup>
                      </m:sSup>
                    </m:oMath>
                  </m:oMathPara>
                </a14:m>
                <a:endParaRPr lang="en-US" sz="2300" dirty="0"/>
              </a:p>
            </p:txBody>
          </p:sp>
        </mc:Choice>
        <mc:Fallback>
          <p:sp>
            <p:nvSpPr>
              <p:cNvPr id="20" name="TextBox 19">
                <a:extLst>
                  <a:ext uri="{FF2B5EF4-FFF2-40B4-BE49-F238E27FC236}">
                    <a16:creationId xmlns:a16="http://schemas.microsoft.com/office/drawing/2014/main" id="{CC756377-5580-0830-569C-06A4E097F5D3}"/>
                  </a:ext>
                </a:extLst>
              </p:cNvPr>
              <p:cNvSpPr txBox="1">
                <a:spLocks noRot="1" noChangeAspect="1" noMove="1" noResize="1" noEditPoints="1" noAdjustHandles="1" noChangeArrowheads="1" noChangeShapeType="1" noTextEdit="1"/>
              </p:cNvSpPr>
              <p:nvPr/>
            </p:nvSpPr>
            <p:spPr>
              <a:xfrm>
                <a:off x="7155149" y="1501280"/>
                <a:ext cx="562462" cy="446276"/>
              </a:xfrm>
              <a:prstGeom prst="rect">
                <a:avLst/>
              </a:prstGeom>
              <a:blipFill>
                <a:blip r:embed="rId17"/>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1B487F58-0E36-B743-6346-F50263AC4D7F}"/>
              </a:ext>
            </a:extLst>
          </p:cNvPr>
          <p:cNvSpPr/>
          <p:nvPr/>
        </p:nvSpPr>
        <p:spPr>
          <a:xfrm>
            <a:off x="7104814" y="1426020"/>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63164B7A-99A1-6770-4AEC-6AA545545C5D}"/>
              </a:ext>
            </a:extLst>
          </p:cNvPr>
          <p:cNvCxnSpPr>
            <a:cxnSpLocks/>
          </p:cNvCxnSpPr>
          <p:nvPr/>
        </p:nvCxnSpPr>
        <p:spPr>
          <a:xfrm flipH="1">
            <a:off x="4521985" y="3824605"/>
            <a:ext cx="16029" cy="280774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12D06FD-F819-3545-EE6A-0B8871203DAD}"/>
              </a:ext>
            </a:extLst>
          </p:cNvPr>
          <p:cNvCxnSpPr>
            <a:cxnSpLocks/>
          </p:cNvCxnSpPr>
          <p:nvPr/>
        </p:nvCxnSpPr>
        <p:spPr>
          <a:xfrm flipH="1">
            <a:off x="3292383" y="5244426"/>
            <a:ext cx="245920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3D81C29-928B-46E4-AFFD-F0F6EAC07FEC}"/>
                  </a:ext>
                </a:extLst>
              </p:cNvPr>
              <p:cNvSpPr txBox="1"/>
              <p:nvPr/>
            </p:nvSpPr>
            <p:spPr>
              <a:xfrm>
                <a:off x="4585897" y="4088993"/>
                <a:ext cx="644535" cy="4502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ctrlPr>
                            <a:rPr lang="en-US" sz="2300" i="1" smtClean="0">
                              <a:latin typeface="Cambria Math" panose="02040503050406030204" pitchFamily="18" charset="0"/>
                            </a:rPr>
                          </m:ctrlPr>
                        </m:radPr>
                        <m:deg>
                          <m:r>
                            <m:rPr>
                              <m:brk m:alnAt="7"/>
                            </m:rPr>
                            <a:rPr lang="en-US" sz="2300" b="0" i="1" smtClean="0">
                              <a:latin typeface="Cambria Math" panose="02040503050406030204" pitchFamily="18" charset="0"/>
                            </a:rPr>
                            <m:t>3</m:t>
                          </m:r>
                        </m:deg>
                        <m:e>
                          <m:r>
                            <a:rPr lang="en-US" sz="2300" b="0" i="1" smtClean="0">
                              <a:latin typeface="Cambria Math" panose="02040503050406030204" pitchFamily="18" charset="0"/>
                            </a:rPr>
                            <m:t>𝑥</m:t>
                          </m:r>
                        </m:e>
                      </m:rad>
                    </m:oMath>
                  </m:oMathPara>
                </a14:m>
                <a:endParaRPr lang="en-US" sz="2300" dirty="0"/>
              </a:p>
            </p:txBody>
          </p:sp>
        </mc:Choice>
        <mc:Fallback>
          <p:sp>
            <p:nvSpPr>
              <p:cNvPr id="25" name="TextBox 24">
                <a:extLst>
                  <a:ext uri="{FF2B5EF4-FFF2-40B4-BE49-F238E27FC236}">
                    <a16:creationId xmlns:a16="http://schemas.microsoft.com/office/drawing/2014/main" id="{63D81C29-928B-46E4-AFFD-F0F6EAC07FEC}"/>
                  </a:ext>
                </a:extLst>
              </p:cNvPr>
              <p:cNvSpPr txBox="1">
                <a:spLocks noRot="1" noChangeAspect="1" noMove="1" noResize="1" noEditPoints="1" noAdjustHandles="1" noChangeArrowheads="1" noChangeShapeType="1" noTextEdit="1"/>
              </p:cNvSpPr>
              <p:nvPr/>
            </p:nvSpPr>
            <p:spPr>
              <a:xfrm>
                <a:off x="4585897" y="4088993"/>
                <a:ext cx="644535" cy="450251"/>
              </a:xfrm>
              <a:prstGeom prst="rect">
                <a:avLst/>
              </a:prstGeom>
              <a:blipFill>
                <a:blip r:embed="rId18"/>
                <a:stretch>
                  <a:fillRect/>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0835B054-E365-27EB-EE9B-AB2AA18D4538}"/>
              </a:ext>
            </a:extLst>
          </p:cNvPr>
          <p:cNvGrpSpPr/>
          <p:nvPr/>
        </p:nvGrpSpPr>
        <p:grpSpPr>
          <a:xfrm rot="5400000" flipH="1">
            <a:off x="3702270" y="4025608"/>
            <a:ext cx="1653007" cy="2437083"/>
            <a:chOff x="3702270" y="4025608"/>
            <a:chExt cx="1653007" cy="2437083"/>
          </a:xfrm>
        </p:grpSpPr>
        <p:sp>
          <p:nvSpPr>
            <p:cNvPr id="24" name="Freeform: Shape 23">
              <a:extLst>
                <a:ext uri="{FF2B5EF4-FFF2-40B4-BE49-F238E27FC236}">
                  <a16:creationId xmlns:a16="http://schemas.microsoft.com/office/drawing/2014/main" id="{C2CF91EE-90F5-81C6-6023-B5E181FF042E}"/>
                </a:ext>
              </a:extLst>
            </p:cNvPr>
            <p:cNvSpPr/>
            <p:nvPr/>
          </p:nvSpPr>
          <p:spPr>
            <a:xfrm flipH="1" flipV="1">
              <a:off x="3702270" y="5246666"/>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Freeform: Shape 25">
              <a:extLst>
                <a:ext uri="{FF2B5EF4-FFF2-40B4-BE49-F238E27FC236}">
                  <a16:creationId xmlns:a16="http://schemas.microsoft.com/office/drawing/2014/main" id="{63377FDB-1E27-D108-3FD5-796B486D4503}"/>
                </a:ext>
              </a:extLst>
            </p:cNvPr>
            <p:cNvSpPr/>
            <p:nvPr/>
          </p:nvSpPr>
          <p:spPr>
            <a:xfrm>
              <a:off x="4535562" y="4025608"/>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06A492F9-1FCB-1034-632D-75C9897A7111}"/>
              </a:ext>
            </a:extLst>
          </p:cNvPr>
          <p:cNvCxnSpPr>
            <a:cxnSpLocks/>
          </p:cNvCxnSpPr>
          <p:nvPr/>
        </p:nvCxnSpPr>
        <p:spPr>
          <a:xfrm flipH="1">
            <a:off x="7171944" y="3824605"/>
            <a:ext cx="16029" cy="280774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30972E-1FD0-413A-0751-861C709AEBFF}"/>
              </a:ext>
            </a:extLst>
          </p:cNvPr>
          <p:cNvCxnSpPr>
            <a:cxnSpLocks/>
          </p:cNvCxnSpPr>
          <p:nvPr/>
        </p:nvCxnSpPr>
        <p:spPr>
          <a:xfrm flipH="1">
            <a:off x="5942342" y="5244426"/>
            <a:ext cx="245920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978D0954-9EFC-B92D-6899-3BDCB00DFB89}"/>
              </a:ext>
            </a:extLst>
          </p:cNvPr>
          <p:cNvSpPr/>
          <p:nvPr/>
        </p:nvSpPr>
        <p:spPr>
          <a:xfrm flipH="1" flipV="1">
            <a:off x="6352229" y="5246666"/>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EF94C1D-22ED-87DD-4CFD-33F0A08DE232}"/>
                  </a:ext>
                </a:extLst>
              </p:cNvPr>
              <p:cNvSpPr txBox="1"/>
              <p:nvPr/>
            </p:nvSpPr>
            <p:spPr>
              <a:xfrm>
                <a:off x="7235856" y="4088993"/>
                <a:ext cx="562462" cy="4462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𝑥</m:t>
                          </m:r>
                        </m:e>
                        <m:sup>
                          <m:r>
                            <a:rPr lang="en-US" sz="2300" b="0" i="1" smtClean="0">
                              <a:latin typeface="Cambria Math" panose="02040503050406030204" pitchFamily="18" charset="0"/>
                            </a:rPr>
                            <m:t>3</m:t>
                          </m:r>
                        </m:sup>
                      </m:sSup>
                    </m:oMath>
                  </m:oMathPara>
                </a14:m>
                <a:endParaRPr lang="en-US" sz="2300" dirty="0"/>
              </a:p>
            </p:txBody>
          </p:sp>
        </mc:Choice>
        <mc:Fallback>
          <p:sp>
            <p:nvSpPr>
              <p:cNvPr id="31" name="TextBox 30">
                <a:extLst>
                  <a:ext uri="{FF2B5EF4-FFF2-40B4-BE49-F238E27FC236}">
                    <a16:creationId xmlns:a16="http://schemas.microsoft.com/office/drawing/2014/main" id="{CEF94C1D-22ED-87DD-4CFD-33F0A08DE232}"/>
                  </a:ext>
                </a:extLst>
              </p:cNvPr>
              <p:cNvSpPr txBox="1">
                <a:spLocks noRot="1" noChangeAspect="1" noMove="1" noResize="1" noEditPoints="1" noAdjustHandles="1" noChangeArrowheads="1" noChangeShapeType="1" noTextEdit="1"/>
              </p:cNvSpPr>
              <p:nvPr/>
            </p:nvSpPr>
            <p:spPr>
              <a:xfrm>
                <a:off x="7235856" y="4088993"/>
                <a:ext cx="562462" cy="446276"/>
              </a:xfrm>
              <a:prstGeom prst="rect">
                <a:avLst/>
              </a:prstGeom>
              <a:blipFill>
                <a:blip r:embed="rId19"/>
                <a:stretch>
                  <a:fillRect/>
                </a:stretch>
              </a:blipFill>
            </p:spPr>
            <p:txBody>
              <a:bodyPr/>
              <a:lstStyle/>
              <a:p>
                <a:r>
                  <a:rPr lang="en-US">
                    <a:noFill/>
                  </a:rPr>
                  <a:t> </a:t>
                </a:r>
              </a:p>
            </p:txBody>
          </p:sp>
        </mc:Fallback>
      </mc:AlternateContent>
      <p:sp>
        <p:nvSpPr>
          <p:cNvPr id="32" name="Freeform: Shape 31">
            <a:extLst>
              <a:ext uri="{FF2B5EF4-FFF2-40B4-BE49-F238E27FC236}">
                <a16:creationId xmlns:a16="http://schemas.microsoft.com/office/drawing/2014/main" id="{EB9E06EE-B595-123E-D517-AF645A697B1D}"/>
              </a:ext>
            </a:extLst>
          </p:cNvPr>
          <p:cNvSpPr/>
          <p:nvPr/>
        </p:nvSpPr>
        <p:spPr>
          <a:xfrm>
            <a:off x="7185521" y="4025608"/>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7752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7BAF-2465-AB1A-6D87-3AB9C5231F1A}"/>
              </a:ext>
            </a:extLst>
          </p:cNvPr>
          <p:cNvSpPr>
            <a:spLocks noGrp="1"/>
          </p:cNvSpPr>
          <p:nvPr>
            <p:ph type="title"/>
          </p:nvPr>
        </p:nvSpPr>
        <p:spPr/>
        <p:txBody>
          <a:bodyPr/>
          <a:lstStyle/>
          <a:p>
            <a:r>
              <a:rPr lang="en-US" dirty="0"/>
              <a:t>Functions and Graphs</a:t>
            </a:r>
          </a:p>
        </p:txBody>
      </p:sp>
      <p:cxnSp>
        <p:nvCxnSpPr>
          <p:cNvPr id="7" name="Straight Arrow Connector 6">
            <a:extLst>
              <a:ext uri="{FF2B5EF4-FFF2-40B4-BE49-F238E27FC236}">
                <a16:creationId xmlns:a16="http://schemas.microsoft.com/office/drawing/2014/main" id="{1C4974D4-612E-3F96-9D9C-EFD39FD5E1D8}"/>
              </a:ext>
            </a:extLst>
          </p:cNvPr>
          <p:cNvCxnSpPr>
            <a:cxnSpLocks/>
          </p:cNvCxnSpPr>
          <p:nvPr/>
        </p:nvCxnSpPr>
        <p:spPr>
          <a:xfrm>
            <a:off x="3720758" y="1676648"/>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011040A-7834-1CC9-D9BE-0E83BB1D4EE3}"/>
              </a:ext>
            </a:extLst>
          </p:cNvPr>
          <p:cNvCxnSpPr>
            <a:cxnSpLocks/>
          </p:cNvCxnSpPr>
          <p:nvPr/>
        </p:nvCxnSpPr>
        <p:spPr>
          <a:xfrm flipH="1">
            <a:off x="2348240" y="3096469"/>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BFB4390-FEBB-7E07-F998-398E947D65D6}"/>
                  </a:ext>
                </a:extLst>
              </p:cNvPr>
              <p:cNvSpPr txBox="1"/>
              <p:nvPr/>
            </p:nvSpPr>
            <p:spPr>
              <a:xfrm>
                <a:off x="477470" y="2064039"/>
                <a:ext cx="1821909" cy="1446550"/>
              </a:xfrm>
              <a:prstGeom prst="rect">
                <a:avLst/>
              </a:prstGeom>
              <a:noFill/>
            </p:spPr>
            <p:txBody>
              <a:bodyPr wrap="none" rtlCol="0">
                <a:spAutoFit/>
              </a:bodyPr>
              <a:lstStyle/>
              <a:p>
                <a:pPr algn="ctr"/>
                <a:r>
                  <a:rPr lang="en-US" sz="2200" b="1" dirty="0"/>
                  <a:t>Not injective</a:t>
                </a:r>
              </a:p>
              <a:p>
                <a:pPr algn="ctr"/>
                <a:r>
                  <a:rPr lang="en-US" sz="2200" b="1" dirty="0"/>
                  <a:t>Not 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oMath>
                  </m:oMathPara>
                </a14:m>
                <a:endParaRPr lang="en-US" sz="2200" dirty="0"/>
              </a:p>
            </p:txBody>
          </p:sp>
        </mc:Choice>
        <mc:Fallback xmlns="">
          <p:sp>
            <p:nvSpPr>
              <p:cNvPr id="10" name="TextBox 9">
                <a:extLst>
                  <a:ext uri="{FF2B5EF4-FFF2-40B4-BE49-F238E27FC236}">
                    <a16:creationId xmlns:a16="http://schemas.microsoft.com/office/drawing/2014/main" id="{1BFB4390-FEBB-7E07-F998-398E947D65D6}"/>
                  </a:ext>
                </a:extLst>
              </p:cNvPr>
              <p:cNvSpPr txBox="1">
                <a:spLocks noRot="1" noChangeAspect="1" noMove="1" noResize="1" noEditPoints="1" noAdjustHandles="1" noChangeArrowheads="1" noChangeShapeType="1" noTextEdit="1"/>
              </p:cNvSpPr>
              <p:nvPr/>
            </p:nvSpPr>
            <p:spPr>
              <a:xfrm>
                <a:off x="477470" y="2064039"/>
                <a:ext cx="1821909" cy="1446550"/>
              </a:xfrm>
              <a:prstGeom prst="rect">
                <a:avLst/>
              </a:prstGeom>
              <a:blipFill>
                <a:blip r:embed="rId3"/>
                <a:stretch>
                  <a:fillRect l="-4013" t="-2954" r="-3679" b="-4219"/>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3CC5F421-8589-A2DB-BEDD-A08FC7896506}"/>
              </a:ext>
            </a:extLst>
          </p:cNvPr>
          <p:cNvGrpSpPr/>
          <p:nvPr/>
        </p:nvGrpSpPr>
        <p:grpSpPr>
          <a:xfrm>
            <a:off x="2901043" y="1658505"/>
            <a:ext cx="1636162" cy="1437964"/>
            <a:chOff x="1057102" y="1996567"/>
            <a:chExt cx="1514625" cy="1268467"/>
          </a:xfrm>
        </p:grpSpPr>
        <p:sp>
          <p:nvSpPr>
            <p:cNvPr id="13" name="Freeform: Shape 12">
              <a:extLst>
                <a:ext uri="{FF2B5EF4-FFF2-40B4-BE49-F238E27FC236}">
                  <a16:creationId xmlns:a16="http://schemas.microsoft.com/office/drawing/2014/main" id="{11075B77-D510-27D6-798E-1F8F706235FA}"/>
                </a:ext>
              </a:extLst>
            </p:cNvPr>
            <p:cNvSpPr/>
            <p:nvPr/>
          </p:nvSpPr>
          <p:spPr>
            <a:xfrm>
              <a:off x="1812902" y="1996567"/>
              <a:ext cx="758825" cy="126846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4" name="Freeform: Shape 13">
              <a:extLst>
                <a:ext uri="{FF2B5EF4-FFF2-40B4-BE49-F238E27FC236}">
                  <a16:creationId xmlns:a16="http://schemas.microsoft.com/office/drawing/2014/main" id="{CFDEF2AB-D6F6-AFCA-B392-3C3CF9F3E31E}"/>
                </a:ext>
              </a:extLst>
            </p:cNvPr>
            <p:cNvSpPr/>
            <p:nvPr/>
          </p:nvSpPr>
          <p:spPr>
            <a:xfrm flipH="1">
              <a:off x="1057102" y="1996567"/>
              <a:ext cx="758825" cy="126846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18" name="Straight Arrow Connector 17">
            <a:extLst>
              <a:ext uri="{FF2B5EF4-FFF2-40B4-BE49-F238E27FC236}">
                <a16:creationId xmlns:a16="http://schemas.microsoft.com/office/drawing/2014/main" id="{AE38B66F-158C-EDD4-598E-A6C6F9489F1F}"/>
              </a:ext>
            </a:extLst>
          </p:cNvPr>
          <p:cNvCxnSpPr>
            <a:cxnSpLocks/>
          </p:cNvCxnSpPr>
          <p:nvPr/>
        </p:nvCxnSpPr>
        <p:spPr>
          <a:xfrm>
            <a:off x="3719124" y="4110091"/>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3FB1B7-409F-87D7-19D0-2254E6A84019}"/>
              </a:ext>
            </a:extLst>
          </p:cNvPr>
          <p:cNvCxnSpPr>
            <a:cxnSpLocks/>
          </p:cNvCxnSpPr>
          <p:nvPr/>
        </p:nvCxnSpPr>
        <p:spPr>
          <a:xfrm flipH="1">
            <a:off x="2346606" y="5529912"/>
            <a:ext cx="250479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EF2DFC-B8F7-A305-E441-C4C8B7319567}"/>
                  </a:ext>
                </a:extLst>
              </p:cNvPr>
              <p:cNvSpPr txBox="1"/>
              <p:nvPr/>
            </p:nvSpPr>
            <p:spPr>
              <a:xfrm>
                <a:off x="475836" y="4497482"/>
                <a:ext cx="1821909" cy="1498359"/>
              </a:xfrm>
              <a:prstGeom prst="rect">
                <a:avLst/>
              </a:prstGeom>
              <a:noFill/>
            </p:spPr>
            <p:txBody>
              <a:bodyPr wrap="none" rtlCol="0">
                <a:spAutoFit/>
              </a:bodyPr>
              <a:lstStyle/>
              <a:p>
                <a:pPr algn="ctr"/>
                <a:r>
                  <a:rPr lang="en-US" sz="2200" b="1" dirty="0"/>
                  <a:t>Injective</a:t>
                </a:r>
              </a:p>
              <a:p>
                <a:pPr algn="ctr"/>
                <a:r>
                  <a:rPr lang="en-US" sz="2200" b="1" dirty="0"/>
                  <a:t>Not 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𝑥</m:t>
                          </m:r>
                        </m:sup>
                      </m:sSup>
                    </m:oMath>
                  </m:oMathPara>
                </a14:m>
                <a:endParaRPr lang="en-US" sz="2200" dirty="0"/>
              </a:p>
            </p:txBody>
          </p:sp>
        </mc:Choice>
        <mc:Fallback xmlns="">
          <p:sp>
            <p:nvSpPr>
              <p:cNvPr id="20" name="TextBox 19">
                <a:extLst>
                  <a:ext uri="{FF2B5EF4-FFF2-40B4-BE49-F238E27FC236}">
                    <a16:creationId xmlns:a16="http://schemas.microsoft.com/office/drawing/2014/main" id="{8AEF2DFC-B8F7-A305-E441-C4C8B7319567}"/>
                  </a:ext>
                </a:extLst>
              </p:cNvPr>
              <p:cNvSpPr txBox="1">
                <a:spLocks noRot="1" noChangeAspect="1" noMove="1" noResize="1" noEditPoints="1" noAdjustHandles="1" noChangeArrowheads="1" noChangeShapeType="1" noTextEdit="1"/>
              </p:cNvSpPr>
              <p:nvPr/>
            </p:nvSpPr>
            <p:spPr>
              <a:xfrm>
                <a:off x="475836" y="4497482"/>
                <a:ext cx="1821909" cy="1498359"/>
              </a:xfrm>
              <a:prstGeom prst="rect">
                <a:avLst/>
              </a:prstGeom>
              <a:blipFill>
                <a:blip r:embed="rId4"/>
                <a:stretch>
                  <a:fillRect l="-4013" t="-2846" r="-3679" b="-407"/>
                </a:stretch>
              </a:blipFill>
            </p:spPr>
            <p:txBody>
              <a:bodyPr/>
              <a:lstStyle/>
              <a:p>
                <a:r>
                  <a:rPr lang="en-US">
                    <a:noFill/>
                  </a:rPr>
                  <a:t> </a:t>
                </a:r>
              </a:p>
            </p:txBody>
          </p:sp>
        </mc:Fallback>
      </mc:AlternateContent>
      <p:sp>
        <p:nvSpPr>
          <p:cNvPr id="22" name="Freeform: Shape 21">
            <a:extLst>
              <a:ext uri="{FF2B5EF4-FFF2-40B4-BE49-F238E27FC236}">
                <a16:creationId xmlns:a16="http://schemas.microsoft.com/office/drawing/2014/main" id="{67804FAA-8A9C-6135-26AC-FFF14B7997E7}"/>
              </a:ext>
            </a:extLst>
          </p:cNvPr>
          <p:cNvSpPr/>
          <p:nvPr/>
        </p:nvSpPr>
        <p:spPr>
          <a:xfrm>
            <a:off x="2460511" y="4110090"/>
            <a:ext cx="2026357" cy="137899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1863275"/>
              <a:gd name="connsiteY0" fmla="*/ 1104584 h 1204519"/>
              <a:gd name="connsiteX1" fmla="*/ 1289093 w 1863275"/>
              <a:gd name="connsiteY1" fmla="*/ 1203215 h 1204519"/>
              <a:gd name="connsiteX2" fmla="*/ 1471426 w 1863275"/>
              <a:gd name="connsiteY2" fmla="*/ 1016263 h 1204519"/>
              <a:gd name="connsiteX3" fmla="*/ 1639714 w 1863275"/>
              <a:gd name="connsiteY3" fmla="*/ 711681 h 1204519"/>
              <a:gd name="connsiteX4" fmla="*/ 1765606 w 1863275"/>
              <a:gd name="connsiteY4" fmla="*/ 394775 h 1204519"/>
              <a:gd name="connsiteX5" fmla="*/ 1863275 w 1863275"/>
              <a:gd name="connsiteY5" fmla="*/ 0 h 1204519"/>
              <a:gd name="connsiteX0" fmla="*/ 0 w 1863275"/>
              <a:gd name="connsiteY0" fmla="*/ 1104584 h 1106491"/>
              <a:gd name="connsiteX1" fmla="*/ 743586 w 1863275"/>
              <a:gd name="connsiteY1" fmla="*/ 1098227 h 1106491"/>
              <a:gd name="connsiteX2" fmla="*/ 1471426 w 1863275"/>
              <a:gd name="connsiteY2" fmla="*/ 1016263 h 1106491"/>
              <a:gd name="connsiteX3" fmla="*/ 1639714 w 1863275"/>
              <a:gd name="connsiteY3" fmla="*/ 711681 h 1106491"/>
              <a:gd name="connsiteX4" fmla="*/ 1765606 w 1863275"/>
              <a:gd name="connsiteY4" fmla="*/ 394775 h 1106491"/>
              <a:gd name="connsiteX5" fmla="*/ 1863275 w 1863275"/>
              <a:gd name="connsiteY5" fmla="*/ 0 h 1106491"/>
              <a:gd name="connsiteX0" fmla="*/ 0 w 1863275"/>
              <a:gd name="connsiteY0" fmla="*/ 1104584 h 1105970"/>
              <a:gd name="connsiteX1" fmla="*/ 743586 w 1863275"/>
              <a:gd name="connsiteY1" fmla="*/ 1098227 h 1105970"/>
              <a:gd name="connsiteX2" fmla="*/ 1347814 w 1863275"/>
              <a:gd name="connsiteY2" fmla="*/ 1023944 h 1105970"/>
              <a:gd name="connsiteX3" fmla="*/ 1639714 w 1863275"/>
              <a:gd name="connsiteY3" fmla="*/ 711681 h 1105970"/>
              <a:gd name="connsiteX4" fmla="*/ 1765606 w 1863275"/>
              <a:gd name="connsiteY4" fmla="*/ 394775 h 1105970"/>
              <a:gd name="connsiteX5" fmla="*/ 1863275 w 1863275"/>
              <a:gd name="connsiteY5" fmla="*/ 0 h 1105970"/>
              <a:gd name="connsiteX0" fmla="*/ 0 w 2078254"/>
              <a:gd name="connsiteY0" fmla="*/ 1189087 h 1190473"/>
              <a:gd name="connsiteX1" fmla="*/ 743586 w 2078254"/>
              <a:gd name="connsiteY1" fmla="*/ 1182730 h 1190473"/>
              <a:gd name="connsiteX2" fmla="*/ 1347814 w 2078254"/>
              <a:gd name="connsiteY2" fmla="*/ 1108447 h 1190473"/>
              <a:gd name="connsiteX3" fmla="*/ 1639714 w 2078254"/>
              <a:gd name="connsiteY3" fmla="*/ 796184 h 1190473"/>
              <a:gd name="connsiteX4" fmla="*/ 1765606 w 2078254"/>
              <a:gd name="connsiteY4" fmla="*/ 479278 h 1190473"/>
              <a:gd name="connsiteX5" fmla="*/ 2078254 w 2078254"/>
              <a:gd name="connsiteY5" fmla="*/ 0 h 1190473"/>
              <a:gd name="connsiteX0" fmla="*/ 0 w 2078254"/>
              <a:gd name="connsiteY0" fmla="*/ 1189087 h 1190473"/>
              <a:gd name="connsiteX1" fmla="*/ 743586 w 2078254"/>
              <a:gd name="connsiteY1" fmla="*/ 1182730 h 1190473"/>
              <a:gd name="connsiteX2" fmla="*/ 1347814 w 2078254"/>
              <a:gd name="connsiteY2" fmla="*/ 1108447 h 1190473"/>
              <a:gd name="connsiteX3" fmla="*/ 1639714 w 2078254"/>
              <a:gd name="connsiteY3" fmla="*/ 796184 h 1190473"/>
              <a:gd name="connsiteX4" fmla="*/ 1878469 w 2078254"/>
              <a:gd name="connsiteY4" fmla="*/ 525370 h 1190473"/>
              <a:gd name="connsiteX5" fmla="*/ 2078254 w 2078254"/>
              <a:gd name="connsiteY5" fmla="*/ 0 h 1190473"/>
              <a:gd name="connsiteX0" fmla="*/ 0 w 2078254"/>
              <a:gd name="connsiteY0" fmla="*/ 1189087 h 1189642"/>
              <a:gd name="connsiteX1" fmla="*/ 743586 w 2078254"/>
              <a:gd name="connsiteY1" fmla="*/ 1182730 h 1189642"/>
              <a:gd name="connsiteX2" fmla="*/ 1100589 w 2078254"/>
              <a:gd name="connsiteY2" fmla="*/ 1121251 h 1189642"/>
              <a:gd name="connsiteX3" fmla="*/ 1639714 w 2078254"/>
              <a:gd name="connsiteY3" fmla="*/ 796184 h 1189642"/>
              <a:gd name="connsiteX4" fmla="*/ 1878469 w 2078254"/>
              <a:gd name="connsiteY4" fmla="*/ 525370 h 1189642"/>
              <a:gd name="connsiteX5" fmla="*/ 2078254 w 2078254"/>
              <a:gd name="connsiteY5" fmla="*/ 0 h 1189642"/>
              <a:gd name="connsiteX0" fmla="*/ 0 w 2078254"/>
              <a:gd name="connsiteY0" fmla="*/ 1189087 h 1199127"/>
              <a:gd name="connsiteX1" fmla="*/ 550106 w 2078254"/>
              <a:gd name="connsiteY1" fmla="*/ 1195533 h 1199127"/>
              <a:gd name="connsiteX2" fmla="*/ 1100589 w 2078254"/>
              <a:gd name="connsiteY2" fmla="*/ 1121251 h 1199127"/>
              <a:gd name="connsiteX3" fmla="*/ 1639714 w 2078254"/>
              <a:gd name="connsiteY3" fmla="*/ 796184 h 1199127"/>
              <a:gd name="connsiteX4" fmla="*/ 1878469 w 2078254"/>
              <a:gd name="connsiteY4" fmla="*/ 525370 h 1199127"/>
              <a:gd name="connsiteX5" fmla="*/ 2078254 w 2078254"/>
              <a:gd name="connsiteY5" fmla="*/ 0 h 1199127"/>
              <a:gd name="connsiteX0" fmla="*/ 0 w 2078254"/>
              <a:gd name="connsiteY0" fmla="*/ 1189087 h 1194859"/>
              <a:gd name="connsiteX1" fmla="*/ 700591 w 2078254"/>
              <a:gd name="connsiteY1" fmla="*/ 1190412 h 1194859"/>
              <a:gd name="connsiteX2" fmla="*/ 1100589 w 2078254"/>
              <a:gd name="connsiteY2" fmla="*/ 1121251 h 1194859"/>
              <a:gd name="connsiteX3" fmla="*/ 1639714 w 2078254"/>
              <a:gd name="connsiteY3" fmla="*/ 796184 h 1194859"/>
              <a:gd name="connsiteX4" fmla="*/ 1878469 w 2078254"/>
              <a:gd name="connsiteY4" fmla="*/ 525370 h 1194859"/>
              <a:gd name="connsiteX5" fmla="*/ 2078254 w 2078254"/>
              <a:gd name="connsiteY5" fmla="*/ 0 h 1194859"/>
              <a:gd name="connsiteX0" fmla="*/ 0 w 2078254"/>
              <a:gd name="connsiteY0" fmla="*/ 1189087 h 1191122"/>
              <a:gd name="connsiteX1" fmla="*/ 802705 w 2078254"/>
              <a:gd name="connsiteY1" fmla="*/ 1185291 h 1191122"/>
              <a:gd name="connsiteX2" fmla="*/ 1100589 w 2078254"/>
              <a:gd name="connsiteY2" fmla="*/ 1121251 h 1191122"/>
              <a:gd name="connsiteX3" fmla="*/ 1639714 w 2078254"/>
              <a:gd name="connsiteY3" fmla="*/ 796184 h 1191122"/>
              <a:gd name="connsiteX4" fmla="*/ 1878469 w 2078254"/>
              <a:gd name="connsiteY4" fmla="*/ 525370 h 1191122"/>
              <a:gd name="connsiteX5" fmla="*/ 2078254 w 2078254"/>
              <a:gd name="connsiteY5" fmla="*/ 0 h 1191122"/>
              <a:gd name="connsiteX0" fmla="*/ 0 w 2078254"/>
              <a:gd name="connsiteY0" fmla="*/ 1189087 h 1189087"/>
              <a:gd name="connsiteX1" fmla="*/ 555480 w 2078254"/>
              <a:gd name="connsiteY1" fmla="*/ 1180170 h 1189087"/>
              <a:gd name="connsiteX2" fmla="*/ 1100589 w 2078254"/>
              <a:gd name="connsiteY2" fmla="*/ 1121251 h 1189087"/>
              <a:gd name="connsiteX3" fmla="*/ 1639714 w 2078254"/>
              <a:gd name="connsiteY3" fmla="*/ 796184 h 1189087"/>
              <a:gd name="connsiteX4" fmla="*/ 1878469 w 2078254"/>
              <a:gd name="connsiteY4" fmla="*/ 525370 h 1189087"/>
              <a:gd name="connsiteX5" fmla="*/ 2078254 w 2078254"/>
              <a:gd name="connsiteY5" fmla="*/ 0 h 1189087"/>
              <a:gd name="connsiteX0" fmla="*/ 0 w 2078254"/>
              <a:gd name="connsiteY0" fmla="*/ 1189087 h 1192150"/>
              <a:gd name="connsiteX1" fmla="*/ 555480 w 2078254"/>
              <a:gd name="connsiteY1" fmla="*/ 1180170 h 1192150"/>
              <a:gd name="connsiteX2" fmla="*/ 1111338 w 2078254"/>
              <a:gd name="connsiteY2" fmla="*/ 1054674 h 1192150"/>
              <a:gd name="connsiteX3" fmla="*/ 1639714 w 2078254"/>
              <a:gd name="connsiteY3" fmla="*/ 796184 h 1192150"/>
              <a:gd name="connsiteX4" fmla="*/ 1878469 w 2078254"/>
              <a:gd name="connsiteY4" fmla="*/ 525370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612842 w 2078254"/>
              <a:gd name="connsiteY3" fmla="*/ 796184 h 1192150"/>
              <a:gd name="connsiteX4" fmla="*/ 1878469 w 2078254"/>
              <a:gd name="connsiteY4" fmla="*/ 525370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612842 w 2078254"/>
              <a:gd name="connsiteY3" fmla="*/ 796184 h 1192150"/>
              <a:gd name="connsiteX4" fmla="*/ 1848909 w 2078254"/>
              <a:gd name="connsiteY4" fmla="*/ 484399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567159 w 2078254"/>
              <a:gd name="connsiteY3" fmla="*/ 837156 h 1192150"/>
              <a:gd name="connsiteX4" fmla="*/ 1848909 w 2078254"/>
              <a:gd name="connsiteY4" fmla="*/ 484399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567159 w 2078254"/>
              <a:gd name="connsiteY3" fmla="*/ 837156 h 1192150"/>
              <a:gd name="connsiteX4" fmla="*/ 1873094 w 2078254"/>
              <a:gd name="connsiteY4" fmla="*/ 530492 h 1192150"/>
              <a:gd name="connsiteX5" fmla="*/ 2078254 w 2078254"/>
              <a:gd name="connsiteY5" fmla="*/ 0 h 1192150"/>
              <a:gd name="connsiteX0" fmla="*/ 0 w 2086316"/>
              <a:gd name="connsiteY0" fmla="*/ 1232618 h 1235681"/>
              <a:gd name="connsiteX1" fmla="*/ 555480 w 2086316"/>
              <a:gd name="connsiteY1" fmla="*/ 1223701 h 1235681"/>
              <a:gd name="connsiteX2" fmla="*/ 1111338 w 2086316"/>
              <a:gd name="connsiteY2" fmla="*/ 1098205 h 1235681"/>
              <a:gd name="connsiteX3" fmla="*/ 1567159 w 2086316"/>
              <a:gd name="connsiteY3" fmla="*/ 880687 h 1235681"/>
              <a:gd name="connsiteX4" fmla="*/ 1873094 w 2086316"/>
              <a:gd name="connsiteY4" fmla="*/ 574023 h 1235681"/>
              <a:gd name="connsiteX5" fmla="*/ 2086316 w 2086316"/>
              <a:gd name="connsiteY5" fmla="*/ 0 h 1235681"/>
              <a:gd name="connsiteX0" fmla="*/ 0 w 2086316"/>
              <a:gd name="connsiteY0" fmla="*/ 1232618 h 1234457"/>
              <a:gd name="connsiteX1" fmla="*/ 555480 w 2086316"/>
              <a:gd name="connsiteY1" fmla="*/ 1223701 h 1234457"/>
              <a:gd name="connsiteX2" fmla="*/ 1195985 w 2086316"/>
              <a:gd name="connsiteY2" fmla="*/ 1115740 h 1234457"/>
              <a:gd name="connsiteX3" fmla="*/ 1567159 w 2086316"/>
              <a:gd name="connsiteY3" fmla="*/ 880687 h 1234457"/>
              <a:gd name="connsiteX4" fmla="*/ 1873094 w 2086316"/>
              <a:gd name="connsiteY4" fmla="*/ 574023 h 1234457"/>
              <a:gd name="connsiteX5" fmla="*/ 2086316 w 2086316"/>
              <a:gd name="connsiteY5" fmla="*/ 0 h 1234457"/>
              <a:gd name="connsiteX0" fmla="*/ 0 w 2086316"/>
              <a:gd name="connsiteY0" fmla="*/ 1232618 h 1232618"/>
              <a:gd name="connsiteX1" fmla="*/ 757898 w 2086316"/>
              <a:gd name="connsiteY1" fmla="*/ 1216687 h 1232618"/>
              <a:gd name="connsiteX2" fmla="*/ 1195985 w 2086316"/>
              <a:gd name="connsiteY2" fmla="*/ 1115740 h 1232618"/>
              <a:gd name="connsiteX3" fmla="*/ 1567159 w 2086316"/>
              <a:gd name="connsiteY3" fmla="*/ 880687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195985 w 2086316"/>
              <a:gd name="connsiteY2" fmla="*/ 1115740 h 1232618"/>
              <a:gd name="connsiteX3" fmla="*/ 1567159 w 2086316"/>
              <a:gd name="connsiteY3" fmla="*/ 880687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195985 w 2086316"/>
              <a:gd name="connsiteY2" fmla="*/ 1115740 h 1232618"/>
              <a:gd name="connsiteX3" fmla="*/ 1637085 w 2086316"/>
              <a:gd name="connsiteY3" fmla="*/ 912250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909898 w 2086316"/>
              <a:gd name="connsiteY4" fmla="*/ 584544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909898 w 2086316"/>
              <a:gd name="connsiteY4" fmla="*/ 584544 h 1232618"/>
              <a:gd name="connsiteX5" fmla="*/ 2086316 w 2086316"/>
              <a:gd name="connsiteY5" fmla="*/ 0 h 123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316" h="1232618">
                <a:moveTo>
                  <a:pt x="0" y="1232618"/>
                </a:moveTo>
                <a:cubicBezTo>
                  <a:pt x="185160" y="1229646"/>
                  <a:pt x="597210" y="1213956"/>
                  <a:pt x="805742" y="1195645"/>
                </a:cubicBezTo>
                <a:cubicBezTo>
                  <a:pt x="1014274" y="1177334"/>
                  <a:pt x="1112633" y="1169986"/>
                  <a:pt x="1251190" y="1122754"/>
                </a:cubicBezTo>
                <a:cubicBezTo>
                  <a:pt x="1389747" y="1075522"/>
                  <a:pt x="1527300" y="1001952"/>
                  <a:pt x="1637085" y="912250"/>
                </a:cubicBezTo>
                <a:cubicBezTo>
                  <a:pt x="1746870" y="822548"/>
                  <a:pt x="1835026" y="736586"/>
                  <a:pt x="1909898" y="584544"/>
                </a:cubicBezTo>
                <a:cubicBezTo>
                  <a:pt x="1984770" y="432502"/>
                  <a:pt x="2012994" y="406578"/>
                  <a:pt x="2086316" y="0"/>
                </a:cubicBezTo>
              </a:path>
            </a:pathLst>
          </a:custGeom>
          <a:ln w="38100" cap="flat" cmpd="sng" algn="ctr">
            <a:solidFill>
              <a:schemeClr val="accent1">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13B9D04-B76E-3F54-03BF-67E571F1D333}"/>
              </a:ext>
            </a:extLst>
          </p:cNvPr>
          <p:cNvCxnSpPr>
            <a:cxnSpLocks/>
          </p:cNvCxnSpPr>
          <p:nvPr/>
        </p:nvCxnSpPr>
        <p:spPr>
          <a:xfrm>
            <a:off x="8912482" y="1166977"/>
            <a:ext cx="0" cy="266828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D65F6A-6C96-3EFD-BB8B-DCAE129FB9B7}"/>
              </a:ext>
            </a:extLst>
          </p:cNvPr>
          <p:cNvCxnSpPr>
            <a:cxnSpLocks/>
          </p:cNvCxnSpPr>
          <p:nvPr/>
        </p:nvCxnSpPr>
        <p:spPr>
          <a:xfrm flipH="1">
            <a:off x="7539964" y="258679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0CF5B86-F382-4AE0-A37F-F8602F892AD5}"/>
                  </a:ext>
                </a:extLst>
              </p:cNvPr>
              <p:cNvSpPr txBox="1"/>
              <p:nvPr/>
            </p:nvSpPr>
            <p:spPr>
              <a:xfrm>
                <a:off x="5448463" y="2064039"/>
                <a:ext cx="1963679" cy="1446550"/>
              </a:xfrm>
              <a:prstGeom prst="rect">
                <a:avLst/>
              </a:prstGeom>
              <a:noFill/>
            </p:spPr>
            <p:txBody>
              <a:bodyPr wrap="none" rtlCol="0">
                <a:spAutoFit/>
              </a:bodyPr>
              <a:lstStyle/>
              <a:p>
                <a:pPr algn="ctr"/>
                <a:r>
                  <a:rPr lang="en-US" sz="2200" b="1" dirty="0"/>
                  <a:t>Not injective</a:t>
                </a:r>
              </a:p>
              <a:p>
                <a:pPr algn="ctr"/>
                <a:r>
                  <a:rPr lang="en-US" sz="2200" b="1" dirty="0"/>
                  <a:t>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m:t>
                      </m:r>
                      <m:r>
                        <a:rPr lang="en-US" sz="2200" b="0" i="1" smtClean="0">
                          <a:latin typeface="Cambria Math" panose="02040503050406030204" pitchFamily="18" charset="0"/>
                        </a:rPr>
                        <m:t>𝑥</m:t>
                      </m:r>
                    </m:oMath>
                  </m:oMathPara>
                </a14:m>
                <a:endParaRPr lang="en-US" sz="2200" dirty="0"/>
              </a:p>
            </p:txBody>
          </p:sp>
        </mc:Choice>
        <mc:Fallback xmlns="">
          <p:sp>
            <p:nvSpPr>
              <p:cNvPr id="26" name="TextBox 25">
                <a:extLst>
                  <a:ext uri="{FF2B5EF4-FFF2-40B4-BE49-F238E27FC236}">
                    <a16:creationId xmlns:a16="http://schemas.microsoft.com/office/drawing/2014/main" id="{C0CF5B86-F382-4AE0-A37F-F8602F892AD5}"/>
                  </a:ext>
                </a:extLst>
              </p:cNvPr>
              <p:cNvSpPr txBox="1">
                <a:spLocks noRot="1" noChangeAspect="1" noMove="1" noResize="1" noEditPoints="1" noAdjustHandles="1" noChangeArrowheads="1" noChangeShapeType="1" noTextEdit="1"/>
              </p:cNvSpPr>
              <p:nvPr/>
            </p:nvSpPr>
            <p:spPr>
              <a:xfrm>
                <a:off x="5448463" y="2064039"/>
                <a:ext cx="1963679" cy="1446550"/>
              </a:xfrm>
              <a:prstGeom prst="rect">
                <a:avLst/>
              </a:prstGeom>
              <a:blipFill>
                <a:blip r:embed="rId5"/>
                <a:stretch>
                  <a:fillRect t="-2954" b="-4219"/>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553DCF2-6E29-E755-255C-D5C583936735}"/>
              </a:ext>
            </a:extLst>
          </p:cNvPr>
          <p:cNvCxnSpPr>
            <a:cxnSpLocks/>
          </p:cNvCxnSpPr>
          <p:nvPr/>
        </p:nvCxnSpPr>
        <p:spPr>
          <a:xfrm>
            <a:off x="8182081" y="4463614"/>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C4BDEA5-3F32-71E4-A477-85E8898219D7}"/>
              </a:ext>
            </a:extLst>
          </p:cNvPr>
          <p:cNvCxnSpPr>
            <a:cxnSpLocks/>
          </p:cNvCxnSpPr>
          <p:nvPr/>
        </p:nvCxnSpPr>
        <p:spPr>
          <a:xfrm flipH="1">
            <a:off x="6911439" y="5521445"/>
            <a:ext cx="238384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E780799-3129-BF73-0639-3AF324B3C4B0}"/>
                  </a:ext>
                </a:extLst>
              </p:cNvPr>
              <p:cNvSpPr txBox="1"/>
              <p:nvPr/>
            </p:nvSpPr>
            <p:spPr>
              <a:xfrm>
                <a:off x="5183439" y="4583958"/>
                <a:ext cx="1541832" cy="1446550"/>
              </a:xfrm>
              <a:prstGeom prst="rect">
                <a:avLst/>
              </a:prstGeom>
              <a:noFill/>
            </p:spPr>
            <p:txBody>
              <a:bodyPr wrap="none" rtlCol="0">
                <a:spAutoFit/>
              </a:bodyPr>
              <a:lstStyle/>
              <a:p>
                <a:pPr algn="ctr"/>
                <a:r>
                  <a:rPr lang="en-US" sz="2200" b="1" dirty="0"/>
                  <a:t>Injective</a:t>
                </a:r>
              </a:p>
              <a:p>
                <a:pPr algn="ctr"/>
                <a:r>
                  <a:rPr lang="en-US" sz="2200" b="1" dirty="0"/>
                  <a:t>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r>
                        <a:rPr lang="en-US" sz="2200" b="0" i="1" smtClean="0">
                          <a:latin typeface="Cambria Math" panose="02040503050406030204" pitchFamily="18" charset="0"/>
                        </a:rPr>
                        <m:t>𝑥</m:t>
                      </m:r>
                    </m:oMath>
                  </m:oMathPara>
                </a14:m>
                <a:endParaRPr lang="en-US" sz="2200" dirty="0"/>
              </a:p>
            </p:txBody>
          </p:sp>
        </mc:Choice>
        <mc:Fallback xmlns="">
          <p:sp>
            <p:nvSpPr>
              <p:cNvPr id="32" name="TextBox 31">
                <a:extLst>
                  <a:ext uri="{FF2B5EF4-FFF2-40B4-BE49-F238E27FC236}">
                    <a16:creationId xmlns:a16="http://schemas.microsoft.com/office/drawing/2014/main" id="{7E780799-3129-BF73-0639-3AF324B3C4B0}"/>
                  </a:ext>
                </a:extLst>
              </p:cNvPr>
              <p:cNvSpPr txBox="1">
                <a:spLocks noRot="1" noChangeAspect="1" noMove="1" noResize="1" noEditPoints="1" noAdjustHandles="1" noChangeArrowheads="1" noChangeShapeType="1" noTextEdit="1"/>
              </p:cNvSpPr>
              <p:nvPr/>
            </p:nvSpPr>
            <p:spPr>
              <a:xfrm>
                <a:off x="5183439" y="4583958"/>
                <a:ext cx="1541832" cy="1446550"/>
              </a:xfrm>
              <a:prstGeom prst="rect">
                <a:avLst/>
              </a:prstGeom>
              <a:blipFill>
                <a:blip r:embed="rId6"/>
                <a:stretch>
                  <a:fillRect t="-2954" b="-4219"/>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F99FA79A-75E0-C51F-1FEC-5D4FD99283DC}"/>
              </a:ext>
            </a:extLst>
          </p:cNvPr>
          <p:cNvGrpSpPr/>
          <p:nvPr/>
        </p:nvGrpSpPr>
        <p:grpSpPr>
          <a:xfrm>
            <a:off x="8323854" y="1298987"/>
            <a:ext cx="1177255" cy="2575622"/>
            <a:chOff x="8352180" y="1280053"/>
            <a:chExt cx="1177255" cy="2575622"/>
          </a:xfrm>
        </p:grpSpPr>
        <p:sp>
          <p:nvSpPr>
            <p:cNvPr id="28" name="Freeform: Shape 27">
              <a:extLst>
                <a:ext uri="{FF2B5EF4-FFF2-40B4-BE49-F238E27FC236}">
                  <a16:creationId xmlns:a16="http://schemas.microsoft.com/office/drawing/2014/main" id="{7DF970B3-1E38-4D4D-99A2-49D0698A5185}"/>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2F9DBD84-8D37-D66B-E97B-51330AA47683}"/>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8EC11049-7A33-00F1-2626-0FE819E03FA1}"/>
              </a:ext>
            </a:extLst>
          </p:cNvPr>
          <p:cNvCxnSpPr>
            <a:cxnSpLocks/>
          </p:cNvCxnSpPr>
          <p:nvPr/>
        </p:nvCxnSpPr>
        <p:spPr>
          <a:xfrm>
            <a:off x="7313088" y="4573685"/>
            <a:ext cx="1634455" cy="1795668"/>
          </a:xfrm>
          <a:prstGeom prst="straightConnector1">
            <a:avLst/>
          </a:prstGeom>
          <a:ln w="38100" cap="flat" cmpd="sng" algn="ctr">
            <a:solidFill>
              <a:schemeClr val="accent1">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6402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230F-6EA2-303D-F36B-0ABED132EC52}"/>
              </a:ext>
            </a:extLst>
          </p:cNvPr>
          <p:cNvSpPr>
            <a:spLocks noGrp="1"/>
          </p:cNvSpPr>
          <p:nvPr>
            <p:ph type="title"/>
          </p:nvPr>
        </p:nvSpPr>
        <p:spPr/>
        <p:txBody>
          <a:bodyPr/>
          <a:lstStyle/>
          <a:p>
            <a:r>
              <a:rPr lang="en-US" dirty="0"/>
              <a:t>More Function Properties</a:t>
            </a:r>
          </a:p>
        </p:txBody>
      </p:sp>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2FFE91DA-80F1-6FB5-F83A-5341D4BC848E}"/>
                  </a:ext>
                </a:extLst>
              </p:cNvPr>
              <p:cNvSpPr/>
              <p:nvPr/>
            </p:nvSpPr>
            <p:spPr>
              <a:xfrm>
                <a:off x="9223274" y="1788119"/>
                <a:ext cx="1194721"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7" name="Rectangle: Rounded Corners 6">
                <a:extLst>
                  <a:ext uri="{FF2B5EF4-FFF2-40B4-BE49-F238E27FC236}">
                    <a16:creationId xmlns:a16="http://schemas.microsoft.com/office/drawing/2014/main" id="{2FFE91DA-80F1-6FB5-F83A-5341D4BC848E}"/>
                  </a:ext>
                </a:extLst>
              </p:cNvPr>
              <p:cNvSpPr>
                <a:spLocks noRot="1" noChangeAspect="1" noMove="1" noResize="1" noEditPoints="1" noAdjustHandles="1" noChangeArrowheads="1" noChangeShapeType="1" noTextEdit="1"/>
              </p:cNvSpPr>
              <p:nvPr/>
            </p:nvSpPr>
            <p:spPr>
              <a:xfrm>
                <a:off x="9223274" y="1788119"/>
                <a:ext cx="1194721" cy="484632"/>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170B299E-1522-3E20-EA45-C5392BFEE2EF}"/>
                  </a:ext>
                </a:extLst>
              </p:cNvPr>
              <p:cNvSpPr/>
              <p:nvPr/>
            </p:nvSpPr>
            <p:spPr>
              <a:xfrm>
                <a:off x="8612394" y="2397606"/>
                <a:ext cx="484632" cy="1231217"/>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b="0" dirty="0"/>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p:txBody>
          </p:sp>
        </mc:Choice>
        <mc:Fallback xmlns="">
          <p:sp>
            <p:nvSpPr>
              <p:cNvPr id="9" name="Rectangle: Rounded Corners 8">
                <a:extLst>
                  <a:ext uri="{FF2B5EF4-FFF2-40B4-BE49-F238E27FC236}">
                    <a16:creationId xmlns:a16="http://schemas.microsoft.com/office/drawing/2014/main" id="{170B299E-1522-3E20-EA45-C5392BFEE2EF}"/>
                  </a:ext>
                </a:extLst>
              </p:cNvPr>
              <p:cNvSpPr>
                <a:spLocks noRot="1" noChangeAspect="1" noMove="1" noResize="1" noEditPoints="1" noAdjustHandles="1" noChangeArrowheads="1" noChangeShapeType="1" noTextEdit="1"/>
              </p:cNvSpPr>
              <p:nvPr/>
            </p:nvSpPr>
            <p:spPr>
              <a:xfrm>
                <a:off x="8612394" y="2397606"/>
                <a:ext cx="484632" cy="1231217"/>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E050EF63-2D97-845E-254C-37A321A0D561}"/>
              </a:ext>
            </a:extLst>
          </p:cNvPr>
          <p:cNvSpPr/>
          <p:nvPr/>
        </p:nvSpPr>
        <p:spPr>
          <a:xfrm>
            <a:off x="9227781" y="2397606"/>
            <a:ext cx="1190213" cy="1231216"/>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7585E5D-3BB4-8FE4-B09B-C6EF536A2824}"/>
                  </a:ext>
                </a:extLst>
              </p:cNvPr>
              <p:cNvSpPr txBox="1"/>
              <p:nvPr/>
            </p:nvSpPr>
            <p:spPr>
              <a:xfrm>
                <a:off x="6855133" y="1788119"/>
                <a:ext cx="1999577" cy="1508105"/>
              </a:xfrm>
              <a:prstGeom prst="rect">
                <a:avLst/>
              </a:prstGeom>
              <a:noFill/>
            </p:spPr>
            <p:txBody>
              <a:bodyPr wrap="square" rtlCol="0">
                <a:spAutoFit/>
              </a:bodyPr>
              <a:lstStyle/>
              <a:p>
                <a:r>
                  <a:rPr lang="en-US" sz="2400" b="1" dirty="0"/>
                  <a:t>Identity function:</a:t>
                </a:r>
              </a:p>
              <a:p>
                <a14:m>
                  <m:oMath xmlns:m="http://schemas.openxmlformats.org/officeDocument/2006/math">
                    <m:sSub>
                      <m:sSubPr>
                        <m:ctrlPr>
                          <a:rPr lang="en-US" sz="2200" i="1">
                            <a:latin typeface="Cambria Math" panose="02040503050406030204" pitchFamily="18" charset="0"/>
                          </a:rPr>
                        </m:ctrlPr>
                      </m:sSubPr>
                      <m:e>
                        <m:r>
                          <a:rPr lang="en-US" sz="2200" b="0" i="0" smtClean="0">
                            <a:latin typeface="Cambria Math" panose="02040503050406030204" pitchFamily="18" charset="0"/>
                          </a:rPr>
                          <m:t> </m:t>
                        </m:r>
                        <m:r>
                          <m:rPr>
                            <m:sty m:val="p"/>
                          </m:rPr>
                          <a:rPr lang="en-US" sz="2200">
                            <a:latin typeface="Cambria Math" panose="02040503050406030204" pitchFamily="18" charset="0"/>
                          </a:rPr>
                          <m:t>Id</m:t>
                        </m:r>
                      </m:e>
                      <m:sub>
                        <m:r>
                          <a:rPr lang="en-US" sz="2200" i="1">
                            <a:latin typeface="Cambria Math" panose="02040503050406030204" pitchFamily="18" charset="0"/>
                          </a:rPr>
                          <m:t>𝐴</m:t>
                        </m:r>
                      </m:sub>
                    </m:sSub>
                    <m:r>
                      <a:rPr lang="en-US" sz="2200" i="1">
                        <a:latin typeface="Cambria Math" panose="02040503050406030204" pitchFamily="18" charset="0"/>
                      </a:rPr>
                      <m:t>:</m:t>
                    </m:r>
                    <m:r>
                      <a:rPr lang="en-US" sz="2200" i="1">
                        <a:latin typeface="Cambria Math" panose="02040503050406030204" pitchFamily="18" charset="0"/>
                      </a:rPr>
                      <m:t>𝐴</m:t>
                    </m:r>
                    <m:r>
                      <a:rPr lang="en-US" sz="2200" i="1">
                        <a:latin typeface="Cambria Math" panose="02040503050406030204" pitchFamily="18" charset="0"/>
                      </a:rPr>
                      <m:t>→</m:t>
                    </m:r>
                    <m:r>
                      <a:rPr lang="en-US" sz="2200" i="1">
                        <a:latin typeface="Cambria Math" panose="02040503050406030204" pitchFamily="18" charset="0"/>
                      </a:rPr>
                      <m:t>𝐴</m:t>
                    </m:r>
                  </m:oMath>
                </a14:m>
                <a:r>
                  <a:rPr lang="en-US" sz="2200" dirty="0"/>
                  <a: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panose="02040503050406030204" pitchFamily="18" charset="0"/>
                          </a:rPr>
                          <m:t>Id</m:t>
                        </m:r>
                      </m:e>
                      <m:sub>
                        <m:r>
                          <a:rPr lang="en-US" sz="2200" i="1">
                            <a:latin typeface="Cambria Math" panose="02040503050406030204" pitchFamily="18" charset="0"/>
                          </a:rPr>
                          <m:t>𝐴</m:t>
                        </m:r>
                      </m:sub>
                    </m:sSub>
                    <m:d>
                      <m:dPr>
                        <m:ctrlPr>
                          <a:rPr lang="en-US" sz="2200" i="1">
                            <a:latin typeface="Cambria Math" panose="02040503050406030204" pitchFamily="18" charset="0"/>
                          </a:rPr>
                        </m:ctrlPr>
                      </m:dPr>
                      <m:e>
                        <m:r>
                          <a:rPr lang="en-US" sz="2200" i="1">
                            <a:latin typeface="Cambria Math" panose="02040503050406030204" pitchFamily="18" charset="0"/>
                          </a:rPr>
                          <m:t>𝑎</m:t>
                        </m:r>
                      </m:e>
                    </m:d>
                    <m:r>
                      <a:rPr lang="en-US" sz="2200" i="1">
                        <a:latin typeface="Cambria Math" panose="02040503050406030204" pitchFamily="18" charset="0"/>
                      </a:rPr>
                      <m:t>=</m:t>
                    </m:r>
                    <m:r>
                      <a:rPr lang="en-US" sz="2200" i="1">
                        <a:latin typeface="Cambria Math" panose="02040503050406030204" pitchFamily="18" charset="0"/>
                      </a:rPr>
                      <m:t>𝑎</m:t>
                    </m:r>
                  </m:oMath>
                </a14:m>
                <a:r>
                  <a:rPr lang="en-US" sz="2200" b="1" dirty="0"/>
                  <a:t>  </a:t>
                </a:r>
              </a:p>
            </p:txBody>
          </p:sp>
        </mc:Choice>
        <mc:Fallback xmlns="">
          <p:sp>
            <p:nvSpPr>
              <p:cNvPr id="13" name="TextBox 12">
                <a:extLst>
                  <a:ext uri="{FF2B5EF4-FFF2-40B4-BE49-F238E27FC236}">
                    <a16:creationId xmlns:a16="http://schemas.microsoft.com/office/drawing/2014/main" id="{B7585E5D-3BB4-8FE4-B09B-C6EF536A2824}"/>
                  </a:ext>
                </a:extLst>
              </p:cNvPr>
              <p:cNvSpPr txBox="1">
                <a:spLocks noRot="1" noChangeAspect="1" noMove="1" noResize="1" noEditPoints="1" noAdjustHandles="1" noChangeArrowheads="1" noChangeShapeType="1" noTextEdit="1"/>
              </p:cNvSpPr>
              <p:nvPr/>
            </p:nvSpPr>
            <p:spPr>
              <a:xfrm>
                <a:off x="6855133" y="1788119"/>
                <a:ext cx="1999577" cy="1508105"/>
              </a:xfrm>
              <a:prstGeom prst="rect">
                <a:avLst/>
              </a:prstGeom>
              <a:blipFill>
                <a:blip r:embed="rId6"/>
                <a:stretch>
                  <a:fillRect l="-4878" t="-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EF9A73F0-5F1F-8610-34AF-AF0260733FFF}"/>
                  </a:ext>
                </a:extLst>
              </p:cNvPr>
              <p:cNvSpPr/>
              <p:nvPr/>
            </p:nvSpPr>
            <p:spPr>
              <a:xfrm>
                <a:off x="944064" y="138024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4" name="Rectangle: Rounded Corners 43">
                <a:extLst>
                  <a:ext uri="{FF2B5EF4-FFF2-40B4-BE49-F238E27FC236}">
                    <a16:creationId xmlns:a16="http://schemas.microsoft.com/office/drawing/2014/main" id="{EF9A73F0-5F1F-8610-34AF-AF0260733FFF}"/>
                  </a:ext>
                </a:extLst>
              </p:cNvPr>
              <p:cNvSpPr>
                <a:spLocks noRot="1" noChangeAspect="1" noMove="1" noResize="1" noEditPoints="1" noAdjustHandles="1" noChangeArrowheads="1" noChangeShapeType="1" noTextEdit="1"/>
              </p:cNvSpPr>
              <p:nvPr/>
            </p:nvSpPr>
            <p:spPr>
              <a:xfrm>
                <a:off x="944064" y="1380240"/>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95FBD32D-BD5C-B7CD-AB7E-7C2621787A74}"/>
                  </a:ext>
                </a:extLst>
              </p:cNvPr>
              <p:cNvSpPr/>
              <p:nvPr/>
            </p:nvSpPr>
            <p:spPr>
              <a:xfrm>
                <a:off x="388750" y="1985506"/>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6" name="Rectangle: Rounded Corners 45">
                <a:extLst>
                  <a:ext uri="{FF2B5EF4-FFF2-40B4-BE49-F238E27FC236}">
                    <a16:creationId xmlns:a16="http://schemas.microsoft.com/office/drawing/2014/main" id="{95FBD32D-BD5C-B7CD-AB7E-7C2621787A74}"/>
                  </a:ext>
                </a:extLst>
              </p:cNvPr>
              <p:cNvSpPr>
                <a:spLocks noRot="1" noChangeAspect="1" noMove="1" noResize="1" noEditPoints="1" noAdjustHandles="1" noChangeArrowheads="1" noChangeShapeType="1" noTextEdit="1"/>
              </p:cNvSpPr>
              <p:nvPr/>
            </p:nvSpPr>
            <p:spPr>
              <a:xfrm>
                <a:off x="388750" y="1985506"/>
                <a:ext cx="484632" cy="11430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47" name="Rectangle: Rounded Corners 46">
            <a:extLst>
              <a:ext uri="{FF2B5EF4-FFF2-40B4-BE49-F238E27FC236}">
                <a16:creationId xmlns:a16="http://schemas.microsoft.com/office/drawing/2014/main" id="{FAE59AA9-A69B-543D-FD7D-EB47B2C0EDF1}"/>
              </a:ext>
            </a:extLst>
          </p:cNvPr>
          <p:cNvSpPr/>
          <p:nvPr/>
        </p:nvSpPr>
        <p:spPr>
          <a:xfrm>
            <a:off x="948227" y="1985506"/>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48" name="Rectangle: Rounded Corners 47">
            <a:extLst>
              <a:ext uri="{FF2B5EF4-FFF2-40B4-BE49-F238E27FC236}">
                <a16:creationId xmlns:a16="http://schemas.microsoft.com/office/drawing/2014/main" id="{9D631D2B-BD4D-FA27-EEBC-216957C1B92E}"/>
              </a:ext>
            </a:extLst>
          </p:cNvPr>
          <p:cNvSpPr/>
          <p:nvPr/>
        </p:nvSpPr>
        <p:spPr>
          <a:xfrm>
            <a:off x="1554480" y="1091380"/>
            <a:ext cx="1488201" cy="2283046"/>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a16="http://schemas.microsoft.com/office/drawing/2014/main" id="{B986D6A9-9300-B8B3-E140-F662584E78C2}"/>
              </a:ext>
            </a:extLst>
          </p:cNvPr>
          <p:cNvSpPr/>
          <p:nvPr/>
        </p:nvSpPr>
        <p:spPr>
          <a:xfrm rot="16200000">
            <a:off x="-82296" y="1668346"/>
            <a:ext cx="1977848" cy="1277908"/>
          </a:xfrm>
          <a:prstGeom prst="round2SameRect">
            <a:avLst>
              <a:gd name="adj1" fmla="val 34101"/>
              <a:gd name="adj2" fmla="val 0"/>
            </a:avLst>
          </a:prstGeom>
          <a:solidFill>
            <a:srgbClr val="0D0D0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D83B1D0-FF83-D8C6-8856-FCBE1688F847}"/>
                  </a:ext>
                </a:extLst>
              </p:cNvPr>
              <p:cNvSpPr txBox="1"/>
              <p:nvPr/>
            </p:nvSpPr>
            <p:spPr>
              <a:xfrm>
                <a:off x="3141429" y="1154331"/>
                <a:ext cx="2954571" cy="1938992"/>
              </a:xfrm>
              <a:prstGeom prst="rect">
                <a:avLst/>
              </a:prstGeom>
              <a:noFill/>
            </p:spPr>
            <p:txBody>
              <a:bodyPr wrap="square" rtlCol="0">
                <a:spAutoFit/>
              </a:bodyPr>
              <a:lstStyle/>
              <a:p>
                <a:r>
                  <a:rPr lang="en-US" sz="2400" dirty="0"/>
                  <a:t>The </a:t>
                </a:r>
                <a:r>
                  <a:rPr lang="en-US" sz="2400" b="1" dirty="0"/>
                  <a:t>restriction</a:t>
                </a:r>
                <a:r>
                  <a:rPr lang="en-US" sz="2400" dirty="0"/>
                  <a:t> of </a:t>
                </a:r>
                <a14:m>
                  <m:oMath xmlns:m="http://schemas.openxmlformats.org/officeDocument/2006/math">
                    <m:r>
                      <a:rPr lang="en-US" sz="2400" b="0" i="1" smtClean="0">
                        <a:latin typeface="Cambria Math" panose="02040503050406030204" pitchFamily="18" charset="0"/>
                      </a:rPr>
                      <m:t>𝑓</m:t>
                    </m:r>
                  </m:oMath>
                </a14:m>
                <a:r>
                  <a:rPr lang="en-US" sz="2400" dirty="0"/>
                  <a:t> over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is the function </a:t>
                </a:r>
                <a14:m>
                  <m:oMath xmlns:m="http://schemas.openxmlformats.org/officeDocument/2006/math">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𝐶</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such that </a:t>
                </a:r>
                <a14:m>
                  <m:oMath xmlns:m="http://schemas.openxmlformats.org/officeDocument/2006/math">
                    <m:r>
                      <a:rPr lang="en-US" sz="2400" i="1">
                        <a:latin typeface="Cambria Math" panose="02040503050406030204" pitchFamily="18" charset="0"/>
                      </a:rPr>
                      <m:t>𝑓</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𝐶</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a14:m>
                <a:r>
                  <a:rPr lang="en-US" sz="2400" dirty="0"/>
                  <a:t> for all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endParaRPr lang="en-US" sz="2400" dirty="0"/>
              </a:p>
            </p:txBody>
          </p:sp>
        </mc:Choice>
        <mc:Fallback xmlns="">
          <p:sp>
            <p:nvSpPr>
              <p:cNvPr id="31" name="TextBox 30">
                <a:extLst>
                  <a:ext uri="{FF2B5EF4-FFF2-40B4-BE49-F238E27FC236}">
                    <a16:creationId xmlns:a16="http://schemas.microsoft.com/office/drawing/2014/main" id="{6D83B1D0-FF83-D8C6-8856-FCBE1688F847}"/>
                  </a:ext>
                </a:extLst>
              </p:cNvPr>
              <p:cNvSpPr txBox="1">
                <a:spLocks noRot="1" noChangeAspect="1" noMove="1" noResize="1" noEditPoints="1" noAdjustHandles="1" noChangeArrowheads="1" noChangeShapeType="1" noTextEdit="1"/>
              </p:cNvSpPr>
              <p:nvPr/>
            </p:nvSpPr>
            <p:spPr>
              <a:xfrm>
                <a:off x="3141429" y="1154331"/>
                <a:ext cx="2954571" cy="1938992"/>
              </a:xfrm>
              <a:prstGeom prst="rect">
                <a:avLst/>
              </a:prstGeom>
              <a:blipFill>
                <a:blip r:embed="rId12"/>
                <a:stretch>
                  <a:fillRect l="-3093"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123510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BA9F7CEB-EBD1-8B0C-42C1-09B10813B302}"/>
              </a:ext>
            </a:extLst>
          </p:cNvPr>
          <p:cNvSpPr/>
          <p:nvPr/>
        </p:nvSpPr>
        <p:spPr>
          <a:xfrm>
            <a:off x="5682844" y="4887046"/>
            <a:ext cx="800100" cy="1394396"/>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F07040B-EE1C-1C92-BA6B-9A00041F019B}"/>
              </a:ext>
            </a:extLst>
          </p:cNvPr>
          <p:cNvSpPr/>
          <p:nvPr/>
        </p:nvSpPr>
        <p:spPr>
          <a:xfrm>
            <a:off x="5693331" y="4732973"/>
            <a:ext cx="800100" cy="789051"/>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FEE12096-269D-4FA7-EFE6-60FAAE33BF92}"/>
              </a:ext>
            </a:extLst>
          </p:cNvPr>
          <p:cNvSpPr/>
          <p:nvPr/>
        </p:nvSpPr>
        <p:spPr>
          <a:xfrm>
            <a:off x="5713760" y="4885217"/>
            <a:ext cx="724496" cy="634979"/>
          </a:xfrm>
          <a:custGeom>
            <a:avLst/>
            <a:gdLst>
              <a:gd name="connsiteX0" fmla="*/ 358418 w 724496"/>
              <a:gd name="connsiteY0" fmla="*/ 0 h 634979"/>
              <a:gd name="connsiteX1" fmla="*/ 690146 w 724496"/>
              <a:gd name="connsiteY1" fmla="*/ 307388 h 634979"/>
              <a:gd name="connsiteX2" fmla="*/ 724496 w 724496"/>
              <a:gd name="connsiteY2" fmla="*/ 417680 h 634979"/>
              <a:gd name="connsiteX3" fmla="*/ 700633 w 724496"/>
              <a:gd name="connsiteY3" fmla="*/ 461037 h 634979"/>
              <a:gd name="connsiteX4" fmla="*/ 368905 w 724496"/>
              <a:gd name="connsiteY4" fmla="*/ 634979 h 634979"/>
              <a:gd name="connsiteX5" fmla="*/ 293 w 724496"/>
              <a:gd name="connsiteY5" fmla="*/ 394021 h 634979"/>
              <a:gd name="connsiteX6" fmla="*/ 0 w 724496"/>
              <a:gd name="connsiteY6" fmla="*/ 393088 h 634979"/>
              <a:gd name="connsiteX7" fmla="*/ 26690 w 724496"/>
              <a:gd name="connsiteY7" fmla="*/ 307388 h 634979"/>
              <a:gd name="connsiteX8" fmla="*/ 358418 w 724496"/>
              <a:gd name="connsiteY8" fmla="*/ 0 h 63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496" h="634979">
                <a:moveTo>
                  <a:pt x="358418" y="0"/>
                </a:moveTo>
                <a:cubicBezTo>
                  <a:pt x="496507" y="0"/>
                  <a:pt x="618254" y="121932"/>
                  <a:pt x="690146" y="307388"/>
                </a:cubicBezTo>
                <a:lnTo>
                  <a:pt x="724496" y="417680"/>
                </a:lnTo>
                <a:lnTo>
                  <a:pt x="700633" y="461037"/>
                </a:lnTo>
                <a:cubicBezTo>
                  <a:pt x="628741" y="565981"/>
                  <a:pt x="506994" y="634979"/>
                  <a:pt x="368905" y="634979"/>
                </a:cubicBezTo>
                <a:cubicBezTo>
                  <a:pt x="203199" y="634979"/>
                  <a:pt x="61024" y="535622"/>
                  <a:pt x="293" y="394021"/>
                </a:cubicBezTo>
                <a:lnTo>
                  <a:pt x="0" y="393088"/>
                </a:lnTo>
                <a:lnTo>
                  <a:pt x="26690" y="307388"/>
                </a:lnTo>
                <a:cubicBezTo>
                  <a:pt x="98582" y="121932"/>
                  <a:pt x="220330" y="0"/>
                  <a:pt x="358418"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Oval 48">
            <a:extLst>
              <a:ext uri="{FF2B5EF4-FFF2-40B4-BE49-F238E27FC236}">
                <a16:creationId xmlns:a16="http://schemas.microsoft.com/office/drawing/2014/main" id="{49E28837-7568-5A60-DCD2-1706377135E2}"/>
              </a:ext>
            </a:extLst>
          </p:cNvPr>
          <p:cNvSpPr/>
          <p:nvPr/>
        </p:nvSpPr>
        <p:spPr>
          <a:xfrm>
            <a:off x="4074504" y="4713599"/>
            <a:ext cx="691694" cy="990514"/>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178936E-0D17-9333-9B4C-F18282F4F85E}"/>
              </a:ext>
            </a:extLst>
          </p:cNvPr>
          <p:cNvSpPr/>
          <p:nvPr/>
        </p:nvSpPr>
        <p:spPr>
          <a:xfrm>
            <a:off x="4074504" y="5710840"/>
            <a:ext cx="691694" cy="574828"/>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8369F47F-418F-1701-C553-90AC7CBFCF4C}"/>
                  </a:ext>
                </a:extLst>
              </p:cNvPr>
              <p:cNvSpPr/>
              <p:nvPr/>
            </p:nvSpPr>
            <p:spPr>
              <a:xfrm>
                <a:off x="3071191" y="1447487"/>
                <a:ext cx="800100" cy="1604178"/>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a:p>
                <a:pPr algn="ctr"/>
                <a:endParaRPr lang="en-US" dirty="0"/>
              </a:p>
              <a:p>
                <a:pPr algn="ctr"/>
                <a:endParaRPr lang="en-US"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99" name="Oval 98">
                <a:extLst>
                  <a:ext uri="{FF2B5EF4-FFF2-40B4-BE49-F238E27FC236}">
                    <a16:creationId xmlns:a16="http://schemas.microsoft.com/office/drawing/2014/main" id="{8369F47F-418F-1701-C553-90AC7CBFCF4C}"/>
                  </a:ext>
                </a:extLst>
              </p:cNvPr>
              <p:cNvSpPr>
                <a:spLocks noRot="1" noChangeAspect="1" noMove="1" noResize="1" noEditPoints="1" noAdjustHandles="1" noChangeArrowheads="1" noChangeShapeType="1" noTextEdit="1"/>
              </p:cNvSpPr>
              <p:nvPr/>
            </p:nvSpPr>
            <p:spPr>
              <a:xfrm>
                <a:off x="3071191" y="1447487"/>
                <a:ext cx="800100" cy="1604178"/>
              </a:xfrm>
              <a:prstGeom prst="ellipse">
                <a:avLst/>
              </a:prstGeom>
              <a:blipFill>
                <a:blip r:embed="rId2"/>
                <a:stretch>
                  <a:fillRect/>
                </a:stretch>
              </a:blipFill>
              <a:ln>
                <a:noFill/>
              </a:ln>
            </p:spPr>
            <p:txBody>
              <a:bodyPr/>
              <a:lstStyle/>
              <a:p>
                <a:r>
                  <a:rPr lang="en-US">
                    <a:noFill/>
                  </a:rPr>
                  <a:t> </a:t>
                </a:r>
              </a:p>
            </p:txBody>
          </p:sp>
        </mc:Fallback>
      </mc:AlternateContent>
      <p:sp>
        <p:nvSpPr>
          <p:cNvPr id="4" name="Title 3">
            <a:extLst>
              <a:ext uri="{FF2B5EF4-FFF2-40B4-BE49-F238E27FC236}">
                <a16:creationId xmlns:a16="http://schemas.microsoft.com/office/drawing/2014/main" id="{F2E54DF7-D795-E536-A0F6-EF06F25F14CB}"/>
              </a:ext>
            </a:extLst>
          </p:cNvPr>
          <p:cNvSpPr>
            <a:spLocks noGrp="1"/>
          </p:cNvSpPr>
          <p:nvPr>
            <p:ph type="title"/>
          </p:nvPr>
        </p:nvSpPr>
        <p:spPr/>
        <p:txBody>
          <a:bodyPr/>
          <a:lstStyle/>
          <a:p>
            <a:r>
              <a:rPr lang="en-US" dirty="0"/>
              <a:t>Image/preimage properties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59B724-DBAF-3E80-C6FA-F66D99506750}"/>
                  </a:ext>
                </a:extLst>
              </p:cNvPr>
              <p:cNvSpPr txBox="1"/>
              <p:nvPr/>
            </p:nvSpPr>
            <p:spPr>
              <a:xfrm>
                <a:off x="221381" y="4433295"/>
                <a:ext cx="3424298" cy="2062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𝑈</m:t>
                              </m:r>
                              <m:r>
                                <a:rPr lang="en-US" sz="2400" i="1">
                                  <a:latin typeface="Cambria Math" panose="02040503050406030204" pitchFamily="18" charset="0"/>
                                </a:rPr>
                                <m:t>∈</m:t>
                              </m:r>
                              <m:r>
                                <a:rPr lang="en-US" sz="2400" i="1">
                                  <a:latin typeface="Cambria Math" panose="02040503050406030204" pitchFamily="18" charset="0"/>
                                </a:rPr>
                                <m:t>𝒜</m:t>
                              </m:r>
                            </m:sub>
                            <m:sup/>
                            <m:e>
                              <m:r>
                                <a:rPr lang="en-US" sz="2400" i="1">
                                  <a:latin typeface="Cambria Math" panose="02040503050406030204" pitchFamily="18" charset="0"/>
                                </a:rPr>
                                <m:t>𝑈</m:t>
                              </m:r>
                            </m:e>
                          </m:nary>
                        </m:e>
                      </m:d>
                      <m:r>
                        <m:rPr>
                          <m:nor/>
                        </m:rPr>
                        <a:rPr lang="en-US" sz="2400" dirty="0"/>
                        <m:t>=</m:t>
                      </m:r>
                      <m:nary>
                        <m:naryPr>
                          <m:chr m:val="⋃"/>
                          <m:supHide m:val="on"/>
                          <m:ctrlPr>
                            <a:rPr lang="en-US" sz="2400" i="1" dirty="0">
                              <a:latin typeface="Cambria Math" panose="02040503050406030204" pitchFamily="18" charset="0"/>
                            </a:rPr>
                          </m:ctrlPr>
                        </m:naryPr>
                        <m:sub>
                          <m:r>
                            <m:rPr>
                              <m:brk m:alnAt="7"/>
                            </m:rPr>
                            <a:rPr lang="en-US" sz="2400" i="1" dirty="0">
                              <a:latin typeface="Cambria Math" panose="02040503050406030204" pitchFamily="18" charset="0"/>
                            </a:rPr>
                            <m:t>𝑈</m:t>
                          </m:r>
                          <m:r>
                            <a:rPr lang="en-US" sz="2400" i="1" dirty="0">
                              <a:latin typeface="Cambria Math" panose="02040503050406030204" pitchFamily="18" charset="0"/>
                            </a:rPr>
                            <m:t>∈</m:t>
                          </m:r>
                          <m:r>
                            <a:rPr lang="en-US" sz="2400" i="1" dirty="0">
                              <a:latin typeface="Cambria Math" panose="02040503050406030204" pitchFamily="18" charset="0"/>
                            </a:rPr>
                            <m:t>𝒜</m:t>
                          </m:r>
                        </m:sub>
                        <m:sup/>
                        <m:e>
                          <m:r>
                            <a:rPr lang="en-US" sz="2400" i="1" dirty="0">
                              <a:latin typeface="Cambria Math" panose="02040503050406030204" pitchFamily="18" charset="0"/>
                            </a:rPr>
                            <m:t>𝑓</m:t>
                          </m:r>
                          <m:d>
                            <m:dPr>
                              <m:ctrlPr>
                                <a:rPr lang="en-US" sz="2400" i="1" dirty="0">
                                  <a:latin typeface="Cambria Math" panose="02040503050406030204" pitchFamily="18" charset="0"/>
                                </a:rPr>
                              </m:ctrlPr>
                            </m:dPr>
                            <m:e>
                              <m:r>
                                <a:rPr lang="en-US" sz="2400" i="1" dirty="0">
                                  <a:latin typeface="Cambria Math" panose="02040503050406030204" pitchFamily="18" charset="0"/>
                                </a:rPr>
                                <m:t>𝑈</m:t>
                              </m:r>
                            </m:e>
                          </m:d>
                        </m:e>
                      </m:nary>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𝑓</m:t>
                          </m:r>
                        </m:e>
                        <m:sup>
                          <m:r>
                            <a:rPr lang="en-US" sz="2400" i="1" dirty="0">
                              <a:latin typeface="Cambria Math" panose="02040503050406030204" pitchFamily="18" charset="0"/>
                            </a:rPr>
                            <m:t>−1</m:t>
                          </m:r>
                        </m:sup>
                      </m:sSup>
                      <m:r>
                        <a:rPr lang="en-US" sz="2400" i="1" dirty="0">
                          <a:latin typeface="Cambria Math" panose="02040503050406030204" pitchFamily="18" charset="0"/>
                        </a:rPr>
                        <m:t> </m:t>
                      </m:r>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𝑉</m:t>
                              </m:r>
                              <m:r>
                                <a:rPr lang="en-US" sz="2400" i="1">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r>
                        <m:rPr>
                          <m:nor/>
                        </m:rPr>
                        <a:rPr lang="en-US" sz="2400" dirty="0"/>
                        <m:t>=</m:t>
                      </m:r>
                      <m:nary>
                        <m:naryPr>
                          <m:chr m:val="⋃"/>
                          <m:supHide m:val="on"/>
                          <m:ctrlPr>
                            <a:rPr lang="en-US" sz="2400" i="1" dirty="0">
                              <a:latin typeface="Cambria Math" panose="02040503050406030204" pitchFamily="18" charset="0"/>
                            </a:rPr>
                          </m:ctrlPr>
                        </m:naryPr>
                        <m:sub>
                          <m:r>
                            <a:rPr lang="en-US" sz="2400" i="1" dirty="0">
                              <a:latin typeface="Cambria Math" panose="02040503050406030204" pitchFamily="18" charset="0"/>
                            </a:rPr>
                            <m:t>𝑉</m:t>
                          </m:r>
                          <m:r>
                            <a:rPr lang="en-US" sz="2400" i="1" dirty="0">
                              <a:latin typeface="Cambria Math" panose="02040503050406030204" pitchFamily="18" charset="0"/>
                            </a:rPr>
                            <m:t>∈</m:t>
                          </m:r>
                          <m:r>
                            <a:rPr lang="en-US" sz="2400" i="1" dirty="0">
                              <a:latin typeface="Cambria Math" panose="02040503050406030204" pitchFamily="18" charset="0"/>
                            </a:rPr>
                            <m:t>ℬ</m:t>
                          </m:r>
                        </m:sub>
                        <m:sup/>
                        <m:e>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r>
                            <a:rPr lang="en-US" sz="2400" i="1" dirty="0">
                              <a:latin typeface="Cambria Math" panose="02040503050406030204" pitchFamily="18" charset="0"/>
                            </a:rPr>
                            <m:t>(</m:t>
                          </m:r>
                          <m:r>
                            <a:rPr lang="en-US" sz="2400" i="1" dirty="0">
                              <a:latin typeface="Cambria Math" panose="02040503050406030204" pitchFamily="18" charset="0"/>
                            </a:rPr>
                            <m:t>𝑉</m:t>
                          </m:r>
                          <m:r>
                            <a:rPr lang="en-US" sz="2400" i="1" dirty="0">
                              <a:latin typeface="Cambria Math" panose="02040503050406030204" pitchFamily="18" charset="0"/>
                            </a:rPr>
                            <m:t>)</m:t>
                          </m:r>
                        </m:e>
                      </m:nary>
                    </m:oMath>
                  </m:oMathPara>
                </a14:m>
                <a:endParaRPr lang="en-US" sz="2400" dirty="0"/>
              </a:p>
            </p:txBody>
          </p:sp>
        </mc:Choice>
        <mc:Fallback xmlns="">
          <p:sp>
            <p:nvSpPr>
              <p:cNvPr id="5" name="TextBox 4">
                <a:extLst>
                  <a:ext uri="{FF2B5EF4-FFF2-40B4-BE49-F238E27FC236}">
                    <a16:creationId xmlns:a16="http://schemas.microsoft.com/office/drawing/2014/main" id="{9E59B724-DBAF-3E80-C6FA-F66D99506750}"/>
                  </a:ext>
                </a:extLst>
              </p:cNvPr>
              <p:cNvSpPr txBox="1">
                <a:spLocks noRot="1" noChangeAspect="1" noMove="1" noResize="1" noEditPoints="1" noAdjustHandles="1" noChangeArrowheads="1" noChangeShapeType="1" noTextEdit="1"/>
              </p:cNvSpPr>
              <p:nvPr/>
            </p:nvSpPr>
            <p:spPr>
              <a:xfrm>
                <a:off x="221381" y="4433295"/>
                <a:ext cx="3424298" cy="2062681"/>
              </a:xfrm>
              <a:prstGeom prst="rect">
                <a:avLst/>
              </a:prstGeom>
              <a:blipFill>
                <a:blip r:embed="rId3"/>
                <a:stretch>
                  <a:fillRect r="-3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FC3E71-0CA6-FE75-512B-2CB6398923E8}"/>
                  </a:ext>
                </a:extLst>
              </p:cNvPr>
              <p:cNvSpPr txBox="1"/>
              <p:nvPr/>
            </p:nvSpPr>
            <p:spPr>
              <a:xfrm>
                <a:off x="4228810" y="4754823"/>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1" name="TextBox 20">
                <a:extLst>
                  <a:ext uri="{FF2B5EF4-FFF2-40B4-BE49-F238E27FC236}">
                    <a16:creationId xmlns:a16="http://schemas.microsoft.com/office/drawing/2014/main" id="{2EFC3E71-0CA6-FE75-512B-2CB6398923E8}"/>
                  </a:ext>
                </a:extLst>
              </p:cNvPr>
              <p:cNvSpPr txBox="1">
                <a:spLocks noRot="1" noChangeAspect="1" noMove="1" noResize="1" noEditPoints="1" noAdjustHandles="1" noChangeArrowheads="1" noChangeShapeType="1" noTextEdit="1"/>
              </p:cNvSpPr>
              <p:nvPr/>
            </p:nvSpPr>
            <p:spPr>
              <a:xfrm>
                <a:off x="4228810" y="4754823"/>
                <a:ext cx="37144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C069F9-B5F6-ECB7-5F2C-8DBDB4C09C5E}"/>
                  </a:ext>
                </a:extLst>
              </p:cNvPr>
              <p:cNvSpPr txBox="1"/>
              <p:nvPr/>
            </p:nvSpPr>
            <p:spPr>
              <a:xfrm>
                <a:off x="4228809" y="5275903"/>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22" name="TextBox 21">
                <a:extLst>
                  <a:ext uri="{FF2B5EF4-FFF2-40B4-BE49-F238E27FC236}">
                    <a16:creationId xmlns:a16="http://schemas.microsoft.com/office/drawing/2014/main" id="{B3C069F9-B5F6-ECB7-5F2C-8DBDB4C09C5E}"/>
                  </a:ext>
                </a:extLst>
              </p:cNvPr>
              <p:cNvSpPr txBox="1">
                <a:spLocks noRot="1" noChangeAspect="1" noMove="1" noResize="1" noEditPoints="1" noAdjustHandles="1" noChangeArrowheads="1" noChangeShapeType="1" noTextEdit="1"/>
              </p:cNvSpPr>
              <p:nvPr/>
            </p:nvSpPr>
            <p:spPr>
              <a:xfrm>
                <a:off x="4228809" y="5275903"/>
                <a:ext cx="36766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5CDEF79-69CF-2C68-1A9A-7591FB37633C}"/>
                  </a:ext>
                </a:extLst>
              </p:cNvPr>
              <p:cNvSpPr txBox="1"/>
              <p:nvPr/>
            </p:nvSpPr>
            <p:spPr>
              <a:xfrm>
                <a:off x="4253769" y="5794211"/>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3" name="TextBox 22">
                <a:extLst>
                  <a:ext uri="{FF2B5EF4-FFF2-40B4-BE49-F238E27FC236}">
                    <a16:creationId xmlns:a16="http://schemas.microsoft.com/office/drawing/2014/main" id="{65CDEF79-69CF-2C68-1A9A-7591FB37633C}"/>
                  </a:ext>
                </a:extLst>
              </p:cNvPr>
              <p:cNvSpPr txBox="1">
                <a:spLocks noRot="1" noChangeAspect="1" noMove="1" noResize="1" noEditPoints="1" noAdjustHandles="1" noChangeArrowheads="1" noChangeShapeType="1" noTextEdit="1"/>
              </p:cNvSpPr>
              <p:nvPr/>
            </p:nvSpPr>
            <p:spPr>
              <a:xfrm>
                <a:off x="4253769" y="5794211"/>
                <a:ext cx="350672" cy="369332"/>
              </a:xfrm>
              <a:prstGeom prst="rect">
                <a:avLst/>
              </a:prstGeom>
              <a:blipFill>
                <a:blip r:embed="rId6"/>
                <a:stretch>
                  <a:fillRect/>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A878855A-046A-2820-77A9-28519D113FB0}"/>
              </a:ext>
            </a:extLst>
          </p:cNvPr>
          <p:cNvSpPr/>
          <p:nvPr/>
        </p:nvSpPr>
        <p:spPr>
          <a:xfrm>
            <a:off x="5397318" y="4596050"/>
            <a:ext cx="1286613"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861B3-7201-F239-E4B8-315AEA3E4BC9}"/>
                  </a:ext>
                </a:extLst>
              </p:cNvPr>
              <p:cNvSpPr txBox="1"/>
              <p:nvPr/>
            </p:nvSpPr>
            <p:spPr>
              <a:xfrm>
                <a:off x="5922875" y="502279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5" name="TextBox 24">
                <a:extLst>
                  <a:ext uri="{FF2B5EF4-FFF2-40B4-BE49-F238E27FC236}">
                    <a16:creationId xmlns:a16="http://schemas.microsoft.com/office/drawing/2014/main" id="{101861B3-7201-F239-E4B8-315AEA3E4BC9}"/>
                  </a:ext>
                </a:extLst>
              </p:cNvPr>
              <p:cNvSpPr txBox="1">
                <a:spLocks noRot="1" noChangeAspect="1" noMove="1" noResize="1" noEditPoints="1" noAdjustHandles="1" noChangeArrowheads="1" noChangeShapeType="1" noTextEdit="1"/>
              </p:cNvSpPr>
              <p:nvPr/>
            </p:nvSpPr>
            <p:spPr>
              <a:xfrm>
                <a:off x="5922875" y="5022794"/>
                <a:ext cx="36798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838DB13-CC24-746A-273D-BD4E04C27F91}"/>
                  </a:ext>
                </a:extLst>
              </p:cNvPr>
              <p:cNvSpPr txBox="1"/>
              <p:nvPr/>
            </p:nvSpPr>
            <p:spPr>
              <a:xfrm>
                <a:off x="5922874" y="5543874"/>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6" name="TextBox 25">
                <a:extLst>
                  <a:ext uri="{FF2B5EF4-FFF2-40B4-BE49-F238E27FC236}">
                    <a16:creationId xmlns:a16="http://schemas.microsoft.com/office/drawing/2014/main" id="{A838DB13-CC24-746A-273D-BD4E04C27F91}"/>
                  </a:ext>
                </a:extLst>
              </p:cNvPr>
              <p:cNvSpPr txBox="1">
                <a:spLocks noRot="1" noChangeAspect="1" noMove="1" noResize="1" noEditPoints="1" noAdjustHandles="1" noChangeArrowheads="1" noChangeShapeType="1" noTextEdit="1"/>
              </p:cNvSpPr>
              <p:nvPr/>
            </p:nvSpPr>
            <p:spPr>
              <a:xfrm>
                <a:off x="5922874" y="5543874"/>
                <a:ext cx="371384" cy="369332"/>
              </a:xfrm>
              <a:prstGeom prst="rect">
                <a:avLst/>
              </a:prstGeom>
              <a:blipFill>
                <a:blip r:embed="rId8"/>
                <a:stretch>
                  <a:fillRect b="-6557"/>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27A2EE2E-146C-5410-D73D-EB04C42D7A46}"/>
              </a:ext>
            </a:extLst>
          </p:cNvPr>
          <p:cNvCxnSpPr>
            <a:cxnSpLocks/>
            <a:stCxn id="22" idx="3"/>
            <a:endCxn id="26" idx="1"/>
          </p:cNvCxnSpPr>
          <p:nvPr/>
        </p:nvCxnSpPr>
        <p:spPr>
          <a:xfrm>
            <a:off x="4596474" y="5460569"/>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0276EA59-5E5A-BDC2-9E09-41A708657B67}"/>
              </a:ext>
            </a:extLst>
          </p:cNvPr>
          <p:cNvSpPr/>
          <p:nvPr/>
        </p:nvSpPr>
        <p:spPr>
          <a:xfrm>
            <a:off x="8723270" y="126856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3911077-214A-E25E-E760-DF38ED26233A}"/>
              </a:ext>
            </a:extLst>
          </p:cNvPr>
          <p:cNvSpPr/>
          <p:nvPr/>
        </p:nvSpPr>
        <p:spPr>
          <a:xfrm>
            <a:off x="10382396" y="1260819"/>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5AA537AA-3DF8-3E19-D070-9CC95D04FA17}"/>
                  </a:ext>
                </a:extLst>
              </p:cNvPr>
              <p:cNvSpPr txBox="1"/>
              <p:nvPr/>
            </p:nvSpPr>
            <p:spPr>
              <a:xfrm>
                <a:off x="50712" y="1263173"/>
                <a:ext cx="2707512" cy="2103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dirty="0" smtClean="0">
                              <a:latin typeface="Cambria Math" panose="02040503050406030204" pitchFamily="18" charset="0"/>
                            </a:rPr>
                          </m:ctrlPr>
                        </m:sSupPr>
                        <m:e>
                          <m:r>
                            <a:rPr lang="en-US" sz="2400" i="1" dirty="0">
                              <a:latin typeface="Cambria Math" panose="02040503050406030204" pitchFamily="18" charset="0"/>
                            </a:rPr>
                            <m:t>𝑓</m:t>
                          </m:r>
                        </m:e>
                        <m:sup>
                          <m:r>
                            <a:rPr lang="en-US" sz="2400" i="1" dirty="0">
                              <a:latin typeface="Cambria Math" panose="02040503050406030204" pitchFamily="18" charset="0"/>
                            </a:rPr>
                            <m:t>−1</m:t>
                          </m:r>
                        </m:sup>
                      </m:sSup>
                      <m:r>
                        <a:rPr lang="en-US" sz="2400" i="1" dirty="0">
                          <a:latin typeface="Cambria Math" panose="02040503050406030204" pitchFamily="18" charset="0"/>
                        </a:rPr>
                        <m:t> </m:t>
                      </m:r>
                      <m:d>
                        <m:dPr>
                          <m:ctrlPr>
                            <a:rPr lang="en-US" sz="2400" i="1">
                              <a:latin typeface="Cambria Math" panose="02040503050406030204" pitchFamily="18" charset="0"/>
                            </a:rPr>
                          </m:ctrlPr>
                        </m:dPr>
                        <m:e>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3200" dirty="0"/>
                        <m:t>=</m:t>
                      </m:r>
                    </m:oMath>
                  </m:oMathPara>
                </a14:m>
                <a:endParaRPr lang="en-US" sz="3200" dirty="0"/>
              </a:p>
              <a:p>
                <a:pPr/>
                <a14:m>
                  <m:oMathPara xmlns:m="http://schemas.openxmlformats.org/officeDocument/2006/math">
                    <m:oMathParaPr>
                      <m:jc m:val="centerGroup"/>
                    </m:oMathParaPr>
                    <m:oMath xmlns:m="http://schemas.openxmlformats.org/officeDocument/2006/math">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ℬ</m:t>
                          </m:r>
                        </m:sub>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e>
                      </m:nary>
                    </m:oMath>
                  </m:oMathPara>
                </a14:m>
                <a:endParaRPr lang="en-US" sz="2400" dirty="0"/>
              </a:p>
            </p:txBody>
          </p:sp>
        </mc:Choice>
        <mc:Fallback xmlns="">
          <p:sp>
            <p:nvSpPr>
              <p:cNvPr id="83" name="TextBox 82">
                <a:extLst>
                  <a:ext uri="{FF2B5EF4-FFF2-40B4-BE49-F238E27FC236}">
                    <a16:creationId xmlns:a16="http://schemas.microsoft.com/office/drawing/2014/main" id="{5AA537AA-3DF8-3E19-D070-9CC95D04FA17}"/>
                  </a:ext>
                </a:extLst>
              </p:cNvPr>
              <p:cNvSpPr txBox="1">
                <a:spLocks noRot="1" noChangeAspect="1" noMove="1" noResize="1" noEditPoints="1" noAdjustHandles="1" noChangeArrowheads="1" noChangeShapeType="1" noTextEdit="1"/>
              </p:cNvSpPr>
              <p:nvPr/>
            </p:nvSpPr>
            <p:spPr>
              <a:xfrm>
                <a:off x="50712" y="1263173"/>
                <a:ext cx="2707512" cy="21033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B49FC1F7-D10C-4F20-816B-766F4204C93D}"/>
                  </a:ext>
                </a:extLst>
              </p:cNvPr>
              <p:cNvSpPr txBox="1"/>
              <p:nvPr/>
            </p:nvSpPr>
            <p:spPr>
              <a:xfrm>
                <a:off x="6924572" y="5794211"/>
                <a:ext cx="2616884" cy="7301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𝑐</m:t>
                              </m:r>
                            </m:e>
                          </m:d>
                        </m:e>
                      </m:d>
                      <m:r>
                        <a:rPr lang="en-US" sz="2400" i="1">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Para>
                </a14:m>
                <a:endParaRPr lang="en-US" sz="2400" b="0" dirty="0"/>
              </a:p>
            </p:txBody>
          </p:sp>
        </mc:Choice>
        <mc:Fallback xmlns="">
          <p:sp>
            <p:nvSpPr>
              <p:cNvPr id="84" name="TextBox 83">
                <a:extLst>
                  <a:ext uri="{FF2B5EF4-FFF2-40B4-BE49-F238E27FC236}">
                    <a16:creationId xmlns:a16="http://schemas.microsoft.com/office/drawing/2014/main" id="{B49FC1F7-D10C-4F20-816B-766F4204C93D}"/>
                  </a:ext>
                </a:extLst>
              </p:cNvPr>
              <p:cNvSpPr txBox="1">
                <a:spLocks noRot="1" noChangeAspect="1" noMove="1" noResize="1" noEditPoints="1" noAdjustHandles="1" noChangeArrowheads="1" noChangeShapeType="1" noTextEdit="1"/>
              </p:cNvSpPr>
              <p:nvPr/>
            </p:nvSpPr>
            <p:spPr>
              <a:xfrm>
                <a:off x="6924572" y="5794211"/>
                <a:ext cx="2616884" cy="730136"/>
              </a:xfrm>
              <a:prstGeom prst="rect">
                <a:avLst/>
              </a:prstGeom>
              <a:blipFill>
                <a:blip r:embed="rId14"/>
                <a:stretch>
                  <a:fillRect l="-5361" r="-5128" b="-17500"/>
                </a:stretch>
              </a:blipFill>
            </p:spPr>
            <p:txBody>
              <a:bodyPr/>
              <a:lstStyle/>
              <a:p>
                <a:r>
                  <a:rPr lang="en-US">
                    <a:noFill/>
                  </a:rPr>
                  <a:t> </a:t>
                </a:r>
              </a:p>
            </p:txBody>
          </p:sp>
        </mc:Fallback>
      </mc:AlternateContent>
      <p:sp>
        <p:nvSpPr>
          <p:cNvPr id="85" name="Oval 84">
            <a:extLst>
              <a:ext uri="{FF2B5EF4-FFF2-40B4-BE49-F238E27FC236}">
                <a16:creationId xmlns:a16="http://schemas.microsoft.com/office/drawing/2014/main" id="{6919F94A-91FB-796D-F8E9-988717546E06}"/>
              </a:ext>
            </a:extLst>
          </p:cNvPr>
          <p:cNvSpPr/>
          <p:nvPr/>
        </p:nvSpPr>
        <p:spPr>
          <a:xfrm>
            <a:off x="3811619" y="4596050"/>
            <a:ext cx="1206982"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108A7DD-8282-4915-CAE8-23437E4404AB}"/>
              </a:ext>
            </a:extLst>
          </p:cNvPr>
          <p:cNvSpPr/>
          <p:nvPr/>
        </p:nvSpPr>
        <p:spPr>
          <a:xfrm>
            <a:off x="2758515" y="131334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FF428BCD-FC49-0590-9263-8C24F850D138}"/>
              </a:ext>
            </a:extLst>
          </p:cNvPr>
          <p:cNvSpPr/>
          <p:nvPr/>
        </p:nvSpPr>
        <p:spPr>
          <a:xfrm>
            <a:off x="4699487" y="2171512"/>
            <a:ext cx="800100" cy="808178"/>
          </a:xfrm>
          <a:prstGeom prst="ellipse">
            <a:avLst/>
          </a:prstGeom>
          <a:solidFill>
            <a:srgbClr val="007BA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A5D9276-94F3-8927-5BAC-97FB72CB6319}"/>
              </a:ext>
            </a:extLst>
          </p:cNvPr>
          <p:cNvSpPr/>
          <p:nvPr/>
        </p:nvSpPr>
        <p:spPr>
          <a:xfrm>
            <a:off x="4729024" y="1486233"/>
            <a:ext cx="800100" cy="1263414"/>
          </a:xfrm>
          <a:prstGeom prst="ellipse">
            <a:avLst/>
          </a:prstGeom>
          <a:solidFill>
            <a:srgbClr val="7F00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6FB2427-CEC6-C59F-7112-DCE4193D8A41}"/>
              </a:ext>
            </a:extLst>
          </p:cNvPr>
          <p:cNvSpPr/>
          <p:nvPr/>
        </p:nvSpPr>
        <p:spPr>
          <a:xfrm>
            <a:off x="4425390" y="131334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A8A6E58-2E4C-75A3-83F9-4CB961CEC463}"/>
                  </a:ext>
                </a:extLst>
              </p:cNvPr>
              <p:cNvSpPr txBox="1"/>
              <p:nvPr/>
            </p:nvSpPr>
            <p:spPr>
              <a:xfrm>
                <a:off x="4949043" y="177819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93" name="TextBox 92">
                <a:extLst>
                  <a:ext uri="{FF2B5EF4-FFF2-40B4-BE49-F238E27FC236}">
                    <a16:creationId xmlns:a16="http://schemas.microsoft.com/office/drawing/2014/main" id="{0A8A6E58-2E4C-75A3-83F9-4CB961CEC463}"/>
                  </a:ext>
                </a:extLst>
              </p:cNvPr>
              <p:cNvSpPr txBox="1">
                <a:spLocks noRot="1" noChangeAspect="1" noMove="1" noResize="1" noEditPoints="1" noAdjustHandles="1" noChangeArrowheads="1" noChangeShapeType="1" noTextEdit="1"/>
              </p:cNvSpPr>
              <p:nvPr/>
            </p:nvSpPr>
            <p:spPr>
              <a:xfrm>
                <a:off x="4949043" y="1778192"/>
                <a:ext cx="367986"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4BBB87E2-DE8D-8B79-D35E-95A130A13330}"/>
                  </a:ext>
                </a:extLst>
              </p:cNvPr>
              <p:cNvSpPr txBox="1"/>
              <p:nvPr/>
            </p:nvSpPr>
            <p:spPr>
              <a:xfrm>
                <a:off x="4949042" y="2299272"/>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94" name="TextBox 93">
                <a:extLst>
                  <a:ext uri="{FF2B5EF4-FFF2-40B4-BE49-F238E27FC236}">
                    <a16:creationId xmlns:a16="http://schemas.microsoft.com/office/drawing/2014/main" id="{4BBB87E2-DE8D-8B79-D35E-95A130A13330}"/>
                  </a:ext>
                </a:extLst>
              </p:cNvPr>
              <p:cNvSpPr txBox="1">
                <a:spLocks noRot="1" noChangeAspect="1" noMove="1" noResize="1" noEditPoints="1" noAdjustHandles="1" noChangeArrowheads="1" noChangeShapeType="1" noTextEdit="1"/>
              </p:cNvSpPr>
              <p:nvPr/>
            </p:nvSpPr>
            <p:spPr>
              <a:xfrm>
                <a:off x="4949042" y="2299272"/>
                <a:ext cx="356444" cy="369332"/>
              </a:xfrm>
              <a:prstGeom prst="rect">
                <a:avLst/>
              </a:prstGeom>
              <a:blipFill>
                <a:blip r:embed="rId19"/>
                <a:stretch>
                  <a:fillRect/>
                </a:stretch>
              </a:blipFill>
            </p:spPr>
            <p:txBody>
              <a:bodyPr/>
              <a:lstStyle/>
              <a:p>
                <a:r>
                  <a:rPr lang="en-US">
                    <a:noFill/>
                  </a:rPr>
                  <a:t> </a:t>
                </a:r>
              </a:p>
            </p:txBody>
          </p:sp>
        </mc:Fallback>
      </mc:AlternateContent>
      <p:cxnSp>
        <p:nvCxnSpPr>
          <p:cNvPr id="95" name="Straight Connector 94">
            <a:extLst>
              <a:ext uri="{FF2B5EF4-FFF2-40B4-BE49-F238E27FC236}">
                <a16:creationId xmlns:a16="http://schemas.microsoft.com/office/drawing/2014/main" id="{C28B8FE9-0FEF-2CD6-EA2C-44E6019FC4A0}"/>
              </a:ext>
            </a:extLst>
          </p:cNvPr>
          <p:cNvCxnSpPr>
            <a:cxnSpLocks/>
            <a:endCxn id="93" idx="1"/>
          </p:cNvCxnSpPr>
          <p:nvPr/>
        </p:nvCxnSpPr>
        <p:spPr>
          <a:xfrm>
            <a:off x="3626425" y="1694887"/>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D209FCF-8669-2877-7207-91152EB55C7B}"/>
              </a:ext>
            </a:extLst>
          </p:cNvPr>
          <p:cNvCxnSpPr>
            <a:cxnSpLocks/>
            <a:endCxn id="94" idx="1"/>
          </p:cNvCxnSpPr>
          <p:nvPr/>
        </p:nvCxnSpPr>
        <p:spPr>
          <a:xfrm>
            <a:off x="3622642" y="2215967"/>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DE40ADC-D6D9-C011-2F5E-A0EDAE02367C}"/>
              </a:ext>
            </a:extLst>
          </p:cNvPr>
          <p:cNvCxnSpPr>
            <a:cxnSpLocks/>
            <a:endCxn id="93" idx="1"/>
          </p:cNvCxnSpPr>
          <p:nvPr/>
        </p:nvCxnSpPr>
        <p:spPr>
          <a:xfrm flipV="1">
            <a:off x="3630609" y="1962858"/>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3EF2EE1F-6E62-D640-A53E-42129982F9F1}"/>
              </a:ext>
            </a:extLst>
          </p:cNvPr>
          <p:cNvSpPr/>
          <p:nvPr/>
        </p:nvSpPr>
        <p:spPr>
          <a:xfrm>
            <a:off x="2936368" y="1869989"/>
            <a:ext cx="1035557" cy="680334"/>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6B547957-7FCB-77C0-AFF1-F04F0FAEC5FB}"/>
                  </a:ext>
                </a:extLst>
              </p:cNvPr>
              <p:cNvSpPr txBox="1"/>
              <p:nvPr/>
            </p:nvSpPr>
            <p:spPr>
              <a:xfrm>
                <a:off x="6090836" y="1159282"/>
                <a:ext cx="2885657" cy="2041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smtClean="0">
                              <a:latin typeface="Cambria Math" panose="02040503050406030204" pitchFamily="18" charset="0"/>
                            </a:rPr>
                          </m:ctrlPr>
                        </m:dPr>
                        <m:e>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a:solidFill>
                            <a:srgbClr val="FF0000"/>
                          </a:solidFill>
                          <a:latin typeface="Cambria Math" panose="02040503050406030204" pitchFamily="18" charset="0"/>
                        </a:rPr>
                        <m:t>≠</m:t>
                      </m:r>
                    </m:oMath>
                  </m:oMathPara>
                </a14:m>
                <a:endParaRPr lang="en-US" sz="280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ℬ</m:t>
                          </m:r>
                        </m:sub>
                        <m:sup/>
                        <m:e>
                          <m:r>
                            <a:rPr lang="en-US" sz="2400" b="0" i="1" smtClean="0">
                              <a:latin typeface="Cambria Math" panose="02040503050406030204" pitchFamily="18" charset="0"/>
                            </a:rPr>
                            <m:t>𝑓</m:t>
                          </m:r>
                          <m:r>
                            <a:rPr lang="en-US" sz="2400" i="1"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e>
                      </m:nary>
                    </m:oMath>
                  </m:oMathPara>
                </a14:m>
                <a:endParaRPr lang="en-US" sz="2400" dirty="0"/>
              </a:p>
            </p:txBody>
          </p:sp>
        </mc:Choice>
        <mc:Fallback xmlns="">
          <p:sp>
            <p:nvSpPr>
              <p:cNvPr id="101" name="TextBox 100">
                <a:extLst>
                  <a:ext uri="{FF2B5EF4-FFF2-40B4-BE49-F238E27FC236}">
                    <a16:creationId xmlns:a16="http://schemas.microsoft.com/office/drawing/2014/main" id="{6B547957-7FCB-77C0-AFF1-F04F0FAEC5FB}"/>
                  </a:ext>
                </a:extLst>
              </p:cNvPr>
              <p:cNvSpPr txBox="1">
                <a:spLocks noRot="1" noChangeAspect="1" noMove="1" noResize="1" noEditPoints="1" noAdjustHandles="1" noChangeArrowheads="1" noChangeShapeType="1" noTextEdit="1"/>
              </p:cNvSpPr>
              <p:nvPr/>
            </p:nvSpPr>
            <p:spPr>
              <a:xfrm>
                <a:off x="6090836" y="1159282"/>
                <a:ext cx="2885657" cy="2041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8C52A04-0C36-C8BF-C33E-AE3289DAA79F}"/>
                  </a:ext>
                </a:extLst>
              </p:cNvPr>
              <p:cNvSpPr txBox="1"/>
              <p:nvPr/>
            </p:nvSpPr>
            <p:spPr>
              <a:xfrm>
                <a:off x="2401161" y="3236606"/>
                <a:ext cx="3729358"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d>
                        <m:dPr>
                          <m:ctrlPr>
                            <a:rPr lang="en-US" sz="2200" i="1">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r>
                            <a:rPr lang="en-US" sz="2200" b="0" i="1" smtClean="0">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𝑦</m:t>
                              </m:r>
                            </m:e>
                          </m:d>
                        </m:e>
                      </m:d>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d>
                        <m:dPr>
                          <m:ctrlPr>
                            <a:rPr lang="en-US" sz="2200" b="0" i="1" smtClean="0">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e>
                      </m:d>
                      <m:r>
                        <a:rPr lang="en-US" sz="2200" i="1" smtClean="0">
                          <a:latin typeface="Cambria Math" panose="02040503050406030204" pitchFamily="18" charset="0"/>
                        </a:rPr>
                        <m:t>∩</m:t>
                      </m:r>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oMath>
                  </m:oMathPara>
                </a14:m>
                <a:endParaRPr lang="en-US" sz="2200" b="0" dirty="0"/>
              </a:p>
            </p:txBody>
          </p:sp>
        </mc:Choice>
        <mc:Fallback xmlns="">
          <p:sp>
            <p:nvSpPr>
              <p:cNvPr id="104" name="TextBox 103">
                <a:extLst>
                  <a:ext uri="{FF2B5EF4-FFF2-40B4-BE49-F238E27FC236}">
                    <a16:creationId xmlns:a16="http://schemas.microsoft.com/office/drawing/2014/main" id="{58C52A04-0C36-C8BF-C33E-AE3289DAA79F}"/>
                  </a:ext>
                </a:extLst>
              </p:cNvPr>
              <p:cNvSpPr txBox="1">
                <a:spLocks noRot="1" noChangeAspect="1" noMove="1" noResize="1" noEditPoints="1" noAdjustHandles="1" noChangeArrowheads="1" noChangeShapeType="1" noTextEdit="1"/>
              </p:cNvSpPr>
              <p:nvPr/>
            </p:nvSpPr>
            <p:spPr>
              <a:xfrm>
                <a:off x="2401161" y="3236606"/>
                <a:ext cx="3729358" cy="677108"/>
              </a:xfrm>
              <a:prstGeom prst="rect">
                <a:avLst/>
              </a:prstGeom>
              <a:blipFill>
                <a:blip r:embed="rId21"/>
                <a:stretch>
                  <a:fillRect b="-17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8C43FEA-A955-F8A2-4510-0E50DBFD0B07}"/>
                  </a:ext>
                </a:extLst>
              </p:cNvPr>
              <p:cNvSpPr txBox="1"/>
              <p:nvPr/>
            </p:nvSpPr>
            <p:spPr>
              <a:xfrm>
                <a:off x="6789444" y="4441797"/>
                <a:ext cx="2616884" cy="1104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𝑦</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𝑥</m:t>
                              </m:r>
                            </m:e>
                          </m:d>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−1</m:t>
                          </m:r>
                        </m:sup>
                      </m:sSup>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e>
                      </m:d>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b="0" dirty="0"/>
              </a:p>
            </p:txBody>
          </p:sp>
        </mc:Choice>
        <mc:Fallback xmlns="">
          <p:sp>
            <p:nvSpPr>
              <p:cNvPr id="105" name="TextBox 104">
                <a:extLst>
                  <a:ext uri="{FF2B5EF4-FFF2-40B4-BE49-F238E27FC236}">
                    <a16:creationId xmlns:a16="http://schemas.microsoft.com/office/drawing/2014/main" id="{D8C43FEA-A955-F8A2-4510-0E50DBFD0B07}"/>
                  </a:ext>
                </a:extLst>
              </p:cNvPr>
              <p:cNvSpPr txBox="1">
                <a:spLocks noRot="1" noChangeAspect="1" noMove="1" noResize="1" noEditPoints="1" noAdjustHandles="1" noChangeArrowheads="1" noChangeShapeType="1" noTextEdit="1"/>
              </p:cNvSpPr>
              <p:nvPr/>
            </p:nvSpPr>
            <p:spPr>
              <a:xfrm>
                <a:off x="6789444" y="4441797"/>
                <a:ext cx="2616884" cy="1104277"/>
              </a:xfrm>
              <a:prstGeom prst="rect">
                <a:avLst/>
              </a:prstGeom>
              <a:blipFill>
                <a:blip r:embed="rId22"/>
                <a:stretch>
                  <a:fillRect b="-11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BEE53A5C-4FB1-2C78-0F2B-7567FC1F9D9A}"/>
                  </a:ext>
                </a:extLst>
              </p:cNvPr>
              <p:cNvSpPr txBox="1"/>
              <p:nvPr/>
            </p:nvSpPr>
            <p:spPr>
              <a:xfrm>
                <a:off x="7763990" y="3255835"/>
                <a:ext cx="3729358"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i="1">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e>
                          </m:d>
                          <m:r>
                            <a:rPr lang="en-US" sz="2200" b="0" i="1" smtClean="0">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e>
                      </m:d>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e>
                          </m:d>
                        </m:e>
                      </m:d>
                      <m:r>
                        <a:rPr lang="en-US" sz="2200" i="1" smtClean="0">
                          <a:latin typeface="Cambria Math" panose="02040503050406030204" pitchFamily="18" charset="0"/>
                        </a:rPr>
                        <m:t>∩</m:t>
                      </m:r>
                      <m:r>
                        <a:rPr lang="en-US" sz="2200" b="0" i="1" smtClean="0">
                          <a:latin typeface="Cambria Math" panose="02040503050406030204" pitchFamily="18" charset="0"/>
                        </a:rPr>
                        <m:t>𝑓</m:t>
                      </m:r>
                      <m:r>
                        <a:rPr lang="en-US" sz="2200" i="1" smtClean="0">
                          <a:latin typeface="Cambria Math" panose="02040503050406030204" pitchFamily="18" charset="0"/>
                        </a:rPr>
                        <m:t> </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b="0" dirty="0"/>
              </a:p>
            </p:txBody>
          </p:sp>
        </mc:Choice>
        <mc:Fallback xmlns="">
          <p:sp>
            <p:nvSpPr>
              <p:cNvPr id="106" name="TextBox 105">
                <a:extLst>
                  <a:ext uri="{FF2B5EF4-FFF2-40B4-BE49-F238E27FC236}">
                    <a16:creationId xmlns:a16="http://schemas.microsoft.com/office/drawing/2014/main" id="{BEE53A5C-4FB1-2C78-0F2B-7567FC1F9D9A}"/>
                  </a:ext>
                </a:extLst>
              </p:cNvPr>
              <p:cNvSpPr txBox="1">
                <a:spLocks noRot="1" noChangeAspect="1" noMove="1" noResize="1" noEditPoints="1" noAdjustHandles="1" noChangeArrowheads="1" noChangeShapeType="1" noTextEdit="1"/>
              </p:cNvSpPr>
              <p:nvPr/>
            </p:nvSpPr>
            <p:spPr>
              <a:xfrm>
                <a:off x="7763990" y="3255835"/>
                <a:ext cx="3729358" cy="677108"/>
              </a:xfrm>
              <a:prstGeom prst="rect">
                <a:avLst/>
              </a:prstGeom>
              <a:blipFill>
                <a:blip r:embed="rId23"/>
                <a:stretch>
                  <a:fillRect b="-17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Freeform: Shape 5">
                <a:extLst>
                  <a:ext uri="{FF2B5EF4-FFF2-40B4-BE49-F238E27FC236}">
                    <a16:creationId xmlns:a16="http://schemas.microsoft.com/office/drawing/2014/main" id="{E3452C65-8278-AF61-ED6F-CE058710721C}"/>
                  </a:ext>
                </a:extLst>
              </p:cNvPr>
              <p:cNvSpPr/>
              <p:nvPr/>
            </p:nvSpPr>
            <p:spPr>
              <a:xfrm>
                <a:off x="4760958" y="2210156"/>
                <a:ext cx="712860" cy="578135"/>
              </a:xfrm>
              <a:custGeom>
                <a:avLst/>
                <a:gdLst>
                  <a:gd name="connsiteX0" fmla="*/ 339145 w 712860"/>
                  <a:gd name="connsiteY0" fmla="*/ 0 h 578135"/>
                  <a:gd name="connsiteX1" fmla="*/ 707757 w 712860"/>
                  <a:gd name="connsiteY1" fmla="*/ 246800 h 578135"/>
                  <a:gd name="connsiteX2" fmla="*/ 712860 w 712860"/>
                  <a:gd name="connsiteY2" fmla="*/ 263403 h 578135"/>
                  <a:gd name="connsiteX3" fmla="*/ 700410 w 712860"/>
                  <a:gd name="connsiteY3" fmla="*/ 299621 h 578135"/>
                  <a:gd name="connsiteX4" fmla="*/ 368682 w 712860"/>
                  <a:gd name="connsiteY4" fmla="*/ 578135 h 578135"/>
                  <a:gd name="connsiteX5" fmla="*/ 70 w 712860"/>
                  <a:gd name="connsiteY5" fmla="*/ 192317 h 578135"/>
                  <a:gd name="connsiteX6" fmla="*/ 0 w 712860"/>
                  <a:gd name="connsiteY6" fmla="*/ 191962 h 578135"/>
                  <a:gd name="connsiteX7" fmla="*/ 7417 w 712860"/>
                  <a:gd name="connsiteY7" fmla="*/ 178159 h 578135"/>
                  <a:gd name="connsiteX8" fmla="*/ 339145 w 712860"/>
                  <a:gd name="connsiteY8" fmla="*/ 0 h 5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860" h="578135">
                    <a:moveTo>
                      <a:pt x="339145" y="0"/>
                    </a:moveTo>
                    <a:cubicBezTo>
                      <a:pt x="504852" y="0"/>
                      <a:pt x="647027" y="101766"/>
                      <a:pt x="707757" y="246800"/>
                    </a:cubicBezTo>
                    <a:lnTo>
                      <a:pt x="712860" y="263403"/>
                    </a:lnTo>
                    <a:lnTo>
                      <a:pt x="700410" y="299621"/>
                    </a:lnTo>
                    <a:cubicBezTo>
                      <a:pt x="628518" y="467657"/>
                      <a:pt x="506771" y="578135"/>
                      <a:pt x="368682" y="578135"/>
                    </a:cubicBezTo>
                    <a:cubicBezTo>
                      <a:pt x="202976" y="578135"/>
                      <a:pt x="60801" y="419046"/>
                      <a:pt x="70" y="192317"/>
                    </a:cubicBezTo>
                    <a:lnTo>
                      <a:pt x="0" y="191962"/>
                    </a:lnTo>
                    <a:lnTo>
                      <a:pt x="7417" y="178159"/>
                    </a:lnTo>
                    <a:cubicBezTo>
                      <a:pt x="79309" y="70671"/>
                      <a:pt x="201057" y="0"/>
                      <a:pt x="339145"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6" name="Freeform: Shape 5">
                <a:extLst>
                  <a:ext uri="{FF2B5EF4-FFF2-40B4-BE49-F238E27FC236}">
                    <a16:creationId xmlns:a16="http://schemas.microsoft.com/office/drawing/2014/main" id="{E3452C65-8278-AF61-ED6F-CE058710721C}"/>
                  </a:ext>
                </a:extLst>
              </p:cNvPr>
              <p:cNvSpPr>
                <a:spLocks noRot="1" noChangeAspect="1" noMove="1" noResize="1" noEditPoints="1" noAdjustHandles="1" noChangeArrowheads="1" noChangeShapeType="1" noTextEdit="1"/>
              </p:cNvSpPr>
              <p:nvPr/>
            </p:nvSpPr>
            <p:spPr>
              <a:xfrm>
                <a:off x="4760958" y="2210156"/>
                <a:ext cx="712860" cy="578135"/>
              </a:xfrm>
              <a:custGeom>
                <a:avLst/>
                <a:gdLst>
                  <a:gd name="connsiteX0" fmla="*/ 339145 w 712860"/>
                  <a:gd name="connsiteY0" fmla="*/ 0 h 578135"/>
                  <a:gd name="connsiteX1" fmla="*/ 707757 w 712860"/>
                  <a:gd name="connsiteY1" fmla="*/ 246800 h 578135"/>
                  <a:gd name="connsiteX2" fmla="*/ 712860 w 712860"/>
                  <a:gd name="connsiteY2" fmla="*/ 263403 h 578135"/>
                  <a:gd name="connsiteX3" fmla="*/ 700410 w 712860"/>
                  <a:gd name="connsiteY3" fmla="*/ 299621 h 578135"/>
                  <a:gd name="connsiteX4" fmla="*/ 368682 w 712860"/>
                  <a:gd name="connsiteY4" fmla="*/ 578135 h 578135"/>
                  <a:gd name="connsiteX5" fmla="*/ 70 w 712860"/>
                  <a:gd name="connsiteY5" fmla="*/ 192317 h 578135"/>
                  <a:gd name="connsiteX6" fmla="*/ 0 w 712860"/>
                  <a:gd name="connsiteY6" fmla="*/ 191962 h 578135"/>
                  <a:gd name="connsiteX7" fmla="*/ 7417 w 712860"/>
                  <a:gd name="connsiteY7" fmla="*/ 178159 h 578135"/>
                  <a:gd name="connsiteX8" fmla="*/ 339145 w 712860"/>
                  <a:gd name="connsiteY8" fmla="*/ 0 h 5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860" h="578135">
                    <a:moveTo>
                      <a:pt x="339145" y="0"/>
                    </a:moveTo>
                    <a:cubicBezTo>
                      <a:pt x="504852" y="0"/>
                      <a:pt x="647027" y="101766"/>
                      <a:pt x="707757" y="246800"/>
                    </a:cubicBezTo>
                    <a:lnTo>
                      <a:pt x="712860" y="263403"/>
                    </a:lnTo>
                    <a:lnTo>
                      <a:pt x="700410" y="299621"/>
                    </a:lnTo>
                    <a:cubicBezTo>
                      <a:pt x="628518" y="467657"/>
                      <a:pt x="506771" y="578135"/>
                      <a:pt x="368682" y="578135"/>
                    </a:cubicBezTo>
                    <a:cubicBezTo>
                      <a:pt x="202976" y="578135"/>
                      <a:pt x="60801" y="419046"/>
                      <a:pt x="70" y="192317"/>
                    </a:cubicBezTo>
                    <a:lnTo>
                      <a:pt x="0" y="191962"/>
                    </a:lnTo>
                    <a:lnTo>
                      <a:pt x="7417" y="178159"/>
                    </a:lnTo>
                    <a:cubicBezTo>
                      <a:pt x="79309" y="70671"/>
                      <a:pt x="201057" y="0"/>
                      <a:pt x="339145" y="0"/>
                    </a:cubicBezTo>
                    <a:close/>
                  </a:path>
                </a:pathLst>
              </a:custGeom>
              <a:blipFill>
                <a:blip r:embed="rId2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Freeform: Shape 8">
                <a:extLst>
                  <a:ext uri="{FF2B5EF4-FFF2-40B4-BE49-F238E27FC236}">
                    <a16:creationId xmlns:a16="http://schemas.microsoft.com/office/drawing/2014/main" id="{3AC91021-596C-41A6-9FEE-D886F473B2AD}"/>
                  </a:ext>
                </a:extLst>
              </p:cNvPr>
              <p:cNvSpPr/>
              <p:nvPr/>
            </p:nvSpPr>
            <p:spPr>
              <a:xfrm>
                <a:off x="3063081" y="1869989"/>
                <a:ext cx="800100" cy="680334"/>
              </a:xfrm>
              <a:custGeom>
                <a:avLst/>
                <a:gdLst>
                  <a:gd name="connsiteX0" fmla="*/ 389638 w 800100"/>
                  <a:gd name="connsiteY0" fmla="*/ 0 h 680334"/>
                  <a:gd name="connsiteX1" fmla="*/ 755763 w 800100"/>
                  <a:gd name="connsiteY1" fmla="*/ 99633 h 680334"/>
                  <a:gd name="connsiteX2" fmla="*/ 781318 w 800100"/>
                  <a:gd name="connsiteY2" fmla="*/ 119981 h 680334"/>
                  <a:gd name="connsiteX3" fmla="*/ 791973 w 800100"/>
                  <a:gd name="connsiteY3" fmla="*/ 188800 h 680334"/>
                  <a:gd name="connsiteX4" fmla="*/ 800100 w 800100"/>
                  <a:gd name="connsiteY4" fmla="*/ 350449 h 680334"/>
                  <a:gd name="connsiteX5" fmla="*/ 791973 w 800100"/>
                  <a:gd name="connsiteY5" fmla="*/ 512098 h 680334"/>
                  <a:gd name="connsiteX6" fmla="*/ 784949 w 800100"/>
                  <a:gd name="connsiteY6" fmla="*/ 557462 h 680334"/>
                  <a:gd name="connsiteX7" fmla="*/ 755763 w 800100"/>
                  <a:gd name="connsiteY7" fmla="*/ 580702 h 680334"/>
                  <a:gd name="connsiteX8" fmla="*/ 389638 w 800100"/>
                  <a:gd name="connsiteY8" fmla="*/ 680334 h 680334"/>
                  <a:gd name="connsiteX9" fmla="*/ 23513 w 800100"/>
                  <a:gd name="connsiteY9" fmla="*/ 580702 h 680334"/>
                  <a:gd name="connsiteX10" fmla="*/ 18079 w 800100"/>
                  <a:gd name="connsiteY10" fmla="*/ 576375 h 680334"/>
                  <a:gd name="connsiteX11" fmla="*/ 8128 w 800100"/>
                  <a:gd name="connsiteY11" fmla="*/ 512098 h 680334"/>
                  <a:gd name="connsiteX12" fmla="*/ 0 w 800100"/>
                  <a:gd name="connsiteY12" fmla="*/ 350449 h 680334"/>
                  <a:gd name="connsiteX13" fmla="*/ 8128 w 800100"/>
                  <a:gd name="connsiteY13" fmla="*/ 188800 h 680334"/>
                  <a:gd name="connsiteX14" fmla="*/ 21711 w 800100"/>
                  <a:gd name="connsiteY14" fmla="*/ 101068 h 680334"/>
                  <a:gd name="connsiteX15" fmla="*/ 23513 w 800100"/>
                  <a:gd name="connsiteY15" fmla="*/ 99633 h 680334"/>
                  <a:gd name="connsiteX16" fmla="*/ 389638 w 800100"/>
                  <a:gd name="connsiteY16" fmla="*/ 0 h 68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0100" h="680334">
                    <a:moveTo>
                      <a:pt x="389638" y="0"/>
                    </a:moveTo>
                    <a:cubicBezTo>
                      <a:pt x="532619" y="0"/>
                      <a:pt x="662063" y="38075"/>
                      <a:pt x="755763" y="99633"/>
                    </a:cubicBezTo>
                    <a:lnTo>
                      <a:pt x="781318" y="119981"/>
                    </a:lnTo>
                    <a:lnTo>
                      <a:pt x="791973" y="188800"/>
                    </a:lnTo>
                    <a:cubicBezTo>
                      <a:pt x="797302" y="241014"/>
                      <a:pt x="800100" y="295076"/>
                      <a:pt x="800100" y="350449"/>
                    </a:cubicBezTo>
                    <a:cubicBezTo>
                      <a:pt x="800100" y="405822"/>
                      <a:pt x="797302" y="459884"/>
                      <a:pt x="791973" y="512098"/>
                    </a:cubicBezTo>
                    <a:lnTo>
                      <a:pt x="784949" y="557462"/>
                    </a:lnTo>
                    <a:lnTo>
                      <a:pt x="755763" y="580702"/>
                    </a:lnTo>
                    <a:cubicBezTo>
                      <a:pt x="662063" y="642260"/>
                      <a:pt x="532619" y="680334"/>
                      <a:pt x="389638" y="680334"/>
                    </a:cubicBezTo>
                    <a:cubicBezTo>
                      <a:pt x="246658" y="680334"/>
                      <a:pt x="117213" y="642260"/>
                      <a:pt x="23513" y="580702"/>
                    </a:cubicBezTo>
                    <a:lnTo>
                      <a:pt x="18079" y="576375"/>
                    </a:lnTo>
                    <a:lnTo>
                      <a:pt x="8128" y="512098"/>
                    </a:lnTo>
                    <a:cubicBezTo>
                      <a:pt x="2799" y="459884"/>
                      <a:pt x="0" y="405822"/>
                      <a:pt x="0" y="350449"/>
                    </a:cubicBezTo>
                    <a:cubicBezTo>
                      <a:pt x="0" y="295076"/>
                      <a:pt x="2799" y="241014"/>
                      <a:pt x="8128" y="188800"/>
                    </a:cubicBezTo>
                    <a:lnTo>
                      <a:pt x="21711" y="101068"/>
                    </a:lnTo>
                    <a:lnTo>
                      <a:pt x="23513" y="99633"/>
                    </a:lnTo>
                    <a:cubicBezTo>
                      <a:pt x="117213" y="38075"/>
                      <a:pt x="246658" y="0"/>
                      <a:pt x="389638"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9" name="Freeform: Shape 8">
                <a:extLst>
                  <a:ext uri="{FF2B5EF4-FFF2-40B4-BE49-F238E27FC236}">
                    <a16:creationId xmlns:a16="http://schemas.microsoft.com/office/drawing/2014/main" id="{3AC91021-596C-41A6-9FEE-D886F473B2AD}"/>
                  </a:ext>
                </a:extLst>
              </p:cNvPr>
              <p:cNvSpPr>
                <a:spLocks noRot="1" noChangeAspect="1" noMove="1" noResize="1" noEditPoints="1" noAdjustHandles="1" noChangeArrowheads="1" noChangeShapeType="1" noTextEdit="1"/>
              </p:cNvSpPr>
              <p:nvPr/>
            </p:nvSpPr>
            <p:spPr>
              <a:xfrm>
                <a:off x="3063081" y="1869989"/>
                <a:ext cx="800100" cy="680334"/>
              </a:xfrm>
              <a:custGeom>
                <a:avLst/>
                <a:gdLst>
                  <a:gd name="connsiteX0" fmla="*/ 389638 w 800100"/>
                  <a:gd name="connsiteY0" fmla="*/ 0 h 680334"/>
                  <a:gd name="connsiteX1" fmla="*/ 755763 w 800100"/>
                  <a:gd name="connsiteY1" fmla="*/ 99633 h 680334"/>
                  <a:gd name="connsiteX2" fmla="*/ 781318 w 800100"/>
                  <a:gd name="connsiteY2" fmla="*/ 119981 h 680334"/>
                  <a:gd name="connsiteX3" fmla="*/ 791973 w 800100"/>
                  <a:gd name="connsiteY3" fmla="*/ 188800 h 680334"/>
                  <a:gd name="connsiteX4" fmla="*/ 800100 w 800100"/>
                  <a:gd name="connsiteY4" fmla="*/ 350449 h 680334"/>
                  <a:gd name="connsiteX5" fmla="*/ 791973 w 800100"/>
                  <a:gd name="connsiteY5" fmla="*/ 512098 h 680334"/>
                  <a:gd name="connsiteX6" fmla="*/ 784949 w 800100"/>
                  <a:gd name="connsiteY6" fmla="*/ 557462 h 680334"/>
                  <a:gd name="connsiteX7" fmla="*/ 755763 w 800100"/>
                  <a:gd name="connsiteY7" fmla="*/ 580702 h 680334"/>
                  <a:gd name="connsiteX8" fmla="*/ 389638 w 800100"/>
                  <a:gd name="connsiteY8" fmla="*/ 680334 h 680334"/>
                  <a:gd name="connsiteX9" fmla="*/ 23513 w 800100"/>
                  <a:gd name="connsiteY9" fmla="*/ 580702 h 680334"/>
                  <a:gd name="connsiteX10" fmla="*/ 18079 w 800100"/>
                  <a:gd name="connsiteY10" fmla="*/ 576375 h 680334"/>
                  <a:gd name="connsiteX11" fmla="*/ 8128 w 800100"/>
                  <a:gd name="connsiteY11" fmla="*/ 512098 h 680334"/>
                  <a:gd name="connsiteX12" fmla="*/ 0 w 800100"/>
                  <a:gd name="connsiteY12" fmla="*/ 350449 h 680334"/>
                  <a:gd name="connsiteX13" fmla="*/ 8128 w 800100"/>
                  <a:gd name="connsiteY13" fmla="*/ 188800 h 680334"/>
                  <a:gd name="connsiteX14" fmla="*/ 21711 w 800100"/>
                  <a:gd name="connsiteY14" fmla="*/ 101068 h 680334"/>
                  <a:gd name="connsiteX15" fmla="*/ 23513 w 800100"/>
                  <a:gd name="connsiteY15" fmla="*/ 99633 h 680334"/>
                  <a:gd name="connsiteX16" fmla="*/ 389638 w 800100"/>
                  <a:gd name="connsiteY16" fmla="*/ 0 h 68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0100" h="680334">
                    <a:moveTo>
                      <a:pt x="389638" y="0"/>
                    </a:moveTo>
                    <a:cubicBezTo>
                      <a:pt x="532619" y="0"/>
                      <a:pt x="662063" y="38075"/>
                      <a:pt x="755763" y="99633"/>
                    </a:cubicBezTo>
                    <a:lnTo>
                      <a:pt x="781318" y="119981"/>
                    </a:lnTo>
                    <a:lnTo>
                      <a:pt x="791973" y="188800"/>
                    </a:lnTo>
                    <a:cubicBezTo>
                      <a:pt x="797302" y="241014"/>
                      <a:pt x="800100" y="295076"/>
                      <a:pt x="800100" y="350449"/>
                    </a:cubicBezTo>
                    <a:cubicBezTo>
                      <a:pt x="800100" y="405822"/>
                      <a:pt x="797302" y="459884"/>
                      <a:pt x="791973" y="512098"/>
                    </a:cubicBezTo>
                    <a:lnTo>
                      <a:pt x="784949" y="557462"/>
                    </a:lnTo>
                    <a:lnTo>
                      <a:pt x="755763" y="580702"/>
                    </a:lnTo>
                    <a:cubicBezTo>
                      <a:pt x="662063" y="642260"/>
                      <a:pt x="532619" y="680334"/>
                      <a:pt x="389638" y="680334"/>
                    </a:cubicBezTo>
                    <a:cubicBezTo>
                      <a:pt x="246658" y="680334"/>
                      <a:pt x="117213" y="642260"/>
                      <a:pt x="23513" y="580702"/>
                    </a:cubicBezTo>
                    <a:lnTo>
                      <a:pt x="18079" y="576375"/>
                    </a:lnTo>
                    <a:lnTo>
                      <a:pt x="8128" y="512098"/>
                    </a:lnTo>
                    <a:cubicBezTo>
                      <a:pt x="2799" y="459884"/>
                      <a:pt x="0" y="405822"/>
                      <a:pt x="0" y="350449"/>
                    </a:cubicBezTo>
                    <a:cubicBezTo>
                      <a:pt x="0" y="295076"/>
                      <a:pt x="2799" y="241014"/>
                      <a:pt x="8128" y="188800"/>
                    </a:cubicBezTo>
                    <a:lnTo>
                      <a:pt x="21711" y="101068"/>
                    </a:lnTo>
                    <a:lnTo>
                      <a:pt x="23513" y="99633"/>
                    </a:lnTo>
                    <a:cubicBezTo>
                      <a:pt x="117213" y="38075"/>
                      <a:pt x="246658" y="0"/>
                      <a:pt x="389638" y="0"/>
                    </a:cubicBezTo>
                    <a:close/>
                  </a:path>
                </a:pathLst>
              </a:custGeom>
              <a:blipFill>
                <a:blip r:embed="rId25"/>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01C0D84D-5603-387F-9A4E-7F8DF0523259}"/>
              </a:ext>
            </a:extLst>
          </p:cNvPr>
          <p:cNvSpPr/>
          <p:nvPr/>
        </p:nvSpPr>
        <p:spPr>
          <a:xfrm>
            <a:off x="10694961" y="1569021"/>
            <a:ext cx="800100" cy="1394396"/>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24AD83-D315-3A66-B666-FD4251073683}"/>
              </a:ext>
            </a:extLst>
          </p:cNvPr>
          <p:cNvSpPr/>
          <p:nvPr/>
        </p:nvSpPr>
        <p:spPr>
          <a:xfrm>
            <a:off x="10686030" y="1352585"/>
            <a:ext cx="800100" cy="1394396"/>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0CAF20-3169-F9A6-97AB-208B52708F07}"/>
              </a:ext>
            </a:extLst>
          </p:cNvPr>
          <p:cNvSpPr/>
          <p:nvPr/>
        </p:nvSpPr>
        <p:spPr>
          <a:xfrm>
            <a:off x="9005856" y="1380342"/>
            <a:ext cx="800100" cy="1043769"/>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0EB9CA9-0CF0-5B41-F26C-486CDB46C68A}"/>
              </a:ext>
            </a:extLst>
          </p:cNvPr>
          <p:cNvSpPr/>
          <p:nvPr/>
        </p:nvSpPr>
        <p:spPr>
          <a:xfrm>
            <a:off x="9005856" y="1947776"/>
            <a:ext cx="800100" cy="1102147"/>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29B278D-2624-B0B8-4E72-DA883FF7D9EE}"/>
              </a:ext>
            </a:extLst>
          </p:cNvPr>
          <p:cNvSpPr/>
          <p:nvPr/>
        </p:nvSpPr>
        <p:spPr>
          <a:xfrm>
            <a:off x="9063424" y="1945521"/>
            <a:ext cx="664782" cy="476336"/>
          </a:xfrm>
          <a:custGeom>
            <a:avLst/>
            <a:gdLst>
              <a:gd name="connsiteX0" fmla="*/ 332391 w 664782"/>
              <a:gd name="connsiteY0" fmla="*/ 0 h 476336"/>
              <a:gd name="connsiteX1" fmla="*/ 664119 w 664782"/>
              <a:gd name="connsiteY1" fmla="*/ 242963 h 476336"/>
              <a:gd name="connsiteX2" fmla="*/ 664782 w 664782"/>
              <a:gd name="connsiteY2" fmla="*/ 244647 h 476336"/>
              <a:gd name="connsiteX3" fmla="*/ 664119 w 664782"/>
              <a:gd name="connsiteY3" fmla="*/ 246242 h 476336"/>
              <a:gd name="connsiteX4" fmla="*/ 332391 w 664782"/>
              <a:gd name="connsiteY4" fmla="*/ 476336 h 476336"/>
              <a:gd name="connsiteX5" fmla="*/ 663 w 664782"/>
              <a:gd name="connsiteY5" fmla="*/ 246242 h 476336"/>
              <a:gd name="connsiteX6" fmla="*/ 0 w 664782"/>
              <a:gd name="connsiteY6" fmla="*/ 244647 h 476336"/>
              <a:gd name="connsiteX7" fmla="*/ 663 w 664782"/>
              <a:gd name="connsiteY7" fmla="*/ 242963 h 476336"/>
              <a:gd name="connsiteX8" fmla="*/ 332391 w 664782"/>
              <a:gd name="connsiteY8" fmla="*/ 0 h 47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782" h="476336">
                <a:moveTo>
                  <a:pt x="332391" y="0"/>
                </a:moveTo>
                <a:cubicBezTo>
                  <a:pt x="470480" y="0"/>
                  <a:pt x="592227" y="96377"/>
                  <a:pt x="664119" y="242963"/>
                </a:cubicBezTo>
                <a:lnTo>
                  <a:pt x="664782" y="244647"/>
                </a:lnTo>
                <a:lnTo>
                  <a:pt x="664119" y="246242"/>
                </a:lnTo>
                <a:cubicBezTo>
                  <a:pt x="592227" y="385064"/>
                  <a:pt x="470480" y="476336"/>
                  <a:pt x="332391" y="476336"/>
                </a:cubicBezTo>
                <a:cubicBezTo>
                  <a:pt x="194302" y="476336"/>
                  <a:pt x="72555" y="385064"/>
                  <a:pt x="663" y="246242"/>
                </a:cubicBezTo>
                <a:lnTo>
                  <a:pt x="0" y="244647"/>
                </a:lnTo>
                <a:lnTo>
                  <a:pt x="663" y="242963"/>
                </a:lnTo>
                <a:cubicBezTo>
                  <a:pt x="72555" y="96377"/>
                  <a:pt x="194302" y="0"/>
                  <a:pt x="332391"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0070E304-01FF-2FEA-F2E8-15C075451BBC}"/>
              </a:ext>
            </a:extLst>
          </p:cNvPr>
          <p:cNvSpPr/>
          <p:nvPr/>
        </p:nvSpPr>
        <p:spPr>
          <a:xfrm>
            <a:off x="8723270" y="126856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F9E8637-8698-1F6B-12F6-ADC916CC7C67}"/>
                  </a:ext>
                </a:extLst>
              </p:cNvPr>
              <p:cNvSpPr txBox="1"/>
              <p:nvPr/>
            </p:nvSpPr>
            <p:spPr>
              <a:xfrm>
                <a:off x="9211984" y="1457692"/>
                <a:ext cx="371447"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2" name="TextBox 31">
                <a:extLst>
                  <a:ext uri="{FF2B5EF4-FFF2-40B4-BE49-F238E27FC236}">
                    <a16:creationId xmlns:a16="http://schemas.microsoft.com/office/drawing/2014/main" id="{9F9E8637-8698-1F6B-12F6-ADC916CC7C67}"/>
                  </a:ext>
                </a:extLst>
              </p:cNvPr>
              <p:cNvSpPr txBox="1">
                <a:spLocks noRot="1" noChangeAspect="1" noMove="1" noResize="1" noEditPoints="1" noAdjustHandles="1" noChangeArrowheads="1" noChangeShapeType="1" noTextEdit="1"/>
              </p:cNvSpPr>
              <p:nvPr/>
            </p:nvSpPr>
            <p:spPr>
              <a:xfrm>
                <a:off x="9211984" y="1457692"/>
                <a:ext cx="371447" cy="369332"/>
              </a:xfrm>
              <a:prstGeom prst="rect">
                <a:avLst/>
              </a:prstGeom>
              <a:blipFill>
                <a:blip r:embed="rId2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CDC641-68BF-5181-3264-61C2F5B03569}"/>
                  </a:ext>
                </a:extLst>
              </p:cNvPr>
              <p:cNvSpPr txBox="1"/>
              <p:nvPr/>
            </p:nvSpPr>
            <p:spPr>
              <a:xfrm>
                <a:off x="9211983" y="1978772"/>
                <a:ext cx="367665"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3" name="TextBox 32">
                <a:extLst>
                  <a:ext uri="{FF2B5EF4-FFF2-40B4-BE49-F238E27FC236}">
                    <a16:creationId xmlns:a16="http://schemas.microsoft.com/office/drawing/2014/main" id="{3ACDC641-68BF-5181-3264-61C2F5B03569}"/>
                  </a:ext>
                </a:extLst>
              </p:cNvPr>
              <p:cNvSpPr txBox="1">
                <a:spLocks noRot="1" noChangeAspect="1" noMove="1" noResize="1" noEditPoints="1" noAdjustHandles="1" noChangeArrowheads="1" noChangeShapeType="1" noTextEdit="1"/>
              </p:cNvSpPr>
              <p:nvPr/>
            </p:nvSpPr>
            <p:spPr>
              <a:xfrm>
                <a:off x="9211983" y="1978772"/>
                <a:ext cx="367665" cy="369332"/>
              </a:xfrm>
              <a:prstGeom prst="rect">
                <a:avLst/>
              </a:prstGeom>
              <a:blipFill>
                <a:blip r:embed="rId2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9E83517-4420-33AE-51CF-AC9EFC6FB89D}"/>
                  </a:ext>
                </a:extLst>
              </p:cNvPr>
              <p:cNvSpPr txBox="1"/>
              <p:nvPr/>
            </p:nvSpPr>
            <p:spPr>
              <a:xfrm>
                <a:off x="9236943" y="2497080"/>
                <a:ext cx="350672"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4" name="TextBox 33">
                <a:extLst>
                  <a:ext uri="{FF2B5EF4-FFF2-40B4-BE49-F238E27FC236}">
                    <a16:creationId xmlns:a16="http://schemas.microsoft.com/office/drawing/2014/main" id="{D9E83517-4420-33AE-51CF-AC9EFC6FB89D}"/>
                  </a:ext>
                </a:extLst>
              </p:cNvPr>
              <p:cNvSpPr txBox="1">
                <a:spLocks noRot="1" noChangeAspect="1" noMove="1" noResize="1" noEditPoints="1" noAdjustHandles="1" noChangeArrowheads="1" noChangeShapeType="1" noTextEdit="1"/>
              </p:cNvSpPr>
              <p:nvPr/>
            </p:nvSpPr>
            <p:spPr>
              <a:xfrm>
                <a:off x="9236943" y="2497080"/>
                <a:ext cx="350672" cy="369332"/>
              </a:xfrm>
              <a:prstGeom prst="rect">
                <a:avLst/>
              </a:prstGeom>
              <a:blipFill>
                <a:blip r:embed="rId28"/>
                <a:stretch>
                  <a:fillRect/>
                </a:stretch>
              </a:blipFill>
              <a:ln>
                <a:noFill/>
              </a:ln>
            </p:spPr>
            <p:txBody>
              <a:bodyPr/>
              <a:lstStyle/>
              <a:p>
                <a:r>
                  <a:rPr lang="en-US">
                    <a:noFill/>
                  </a:rPr>
                  <a:t> </a:t>
                </a:r>
              </a:p>
            </p:txBody>
          </p:sp>
        </mc:Fallback>
      </mc:AlternateContent>
      <p:sp>
        <p:nvSpPr>
          <p:cNvPr id="37" name="Oval 36">
            <a:extLst>
              <a:ext uri="{FF2B5EF4-FFF2-40B4-BE49-F238E27FC236}">
                <a16:creationId xmlns:a16="http://schemas.microsoft.com/office/drawing/2014/main" id="{DB51BDF4-7F4F-DE03-78F1-3D2F401F504C}"/>
              </a:ext>
            </a:extLst>
          </p:cNvPr>
          <p:cNvSpPr/>
          <p:nvPr/>
        </p:nvSpPr>
        <p:spPr>
          <a:xfrm>
            <a:off x="10382396" y="1260819"/>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6386C86-A6BB-E71A-38D0-55170BF0D530}"/>
              </a:ext>
            </a:extLst>
          </p:cNvPr>
          <p:cNvCxnSpPr>
            <a:cxnSpLocks/>
            <a:stCxn id="32" idx="3"/>
          </p:cNvCxnSpPr>
          <p:nvPr/>
        </p:nvCxnSpPr>
        <p:spPr>
          <a:xfrm>
            <a:off x="9583431" y="1642358"/>
            <a:ext cx="1322618" cy="267971"/>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42" name="Freeform: Shape 41">
            <a:extLst>
              <a:ext uri="{FF2B5EF4-FFF2-40B4-BE49-F238E27FC236}">
                <a16:creationId xmlns:a16="http://schemas.microsoft.com/office/drawing/2014/main" id="{D219657F-9B66-1325-CF41-8B658ACA48E8}"/>
              </a:ext>
            </a:extLst>
          </p:cNvPr>
          <p:cNvSpPr/>
          <p:nvPr/>
        </p:nvSpPr>
        <p:spPr>
          <a:xfrm>
            <a:off x="10697295" y="1558544"/>
            <a:ext cx="784933" cy="1177960"/>
          </a:xfrm>
          <a:custGeom>
            <a:avLst/>
            <a:gdLst>
              <a:gd name="connsiteX0" fmla="*/ 396932 w 784933"/>
              <a:gd name="connsiteY0" fmla="*/ 0 h 1177960"/>
              <a:gd name="connsiteX1" fmla="*/ 765544 w 784933"/>
              <a:gd name="connsiteY1" fmla="*/ 425817 h 1177960"/>
              <a:gd name="connsiteX2" fmla="*/ 784933 w 784933"/>
              <a:gd name="connsiteY2" fmla="*/ 534671 h 1177960"/>
              <a:gd name="connsiteX3" fmla="*/ 779923 w 784933"/>
              <a:gd name="connsiteY3" fmla="*/ 621272 h 1177960"/>
              <a:gd name="connsiteX4" fmla="*/ 388001 w 784933"/>
              <a:gd name="connsiteY4" fmla="*/ 1177960 h 1177960"/>
              <a:gd name="connsiteX5" fmla="*/ 19389 w 784933"/>
              <a:gd name="connsiteY5" fmla="*/ 752143 h 1177960"/>
              <a:gd name="connsiteX6" fmla="*/ 0 w 784933"/>
              <a:gd name="connsiteY6" fmla="*/ 643290 h 1177960"/>
              <a:gd name="connsiteX7" fmla="*/ 5010 w 784933"/>
              <a:gd name="connsiteY7" fmla="*/ 556688 h 1177960"/>
              <a:gd name="connsiteX8" fmla="*/ 396932 w 784933"/>
              <a:gd name="connsiteY8" fmla="*/ 0 h 117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33" h="1177960">
                <a:moveTo>
                  <a:pt x="396932" y="0"/>
                </a:moveTo>
                <a:cubicBezTo>
                  <a:pt x="562639" y="0"/>
                  <a:pt x="704813" y="175582"/>
                  <a:pt x="765544" y="425817"/>
                </a:cubicBezTo>
                <a:lnTo>
                  <a:pt x="784933" y="534671"/>
                </a:lnTo>
                <a:lnTo>
                  <a:pt x="779923" y="621272"/>
                </a:lnTo>
                <a:cubicBezTo>
                  <a:pt x="742620" y="938973"/>
                  <a:pt x="581325" y="1177960"/>
                  <a:pt x="388001" y="1177960"/>
                </a:cubicBezTo>
                <a:cubicBezTo>
                  <a:pt x="222295" y="1177960"/>
                  <a:pt x="80120" y="1002378"/>
                  <a:pt x="19389" y="752143"/>
                </a:cubicBezTo>
                <a:lnTo>
                  <a:pt x="0" y="643290"/>
                </a:lnTo>
                <a:lnTo>
                  <a:pt x="5010" y="556688"/>
                </a:lnTo>
                <a:cubicBezTo>
                  <a:pt x="42313" y="238987"/>
                  <a:pt x="203608" y="0"/>
                  <a:pt x="396932"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DE45F9E-A711-C086-F4C3-A14A048765D6}"/>
                  </a:ext>
                </a:extLst>
              </p:cNvPr>
              <p:cNvSpPr txBox="1"/>
              <p:nvPr/>
            </p:nvSpPr>
            <p:spPr>
              <a:xfrm>
                <a:off x="10892719" y="1682648"/>
                <a:ext cx="367986"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43" name="TextBox 42">
                <a:extLst>
                  <a:ext uri="{FF2B5EF4-FFF2-40B4-BE49-F238E27FC236}">
                    <a16:creationId xmlns:a16="http://schemas.microsoft.com/office/drawing/2014/main" id="{0DE45F9E-A711-C086-F4C3-A14A048765D6}"/>
                  </a:ext>
                </a:extLst>
              </p:cNvPr>
              <p:cNvSpPr txBox="1">
                <a:spLocks noRot="1" noChangeAspect="1" noMove="1" noResize="1" noEditPoints="1" noAdjustHandles="1" noChangeArrowheads="1" noChangeShapeType="1" noTextEdit="1"/>
              </p:cNvSpPr>
              <p:nvPr/>
            </p:nvSpPr>
            <p:spPr>
              <a:xfrm>
                <a:off x="10892719" y="1682648"/>
                <a:ext cx="367986" cy="369332"/>
              </a:xfrm>
              <a:prstGeom prst="rect">
                <a:avLst/>
              </a:prstGeom>
              <a:blipFill>
                <a:blip r:embed="rId2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3A2E9BB-8E06-3448-42D7-37F779D53DAF}"/>
                  </a:ext>
                </a:extLst>
              </p:cNvPr>
              <p:cNvSpPr txBox="1"/>
              <p:nvPr/>
            </p:nvSpPr>
            <p:spPr>
              <a:xfrm>
                <a:off x="10925090" y="2231084"/>
                <a:ext cx="371384"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7" name="TextBox 46">
                <a:extLst>
                  <a:ext uri="{FF2B5EF4-FFF2-40B4-BE49-F238E27FC236}">
                    <a16:creationId xmlns:a16="http://schemas.microsoft.com/office/drawing/2014/main" id="{13A2E9BB-8E06-3448-42D7-37F779D53DAF}"/>
                  </a:ext>
                </a:extLst>
              </p:cNvPr>
              <p:cNvSpPr txBox="1">
                <a:spLocks noRot="1" noChangeAspect="1" noMove="1" noResize="1" noEditPoints="1" noAdjustHandles="1" noChangeArrowheads="1" noChangeShapeType="1" noTextEdit="1"/>
              </p:cNvSpPr>
              <p:nvPr/>
            </p:nvSpPr>
            <p:spPr>
              <a:xfrm>
                <a:off x="10925090" y="2231084"/>
                <a:ext cx="371384" cy="369332"/>
              </a:xfrm>
              <a:prstGeom prst="rect">
                <a:avLst/>
              </a:prstGeom>
              <a:blipFill>
                <a:blip r:embed="rId30"/>
                <a:stretch>
                  <a:fillRect b="-4918"/>
                </a:stretch>
              </a:blipFill>
              <a:ln>
                <a:noFill/>
              </a:ln>
            </p:spPr>
            <p:txBody>
              <a:bodyPr/>
              <a:lstStyle/>
              <a:p>
                <a:r>
                  <a:rPr lang="en-US">
                    <a:noFill/>
                  </a:rPr>
                  <a:t> </a:t>
                </a:r>
              </a:p>
            </p:txBody>
          </p:sp>
        </mc:Fallback>
      </mc:AlternateContent>
      <p:cxnSp>
        <p:nvCxnSpPr>
          <p:cNvPr id="77" name="Straight Connector 76">
            <a:extLst>
              <a:ext uri="{FF2B5EF4-FFF2-40B4-BE49-F238E27FC236}">
                <a16:creationId xmlns:a16="http://schemas.microsoft.com/office/drawing/2014/main" id="{02B34EFB-988F-ACAF-4F95-896792DC5427}"/>
              </a:ext>
            </a:extLst>
          </p:cNvPr>
          <p:cNvCxnSpPr>
            <a:cxnSpLocks/>
          </p:cNvCxnSpPr>
          <p:nvPr/>
        </p:nvCxnSpPr>
        <p:spPr>
          <a:xfrm>
            <a:off x="9583431" y="1642358"/>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899C99-5B96-085B-3960-7A9CF9BDF367}"/>
              </a:ext>
            </a:extLst>
          </p:cNvPr>
          <p:cNvCxnSpPr>
            <a:cxnSpLocks/>
          </p:cNvCxnSpPr>
          <p:nvPr/>
        </p:nvCxnSpPr>
        <p:spPr>
          <a:xfrm flipV="1">
            <a:off x="9587615" y="1910329"/>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A597777-8D0A-3142-ADF8-FCB619358942}"/>
              </a:ext>
            </a:extLst>
          </p:cNvPr>
          <p:cNvCxnSpPr>
            <a:cxnSpLocks/>
          </p:cNvCxnSpPr>
          <p:nvPr/>
        </p:nvCxnSpPr>
        <p:spPr>
          <a:xfrm>
            <a:off x="9579648" y="2163438"/>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F2C31D5-7DE4-3CE1-411F-B181A9A1972E}"/>
              </a:ext>
            </a:extLst>
          </p:cNvPr>
          <p:cNvCxnSpPr>
            <a:stCxn id="21" idx="3"/>
            <a:endCxn id="25" idx="1"/>
          </p:cNvCxnSpPr>
          <p:nvPr/>
        </p:nvCxnSpPr>
        <p:spPr>
          <a:xfrm>
            <a:off x="4600257" y="4939489"/>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2723E-97F4-D36E-E03F-0CA9E135FE0B}"/>
              </a:ext>
            </a:extLst>
          </p:cNvPr>
          <p:cNvCxnSpPr>
            <a:cxnSpLocks/>
            <a:stCxn id="23" idx="3"/>
            <a:endCxn id="25" idx="1"/>
          </p:cNvCxnSpPr>
          <p:nvPr/>
        </p:nvCxnSpPr>
        <p:spPr>
          <a:xfrm flipV="1">
            <a:off x="4604441" y="5207460"/>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45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Composition</a:t>
            </a:r>
          </a:p>
        </p:txBody>
      </p:sp>
      <p:sp>
        <p:nvSpPr>
          <p:cNvPr id="3" name="Oval 2">
            <a:extLst>
              <a:ext uri="{FF2B5EF4-FFF2-40B4-BE49-F238E27FC236}">
                <a16:creationId xmlns:a16="http://schemas.microsoft.com/office/drawing/2014/main" id="{EDE4D6BB-E36A-9D9C-3583-A9FE8243BDE5}"/>
              </a:ext>
            </a:extLst>
          </p:cNvPr>
          <p:cNvSpPr/>
          <p:nvPr/>
        </p:nvSpPr>
        <p:spPr>
          <a:xfrm>
            <a:off x="2002927" y="3792195"/>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p:sp>
        <p:nvSpPr>
          <p:cNvPr id="10" name="Oval 9">
            <a:extLst>
              <a:ext uri="{FF2B5EF4-FFF2-40B4-BE49-F238E27FC236}">
                <a16:creationId xmlns:a16="http://schemas.microsoft.com/office/drawing/2014/main" id="{9288508F-DF95-2677-9B98-308703AD326B}"/>
              </a:ext>
            </a:extLst>
          </p:cNvPr>
          <p:cNvSpPr/>
          <p:nvPr/>
        </p:nvSpPr>
        <p:spPr>
          <a:xfrm>
            <a:off x="300266" y="3798134"/>
            <a:ext cx="1046175"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p:sp>
        <p:nvSpPr>
          <p:cNvPr id="15" name="Oval 14">
            <a:extLst>
              <a:ext uri="{FF2B5EF4-FFF2-40B4-BE49-F238E27FC236}">
                <a16:creationId xmlns:a16="http://schemas.microsoft.com/office/drawing/2014/main" id="{27514336-3B18-D1D2-2534-C682E947FECF}"/>
              </a:ext>
            </a:extLst>
          </p:cNvPr>
          <p:cNvSpPr/>
          <p:nvPr/>
        </p:nvSpPr>
        <p:spPr>
          <a:xfrm>
            <a:off x="3702710" y="3792195"/>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49E64F9-5805-8584-D063-AB6569D77EEA}"/>
                  </a:ext>
                </a:extLst>
              </p:cNvPr>
              <p:cNvSpPr txBox="1"/>
              <p:nvPr/>
            </p:nvSpPr>
            <p:spPr>
              <a:xfrm>
                <a:off x="621416" y="3334157"/>
                <a:ext cx="38568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𝐴</m:t>
                      </m:r>
                    </m:oMath>
                  </m:oMathPara>
                </a14:m>
                <a:endParaRPr lang="en-US" sz="2200" dirty="0"/>
              </a:p>
            </p:txBody>
          </p:sp>
        </mc:Choice>
        <mc:Fallback xmlns="">
          <p:sp>
            <p:nvSpPr>
              <p:cNvPr id="16" name="TextBox 15">
                <a:extLst>
                  <a:ext uri="{FF2B5EF4-FFF2-40B4-BE49-F238E27FC236}">
                    <a16:creationId xmlns:a16="http://schemas.microsoft.com/office/drawing/2014/main" id="{D49E64F9-5805-8584-D063-AB6569D77EEA}"/>
                  </a:ext>
                </a:extLst>
              </p:cNvPr>
              <p:cNvSpPr txBox="1">
                <a:spLocks noRot="1" noChangeAspect="1" noMove="1" noResize="1" noEditPoints="1" noAdjustHandles="1" noChangeArrowheads="1" noChangeShapeType="1" noTextEdit="1"/>
              </p:cNvSpPr>
              <p:nvPr/>
            </p:nvSpPr>
            <p:spPr>
              <a:xfrm>
                <a:off x="621416" y="3334157"/>
                <a:ext cx="385683"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A7E73E6-BCFD-F479-B4E3-105B3A7C30E6}"/>
                  </a:ext>
                </a:extLst>
              </p:cNvPr>
              <p:cNvSpPr txBox="1"/>
              <p:nvPr/>
            </p:nvSpPr>
            <p:spPr>
              <a:xfrm>
                <a:off x="2315557" y="3334157"/>
                <a:ext cx="442301"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𝐵</m:t>
                      </m:r>
                    </m:oMath>
                  </m:oMathPara>
                </a14:m>
                <a:endParaRPr lang="en-US" sz="2200" dirty="0"/>
              </a:p>
            </p:txBody>
          </p:sp>
        </mc:Choice>
        <mc:Fallback xmlns="">
          <p:sp>
            <p:nvSpPr>
              <p:cNvPr id="18" name="TextBox 17">
                <a:extLst>
                  <a:ext uri="{FF2B5EF4-FFF2-40B4-BE49-F238E27FC236}">
                    <a16:creationId xmlns:a16="http://schemas.microsoft.com/office/drawing/2014/main" id="{2A7E73E6-BCFD-F479-B4E3-105B3A7C30E6}"/>
                  </a:ext>
                </a:extLst>
              </p:cNvPr>
              <p:cNvSpPr txBox="1">
                <a:spLocks noRot="1" noChangeAspect="1" noMove="1" noResize="1" noEditPoints="1" noAdjustHandles="1" noChangeArrowheads="1" noChangeShapeType="1" noTextEdit="1"/>
              </p:cNvSpPr>
              <p:nvPr/>
            </p:nvSpPr>
            <p:spPr>
              <a:xfrm>
                <a:off x="2315557" y="3334157"/>
                <a:ext cx="442301"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C294D42-0317-9065-EA66-51AB3464BC0A}"/>
                  </a:ext>
                </a:extLst>
              </p:cNvPr>
              <p:cNvSpPr txBox="1"/>
              <p:nvPr/>
            </p:nvSpPr>
            <p:spPr>
              <a:xfrm>
                <a:off x="4064757" y="3355819"/>
                <a:ext cx="42947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m:t>
                      </m:r>
                    </m:oMath>
                  </m:oMathPara>
                </a14:m>
                <a:endParaRPr lang="en-US" sz="2200" dirty="0"/>
              </a:p>
            </p:txBody>
          </p:sp>
        </mc:Choice>
        <mc:Fallback xmlns="">
          <p:sp>
            <p:nvSpPr>
              <p:cNvPr id="19" name="TextBox 18">
                <a:extLst>
                  <a:ext uri="{FF2B5EF4-FFF2-40B4-BE49-F238E27FC236}">
                    <a16:creationId xmlns:a16="http://schemas.microsoft.com/office/drawing/2014/main" id="{7C294D42-0317-9065-EA66-51AB3464BC0A}"/>
                  </a:ext>
                </a:extLst>
              </p:cNvPr>
              <p:cNvSpPr txBox="1">
                <a:spLocks noRot="1" noChangeAspect="1" noMove="1" noResize="1" noEditPoints="1" noAdjustHandles="1" noChangeArrowheads="1" noChangeShapeType="1" noTextEdit="1"/>
              </p:cNvSpPr>
              <p:nvPr/>
            </p:nvSpPr>
            <p:spPr>
              <a:xfrm>
                <a:off x="4064757" y="3355819"/>
                <a:ext cx="429477" cy="430887"/>
              </a:xfrm>
              <a:prstGeom prst="rect">
                <a:avLst/>
              </a:prstGeom>
              <a:blipFill>
                <a:blip r:embed="rId4"/>
                <a:stretch>
                  <a:fillRect/>
                </a:stretch>
              </a:blipFill>
            </p:spPr>
            <p:txBody>
              <a:bodyPr/>
              <a:lstStyle/>
              <a:p>
                <a:r>
                  <a:rPr lang="en-US">
                    <a:noFill/>
                  </a:rPr>
                  <a:t> </a:t>
                </a:r>
              </a:p>
            </p:txBody>
          </p:sp>
        </mc:Fallback>
      </mc:AlternateContent>
      <p:cxnSp>
        <p:nvCxnSpPr>
          <p:cNvPr id="21" name="Connector: Curved 20">
            <a:extLst>
              <a:ext uri="{FF2B5EF4-FFF2-40B4-BE49-F238E27FC236}">
                <a16:creationId xmlns:a16="http://schemas.microsoft.com/office/drawing/2014/main" id="{B005C446-2A07-B621-F2BA-6EDA82CB4D10}"/>
              </a:ext>
            </a:extLst>
          </p:cNvPr>
          <p:cNvCxnSpPr>
            <a:cxnSpLocks/>
          </p:cNvCxnSpPr>
          <p:nvPr/>
        </p:nvCxnSpPr>
        <p:spPr>
          <a:xfrm rot="5400000" flipH="1" flipV="1">
            <a:off x="1672938" y="3292082"/>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2BAA597-4FC8-804B-218D-9F96E99FD286}"/>
                  </a:ext>
                </a:extLst>
              </p:cNvPr>
              <p:cNvSpPr txBox="1"/>
              <p:nvPr/>
            </p:nvSpPr>
            <p:spPr>
              <a:xfrm>
                <a:off x="1544062" y="3118713"/>
                <a:ext cx="41068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25" name="TextBox 24">
                <a:extLst>
                  <a:ext uri="{FF2B5EF4-FFF2-40B4-BE49-F238E27FC236}">
                    <a16:creationId xmlns:a16="http://schemas.microsoft.com/office/drawing/2014/main" id="{82BAA597-4FC8-804B-218D-9F96E99FD286}"/>
                  </a:ext>
                </a:extLst>
              </p:cNvPr>
              <p:cNvSpPr txBox="1">
                <a:spLocks noRot="1" noChangeAspect="1" noMove="1" noResize="1" noEditPoints="1" noAdjustHandles="1" noChangeArrowheads="1" noChangeShapeType="1" noTextEdit="1"/>
              </p:cNvSpPr>
              <p:nvPr/>
            </p:nvSpPr>
            <p:spPr>
              <a:xfrm>
                <a:off x="1544062" y="3118713"/>
                <a:ext cx="410689"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CA4070-020A-5224-7EC5-0873387480DB}"/>
                  </a:ext>
                </a:extLst>
              </p:cNvPr>
              <p:cNvSpPr txBox="1"/>
              <p:nvPr/>
            </p:nvSpPr>
            <p:spPr>
              <a:xfrm>
                <a:off x="3275991" y="3126715"/>
                <a:ext cx="42671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𝑔</m:t>
                      </m:r>
                    </m:oMath>
                  </m:oMathPara>
                </a14:m>
                <a:endParaRPr lang="en-US" sz="2200" dirty="0">
                  <a:solidFill>
                    <a:schemeClr val="accent5">
                      <a:lumMod val="20000"/>
                      <a:lumOff val="80000"/>
                    </a:schemeClr>
                  </a:solidFill>
                </a:endParaRPr>
              </a:p>
            </p:txBody>
          </p:sp>
        </mc:Choice>
        <mc:Fallback xmlns="">
          <p:sp>
            <p:nvSpPr>
              <p:cNvPr id="26" name="TextBox 25">
                <a:extLst>
                  <a:ext uri="{FF2B5EF4-FFF2-40B4-BE49-F238E27FC236}">
                    <a16:creationId xmlns:a16="http://schemas.microsoft.com/office/drawing/2014/main" id="{83CA4070-020A-5224-7EC5-0873387480DB}"/>
                  </a:ext>
                </a:extLst>
              </p:cNvPr>
              <p:cNvSpPr txBox="1">
                <a:spLocks noRot="1" noChangeAspect="1" noMove="1" noResize="1" noEditPoints="1" noAdjustHandles="1" noChangeArrowheads="1" noChangeShapeType="1" noTextEdit="1"/>
              </p:cNvSpPr>
              <p:nvPr/>
            </p:nvSpPr>
            <p:spPr>
              <a:xfrm>
                <a:off x="3275991" y="3126715"/>
                <a:ext cx="426719" cy="430887"/>
              </a:xfrm>
              <a:prstGeom prst="rect">
                <a:avLst/>
              </a:prstGeom>
              <a:blipFill>
                <a:blip r:embed="rId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AB2795F-1A03-F785-3733-B895A2DFF37E}"/>
                  </a:ext>
                </a:extLst>
              </p:cNvPr>
              <p:cNvSpPr txBox="1"/>
              <p:nvPr/>
            </p:nvSpPr>
            <p:spPr>
              <a:xfrm>
                <a:off x="3916770" y="5110053"/>
                <a:ext cx="840935"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𝑔</m:t>
                      </m:r>
                    </m:oMath>
                  </m:oMathPara>
                </a14:m>
                <a:endParaRPr lang="en-US" sz="2200" dirty="0">
                  <a:solidFill>
                    <a:schemeClr val="accent5">
                      <a:lumMod val="20000"/>
                      <a:lumOff val="80000"/>
                    </a:schemeClr>
                  </a:solidFill>
                </a:endParaRPr>
              </a:p>
            </p:txBody>
          </p:sp>
        </mc:Choice>
        <mc:Fallback xmlns="">
          <p:sp>
            <p:nvSpPr>
              <p:cNvPr id="27" name="TextBox 26">
                <a:extLst>
                  <a:ext uri="{FF2B5EF4-FFF2-40B4-BE49-F238E27FC236}">
                    <a16:creationId xmlns:a16="http://schemas.microsoft.com/office/drawing/2014/main" id="{5AB2795F-1A03-F785-3733-B895A2DFF37E}"/>
                  </a:ext>
                </a:extLst>
              </p:cNvPr>
              <p:cNvSpPr txBox="1">
                <a:spLocks noRot="1" noChangeAspect="1" noMove="1" noResize="1" noEditPoints="1" noAdjustHandles="1" noChangeArrowheads="1" noChangeShapeType="1" noTextEdit="1"/>
              </p:cNvSpPr>
              <p:nvPr/>
            </p:nvSpPr>
            <p:spPr>
              <a:xfrm>
                <a:off x="3916770" y="5110053"/>
                <a:ext cx="840935" cy="430887"/>
              </a:xfrm>
              <a:prstGeom prst="rect">
                <a:avLst/>
              </a:prstGeom>
              <a:blipFill>
                <a:blip r:embed="rId7"/>
                <a:stretch>
                  <a:fillRect l="-730" b="-15493"/>
                </a:stretch>
              </a:blipFill>
            </p:spPr>
            <p:txBody>
              <a:bodyPr/>
              <a:lstStyle/>
              <a:p>
                <a:r>
                  <a:rPr lang="en-US">
                    <a:noFill/>
                  </a:rPr>
                  <a:t> </a:t>
                </a:r>
              </a:p>
            </p:txBody>
          </p:sp>
        </mc:Fallback>
      </mc:AlternateContent>
      <p:cxnSp>
        <p:nvCxnSpPr>
          <p:cNvPr id="28" name="Connector: Curved 27">
            <a:extLst>
              <a:ext uri="{FF2B5EF4-FFF2-40B4-BE49-F238E27FC236}">
                <a16:creationId xmlns:a16="http://schemas.microsoft.com/office/drawing/2014/main" id="{263CAF07-7E49-9EBF-DE93-DE16D72525D9}"/>
              </a:ext>
            </a:extLst>
          </p:cNvPr>
          <p:cNvCxnSpPr>
            <a:cxnSpLocks/>
          </p:cNvCxnSpPr>
          <p:nvPr/>
        </p:nvCxnSpPr>
        <p:spPr>
          <a:xfrm rot="5400000" flipH="1" flipV="1">
            <a:off x="4196435" y="3343678"/>
            <a:ext cx="57351" cy="2667524"/>
          </a:xfrm>
          <a:prstGeom prst="curvedConnector3">
            <a:avLst>
              <a:gd name="adj1" fmla="val -62641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600C5E0-5653-081B-4C5E-433C8C26944E}"/>
              </a:ext>
            </a:extLst>
          </p:cNvPr>
          <p:cNvSpPr/>
          <p:nvPr/>
        </p:nvSpPr>
        <p:spPr>
          <a:xfrm>
            <a:off x="5406444" y="3734844"/>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6DE458D-92BA-83A4-1B14-B93243C9AA41}"/>
                  </a:ext>
                </a:extLst>
              </p:cNvPr>
              <p:cNvSpPr txBox="1"/>
              <p:nvPr/>
            </p:nvSpPr>
            <p:spPr>
              <a:xfrm>
                <a:off x="5767201" y="3313889"/>
                <a:ext cx="452624"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𝐷</m:t>
                      </m:r>
                    </m:oMath>
                  </m:oMathPara>
                </a14:m>
                <a:endParaRPr lang="en-US" sz="2200" dirty="0"/>
              </a:p>
            </p:txBody>
          </p:sp>
        </mc:Choice>
        <mc:Fallback xmlns="">
          <p:sp>
            <p:nvSpPr>
              <p:cNvPr id="9" name="TextBox 8">
                <a:extLst>
                  <a:ext uri="{FF2B5EF4-FFF2-40B4-BE49-F238E27FC236}">
                    <a16:creationId xmlns:a16="http://schemas.microsoft.com/office/drawing/2014/main" id="{B6DE458D-92BA-83A4-1B14-B93243C9AA41}"/>
                  </a:ext>
                </a:extLst>
              </p:cNvPr>
              <p:cNvSpPr txBox="1">
                <a:spLocks noRot="1" noChangeAspect="1" noMove="1" noResize="1" noEditPoints="1" noAdjustHandles="1" noChangeArrowheads="1" noChangeShapeType="1" noTextEdit="1"/>
              </p:cNvSpPr>
              <p:nvPr/>
            </p:nvSpPr>
            <p:spPr>
              <a:xfrm>
                <a:off x="5767201" y="3313889"/>
                <a:ext cx="452624"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24740B-F2A2-F9FF-2F0A-E7698CE62CF3}"/>
                  </a:ext>
                </a:extLst>
              </p:cNvPr>
              <p:cNvSpPr txBox="1"/>
              <p:nvPr/>
            </p:nvSpPr>
            <p:spPr>
              <a:xfrm>
                <a:off x="4929044" y="3123888"/>
                <a:ext cx="41254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oMath>
                  </m:oMathPara>
                </a14:m>
                <a:endParaRPr lang="en-US" sz="2200" dirty="0">
                  <a:solidFill>
                    <a:schemeClr val="accent5">
                      <a:lumMod val="20000"/>
                      <a:lumOff val="80000"/>
                    </a:schemeClr>
                  </a:solidFill>
                </a:endParaRPr>
              </a:p>
            </p:txBody>
          </p:sp>
        </mc:Choice>
        <mc:Fallback xmlns="">
          <p:sp>
            <p:nvSpPr>
              <p:cNvPr id="12" name="TextBox 11">
                <a:extLst>
                  <a:ext uri="{FF2B5EF4-FFF2-40B4-BE49-F238E27FC236}">
                    <a16:creationId xmlns:a16="http://schemas.microsoft.com/office/drawing/2014/main" id="{1824740B-F2A2-F9FF-2F0A-E7698CE62CF3}"/>
                  </a:ext>
                </a:extLst>
              </p:cNvPr>
              <p:cNvSpPr txBox="1">
                <a:spLocks noRot="1" noChangeAspect="1" noMove="1" noResize="1" noEditPoints="1" noAdjustHandles="1" noChangeArrowheads="1" noChangeShapeType="1" noTextEdit="1"/>
              </p:cNvSpPr>
              <p:nvPr/>
            </p:nvSpPr>
            <p:spPr>
              <a:xfrm>
                <a:off x="4929044" y="3123888"/>
                <a:ext cx="412549" cy="430887"/>
              </a:xfrm>
              <a:prstGeom prst="rect">
                <a:avLst/>
              </a:prstGeom>
              <a:blipFill>
                <a:blip r:embed="rId9"/>
                <a:stretch>
                  <a:fillRect l="-2985"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D6AF67-8164-DA26-3116-A4B94D3D18AA}"/>
                  </a:ext>
                </a:extLst>
              </p:cNvPr>
              <p:cNvSpPr txBox="1"/>
              <p:nvPr/>
            </p:nvSpPr>
            <p:spPr>
              <a:xfrm>
                <a:off x="1959884" y="5110052"/>
                <a:ext cx="839076"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𝑔</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29" name="TextBox 28">
                <a:extLst>
                  <a:ext uri="{FF2B5EF4-FFF2-40B4-BE49-F238E27FC236}">
                    <a16:creationId xmlns:a16="http://schemas.microsoft.com/office/drawing/2014/main" id="{D7D6AF67-8164-DA26-3116-A4B94D3D18AA}"/>
                  </a:ext>
                </a:extLst>
              </p:cNvPr>
              <p:cNvSpPr txBox="1">
                <a:spLocks noRot="1" noChangeAspect="1" noMove="1" noResize="1" noEditPoints="1" noAdjustHandles="1" noChangeArrowheads="1" noChangeShapeType="1" noTextEdit="1"/>
              </p:cNvSpPr>
              <p:nvPr/>
            </p:nvSpPr>
            <p:spPr>
              <a:xfrm>
                <a:off x="1959884" y="5110052"/>
                <a:ext cx="839076" cy="430887"/>
              </a:xfrm>
              <a:prstGeom prst="rect">
                <a:avLst/>
              </a:prstGeom>
              <a:blipFill>
                <a:blip r:embed="rId10"/>
                <a:stretch>
                  <a:fillRect b="-8451"/>
                </a:stretch>
              </a:blipFill>
            </p:spPr>
            <p:txBody>
              <a:bodyPr/>
              <a:lstStyle/>
              <a:p>
                <a:r>
                  <a:rPr lang="en-US">
                    <a:noFill/>
                  </a:rPr>
                  <a:t> </a:t>
                </a:r>
              </a:p>
            </p:txBody>
          </p:sp>
        </mc:Fallback>
      </mc:AlternateContent>
      <p:cxnSp>
        <p:nvCxnSpPr>
          <p:cNvPr id="30" name="Connector: Curved 29">
            <a:extLst>
              <a:ext uri="{FF2B5EF4-FFF2-40B4-BE49-F238E27FC236}">
                <a16:creationId xmlns:a16="http://schemas.microsoft.com/office/drawing/2014/main" id="{01A7BC54-D00F-AB62-81AD-21BD3A3D0804}"/>
              </a:ext>
            </a:extLst>
          </p:cNvPr>
          <p:cNvCxnSpPr>
            <a:cxnSpLocks/>
          </p:cNvCxnSpPr>
          <p:nvPr/>
        </p:nvCxnSpPr>
        <p:spPr>
          <a:xfrm rot="5400000" flipH="1" flipV="1">
            <a:off x="2533737" y="3377412"/>
            <a:ext cx="5939" cy="2661907"/>
          </a:xfrm>
          <a:prstGeom prst="curvedConnector3">
            <a:avLst>
              <a:gd name="adj1" fmla="val -6049099"/>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68522FE2-1AFA-8992-AD97-3B8400BF0437}"/>
              </a:ext>
            </a:extLst>
          </p:cNvPr>
          <p:cNvCxnSpPr>
            <a:cxnSpLocks/>
          </p:cNvCxnSpPr>
          <p:nvPr/>
        </p:nvCxnSpPr>
        <p:spPr>
          <a:xfrm rot="5400000" flipH="1" flipV="1">
            <a:off x="3343467" y="2268832"/>
            <a:ext cx="63290" cy="5103516"/>
          </a:xfrm>
          <a:prstGeom prst="curvedConnector3">
            <a:avLst>
              <a:gd name="adj1" fmla="val -1610325"/>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A1E5B9-4F7C-C3D6-A983-D7D31A20F7D6}"/>
                  </a:ext>
                </a:extLst>
              </p:cNvPr>
              <p:cNvSpPr txBox="1"/>
              <p:nvPr/>
            </p:nvSpPr>
            <p:spPr>
              <a:xfrm>
                <a:off x="1975810" y="5916644"/>
                <a:ext cx="309283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d>
                        <m:dPr>
                          <m:ctrlPr>
                            <a:rPr lang="en-US" sz="2200" b="0" i="1" smtClean="0">
                              <a:solidFill>
                                <a:schemeClr val="accent5">
                                  <a:lumMod val="20000"/>
                                  <a:lumOff val="80000"/>
                                </a:schemeClr>
                              </a:solidFill>
                              <a:latin typeface="Cambria Math" panose="02040503050406030204" pitchFamily="18" charset="0"/>
                            </a:rPr>
                          </m:ctrlPr>
                        </m:dPr>
                        <m:e>
                          <m:r>
                            <a:rPr lang="en-US" sz="2200" b="0" i="1" smtClean="0">
                              <a:solidFill>
                                <a:schemeClr val="accent5">
                                  <a:lumMod val="20000"/>
                                  <a:lumOff val="80000"/>
                                </a:schemeClr>
                              </a:solidFill>
                              <a:latin typeface="Cambria Math" panose="02040503050406030204" pitchFamily="18" charset="0"/>
                            </a:rPr>
                            <m:t>𝑔</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e>
                      </m:d>
                      <m:r>
                        <a:rPr lang="en-US" sz="2200" b="0" i="1" smtClean="0">
                          <a:solidFill>
                            <a:schemeClr val="accent5">
                              <a:lumMod val="20000"/>
                              <a:lumOff val="80000"/>
                            </a:schemeClr>
                          </a:solidFill>
                          <a:latin typeface="Cambria Math" panose="02040503050406030204" pitchFamily="18" charset="0"/>
                        </a:rPr>
                        <m:t>=</m:t>
                      </m:r>
                      <m:d>
                        <m:dPr>
                          <m:ctrlPr>
                            <a:rPr lang="en-US" sz="2200" b="0" i="1" smtClean="0">
                              <a:solidFill>
                                <a:schemeClr val="accent5">
                                  <a:lumMod val="20000"/>
                                  <a:lumOff val="80000"/>
                                </a:schemeClr>
                              </a:solidFill>
                              <a:latin typeface="Cambria Math" panose="02040503050406030204" pitchFamily="18" charset="0"/>
                            </a:rPr>
                          </m:ctrlPr>
                        </m:dPr>
                        <m:e>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𝑔</m:t>
                          </m:r>
                        </m:e>
                      </m:d>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57" name="TextBox 56">
                <a:extLst>
                  <a:ext uri="{FF2B5EF4-FFF2-40B4-BE49-F238E27FC236}">
                    <a16:creationId xmlns:a16="http://schemas.microsoft.com/office/drawing/2014/main" id="{7BA1E5B9-4F7C-C3D6-A983-D7D31A20F7D6}"/>
                  </a:ext>
                </a:extLst>
              </p:cNvPr>
              <p:cNvSpPr txBox="1">
                <a:spLocks noRot="1" noChangeAspect="1" noMove="1" noResize="1" noEditPoints="1" noAdjustHandles="1" noChangeArrowheads="1" noChangeShapeType="1" noTextEdit="1"/>
              </p:cNvSpPr>
              <p:nvPr/>
            </p:nvSpPr>
            <p:spPr>
              <a:xfrm>
                <a:off x="1975810" y="5916644"/>
                <a:ext cx="3092833" cy="430887"/>
              </a:xfrm>
              <a:prstGeom prst="rect">
                <a:avLst/>
              </a:prstGeom>
              <a:blipFill>
                <a:blip r:embed="rId11"/>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89651F-E4BF-CA2D-2522-F824A97EA894}"/>
                  </a:ext>
                </a:extLst>
              </p:cNvPr>
              <p:cNvSpPr txBox="1"/>
              <p:nvPr/>
            </p:nvSpPr>
            <p:spPr>
              <a:xfrm>
                <a:off x="656403" y="954909"/>
                <a:ext cx="10564048" cy="1200329"/>
              </a:xfrm>
              <a:prstGeom prst="rect">
                <a:avLst/>
              </a:prstGeom>
              <a:noFill/>
            </p:spPr>
            <p:txBody>
              <a:bodyPr wrap="square" rtlCol="0">
                <a:spAutoFit/>
              </a:bodyPr>
              <a:lstStyle/>
              <a:p>
                <a:r>
                  <a:rPr lang="en-US" sz="2400" b="1" dirty="0"/>
                  <a:t>Composition of functions: </a:t>
                </a:r>
              </a:p>
              <a:p>
                <a:r>
                  <a:rPr lang="en-US" sz="2400" b="0" dirty="0"/>
                  <a:t>Given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b="0" dirty="0"/>
                  <a:t> and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b="0" dirty="0"/>
                  <a:t> then  </a:t>
                </a:r>
                <a14:m>
                  <m:oMath xmlns:m="http://schemas.openxmlformats.org/officeDocument/2006/math">
                    <m:r>
                      <a:rPr lang="en-US" sz="2400" b="1" i="1" smtClean="0">
                        <a:latin typeface="Cambria Math" panose="02040503050406030204" pitchFamily="18" charset="0"/>
                      </a:rPr>
                      <m:t>𝑺</m:t>
                    </m:r>
                    <m:r>
                      <a:rPr lang="en-US" sz="2400" b="1" i="1" smtClean="0">
                        <a:latin typeface="Cambria Math" panose="02040503050406030204" pitchFamily="18" charset="0"/>
                      </a:rPr>
                      <m:t>∘</m:t>
                    </m:r>
                    <m:r>
                      <a:rPr lang="en-US" sz="2400" b="1" i="1" smtClean="0">
                        <a:latin typeface="Cambria Math" panose="02040503050406030204" pitchFamily="18" charset="0"/>
                      </a:rPr>
                      <m:t>𝑹</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r>
                  <a:rPr lang="en-US" sz="2400" dirty="0"/>
                  <a:t> </a:t>
                </a:r>
              </a:p>
              <a:p>
                <a:r>
                  <a:rPr lang="en-US" sz="2400" dirty="0"/>
                  <a:t>where </a:t>
                </a:r>
                <a14:m>
                  <m:oMath xmlns:m="http://schemas.openxmlformats.org/officeDocument/2006/math">
                    <m:r>
                      <a:rPr lang="en-US" sz="2400" b="0" i="1" smtClean="0">
                        <a:latin typeface="Cambria Math" panose="02040503050406030204" pitchFamily="18" charset="0"/>
                      </a:rPr>
                      <m:t>𝑎𝑅𝑐</m:t>
                    </m:r>
                    <m:r>
                      <a:rPr lang="en-US" sz="2400" b="0" i="1" smtClean="0">
                        <a:latin typeface="Cambria Math" panose="02040503050406030204" pitchFamily="18" charset="0"/>
                      </a:rPr>
                      <m:t> </m:t>
                    </m:r>
                  </m:oMath>
                </a14:m>
                <a:r>
                  <a:rPr lang="en-US" sz="2400" dirty="0"/>
                  <a:t>if there exists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such that </a:t>
                </a:r>
                <a14:m>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 </m:t>
                    </m:r>
                  </m:oMath>
                </a14:m>
                <a:r>
                  <a:rPr lang="en-US" sz="2400" dirty="0"/>
                  <a:t>and </a:t>
                </a:r>
                <a14:m>
                  <m:oMath xmlns:m="http://schemas.openxmlformats.org/officeDocument/2006/math">
                    <m:r>
                      <a:rPr lang="en-US" sz="2400" b="0" i="1" smtClean="0">
                        <a:latin typeface="Cambria Math" panose="02040503050406030204" pitchFamily="18" charset="0"/>
                      </a:rPr>
                      <m:t>𝑏𝑅𝑐</m:t>
                    </m:r>
                  </m:oMath>
                </a14:m>
                <a:r>
                  <a:rPr lang="en-US" sz="2400" dirty="0"/>
                  <a:t>. </a:t>
                </a:r>
              </a:p>
            </p:txBody>
          </p:sp>
        </mc:Choice>
        <mc:Fallback xmlns="">
          <p:sp>
            <p:nvSpPr>
              <p:cNvPr id="4" name="TextBox 3">
                <a:extLst>
                  <a:ext uri="{FF2B5EF4-FFF2-40B4-BE49-F238E27FC236}">
                    <a16:creationId xmlns:a16="http://schemas.microsoft.com/office/drawing/2014/main" id="{0B89651F-E4BF-CA2D-2522-F824A97EA894}"/>
                  </a:ext>
                </a:extLst>
              </p:cNvPr>
              <p:cNvSpPr txBox="1">
                <a:spLocks noRot="1" noChangeAspect="1" noMove="1" noResize="1" noEditPoints="1" noAdjustHandles="1" noChangeArrowheads="1" noChangeShapeType="1" noTextEdit="1"/>
              </p:cNvSpPr>
              <p:nvPr/>
            </p:nvSpPr>
            <p:spPr>
              <a:xfrm>
                <a:off x="656403" y="954909"/>
                <a:ext cx="10564048" cy="1200329"/>
              </a:xfrm>
              <a:prstGeom prst="rect">
                <a:avLst/>
              </a:prstGeom>
              <a:blipFill>
                <a:blip r:embed="rId12"/>
                <a:stretch>
                  <a:fillRect l="-923" t="-4061" b="-10660"/>
                </a:stretch>
              </a:blipFill>
            </p:spPr>
            <p:txBody>
              <a:bodyPr/>
              <a:lstStyle/>
              <a:p>
                <a:r>
                  <a:rPr lang="en-US">
                    <a:noFill/>
                  </a:rPr>
                  <a:t> </a:t>
                </a:r>
              </a:p>
            </p:txBody>
          </p:sp>
        </mc:Fallback>
      </mc:AlternateContent>
      <p:cxnSp>
        <p:nvCxnSpPr>
          <p:cNvPr id="35" name="Connector: Curved 34">
            <a:extLst>
              <a:ext uri="{FF2B5EF4-FFF2-40B4-BE49-F238E27FC236}">
                <a16:creationId xmlns:a16="http://schemas.microsoft.com/office/drawing/2014/main" id="{BEE286A4-3F38-F2C5-16CB-6BA736F8CB37}"/>
              </a:ext>
            </a:extLst>
          </p:cNvPr>
          <p:cNvCxnSpPr>
            <a:cxnSpLocks/>
          </p:cNvCxnSpPr>
          <p:nvPr/>
        </p:nvCxnSpPr>
        <p:spPr>
          <a:xfrm rot="5400000" flipH="1" flipV="1">
            <a:off x="3397485" y="3303357"/>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779BE49-7155-A4D7-C71B-A6F3549D77C6}"/>
              </a:ext>
            </a:extLst>
          </p:cNvPr>
          <p:cNvCxnSpPr>
            <a:cxnSpLocks/>
          </p:cNvCxnSpPr>
          <p:nvPr/>
        </p:nvCxnSpPr>
        <p:spPr>
          <a:xfrm rot="5400000" flipH="1" flipV="1">
            <a:off x="5048301" y="3302834"/>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35074FD-74F8-B721-6F39-63C72E03C1DA}"/>
                  </a:ext>
                </a:extLst>
              </p:cNvPr>
              <p:cNvSpPr txBox="1"/>
              <p:nvPr/>
            </p:nvSpPr>
            <p:spPr>
              <a:xfrm>
                <a:off x="7070029" y="2524728"/>
                <a:ext cx="4686410" cy="2800767"/>
              </a:xfrm>
              <a:prstGeom prst="rect">
                <a:avLst/>
              </a:prstGeom>
              <a:noFill/>
            </p:spPr>
            <p:txBody>
              <a:bodyPr wrap="square" rtlCol="0">
                <a:spAutoFit/>
              </a:bodyPr>
              <a:lstStyle/>
              <a:p>
                <a:r>
                  <a:rPr lang="en-US" sz="2200" b="1" dirty="0"/>
                  <a:t>Properties:</a:t>
                </a:r>
                <a:endParaRPr lang="en-US" sz="2200" dirty="0"/>
              </a:p>
              <a:p>
                <a:r>
                  <a:rPr lang="en-US" sz="2200" dirty="0"/>
                  <a:t>Associativity: </a:t>
                </a:r>
                <a14:m>
                  <m:oMath xmlns:m="http://schemas.openxmlformats.org/officeDocument/2006/math">
                    <m:r>
                      <a:rPr lang="en-US" sz="2200" b="0" i="1" smtClean="0">
                        <a:latin typeface="Cambria Math" panose="02040503050406030204" pitchFamily="18" charset="0"/>
                      </a:rPr>
                      <m:t>𝑅</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𝑆</m:t>
                        </m:r>
                        <m:r>
                          <a:rPr lang="en-US" sz="2200" b="0" i="1" smtClean="0">
                            <a:latin typeface="Cambria Math" panose="02040503050406030204" pitchFamily="18" charset="0"/>
                          </a:rPr>
                          <m:t>∘</m:t>
                        </m:r>
                        <m:r>
                          <a:rPr lang="en-US" sz="2200" b="0" i="1" smtClean="0">
                            <a:latin typeface="Cambria Math" panose="02040503050406030204" pitchFamily="18" charset="0"/>
                          </a:rPr>
                          <m:t>𝑇</m:t>
                        </m:r>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𝑅</m:t>
                        </m:r>
                        <m:r>
                          <a:rPr lang="en-US" sz="2200" b="0" i="1" smtClean="0">
                            <a:latin typeface="Cambria Math" panose="02040503050406030204" pitchFamily="18" charset="0"/>
                          </a:rPr>
                          <m:t>∘</m:t>
                        </m:r>
                        <m:r>
                          <a:rPr lang="en-US" sz="2200" b="0" i="1" smtClean="0">
                            <a:latin typeface="Cambria Math" panose="02040503050406030204" pitchFamily="18" charset="0"/>
                          </a:rPr>
                          <m:t>𝑆</m:t>
                        </m:r>
                      </m:e>
                    </m:d>
                    <m:r>
                      <a:rPr lang="en-US" sz="2200" b="0" i="1" smtClean="0">
                        <a:latin typeface="Cambria Math" panose="02040503050406030204" pitchFamily="18" charset="0"/>
                      </a:rPr>
                      <m:t>∘</m:t>
                    </m:r>
                    <m:r>
                      <a:rPr lang="en-US" sz="2200" b="0" i="1" smtClean="0">
                        <a:latin typeface="Cambria Math" panose="02040503050406030204" pitchFamily="18" charset="0"/>
                      </a:rPr>
                      <m:t>𝑇</m:t>
                    </m:r>
                  </m:oMath>
                </a14:m>
                <a:endParaRPr lang="en-US" sz="2200" b="0" dirty="0"/>
              </a:p>
              <a:p>
                <a:r>
                  <a:rPr lang="en-US" sz="2200" dirty="0"/>
                  <a:t>Converse: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m:t>
                        </m:r>
                        <m:r>
                          <a:rPr lang="en-US" sz="2200" b="0" i="1" smtClean="0">
                            <a:latin typeface="Cambria Math" panose="02040503050406030204" pitchFamily="18" charset="0"/>
                          </a:rPr>
                          <m:t>𝑆</m:t>
                        </m:r>
                        <m:r>
                          <a:rPr lang="en-US" sz="2200" b="0" i="1" smtClean="0">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𝑆</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−1</m:t>
                        </m:r>
                      </m:sup>
                    </m:sSup>
                  </m:oMath>
                </a14:m>
                <a:endParaRPr lang="en-US" sz="2200" dirty="0"/>
              </a:p>
              <a:p>
                <a:r>
                  <a:rPr lang="en-US" sz="2200" dirty="0"/>
                  <a:t>Preserves:</a:t>
                </a:r>
              </a:p>
              <a:p>
                <a:r>
                  <a:rPr lang="en-US" sz="2200" dirty="0"/>
                  <a:t>- functionality</a:t>
                </a:r>
              </a:p>
              <a:p>
                <a:r>
                  <a:rPr lang="en-US" sz="2200" dirty="0"/>
                  <a:t>- injectivity</a:t>
                </a:r>
              </a:p>
              <a:p>
                <a:r>
                  <a:rPr lang="en-US" sz="2200" dirty="0"/>
                  <a:t>- seriality</a:t>
                </a:r>
              </a:p>
              <a:p>
                <a:r>
                  <a:rPr lang="en-US" sz="2200" dirty="0"/>
                  <a:t>- injectivity</a:t>
                </a:r>
              </a:p>
            </p:txBody>
          </p:sp>
        </mc:Choice>
        <mc:Fallback xmlns="">
          <p:sp>
            <p:nvSpPr>
              <p:cNvPr id="67" name="TextBox 66">
                <a:extLst>
                  <a:ext uri="{FF2B5EF4-FFF2-40B4-BE49-F238E27FC236}">
                    <a16:creationId xmlns:a16="http://schemas.microsoft.com/office/drawing/2014/main" id="{035074FD-74F8-B721-6F39-63C72E03C1DA}"/>
                  </a:ext>
                </a:extLst>
              </p:cNvPr>
              <p:cNvSpPr txBox="1">
                <a:spLocks noRot="1" noChangeAspect="1" noMove="1" noResize="1" noEditPoints="1" noAdjustHandles="1" noChangeArrowheads="1" noChangeShapeType="1" noTextEdit="1"/>
              </p:cNvSpPr>
              <p:nvPr/>
            </p:nvSpPr>
            <p:spPr>
              <a:xfrm>
                <a:off x="7070029" y="2524728"/>
                <a:ext cx="4686410" cy="2800767"/>
              </a:xfrm>
              <a:prstGeom prst="rect">
                <a:avLst/>
              </a:prstGeom>
              <a:blipFill>
                <a:blip r:embed="rId13"/>
                <a:stretch>
                  <a:fillRect l="-1691" t="-1522" b="-3478"/>
                </a:stretch>
              </a:blipFill>
            </p:spPr>
            <p:txBody>
              <a:bodyPr/>
              <a:lstStyle/>
              <a:p>
                <a:r>
                  <a:rPr lang="en-US">
                    <a:noFill/>
                  </a:rPr>
                  <a:t> </a:t>
                </a:r>
              </a:p>
            </p:txBody>
          </p:sp>
        </mc:Fallback>
      </mc:AlternateContent>
      <p:sp>
        <p:nvSpPr>
          <p:cNvPr id="68" name="TextBox 67">
            <a:extLst>
              <a:ext uri="{FF2B5EF4-FFF2-40B4-BE49-F238E27FC236}">
                <a16:creationId xmlns:a16="http://schemas.microsoft.com/office/drawing/2014/main" id="{549A838B-5DA2-EBC4-839F-B31397518AB7}"/>
              </a:ext>
            </a:extLst>
          </p:cNvPr>
          <p:cNvSpPr txBox="1"/>
          <p:nvPr/>
        </p:nvSpPr>
        <p:spPr>
          <a:xfrm>
            <a:off x="1346441" y="2534695"/>
            <a:ext cx="4006790" cy="430887"/>
          </a:xfrm>
          <a:prstGeom prst="rect">
            <a:avLst/>
          </a:prstGeom>
          <a:noFill/>
        </p:spPr>
        <p:txBody>
          <a:bodyPr wrap="square" rtlCol="0">
            <a:spAutoFit/>
          </a:bodyPr>
          <a:lstStyle/>
          <a:p>
            <a:r>
              <a:rPr lang="en-US" sz="2200" b="1" dirty="0"/>
              <a:t>Example:</a:t>
            </a:r>
            <a:r>
              <a:rPr lang="en-US" sz="2200" dirty="0"/>
              <a:t> Function Composition</a:t>
            </a:r>
          </a:p>
        </p:txBody>
      </p:sp>
    </p:spTree>
    <p:extLst>
      <p:ext uri="{BB962C8B-B14F-4D97-AF65-F5344CB8AC3E}">
        <p14:creationId xmlns:p14="http://schemas.microsoft.com/office/powerpoint/2010/main" val="361337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Functions and sets</a:t>
            </a:r>
          </a:p>
        </p:txBody>
      </p:sp>
      <p:sp>
        <p:nvSpPr>
          <p:cNvPr id="13" name="Rectangle 12">
            <a:extLst>
              <a:ext uri="{FF2B5EF4-FFF2-40B4-BE49-F238E27FC236}">
                <a16:creationId xmlns:a16="http://schemas.microsoft.com/office/drawing/2014/main" id="{EDEE6091-E46D-D535-977E-C1933F8CDCD0}"/>
              </a:ext>
            </a:extLst>
          </p:cNvPr>
          <p:cNvSpPr/>
          <p:nvPr/>
        </p:nvSpPr>
        <p:spPr>
          <a:xfrm>
            <a:off x="1123787" y="2944259"/>
            <a:ext cx="4388230" cy="2736781"/>
          </a:xfrm>
          <a:prstGeom prst="rect">
            <a:avLst/>
          </a:prstGeom>
          <a:solidFill>
            <a:srgbClr val="194165"/>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3F1474E-E674-AA7F-6A17-E669D60284E8}"/>
              </a:ext>
            </a:extLst>
          </p:cNvPr>
          <p:cNvSpPr/>
          <p:nvPr/>
        </p:nvSpPr>
        <p:spPr>
          <a:xfrm>
            <a:off x="1324233" y="3033199"/>
            <a:ext cx="3963454" cy="2486532"/>
          </a:xfrm>
          <a:custGeom>
            <a:avLst/>
            <a:gdLst>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38130 w 2336112"/>
              <a:gd name="connsiteY35" fmla="*/ 528810 h 2170323"/>
              <a:gd name="connsiteX36" fmla="*/ 716096 w 2336112"/>
              <a:gd name="connsiteY36" fmla="*/ 561861 h 2170323"/>
              <a:gd name="connsiteX37" fmla="*/ 705079 w 2336112"/>
              <a:gd name="connsiteY37" fmla="*/ 594911 h 2170323"/>
              <a:gd name="connsiteX38" fmla="*/ 572877 w 2336112"/>
              <a:gd name="connsiteY38" fmla="*/ 616945 h 2170323"/>
              <a:gd name="connsiteX39" fmla="*/ 495759 w 2336112"/>
              <a:gd name="connsiteY39" fmla="*/ 661012 h 2170323"/>
              <a:gd name="connsiteX40" fmla="*/ 484742 w 2336112"/>
              <a:gd name="connsiteY40"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38130 w 2336112"/>
              <a:gd name="connsiteY35" fmla="*/ 528810 h 2170323"/>
              <a:gd name="connsiteX36" fmla="*/ 705079 w 2336112"/>
              <a:gd name="connsiteY36" fmla="*/ 594911 h 2170323"/>
              <a:gd name="connsiteX37" fmla="*/ 572877 w 2336112"/>
              <a:gd name="connsiteY37" fmla="*/ 616945 h 2170323"/>
              <a:gd name="connsiteX38" fmla="*/ 495759 w 2336112"/>
              <a:gd name="connsiteY38" fmla="*/ 661012 h 2170323"/>
              <a:gd name="connsiteX39" fmla="*/ 484742 w 2336112"/>
              <a:gd name="connsiteY39"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05079 w 2336112"/>
              <a:gd name="connsiteY35" fmla="*/ 594911 h 2170323"/>
              <a:gd name="connsiteX36" fmla="*/ 572877 w 2336112"/>
              <a:gd name="connsiteY36" fmla="*/ 616945 h 2170323"/>
              <a:gd name="connsiteX37" fmla="*/ 495759 w 2336112"/>
              <a:gd name="connsiteY37" fmla="*/ 661012 h 2170323"/>
              <a:gd name="connsiteX38" fmla="*/ 484742 w 2336112"/>
              <a:gd name="connsiteY38"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05079 w 2336112"/>
              <a:gd name="connsiteY35" fmla="*/ 594911 h 2170323"/>
              <a:gd name="connsiteX36" fmla="*/ 572877 w 2336112"/>
              <a:gd name="connsiteY36" fmla="*/ 616945 h 2170323"/>
              <a:gd name="connsiteX37" fmla="*/ 484742 w 2336112"/>
              <a:gd name="connsiteY37"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80501 w 2336112"/>
              <a:gd name="connsiteY30" fmla="*/ 319490 h 2170323"/>
              <a:gd name="connsiteX31" fmla="*/ 947450 w 2336112"/>
              <a:gd name="connsiteY31" fmla="*/ 341523 h 2170323"/>
              <a:gd name="connsiteX32" fmla="*/ 826265 w 2336112"/>
              <a:gd name="connsiteY32" fmla="*/ 407624 h 2170323"/>
              <a:gd name="connsiteX33" fmla="*/ 760164 w 2336112"/>
              <a:gd name="connsiteY33" fmla="*/ 484743 h 2170323"/>
              <a:gd name="connsiteX34" fmla="*/ 705079 w 2336112"/>
              <a:gd name="connsiteY34" fmla="*/ 594911 h 2170323"/>
              <a:gd name="connsiteX35" fmla="*/ 572877 w 2336112"/>
              <a:gd name="connsiteY35" fmla="*/ 616945 h 2170323"/>
              <a:gd name="connsiteX36" fmla="*/ 484742 w 2336112"/>
              <a:gd name="connsiteY36"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47450 w 2336112"/>
              <a:gd name="connsiteY30" fmla="*/ 341523 h 2170323"/>
              <a:gd name="connsiteX31" fmla="*/ 826265 w 2336112"/>
              <a:gd name="connsiteY31" fmla="*/ 407624 h 2170323"/>
              <a:gd name="connsiteX32" fmla="*/ 760164 w 2336112"/>
              <a:gd name="connsiteY32" fmla="*/ 484743 h 2170323"/>
              <a:gd name="connsiteX33" fmla="*/ 705079 w 2336112"/>
              <a:gd name="connsiteY33" fmla="*/ 594911 h 2170323"/>
              <a:gd name="connsiteX34" fmla="*/ 572877 w 2336112"/>
              <a:gd name="connsiteY34" fmla="*/ 616945 h 2170323"/>
              <a:gd name="connsiteX35" fmla="*/ 484742 w 2336112"/>
              <a:gd name="connsiteY35"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47450 w 2336112"/>
              <a:gd name="connsiteY30" fmla="*/ 341523 h 2170323"/>
              <a:gd name="connsiteX31" fmla="*/ 826265 w 2336112"/>
              <a:gd name="connsiteY31" fmla="*/ 407624 h 2170323"/>
              <a:gd name="connsiteX32" fmla="*/ 760164 w 2336112"/>
              <a:gd name="connsiteY32" fmla="*/ 484743 h 2170323"/>
              <a:gd name="connsiteX33" fmla="*/ 705079 w 2336112"/>
              <a:gd name="connsiteY33" fmla="*/ 594911 h 2170323"/>
              <a:gd name="connsiteX34" fmla="*/ 484742 w 2336112"/>
              <a:gd name="connsiteY34"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66101 w 2336112"/>
              <a:gd name="connsiteY3" fmla="*/ 1046603 h 2170323"/>
              <a:gd name="connsiteX4" fmla="*/ 0 w 2336112"/>
              <a:gd name="connsiteY4" fmla="*/ 1255923 h 2170323"/>
              <a:gd name="connsiteX5" fmla="*/ 11017 w 2336112"/>
              <a:gd name="connsiteY5" fmla="*/ 1421176 h 2170323"/>
              <a:gd name="connsiteX6" fmla="*/ 110168 w 2336112"/>
              <a:gd name="connsiteY6" fmla="*/ 1608463 h 2170323"/>
              <a:gd name="connsiteX7" fmla="*/ 363556 w 2336112"/>
              <a:gd name="connsiteY7" fmla="*/ 1938969 h 2170323"/>
              <a:gd name="connsiteX8" fmla="*/ 539826 w 2336112"/>
              <a:gd name="connsiteY8" fmla="*/ 2038121 h 2170323"/>
              <a:gd name="connsiteX9" fmla="*/ 683045 w 2336112"/>
              <a:gd name="connsiteY9" fmla="*/ 2082188 h 2170323"/>
              <a:gd name="connsiteX10" fmla="*/ 1145754 w 2336112"/>
              <a:gd name="connsiteY10" fmla="*/ 2170323 h 2170323"/>
              <a:gd name="connsiteX11" fmla="*/ 1487277 w 2336112"/>
              <a:gd name="connsiteY11" fmla="*/ 2126256 h 2170323"/>
              <a:gd name="connsiteX12" fmla="*/ 1773715 w 2336112"/>
              <a:gd name="connsiteY12" fmla="*/ 1972020 h 2170323"/>
              <a:gd name="connsiteX13" fmla="*/ 1872867 w 2336112"/>
              <a:gd name="connsiteY13" fmla="*/ 1806767 h 2170323"/>
              <a:gd name="connsiteX14" fmla="*/ 2104221 w 2336112"/>
              <a:gd name="connsiteY14" fmla="*/ 1421176 h 2170323"/>
              <a:gd name="connsiteX15" fmla="*/ 2192356 w 2336112"/>
              <a:gd name="connsiteY15" fmla="*/ 1211856 h 2170323"/>
              <a:gd name="connsiteX16" fmla="*/ 2313542 w 2336112"/>
              <a:gd name="connsiteY16" fmla="*/ 760164 h 2170323"/>
              <a:gd name="connsiteX17" fmla="*/ 2335576 w 2336112"/>
              <a:gd name="connsiteY17" fmla="*/ 572877 h 2170323"/>
              <a:gd name="connsiteX18" fmla="*/ 2280491 w 2336112"/>
              <a:gd name="connsiteY18" fmla="*/ 231355 h 2170323"/>
              <a:gd name="connsiteX19" fmla="*/ 2203373 w 2336112"/>
              <a:gd name="connsiteY19" fmla="*/ 132203 h 2170323"/>
              <a:gd name="connsiteX20" fmla="*/ 2137272 w 2336112"/>
              <a:gd name="connsiteY20" fmla="*/ 66102 h 2170323"/>
              <a:gd name="connsiteX21" fmla="*/ 1927952 w 2336112"/>
              <a:gd name="connsiteY21" fmla="*/ 11017 h 2170323"/>
              <a:gd name="connsiteX22" fmla="*/ 1839817 w 2336112"/>
              <a:gd name="connsiteY22" fmla="*/ 0 h 2170323"/>
              <a:gd name="connsiteX23" fmla="*/ 1586429 w 2336112"/>
              <a:gd name="connsiteY23" fmla="*/ 22034 h 2170323"/>
              <a:gd name="connsiteX24" fmla="*/ 1487277 w 2336112"/>
              <a:gd name="connsiteY24" fmla="*/ 33051 h 2170323"/>
              <a:gd name="connsiteX25" fmla="*/ 1388125 w 2336112"/>
              <a:gd name="connsiteY25" fmla="*/ 55085 h 2170323"/>
              <a:gd name="connsiteX26" fmla="*/ 1311007 w 2336112"/>
              <a:gd name="connsiteY26" fmla="*/ 66102 h 2170323"/>
              <a:gd name="connsiteX27" fmla="*/ 1101686 w 2336112"/>
              <a:gd name="connsiteY27" fmla="*/ 209321 h 2170323"/>
              <a:gd name="connsiteX28" fmla="*/ 1024568 w 2336112"/>
              <a:gd name="connsiteY28" fmla="*/ 297456 h 2170323"/>
              <a:gd name="connsiteX29" fmla="*/ 947450 w 2336112"/>
              <a:gd name="connsiteY29" fmla="*/ 341523 h 2170323"/>
              <a:gd name="connsiteX30" fmla="*/ 826265 w 2336112"/>
              <a:gd name="connsiteY30" fmla="*/ 407624 h 2170323"/>
              <a:gd name="connsiteX31" fmla="*/ 760164 w 2336112"/>
              <a:gd name="connsiteY31" fmla="*/ 484743 h 2170323"/>
              <a:gd name="connsiteX32" fmla="*/ 705079 w 2336112"/>
              <a:gd name="connsiteY32" fmla="*/ 594911 h 2170323"/>
              <a:gd name="connsiteX33" fmla="*/ 484742 w 2336112"/>
              <a:gd name="connsiteY33"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204215 w 2336954"/>
              <a:gd name="connsiteY18" fmla="*/ 132203 h 2170323"/>
              <a:gd name="connsiteX19" fmla="*/ 2138114 w 2336954"/>
              <a:gd name="connsiteY19" fmla="*/ 66102 h 2170323"/>
              <a:gd name="connsiteX20" fmla="*/ 1928794 w 2336954"/>
              <a:gd name="connsiteY20" fmla="*/ 11017 h 2170323"/>
              <a:gd name="connsiteX21" fmla="*/ 1840659 w 2336954"/>
              <a:gd name="connsiteY21" fmla="*/ 0 h 2170323"/>
              <a:gd name="connsiteX22" fmla="*/ 1587271 w 2336954"/>
              <a:gd name="connsiteY22" fmla="*/ 22034 h 2170323"/>
              <a:gd name="connsiteX23" fmla="*/ 1488119 w 2336954"/>
              <a:gd name="connsiteY23" fmla="*/ 33051 h 2170323"/>
              <a:gd name="connsiteX24" fmla="*/ 1388967 w 2336954"/>
              <a:gd name="connsiteY24" fmla="*/ 55085 h 2170323"/>
              <a:gd name="connsiteX25" fmla="*/ 1311849 w 2336954"/>
              <a:gd name="connsiteY25" fmla="*/ 66102 h 2170323"/>
              <a:gd name="connsiteX26" fmla="*/ 1102528 w 2336954"/>
              <a:gd name="connsiteY26" fmla="*/ 209321 h 2170323"/>
              <a:gd name="connsiteX27" fmla="*/ 1025410 w 2336954"/>
              <a:gd name="connsiteY27" fmla="*/ 297456 h 2170323"/>
              <a:gd name="connsiteX28" fmla="*/ 948292 w 2336954"/>
              <a:gd name="connsiteY28" fmla="*/ 341523 h 2170323"/>
              <a:gd name="connsiteX29" fmla="*/ 827107 w 2336954"/>
              <a:gd name="connsiteY29" fmla="*/ 407624 h 2170323"/>
              <a:gd name="connsiteX30" fmla="*/ 761006 w 2336954"/>
              <a:gd name="connsiteY30" fmla="*/ 484743 h 2170323"/>
              <a:gd name="connsiteX31" fmla="*/ 705921 w 2336954"/>
              <a:gd name="connsiteY31" fmla="*/ 594911 h 2170323"/>
              <a:gd name="connsiteX32" fmla="*/ 485584 w 2336954"/>
              <a:gd name="connsiteY32"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204215 w 2336954"/>
              <a:gd name="connsiteY18" fmla="*/ 132203 h 2170323"/>
              <a:gd name="connsiteX19" fmla="*/ 2138114 w 2336954"/>
              <a:gd name="connsiteY19" fmla="*/ 66102 h 2170323"/>
              <a:gd name="connsiteX20" fmla="*/ 1928794 w 2336954"/>
              <a:gd name="connsiteY20" fmla="*/ 11017 h 2170323"/>
              <a:gd name="connsiteX21" fmla="*/ 1840659 w 2336954"/>
              <a:gd name="connsiteY21" fmla="*/ 0 h 2170323"/>
              <a:gd name="connsiteX22" fmla="*/ 1587271 w 2336954"/>
              <a:gd name="connsiteY22" fmla="*/ 22034 h 2170323"/>
              <a:gd name="connsiteX23" fmla="*/ 1488119 w 2336954"/>
              <a:gd name="connsiteY23" fmla="*/ 33051 h 2170323"/>
              <a:gd name="connsiteX24" fmla="*/ 1311849 w 2336954"/>
              <a:gd name="connsiteY24" fmla="*/ 66102 h 2170323"/>
              <a:gd name="connsiteX25" fmla="*/ 1102528 w 2336954"/>
              <a:gd name="connsiteY25" fmla="*/ 209321 h 2170323"/>
              <a:gd name="connsiteX26" fmla="*/ 1025410 w 2336954"/>
              <a:gd name="connsiteY26" fmla="*/ 297456 h 2170323"/>
              <a:gd name="connsiteX27" fmla="*/ 948292 w 2336954"/>
              <a:gd name="connsiteY27" fmla="*/ 341523 h 2170323"/>
              <a:gd name="connsiteX28" fmla="*/ 827107 w 2336954"/>
              <a:gd name="connsiteY28" fmla="*/ 407624 h 2170323"/>
              <a:gd name="connsiteX29" fmla="*/ 761006 w 2336954"/>
              <a:gd name="connsiteY29" fmla="*/ 484743 h 2170323"/>
              <a:gd name="connsiteX30" fmla="*/ 705921 w 2336954"/>
              <a:gd name="connsiteY30" fmla="*/ 594911 h 2170323"/>
              <a:gd name="connsiteX31" fmla="*/ 485584 w 2336954"/>
              <a:gd name="connsiteY31"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138114 w 2336954"/>
              <a:gd name="connsiteY18" fmla="*/ 66102 h 2170323"/>
              <a:gd name="connsiteX19" fmla="*/ 1928794 w 2336954"/>
              <a:gd name="connsiteY19" fmla="*/ 11017 h 2170323"/>
              <a:gd name="connsiteX20" fmla="*/ 1840659 w 2336954"/>
              <a:gd name="connsiteY20" fmla="*/ 0 h 2170323"/>
              <a:gd name="connsiteX21" fmla="*/ 1587271 w 2336954"/>
              <a:gd name="connsiteY21" fmla="*/ 22034 h 2170323"/>
              <a:gd name="connsiteX22" fmla="*/ 1488119 w 2336954"/>
              <a:gd name="connsiteY22" fmla="*/ 33051 h 2170323"/>
              <a:gd name="connsiteX23" fmla="*/ 1311849 w 2336954"/>
              <a:gd name="connsiteY23" fmla="*/ 66102 h 2170323"/>
              <a:gd name="connsiteX24" fmla="*/ 1102528 w 2336954"/>
              <a:gd name="connsiteY24" fmla="*/ 209321 h 2170323"/>
              <a:gd name="connsiteX25" fmla="*/ 1025410 w 2336954"/>
              <a:gd name="connsiteY25" fmla="*/ 297456 h 2170323"/>
              <a:gd name="connsiteX26" fmla="*/ 948292 w 2336954"/>
              <a:gd name="connsiteY26" fmla="*/ 341523 h 2170323"/>
              <a:gd name="connsiteX27" fmla="*/ 827107 w 2336954"/>
              <a:gd name="connsiteY27" fmla="*/ 407624 h 2170323"/>
              <a:gd name="connsiteX28" fmla="*/ 761006 w 2336954"/>
              <a:gd name="connsiteY28" fmla="*/ 484743 h 2170323"/>
              <a:gd name="connsiteX29" fmla="*/ 705921 w 2336954"/>
              <a:gd name="connsiteY29" fmla="*/ 594911 h 2170323"/>
              <a:gd name="connsiteX30" fmla="*/ 485584 w 2336954"/>
              <a:gd name="connsiteY30"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2105063 w 2336954"/>
              <a:gd name="connsiteY12" fmla="*/ 1421176 h 2170323"/>
              <a:gd name="connsiteX13" fmla="*/ 2193198 w 2336954"/>
              <a:gd name="connsiteY13" fmla="*/ 1211856 h 2170323"/>
              <a:gd name="connsiteX14" fmla="*/ 2314384 w 2336954"/>
              <a:gd name="connsiteY14" fmla="*/ 760164 h 2170323"/>
              <a:gd name="connsiteX15" fmla="*/ 2336418 w 2336954"/>
              <a:gd name="connsiteY15" fmla="*/ 572877 h 2170323"/>
              <a:gd name="connsiteX16" fmla="*/ 2281333 w 2336954"/>
              <a:gd name="connsiteY16" fmla="*/ 231355 h 2170323"/>
              <a:gd name="connsiteX17" fmla="*/ 2138114 w 2336954"/>
              <a:gd name="connsiteY17" fmla="*/ 66102 h 2170323"/>
              <a:gd name="connsiteX18" fmla="*/ 1928794 w 2336954"/>
              <a:gd name="connsiteY18" fmla="*/ 11017 h 2170323"/>
              <a:gd name="connsiteX19" fmla="*/ 1840659 w 2336954"/>
              <a:gd name="connsiteY19" fmla="*/ 0 h 2170323"/>
              <a:gd name="connsiteX20" fmla="*/ 1587271 w 2336954"/>
              <a:gd name="connsiteY20" fmla="*/ 22034 h 2170323"/>
              <a:gd name="connsiteX21" fmla="*/ 1488119 w 2336954"/>
              <a:gd name="connsiteY21" fmla="*/ 33051 h 2170323"/>
              <a:gd name="connsiteX22" fmla="*/ 1311849 w 2336954"/>
              <a:gd name="connsiteY22" fmla="*/ 66102 h 2170323"/>
              <a:gd name="connsiteX23" fmla="*/ 1102528 w 2336954"/>
              <a:gd name="connsiteY23" fmla="*/ 209321 h 2170323"/>
              <a:gd name="connsiteX24" fmla="*/ 1025410 w 2336954"/>
              <a:gd name="connsiteY24" fmla="*/ 297456 h 2170323"/>
              <a:gd name="connsiteX25" fmla="*/ 948292 w 2336954"/>
              <a:gd name="connsiteY25" fmla="*/ 341523 h 2170323"/>
              <a:gd name="connsiteX26" fmla="*/ 827107 w 2336954"/>
              <a:gd name="connsiteY26" fmla="*/ 407624 h 2170323"/>
              <a:gd name="connsiteX27" fmla="*/ 761006 w 2336954"/>
              <a:gd name="connsiteY27" fmla="*/ 484743 h 2170323"/>
              <a:gd name="connsiteX28" fmla="*/ 705921 w 2336954"/>
              <a:gd name="connsiteY28" fmla="*/ 594911 h 2170323"/>
              <a:gd name="connsiteX29" fmla="*/ 485584 w 2336954"/>
              <a:gd name="connsiteY29"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2105063 w 2336954"/>
              <a:gd name="connsiteY12" fmla="*/ 1421176 h 2170323"/>
              <a:gd name="connsiteX13" fmla="*/ 2193198 w 2336954"/>
              <a:gd name="connsiteY13" fmla="*/ 1211856 h 2170323"/>
              <a:gd name="connsiteX14" fmla="*/ 2314384 w 2336954"/>
              <a:gd name="connsiteY14" fmla="*/ 760164 h 2170323"/>
              <a:gd name="connsiteX15" fmla="*/ 2336418 w 2336954"/>
              <a:gd name="connsiteY15" fmla="*/ 572877 h 2170323"/>
              <a:gd name="connsiteX16" fmla="*/ 2281333 w 2336954"/>
              <a:gd name="connsiteY16" fmla="*/ 231355 h 2170323"/>
              <a:gd name="connsiteX17" fmla="*/ 2138114 w 2336954"/>
              <a:gd name="connsiteY17" fmla="*/ 66102 h 2170323"/>
              <a:gd name="connsiteX18" fmla="*/ 1928794 w 2336954"/>
              <a:gd name="connsiteY18" fmla="*/ 11017 h 2170323"/>
              <a:gd name="connsiteX19" fmla="*/ 1840659 w 2336954"/>
              <a:gd name="connsiteY19" fmla="*/ 0 h 2170323"/>
              <a:gd name="connsiteX20" fmla="*/ 1587271 w 2336954"/>
              <a:gd name="connsiteY20" fmla="*/ 22034 h 2170323"/>
              <a:gd name="connsiteX21" fmla="*/ 1488119 w 2336954"/>
              <a:gd name="connsiteY21" fmla="*/ 33051 h 2170323"/>
              <a:gd name="connsiteX22" fmla="*/ 1311849 w 2336954"/>
              <a:gd name="connsiteY22" fmla="*/ 66102 h 2170323"/>
              <a:gd name="connsiteX23" fmla="*/ 1102528 w 2336954"/>
              <a:gd name="connsiteY23" fmla="*/ 209321 h 2170323"/>
              <a:gd name="connsiteX24" fmla="*/ 1025410 w 2336954"/>
              <a:gd name="connsiteY24" fmla="*/ 297456 h 2170323"/>
              <a:gd name="connsiteX25" fmla="*/ 948292 w 2336954"/>
              <a:gd name="connsiteY25" fmla="*/ 341523 h 2170323"/>
              <a:gd name="connsiteX26" fmla="*/ 827107 w 2336954"/>
              <a:gd name="connsiteY26" fmla="*/ 407624 h 2170323"/>
              <a:gd name="connsiteX27" fmla="*/ 761006 w 2336954"/>
              <a:gd name="connsiteY27" fmla="*/ 484743 h 2170323"/>
              <a:gd name="connsiteX28" fmla="*/ 705921 w 2336954"/>
              <a:gd name="connsiteY28" fmla="*/ 594911 h 2170323"/>
              <a:gd name="connsiteX29" fmla="*/ 485584 w 2336954"/>
              <a:gd name="connsiteY29" fmla="*/ 638979 h 2170323"/>
              <a:gd name="connsiteX0" fmla="*/ 485584 w 2336954"/>
              <a:gd name="connsiteY0" fmla="*/ 629991 h 2161335"/>
              <a:gd name="connsiteX1" fmla="*/ 309314 w 2336954"/>
              <a:gd name="connsiteY1" fmla="*/ 718126 h 2161335"/>
              <a:gd name="connsiteX2" fmla="*/ 188128 w 2336954"/>
              <a:gd name="connsiteY2" fmla="*/ 839311 h 2161335"/>
              <a:gd name="connsiteX3" fmla="*/ 66943 w 2336954"/>
              <a:gd name="connsiteY3" fmla="*/ 1037615 h 2161335"/>
              <a:gd name="connsiteX4" fmla="*/ 842 w 2336954"/>
              <a:gd name="connsiteY4" fmla="*/ 1246935 h 2161335"/>
              <a:gd name="connsiteX5" fmla="*/ 111010 w 2336954"/>
              <a:gd name="connsiteY5" fmla="*/ 1599475 h 2161335"/>
              <a:gd name="connsiteX6" fmla="*/ 364398 w 2336954"/>
              <a:gd name="connsiteY6" fmla="*/ 1929981 h 2161335"/>
              <a:gd name="connsiteX7" fmla="*/ 540668 w 2336954"/>
              <a:gd name="connsiteY7" fmla="*/ 2029133 h 2161335"/>
              <a:gd name="connsiteX8" fmla="*/ 683887 w 2336954"/>
              <a:gd name="connsiteY8" fmla="*/ 2073200 h 2161335"/>
              <a:gd name="connsiteX9" fmla="*/ 1146596 w 2336954"/>
              <a:gd name="connsiteY9" fmla="*/ 2161335 h 2161335"/>
              <a:gd name="connsiteX10" fmla="*/ 1488119 w 2336954"/>
              <a:gd name="connsiteY10" fmla="*/ 2117268 h 2161335"/>
              <a:gd name="connsiteX11" fmla="*/ 1774557 w 2336954"/>
              <a:gd name="connsiteY11" fmla="*/ 1963032 h 2161335"/>
              <a:gd name="connsiteX12" fmla="*/ 2105063 w 2336954"/>
              <a:gd name="connsiteY12" fmla="*/ 1412188 h 2161335"/>
              <a:gd name="connsiteX13" fmla="*/ 2193198 w 2336954"/>
              <a:gd name="connsiteY13" fmla="*/ 1202868 h 2161335"/>
              <a:gd name="connsiteX14" fmla="*/ 2314384 w 2336954"/>
              <a:gd name="connsiteY14" fmla="*/ 751176 h 2161335"/>
              <a:gd name="connsiteX15" fmla="*/ 2336418 w 2336954"/>
              <a:gd name="connsiteY15" fmla="*/ 563889 h 2161335"/>
              <a:gd name="connsiteX16" fmla="*/ 2281333 w 2336954"/>
              <a:gd name="connsiteY16" fmla="*/ 222367 h 2161335"/>
              <a:gd name="connsiteX17" fmla="*/ 2138114 w 2336954"/>
              <a:gd name="connsiteY17" fmla="*/ 57114 h 2161335"/>
              <a:gd name="connsiteX18" fmla="*/ 1928794 w 2336954"/>
              <a:gd name="connsiteY18" fmla="*/ 2029 h 2161335"/>
              <a:gd name="connsiteX19" fmla="*/ 1587271 w 2336954"/>
              <a:gd name="connsiteY19" fmla="*/ 13046 h 2161335"/>
              <a:gd name="connsiteX20" fmla="*/ 1488119 w 2336954"/>
              <a:gd name="connsiteY20" fmla="*/ 24063 h 2161335"/>
              <a:gd name="connsiteX21" fmla="*/ 1311849 w 2336954"/>
              <a:gd name="connsiteY21" fmla="*/ 57114 h 2161335"/>
              <a:gd name="connsiteX22" fmla="*/ 1102528 w 2336954"/>
              <a:gd name="connsiteY22" fmla="*/ 200333 h 2161335"/>
              <a:gd name="connsiteX23" fmla="*/ 1025410 w 2336954"/>
              <a:gd name="connsiteY23" fmla="*/ 288468 h 2161335"/>
              <a:gd name="connsiteX24" fmla="*/ 948292 w 2336954"/>
              <a:gd name="connsiteY24" fmla="*/ 332535 h 2161335"/>
              <a:gd name="connsiteX25" fmla="*/ 827107 w 2336954"/>
              <a:gd name="connsiteY25" fmla="*/ 398636 h 2161335"/>
              <a:gd name="connsiteX26" fmla="*/ 761006 w 2336954"/>
              <a:gd name="connsiteY26" fmla="*/ 475755 h 2161335"/>
              <a:gd name="connsiteX27" fmla="*/ 705921 w 2336954"/>
              <a:gd name="connsiteY27" fmla="*/ 585923 h 2161335"/>
              <a:gd name="connsiteX28" fmla="*/ 485584 w 2336954"/>
              <a:gd name="connsiteY28" fmla="*/ 629991 h 2161335"/>
              <a:gd name="connsiteX0" fmla="*/ 485584 w 2336954"/>
              <a:gd name="connsiteY0" fmla="*/ 630631 h 2161975"/>
              <a:gd name="connsiteX1" fmla="*/ 309314 w 2336954"/>
              <a:gd name="connsiteY1" fmla="*/ 718766 h 2161975"/>
              <a:gd name="connsiteX2" fmla="*/ 188128 w 2336954"/>
              <a:gd name="connsiteY2" fmla="*/ 839951 h 2161975"/>
              <a:gd name="connsiteX3" fmla="*/ 66943 w 2336954"/>
              <a:gd name="connsiteY3" fmla="*/ 1038255 h 2161975"/>
              <a:gd name="connsiteX4" fmla="*/ 842 w 2336954"/>
              <a:gd name="connsiteY4" fmla="*/ 1247575 h 2161975"/>
              <a:gd name="connsiteX5" fmla="*/ 111010 w 2336954"/>
              <a:gd name="connsiteY5" fmla="*/ 1600115 h 2161975"/>
              <a:gd name="connsiteX6" fmla="*/ 364398 w 2336954"/>
              <a:gd name="connsiteY6" fmla="*/ 1930621 h 2161975"/>
              <a:gd name="connsiteX7" fmla="*/ 540668 w 2336954"/>
              <a:gd name="connsiteY7" fmla="*/ 2029773 h 2161975"/>
              <a:gd name="connsiteX8" fmla="*/ 683887 w 2336954"/>
              <a:gd name="connsiteY8" fmla="*/ 2073840 h 2161975"/>
              <a:gd name="connsiteX9" fmla="*/ 1146596 w 2336954"/>
              <a:gd name="connsiteY9" fmla="*/ 2161975 h 2161975"/>
              <a:gd name="connsiteX10" fmla="*/ 1488119 w 2336954"/>
              <a:gd name="connsiteY10" fmla="*/ 2117908 h 2161975"/>
              <a:gd name="connsiteX11" fmla="*/ 1774557 w 2336954"/>
              <a:gd name="connsiteY11" fmla="*/ 1963672 h 2161975"/>
              <a:gd name="connsiteX12" fmla="*/ 2105063 w 2336954"/>
              <a:gd name="connsiteY12" fmla="*/ 1412828 h 2161975"/>
              <a:gd name="connsiteX13" fmla="*/ 2193198 w 2336954"/>
              <a:gd name="connsiteY13" fmla="*/ 1203508 h 2161975"/>
              <a:gd name="connsiteX14" fmla="*/ 2314384 w 2336954"/>
              <a:gd name="connsiteY14" fmla="*/ 751816 h 2161975"/>
              <a:gd name="connsiteX15" fmla="*/ 2336418 w 2336954"/>
              <a:gd name="connsiteY15" fmla="*/ 564529 h 2161975"/>
              <a:gd name="connsiteX16" fmla="*/ 2281333 w 2336954"/>
              <a:gd name="connsiteY16" fmla="*/ 223007 h 2161975"/>
              <a:gd name="connsiteX17" fmla="*/ 2138114 w 2336954"/>
              <a:gd name="connsiteY17" fmla="*/ 57754 h 2161975"/>
              <a:gd name="connsiteX18" fmla="*/ 1928794 w 2336954"/>
              <a:gd name="connsiteY18" fmla="*/ 2669 h 2161975"/>
              <a:gd name="connsiteX19" fmla="*/ 1587271 w 2336954"/>
              <a:gd name="connsiteY19" fmla="*/ 13686 h 2161975"/>
              <a:gd name="connsiteX20" fmla="*/ 1311849 w 2336954"/>
              <a:gd name="connsiteY20" fmla="*/ 57754 h 2161975"/>
              <a:gd name="connsiteX21" fmla="*/ 1102528 w 2336954"/>
              <a:gd name="connsiteY21" fmla="*/ 200973 h 2161975"/>
              <a:gd name="connsiteX22" fmla="*/ 1025410 w 2336954"/>
              <a:gd name="connsiteY22" fmla="*/ 289108 h 2161975"/>
              <a:gd name="connsiteX23" fmla="*/ 948292 w 2336954"/>
              <a:gd name="connsiteY23" fmla="*/ 333175 h 2161975"/>
              <a:gd name="connsiteX24" fmla="*/ 827107 w 2336954"/>
              <a:gd name="connsiteY24" fmla="*/ 399276 h 2161975"/>
              <a:gd name="connsiteX25" fmla="*/ 761006 w 2336954"/>
              <a:gd name="connsiteY25" fmla="*/ 476395 h 2161975"/>
              <a:gd name="connsiteX26" fmla="*/ 705921 w 2336954"/>
              <a:gd name="connsiteY26" fmla="*/ 586563 h 2161975"/>
              <a:gd name="connsiteX27" fmla="*/ 485584 w 2336954"/>
              <a:gd name="connsiteY27" fmla="*/ 630631 h 21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6954" h="2161975">
                <a:moveTo>
                  <a:pt x="485584" y="630631"/>
                </a:moveTo>
                <a:cubicBezTo>
                  <a:pt x="454370" y="641648"/>
                  <a:pt x="365428" y="684610"/>
                  <a:pt x="309314" y="718766"/>
                </a:cubicBezTo>
                <a:cubicBezTo>
                  <a:pt x="257706" y="750180"/>
                  <a:pt x="228523" y="786703"/>
                  <a:pt x="188128" y="839951"/>
                </a:cubicBezTo>
                <a:cubicBezTo>
                  <a:pt x="147733" y="893199"/>
                  <a:pt x="98157" y="970318"/>
                  <a:pt x="66943" y="1038255"/>
                </a:cubicBezTo>
                <a:cubicBezTo>
                  <a:pt x="35729" y="1106192"/>
                  <a:pt x="-6503" y="1153932"/>
                  <a:pt x="842" y="1247575"/>
                </a:cubicBezTo>
                <a:cubicBezTo>
                  <a:pt x="8187" y="1341218"/>
                  <a:pt x="50417" y="1486274"/>
                  <a:pt x="111010" y="1600115"/>
                </a:cubicBezTo>
                <a:cubicBezTo>
                  <a:pt x="171603" y="1713956"/>
                  <a:pt x="292788" y="1859011"/>
                  <a:pt x="364398" y="1930621"/>
                </a:cubicBezTo>
                <a:cubicBezTo>
                  <a:pt x="436008" y="2002231"/>
                  <a:pt x="498537" y="2013723"/>
                  <a:pt x="540668" y="2029773"/>
                </a:cubicBezTo>
                <a:cubicBezTo>
                  <a:pt x="587344" y="2047554"/>
                  <a:pt x="635726" y="2060596"/>
                  <a:pt x="683887" y="2073840"/>
                </a:cubicBezTo>
                <a:cubicBezTo>
                  <a:pt x="1008272" y="2163045"/>
                  <a:pt x="893429" y="2145097"/>
                  <a:pt x="1146596" y="2161975"/>
                </a:cubicBezTo>
                <a:cubicBezTo>
                  <a:pt x="1260437" y="2147286"/>
                  <a:pt x="1378662" y="2152473"/>
                  <a:pt x="1488119" y="2117908"/>
                </a:cubicBezTo>
                <a:cubicBezTo>
                  <a:pt x="1591527" y="2085253"/>
                  <a:pt x="1671733" y="2081185"/>
                  <a:pt x="1774557" y="1963672"/>
                </a:cubicBezTo>
                <a:cubicBezTo>
                  <a:pt x="1877381" y="1846159"/>
                  <a:pt x="2035290" y="1539522"/>
                  <a:pt x="2105063" y="1412828"/>
                </a:cubicBezTo>
                <a:cubicBezTo>
                  <a:pt x="2174837" y="1286134"/>
                  <a:pt x="2167619" y="1274762"/>
                  <a:pt x="2193198" y="1203508"/>
                </a:cubicBezTo>
                <a:cubicBezTo>
                  <a:pt x="2247666" y="1051777"/>
                  <a:pt x="2277117" y="908338"/>
                  <a:pt x="2314384" y="751816"/>
                </a:cubicBezTo>
                <a:cubicBezTo>
                  <a:pt x="2321729" y="689387"/>
                  <a:pt x="2340339" y="627266"/>
                  <a:pt x="2336418" y="564529"/>
                </a:cubicBezTo>
                <a:cubicBezTo>
                  <a:pt x="2329225" y="449442"/>
                  <a:pt x="2314384" y="307469"/>
                  <a:pt x="2281333" y="223007"/>
                </a:cubicBezTo>
                <a:cubicBezTo>
                  <a:pt x="2248282" y="138545"/>
                  <a:pt x="2196870" y="94477"/>
                  <a:pt x="2138114" y="57754"/>
                </a:cubicBezTo>
                <a:cubicBezTo>
                  <a:pt x="2079358" y="21031"/>
                  <a:pt x="2020601" y="10014"/>
                  <a:pt x="1928794" y="2669"/>
                </a:cubicBezTo>
                <a:cubicBezTo>
                  <a:pt x="1836987" y="-4676"/>
                  <a:pt x="1690095" y="4505"/>
                  <a:pt x="1587271" y="13686"/>
                </a:cubicBezTo>
                <a:cubicBezTo>
                  <a:pt x="1484447" y="22867"/>
                  <a:pt x="1392639" y="26540"/>
                  <a:pt x="1311849" y="57754"/>
                </a:cubicBezTo>
                <a:cubicBezTo>
                  <a:pt x="1250537" y="94541"/>
                  <a:pt x="1132711" y="163244"/>
                  <a:pt x="1102528" y="200973"/>
                </a:cubicBezTo>
                <a:cubicBezTo>
                  <a:pt x="1088713" y="218242"/>
                  <a:pt x="1051116" y="267074"/>
                  <a:pt x="1025410" y="289108"/>
                </a:cubicBezTo>
                <a:cubicBezTo>
                  <a:pt x="999704" y="311142"/>
                  <a:pt x="981342" y="314814"/>
                  <a:pt x="948292" y="333175"/>
                </a:cubicBezTo>
                <a:cubicBezTo>
                  <a:pt x="915242" y="351536"/>
                  <a:pt x="875959" y="350424"/>
                  <a:pt x="827107" y="399276"/>
                </a:cubicBezTo>
                <a:cubicBezTo>
                  <a:pt x="797060" y="429323"/>
                  <a:pt x="781204" y="445181"/>
                  <a:pt x="761006" y="476395"/>
                </a:cubicBezTo>
                <a:cubicBezTo>
                  <a:pt x="740808" y="507609"/>
                  <a:pt x="751825" y="560857"/>
                  <a:pt x="705921" y="586563"/>
                </a:cubicBezTo>
                <a:cubicBezTo>
                  <a:pt x="660017" y="612269"/>
                  <a:pt x="551685" y="608597"/>
                  <a:pt x="485584" y="630631"/>
                </a:cubicBezTo>
                <a:close/>
              </a:path>
            </a:pathLst>
          </a:custGeom>
          <a:solidFill>
            <a:srgbClr val="2E75B6">
              <a:alpha val="9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EF31839-5292-235D-E809-985B3780208D}"/>
              </a:ext>
            </a:extLst>
          </p:cNvPr>
          <p:cNvSpPr/>
          <p:nvPr/>
        </p:nvSpPr>
        <p:spPr>
          <a:xfrm rot="4365851" flipH="1">
            <a:off x="2787984" y="2742043"/>
            <a:ext cx="1693785" cy="3227557"/>
          </a:xfrm>
          <a:custGeom>
            <a:avLst/>
            <a:gdLst>
              <a:gd name="connsiteX0" fmla="*/ 485592 w 1609606"/>
              <a:gd name="connsiteY0" fmla="*/ 594911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639829 w 1609606"/>
              <a:gd name="connsiteY26" fmla="*/ 793215 h 2247441"/>
              <a:gd name="connsiteX27" fmla="*/ 595761 w 1609606"/>
              <a:gd name="connsiteY27" fmla="*/ 760164 h 2247441"/>
              <a:gd name="connsiteX28" fmla="*/ 551694 w 1609606"/>
              <a:gd name="connsiteY28" fmla="*/ 705080 h 2247441"/>
              <a:gd name="connsiteX29" fmla="*/ 518643 w 1609606"/>
              <a:gd name="connsiteY29" fmla="*/ 672029 h 2247441"/>
              <a:gd name="connsiteX30" fmla="*/ 485592 w 1609606"/>
              <a:gd name="connsiteY30" fmla="*/ 594911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639829 w 1609606"/>
              <a:gd name="connsiteY26" fmla="*/ 793215 h 2247441"/>
              <a:gd name="connsiteX27" fmla="*/ 595761 w 1609606"/>
              <a:gd name="connsiteY27" fmla="*/ 760164 h 2247441"/>
              <a:gd name="connsiteX28" fmla="*/ 551694 w 1609606"/>
              <a:gd name="connsiteY28" fmla="*/ 705080 h 2247441"/>
              <a:gd name="connsiteX29" fmla="*/ 518643 w 1609606"/>
              <a:gd name="connsiteY29"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595761 w 1609606"/>
              <a:gd name="connsiteY26" fmla="*/ 760164 h 2247441"/>
              <a:gd name="connsiteX27" fmla="*/ 551694 w 1609606"/>
              <a:gd name="connsiteY27" fmla="*/ 705080 h 2247441"/>
              <a:gd name="connsiteX28" fmla="*/ 518643 w 1609606"/>
              <a:gd name="connsiteY28"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761014 w 1609606"/>
              <a:gd name="connsiteY23" fmla="*/ 881350 h 2247441"/>
              <a:gd name="connsiteX24" fmla="*/ 672879 w 1609606"/>
              <a:gd name="connsiteY24" fmla="*/ 826265 h 2247441"/>
              <a:gd name="connsiteX25" fmla="*/ 595761 w 1609606"/>
              <a:gd name="connsiteY25" fmla="*/ 760164 h 2247441"/>
              <a:gd name="connsiteX26" fmla="*/ 551694 w 1609606"/>
              <a:gd name="connsiteY26" fmla="*/ 705080 h 2247441"/>
              <a:gd name="connsiteX27" fmla="*/ 518643 w 1609606"/>
              <a:gd name="connsiteY27"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761014 w 1609606"/>
              <a:gd name="connsiteY23" fmla="*/ 881350 h 2247441"/>
              <a:gd name="connsiteX24" fmla="*/ 672879 w 1609606"/>
              <a:gd name="connsiteY24" fmla="*/ 826265 h 2247441"/>
              <a:gd name="connsiteX25" fmla="*/ 595761 w 1609606"/>
              <a:gd name="connsiteY25" fmla="*/ 760164 h 2247441"/>
              <a:gd name="connsiteX26" fmla="*/ 518643 w 1609606"/>
              <a:gd name="connsiteY26"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783048 w 1609606"/>
              <a:gd name="connsiteY5" fmla="*/ 2203374 h 2247441"/>
              <a:gd name="connsiteX6" fmla="*/ 992368 w 1609606"/>
              <a:gd name="connsiteY6" fmla="*/ 2247441 h 2247441"/>
              <a:gd name="connsiteX7" fmla="*/ 1377959 w 1609606"/>
              <a:gd name="connsiteY7" fmla="*/ 2104222 h 2247441"/>
              <a:gd name="connsiteX8" fmla="*/ 1510161 w 1609606"/>
              <a:gd name="connsiteY8" fmla="*/ 1905918 h 2247441"/>
              <a:gd name="connsiteX9" fmla="*/ 1609313 w 1609606"/>
              <a:gd name="connsiteY9" fmla="*/ 1399143 h 2247441"/>
              <a:gd name="connsiteX10" fmla="*/ 1532195 w 1609606"/>
              <a:gd name="connsiteY10" fmla="*/ 936434 h 2247441"/>
              <a:gd name="connsiteX11" fmla="*/ 1466094 w 1609606"/>
              <a:gd name="connsiteY11" fmla="*/ 749147 h 2247441"/>
              <a:gd name="connsiteX12" fmla="*/ 1411009 w 1609606"/>
              <a:gd name="connsiteY12" fmla="*/ 561861 h 2247441"/>
              <a:gd name="connsiteX13" fmla="*/ 1388976 w 1609606"/>
              <a:gd name="connsiteY13" fmla="*/ 385591 h 2247441"/>
              <a:gd name="connsiteX14" fmla="*/ 1322874 w 1609606"/>
              <a:gd name="connsiteY14" fmla="*/ 55085 h 2247441"/>
              <a:gd name="connsiteX15" fmla="*/ 1245756 w 1609606"/>
              <a:gd name="connsiteY15" fmla="*/ 0 h 2247441"/>
              <a:gd name="connsiteX16" fmla="*/ 1080503 w 1609606"/>
              <a:gd name="connsiteY16" fmla="*/ 55085 h 2247441"/>
              <a:gd name="connsiteX17" fmla="*/ 915250 w 1609606"/>
              <a:gd name="connsiteY17" fmla="*/ 330506 h 2247441"/>
              <a:gd name="connsiteX18" fmla="*/ 904233 w 1609606"/>
              <a:gd name="connsiteY18" fmla="*/ 484743 h 2247441"/>
              <a:gd name="connsiteX19" fmla="*/ 926267 w 1609606"/>
              <a:gd name="connsiteY19" fmla="*/ 605928 h 2247441"/>
              <a:gd name="connsiteX20" fmla="*/ 937284 w 1609606"/>
              <a:gd name="connsiteY20" fmla="*/ 716097 h 2247441"/>
              <a:gd name="connsiteX21" fmla="*/ 926267 w 1609606"/>
              <a:gd name="connsiteY21" fmla="*/ 782198 h 2247441"/>
              <a:gd name="connsiteX22" fmla="*/ 761014 w 1609606"/>
              <a:gd name="connsiteY22" fmla="*/ 881350 h 2247441"/>
              <a:gd name="connsiteX23" fmla="*/ 672879 w 1609606"/>
              <a:gd name="connsiteY23" fmla="*/ 826265 h 2247441"/>
              <a:gd name="connsiteX24" fmla="*/ 595761 w 1609606"/>
              <a:gd name="connsiteY24" fmla="*/ 760164 h 2247441"/>
              <a:gd name="connsiteX25" fmla="*/ 518643 w 1609606"/>
              <a:gd name="connsiteY25" fmla="*/ 672029 h 2247441"/>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672879 w 1609606"/>
              <a:gd name="connsiteY22" fmla="*/ 826265 h 2212223"/>
              <a:gd name="connsiteX23" fmla="*/ 595761 w 1609606"/>
              <a:gd name="connsiteY23" fmla="*/ 760164 h 2212223"/>
              <a:gd name="connsiteX24" fmla="*/ 518643 w 1609606"/>
              <a:gd name="connsiteY24"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3527 h 2213721"/>
              <a:gd name="connsiteX1" fmla="*/ 320339 w 1609606"/>
              <a:gd name="connsiteY1" fmla="*/ 684544 h 2213721"/>
              <a:gd name="connsiteX2" fmla="*/ 22884 w 1609606"/>
              <a:gd name="connsiteY2" fmla="*/ 1103185 h 2213721"/>
              <a:gd name="connsiteX3" fmla="*/ 22884 w 1609606"/>
              <a:gd name="connsiteY3" fmla="*/ 1521826 h 2213721"/>
              <a:gd name="connsiteX4" fmla="*/ 221188 w 1609606"/>
              <a:gd name="connsiteY4" fmla="*/ 1885383 h 2213721"/>
              <a:gd name="connsiteX5" fmla="*/ 783048 w 1609606"/>
              <a:gd name="connsiteY5" fmla="*/ 2204872 h 2213721"/>
              <a:gd name="connsiteX6" fmla="*/ 1377959 w 1609606"/>
              <a:gd name="connsiteY6" fmla="*/ 2105720 h 2213721"/>
              <a:gd name="connsiteX7" fmla="*/ 1510161 w 1609606"/>
              <a:gd name="connsiteY7" fmla="*/ 1907416 h 2213721"/>
              <a:gd name="connsiteX8" fmla="*/ 1609313 w 1609606"/>
              <a:gd name="connsiteY8" fmla="*/ 1400641 h 2213721"/>
              <a:gd name="connsiteX9" fmla="*/ 1532195 w 1609606"/>
              <a:gd name="connsiteY9" fmla="*/ 937932 h 2213721"/>
              <a:gd name="connsiteX10" fmla="*/ 1466094 w 1609606"/>
              <a:gd name="connsiteY10" fmla="*/ 750645 h 2213721"/>
              <a:gd name="connsiteX11" fmla="*/ 1411009 w 1609606"/>
              <a:gd name="connsiteY11" fmla="*/ 563359 h 2213721"/>
              <a:gd name="connsiteX12" fmla="*/ 1388976 w 1609606"/>
              <a:gd name="connsiteY12" fmla="*/ 387089 h 2213721"/>
              <a:gd name="connsiteX13" fmla="*/ 1322874 w 1609606"/>
              <a:gd name="connsiteY13" fmla="*/ 56583 h 2213721"/>
              <a:gd name="connsiteX14" fmla="*/ 1245756 w 1609606"/>
              <a:gd name="connsiteY14" fmla="*/ 1498 h 2213721"/>
              <a:gd name="connsiteX15" fmla="*/ 1080503 w 1609606"/>
              <a:gd name="connsiteY15" fmla="*/ 56583 h 2213721"/>
              <a:gd name="connsiteX16" fmla="*/ 915250 w 1609606"/>
              <a:gd name="connsiteY16" fmla="*/ 332004 h 2213721"/>
              <a:gd name="connsiteX17" fmla="*/ 904233 w 1609606"/>
              <a:gd name="connsiteY17" fmla="*/ 486241 h 2213721"/>
              <a:gd name="connsiteX18" fmla="*/ 926267 w 1609606"/>
              <a:gd name="connsiteY18" fmla="*/ 607426 h 2213721"/>
              <a:gd name="connsiteX19" fmla="*/ 937284 w 1609606"/>
              <a:gd name="connsiteY19" fmla="*/ 717595 h 2213721"/>
              <a:gd name="connsiteX20" fmla="*/ 761014 w 1609606"/>
              <a:gd name="connsiteY20" fmla="*/ 882848 h 2213721"/>
              <a:gd name="connsiteX21" fmla="*/ 595761 w 1609606"/>
              <a:gd name="connsiteY21" fmla="*/ 761662 h 2213721"/>
              <a:gd name="connsiteX22" fmla="*/ 518643 w 1609606"/>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9954"/>
              <a:gd name="connsiteX1" fmla="*/ 320339 w 1609471"/>
              <a:gd name="connsiteY1" fmla="*/ 684544 h 2219954"/>
              <a:gd name="connsiteX2" fmla="*/ 22884 w 1609471"/>
              <a:gd name="connsiteY2" fmla="*/ 1103185 h 2219954"/>
              <a:gd name="connsiteX3" fmla="*/ 22884 w 1609471"/>
              <a:gd name="connsiteY3" fmla="*/ 1521826 h 2219954"/>
              <a:gd name="connsiteX4" fmla="*/ 221188 w 1609471"/>
              <a:gd name="connsiteY4" fmla="*/ 1885383 h 2219954"/>
              <a:gd name="connsiteX5" fmla="*/ 783048 w 1609471"/>
              <a:gd name="connsiteY5" fmla="*/ 2204872 h 2219954"/>
              <a:gd name="connsiteX6" fmla="*/ 1377959 w 1609471"/>
              <a:gd name="connsiteY6" fmla="*/ 2105720 h 2219954"/>
              <a:gd name="connsiteX7" fmla="*/ 1510161 w 1609471"/>
              <a:gd name="connsiteY7" fmla="*/ 1907416 h 2219954"/>
              <a:gd name="connsiteX8" fmla="*/ 1609313 w 1609471"/>
              <a:gd name="connsiteY8" fmla="*/ 1400641 h 2219954"/>
              <a:gd name="connsiteX9" fmla="*/ 1532195 w 1609471"/>
              <a:gd name="connsiteY9" fmla="*/ 937932 h 2219954"/>
              <a:gd name="connsiteX10" fmla="*/ 1466094 w 1609471"/>
              <a:gd name="connsiteY10" fmla="*/ 750645 h 2219954"/>
              <a:gd name="connsiteX11" fmla="*/ 1411009 w 1609471"/>
              <a:gd name="connsiteY11" fmla="*/ 563359 h 2219954"/>
              <a:gd name="connsiteX12" fmla="*/ 1388976 w 1609471"/>
              <a:gd name="connsiteY12" fmla="*/ 387089 h 2219954"/>
              <a:gd name="connsiteX13" fmla="*/ 1322874 w 1609471"/>
              <a:gd name="connsiteY13" fmla="*/ 56583 h 2219954"/>
              <a:gd name="connsiteX14" fmla="*/ 1245756 w 1609471"/>
              <a:gd name="connsiteY14" fmla="*/ 1498 h 2219954"/>
              <a:gd name="connsiteX15" fmla="*/ 1080503 w 1609471"/>
              <a:gd name="connsiteY15" fmla="*/ 56583 h 2219954"/>
              <a:gd name="connsiteX16" fmla="*/ 915250 w 1609471"/>
              <a:gd name="connsiteY16" fmla="*/ 332004 h 2219954"/>
              <a:gd name="connsiteX17" fmla="*/ 904233 w 1609471"/>
              <a:gd name="connsiteY17" fmla="*/ 486241 h 2219954"/>
              <a:gd name="connsiteX18" fmla="*/ 926267 w 1609471"/>
              <a:gd name="connsiteY18" fmla="*/ 607426 h 2219954"/>
              <a:gd name="connsiteX19" fmla="*/ 937284 w 1609471"/>
              <a:gd name="connsiteY19" fmla="*/ 717595 h 2219954"/>
              <a:gd name="connsiteX20" fmla="*/ 761014 w 1609471"/>
              <a:gd name="connsiteY20" fmla="*/ 882848 h 2219954"/>
              <a:gd name="connsiteX21" fmla="*/ 595761 w 1609471"/>
              <a:gd name="connsiteY21" fmla="*/ 761662 h 2219954"/>
              <a:gd name="connsiteX22" fmla="*/ 518643 w 1609471"/>
              <a:gd name="connsiteY22" fmla="*/ 673527 h 221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09471" h="2219954">
                <a:moveTo>
                  <a:pt x="518643" y="673527"/>
                </a:moveTo>
                <a:cubicBezTo>
                  <a:pt x="472902" y="660105"/>
                  <a:pt x="402965" y="612934"/>
                  <a:pt x="320339" y="684544"/>
                </a:cubicBezTo>
                <a:cubicBezTo>
                  <a:pt x="237713" y="756154"/>
                  <a:pt x="128065" y="892824"/>
                  <a:pt x="22884" y="1103185"/>
                </a:cubicBezTo>
                <a:cubicBezTo>
                  <a:pt x="5474" y="1268575"/>
                  <a:pt x="-18464" y="1356436"/>
                  <a:pt x="22884" y="1521826"/>
                </a:cubicBezTo>
                <a:cubicBezTo>
                  <a:pt x="49662" y="1628938"/>
                  <a:pt x="94494" y="1771542"/>
                  <a:pt x="221188" y="1885383"/>
                </a:cubicBezTo>
                <a:cubicBezTo>
                  <a:pt x="347882" y="1999224"/>
                  <a:pt x="590253" y="2168149"/>
                  <a:pt x="783048" y="2204872"/>
                </a:cubicBezTo>
                <a:cubicBezTo>
                  <a:pt x="975843" y="2241595"/>
                  <a:pt x="1245269" y="2212275"/>
                  <a:pt x="1377959" y="2105720"/>
                </a:cubicBezTo>
                <a:cubicBezTo>
                  <a:pt x="1510649" y="1999165"/>
                  <a:pt x="1457548" y="2100330"/>
                  <a:pt x="1510161" y="1907416"/>
                </a:cubicBezTo>
                <a:cubicBezTo>
                  <a:pt x="1562774" y="1714502"/>
                  <a:pt x="1605629" y="1573784"/>
                  <a:pt x="1609313" y="1400641"/>
                </a:cubicBezTo>
                <a:cubicBezTo>
                  <a:pt x="1612997" y="1227498"/>
                  <a:pt x="1551541" y="1001246"/>
                  <a:pt x="1532195" y="937932"/>
                </a:cubicBezTo>
                <a:cubicBezTo>
                  <a:pt x="1512849" y="874618"/>
                  <a:pt x="1486125" y="812558"/>
                  <a:pt x="1466094" y="750645"/>
                </a:cubicBezTo>
                <a:cubicBezTo>
                  <a:pt x="1446063" y="688732"/>
                  <a:pt x="1418353" y="622116"/>
                  <a:pt x="1411009" y="563359"/>
                </a:cubicBezTo>
                <a:cubicBezTo>
                  <a:pt x="1403665" y="504602"/>
                  <a:pt x="1401050" y="515877"/>
                  <a:pt x="1388976" y="387089"/>
                </a:cubicBezTo>
                <a:cubicBezTo>
                  <a:pt x="1376902" y="258301"/>
                  <a:pt x="1339743" y="83292"/>
                  <a:pt x="1322874" y="56583"/>
                </a:cubicBezTo>
                <a:cubicBezTo>
                  <a:pt x="1306005" y="29874"/>
                  <a:pt x="1286151" y="1498"/>
                  <a:pt x="1245756" y="1498"/>
                </a:cubicBezTo>
                <a:cubicBezTo>
                  <a:pt x="1205361" y="1498"/>
                  <a:pt x="1184709" y="-14278"/>
                  <a:pt x="1080503" y="56583"/>
                </a:cubicBezTo>
                <a:cubicBezTo>
                  <a:pt x="976297" y="127444"/>
                  <a:pt x="944628" y="260394"/>
                  <a:pt x="915250" y="332004"/>
                </a:cubicBezTo>
                <a:cubicBezTo>
                  <a:pt x="885872" y="403614"/>
                  <a:pt x="900605" y="445345"/>
                  <a:pt x="904233" y="486241"/>
                </a:cubicBezTo>
                <a:cubicBezTo>
                  <a:pt x="907861" y="527137"/>
                  <a:pt x="914696" y="572381"/>
                  <a:pt x="926267" y="607426"/>
                </a:cubicBezTo>
                <a:cubicBezTo>
                  <a:pt x="937838" y="642471"/>
                  <a:pt x="943150" y="602605"/>
                  <a:pt x="937284" y="717595"/>
                </a:cubicBezTo>
                <a:cubicBezTo>
                  <a:pt x="931418" y="832585"/>
                  <a:pt x="816098" y="886520"/>
                  <a:pt x="761014" y="882848"/>
                </a:cubicBezTo>
                <a:cubicBezTo>
                  <a:pt x="705930" y="879176"/>
                  <a:pt x="634683" y="798185"/>
                  <a:pt x="595761" y="761662"/>
                </a:cubicBezTo>
                <a:cubicBezTo>
                  <a:pt x="556839" y="725139"/>
                  <a:pt x="564384" y="686949"/>
                  <a:pt x="518643" y="673527"/>
                </a:cubicBezTo>
                <a:close/>
              </a:path>
            </a:pathLst>
          </a:custGeom>
          <a:solidFill>
            <a:srgbClr val="4B91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4916086-2ABF-6225-233E-8A1D0F9AA17F}"/>
              </a:ext>
            </a:extLst>
          </p:cNvPr>
          <p:cNvSpPr/>
          <p:nvPr/>
        </p:nvSpPr>
        <p:spPr>
          <a:xfrm>
            <a:off x="2389108" y="3681372"/>
            <a:ext cx="1572283" cy="1279151"/>
          </a:xfrm>
          <a:custGeom>
            <a:avLst/>
            <a:gdLst>
              <a:gd name="connsiteX0" fmla="*/ 1366092 w 1399142"/>
              <a:gd name="connsiteY0" fmla="*/ 44401 h 914734"/>
              <a:gd name="connsiteX1" fmla="*/ 1189822 w 1399142"/>
              <a:gd name="connsiteY1" fmla="*/ 22368 h 914734"/>
              <a:gd name="connsiteX2" fmla="*/ 1090670 w 1399142"/>
              <a:gd name="connsiteY2" fmla="*/ 334 h 914734"/>
              <a:gd name="connsiteX3" fmla="*/ 936434 w 1399142"/>
              <a:gd name="connsiteY3" fmla="*/ 11351 h 914734"/>
              <a:gd name="connsiteX4" fmla="*/ 903383 w 1399142"/>
              <a:gd name="connsiteY4" fmla="*/ 33385 h 914734"/>
              <a:gd name="connsiteX5" fmla="*/ 848299 w 1399142"/>
              <a:gd name="connsiteY5" fmla="*/ 44401 h 914734"/>
              <a:gd name="connsiteX6" fmla="*/ 782198 w 1399142"/>
              <a:gd name="connsiteY6" fmla="*/ 66435 h 914734"/>
              <a:gd name="connsiteX7" fmla="*/ 716097 w 1399142"/>
              <a:gd name="connsiteY7" fmla="*/ 99486 h 914734"/>
              <a:gd name="connsiteX8" fmla="*/ 605928 w 1399142"/>
              <a:gd name="connsiteY8" fmla="*/ 143553 h 914734"/>
              <a:gd name="connsiteX9" fmla="*/ 561860 w 1399142"/>
              <a:gd name="connsiteY9" fmla="*/ 165587 h 914734"/>
              <a:gd name="connsiteX10" fmla="*/ 506776 w 1399142"/>
              <a:gd name="connsiteY10" fmla="*/ 176604 h 914734"/>
              <a:gd name="connsiteX11" fmla="*/ 319489 w 1399142"/>
              <a:gd name="connsiteY11" fmla="*/ 264739 h 914734"/>
              <a:gd name="connsiteX12" fmla="*/ 253388 w 1399142"/>
              <a:gd name="connsiteY12" fmla="*/ 297789 h 914734"/>
              <a:gd name="connsiteX13" fmla="*/ 165253 w 1399142"/>
              <a:gd name="connsiteY13" fmla="*/ 330840 h 914734"/>
              <a:gd name="connsiteX14" fmla="*/ 66101 w 1399142"/>
              <a:gd name="connsiteY14" fmla="*/ 407958 h 914734"/>
              <a:gd name="connsiteX15" fmla="*/ 44068 w 1399142"/>
              <a:gd name="connsiteY15" fmla="*/ 452025 h 914734"/>
              <a:gd name="connsiteX16" fmla="*/ 22034 w 1399142"/>
              <a:gd name="connsiteY16" fmla="*/ 529144 h 914734"/>
              <a:gd name="connsiteX17" fmla="*/ 0 w 1399142"/>
              <a:gd name="connsiteY17" fmla="*/ 584228 h 914734"/>
              <a:gd name="connsiteX18" fmla="*/ 22034 w 1399142"/>
              <a:gd name="connsiteY18" fmla="*/ 782531 h 914734"/>
              <a:gd name="connsiteX19" fmla="*/ 132203 w 1399142"/>
              <a:gd name="connsiteY19" fmla="*/ 870666 h 914734"/>
              <a:gd name="connsiteX20" fmla="*/ 253388 w 1399142"/>
              <a:gd name="connsiteY20" fmla="*/ 881683 h 914734"/>
              <a:gd name="connsiteX21" fmla="*/ 407624 w 1399142"/>
              <a:gd name="connsiteY21" fmla="*/ 903717 h 914734"/>
              <a:gd name="connsiteX22" fmla="*/ 506776 w 1399142"/>
              <a:gd name="connsiteY22" fmla="*/ 914734 h 914734"/>
              <a:gd name="connsiteX23" fmla="*/ 683046 w 1399142"/>
              <a:gd name="connsiteY23" fmla="*/ 903717 h 914734"/>
              <a:gd name="connsiteX24" fmla="*/ 760164 w 1399142"/>
              <a:gd name="connsiteY24" fmla="*/ 892700 h 914734"/>
              <a:gd name="connsiteX25" fmla="*/ 958468 w 1399142"/>
              <a:gd name="connsiteY25" fmla="*/ 881683 h 914734"/>
              <a:gd name="connsiteX26" fmla="*/ 1035586 w 1399142"/>
              <a:gd name="connsiteY26" fmla="*/ 859650 h 914734"/>
              <a:gd name="connsiteX27" fmla="*/ 1101687 w 1399142"/>
              <a:gd name="connsiteY27" fmla="*/ 848633 h 914734"/>
              <a:gd name="connsiteX28" fmla="*/ 1156771 w 1399142"/>
              <a:gd name="connsiteY28" fmla="*/ 815582 h 914734"/>
              <a:gd name="connsiteX29" fmla="*/ 1233889 w 1399142"/>
              <a:gd name="connsiteY29" fmla="*/ 760498 h 914734"/>
              <a:gd name="connsiteX30" fmla="*/ 1266940 w 1399142"/>
              <a:gd name="connsiteY30" fmla="*/ 672363 h 914734"/>
              <a:gd name="connsiteX31" fmla="*/ 1288974 w 1399142"/>
              <a:gd name="connsiteY31" fmla="*/ 639312 h 914734"/>
              <a:gd name="connsiteX32" fmla="*/ 1266940 w 1399142"/>
              <a:gd name="connsiteY32" fmla="*/ 441009 h 914734"/>
              <a:gd name="connsiteX33" fmla="*/ 1244906 w 1399142"/>
              <a:gd name="connsiteY33" fmla="*/ 407958 h 914734"/>
              <a:gd name="connsiteX34" fmla="*/ 1233889 w 1399142"/>
              <a:gd name="connsiteY34" fmla="*/ 352874 h 914734"/>
              <a:gd name="connsiteX35" fmla="*/ 1211856 w 1399142"/>
              <a:gd name="connsiteY35" fmla="*/ 319823 h 914734"/>
              <a:gd name="connsiteX36" fmla="*/ 1288974 w 1399142"/>
              <a:gd name="connsiteY36" fmla="*/ 176604 h 914734"/>
              <a:gd name="connsiteX37" fmla="*/ 1333041 w 1399142"/>
              <a:gd name="connsiteY37" fmla="*/ 165587 h 914734"/>
              <a:gd name="connsiteX38" fmla="*/ 1355075 w 1399142"/>
              <a:gd name="connsiteY38" fmla="*/ 132536 h 914734"/>
              <a:gd name="connsiteX39" fmla="*/ 1388125 w 1399142"/>
              <a:gd name="connsiteY39" fmla="*/ 110503 h 914734"/>
              <a:gd name="connsiteX40" fmla="*/ 1399142 w 1399142"/>
              <a:gd name="connsiteY40" fmla="*/ 77452 h 914734"/>
              <a:gd name="connsiteX41" fmla="*/ 1366092 w 1399142"/>
              <a:gd name="connsiteY41" fmla="*/ 44401 h 914734"/>
              <a:gd name="connsiteX0" fmla="*/ 1366092 w 1399142"/>
              <a:gd name="connsiteY0" fmla="*/ 44401 h 914734"/>
              <a:gd name="connsiteX1" fmla="*/ 1189822 w 1399142"/>
              <a:gd name="connsiteY1" fmla="*/ 22368 h 914734"/>
              <a:gd name="connsiteX2" fmla="*/ 1090670 w 1399142"/>
              <a:gd name="connsiteY2" fmla="*/ 334 h 914734"/>
              <a:gd name="connsiteX3" fmla="*/ 936434 w 1399142"/>
              <a:gd name="connsiteY3" fmla="*/ 11351 h 914734"/>
              <a:gd name="connsiteX4" fmla="*/ 903383 w 1399142"/>
              <a:gd name="connsiteY4" fmla="*/ 33385 h 914734"/>
              <a:gd name="connsiteX5" fmla="*/ 848299 w 1399142"/>
              <a:gd name="connsiteY5" fmla="*/ 44401 h 914734"/>
              <a:gd name="connsiteX6" fmla="*/ 782198 w 1399142"/>
              <a:gd name="connsiteY6" fmla="*/ 66435 h 914734"/>
              <a:gd name="connsiteX7" fmla="*/ 716097 w 1399142"/>
              <a:gd name="connsiteY7" fmla="*/ 99486 h 914734"/>
              <a:gd name="connsiteX8" fmla="*/ 605928 w 1399142"/>
              <a:gd name="connsiteY8" fmla="*/ 143553 h 914734"/>
              <a:gd name="connsiteX9" fmla="*/ 561860 w 1399142"/>
              <a:gd name="connsiteY9" fmla="*/ 165587 h 914734"/>
              <a:gd name="connsiteX10" fmla="*/ 506776 w 1399142"/>
              <a:gd name="connsiteY10" fmla="*/ 176604 h 914734"/>
              <a:gd name="connsiteX11" fmla="*/ 319489 w 1399142"/>
              <a:gd name="connsiteY11" fmla="*/ 264739 h 914734"/>
              <a:gd name="connsiteX12" fmla="*/ 253388 w 1399142"/>
              <a:gd name="connsiteY12" fmla="*/ 297789 h 914734"/>
              <a:gd name="connsiteX13" fmla="*/ 165253 w 1399142"/>
              <a:gd name="connsiteY13" fmla="*/ 330840 h 914734"/>
              <a:gd name="connsiteX14" fmla="*/ 66101 w 1399142"/>
              <a:gd name="connsiteY14" fmla="*/ 407958 h 914734"/>
              <a:gd name="connsiteX15" fmla="*/ 44068 w 1399142"/>
              <a:gd name="connsiteY15" fmla="*/ 452025 h 914734"/>
              <a:gd name="connsiteX16" fmla="*/ 22034 w 1399142"/>
              <a:gd name="connsiteY16" fmla="*/ 529144 h 914734"/>
              <a:gd name="connsiteX17" fmla="*/ 0 w 1399142"/>
              <a:gd name="connsiteY17" fmla="*/ 584228 h 914734"/>
              <a:gd name="connsiteX18" fmla="*/ 22034 w 1399142"/>
              <a:gd name="connsiteY18" fmla="*/ 782531 h 914734"/>
              <a:gd name="connsiteX19" fmla="*/ 132203 w 1399142"/>
              <a:gd name="connsiteY19" fmla="*/ 870666 h 914734"/>
              <a:gd name="connsiteX20" fmla="*/ 253388 w 1399142"/>
              <a:gd name="connsiteY20" fmla="*/ 881683 h 914734"/>
              <a:gd name="connsiteX21" fmla="*/ 407624 w 1399142"/>
              <a:gd name="connsiteY21" fmla="*/ 903717 h 914734"/>
              <a:gd name="connsiteX22" fmla="*/ 506776 w 1399142"/>
              <a:gd name="connsiteY22" fmla="*/ 914734 h 914734"/>
              <a:gd name="connsiteX23" fmla="*/ 683046 w 1399142"/>
              <a:gd name="connsiteY23" fmla="*/ 903717 h 914734"/>
              <a:gd name="connsiteX24" fmla="*/ 760164 w 1399142"/>
              <a:gd name="connsiteY24" fmla="*/ 892700 h 914734"/>
              <a:gd name="connsiteX25" fmla="*/ 958468 w 1399142"/>
              <a:gd name="connsiteY25" fmla="*/ 881683 h 914734"/>
              <a:gd name="connsiteX26" fmla="*/ 1035586 w 1399142"/>
              <a:gd name="connsiteY26" fmla="*/ 859650 h 914734"/>
              <a:gd name="connsiteX27" fmla="*/ 1101687 w 1399142"/>
              <a:gd name="connsiteY27" fmla="*/ 848633 h 914734"/>
              <a:gd name="connsiteX28" fmla="*/ 1156771 w 1399142"/>
              <a:gd name="connsiteY28" fmla="*/ 815582 h 914734"/>
              <a:gd name="connsiteX29" fmla="*/ 1233889 w 1399142"/>
              <a:gd name="connsiteY29" fmla="*/ 760498 h 914734"/>
              <a:gd name="connsiteX30" fmla="*/ 1266940 w 1399142"/>
              <a:gd name="connsiteY30" fmla="*/ 672363 h 914734"/>
              <a:gd name="connsiteX31" fmla="*/ 1288974 w 1399142"/>
              <a:gd name="connsiteY31" fmla="*/ 639312 h 914734"/>
              <a:gd name="connsiteX32" fmla="*/ 1266940 w 1399142"/>
              <a:gd name="connsiteY32" fmla="*/ 441009 h 914734"/>
              <a:gd name="connsiteX33" fmla="*/ 1244906 w 1399142"/>
              <a:gd name="connsiteY33" fmla="*/ 407958 h 914734"/>
              <a:gd name="connsiteX34" fmla="*/ 1233889 w 1399142"/>
              <a:gd name="connsiteY34" fmla="*/ 352874 h 914734"/>
              <a:gd name="connsiteX35" fmla="*/ 1211856 w 1399142"/>
              <a:gd name="connsiteY35" fmla="*/ 319823 h 914734"/>
              <a:gd name="connsiteX36" fmla="*/ 1288974 w 1399142"/>
              <a:gd name="connsiteY36" fmla="*/ 176604 h 914734"/>
              <a:gd name="connsiteX37" fmla="*/ 1355075 w 1399142"/>
              <a:gd name="connsiteY37" fmla="*/ 132536 h 914734"/>
              <a:gd name="connsiteX38" fmla="*/ 1388125 w 1399142"/>
              <a:gd name="connsiteY38" fmla="*/ 110503 h 914734"/>
              <a:gd name="connsiteX39" fmla="*/ 1399142 w 1399142"/>
              <a:gd name="connsiteY39" fmla="*/ 77452 h 914734"/>
              <a:gd name="connsiteX40" fmla="*/ 1366092 w 1399142"/>
              <a:gd name="connsiteY40" fmla="*/ 44401 h 914734"/>
              <a:gd name="connsiteX0" fmla="*/ 1366092 w 1399762"/>
              <a:gd name="connsiteY0" fmla="*/ 44401 h 914734"/>
              <a:gd name="connsiteX1" fmla="*/ 1189822 w 1399762"/>
              <a:gd name="connsiteY1" fmla="*/ 22368 h 914734"/>
              <a:gd name="connsiteX2" fmla="*/ 1090670 w 1399762"/>
              <a:gd name="connsiteY2" fmla="*/ 334 h 914734"/>
              <a:gd name="connsiteX3" fmla="*/ 936434 w 1399762"/>
              <a:gd name="connsiteY3" fmla="*/ 11351 h 914734"/>
              <a:gd name="connsiteX4" fmla="*/ 903383 w 1399762"/>
              <a:gd name="connsiteY4" fmla="*/ 33385 h 914734"/>
              <a:gd name="connsiteX5" fmla="*/ 848299 w 1399762"/>
              <a:gd name="connsiteY5" fmla="*/ 44401 h 914734"/>
              <a:gd name="connsiteX6" fmla="*/ 782198 w 1399762"/>
              <a:gd name="connsiteY6" fmla="*/ 66435 h 914734"/>
              <a:gd name="connsiteX7" fmla="*/ 716097 w 1399762"/>
              <a:gd name="connsiteY7" fmla="*/ 99486 h 914734"/>
              <a:gd name="connsiteX8" fmla="*/ 605928 w 1399762"/>
              <a:gd name="connsiteY8" fmla="*/ 143553 h 914734"/>
              <a:gd name="connsiteX9" fmla="*/ 561860 w 1399762"/>
              <a:gd name="connsiteY9" fmla="*/ 165587 h 914734"/>
              <a:gd name="connsiteX10" fmla="*/ 506776 w 1399762"/>
              <a:gd name="connsiteY10" fmla="*/ 176604 h 914734"/>
              <a:gd name="connsiteX11" fmla="*/ 319489 w 1399762"/>
              <a:gd name="connsiteY11" fmla="*/ 264739 h 914734"/>
              <a:gd name="connsiteX12" fmla="*/ 253388 w 1399762"/>
              <a:gd name="connsiteY12" fmla="*/ 297789 h 914734"/>
              <a:gd name="connsiteX13" fmla="*/ 165253 w 1399762"/>
              <a:gd name="connsiteY13" fmla="*/ 330840 h 914734"/>
              <a:gd name="connsiteX14" fmla="*/ 66101 w 1399762"/>
              <a:gd name="connsiteY14" fmla="*/ 407958 h 914734"/>
              <a:gd name="connsiteX15" fmla="*/ 44068 w 1399762"/>
              <a:gd name="connsiteY15" fmla="*/ 452025 h 914734"/>
              <a:gd name="connsiteX16" fmla="*/ 22034 w 1399762"/>
              <a:gd name="connsiteY16" fmla="*/ 529144 h 914734"/>
              <a:gd name="connsiteX17" fmla="*/ 0 w 1399762"/>
              <a:gd name="connsiteY17" fmla="*/ 584228 h 914734"/>
              <a:gd name="connsiteX18" fmla="*/ 22034 w 1399762"/>
              <a:gd name="connsiteY18" fmla="*/ 782531 h 914734"/>
              <a:gd name="connsiteX19" fmla="*/ 132203 w 1399762"/>
              <a:gd name="connsiteY19" fmla="*/ 870666 h 914734"/>
              <a:gd name="connsiteX20" fmla="*/ 253388 w 1399762"/>
              <a:gd name="connsiteY20" fmla="*/ 881683 h 914734"/>
              <a:gd name="connsiteX21" fmla="*/ 407624 w 1399762"/>
              <a:gd name="connsiteY21" fmla="*/ 903717 h 914734"/>
              <a:gd name="connsiteX22" fmla="*/ 506776 w 1399762"/>
              <a:gd name="connsiteY22" fmla="*/ 914734 h 914734"/>
              <a:gd name="connsiteX23" fmla="*/ 683046 w 1399762"/>
              <a:gd name="connsiteY23" fmla="*/ 903717 h 914734"/>
              <a:gd name="connsiteX24" fmla="*/ 760164 w 1399762"/>
              <a:gd name="connsiteY24" fmla="*/ 892700 h 914734"/>
              <a:gd name="connsiteX25" fmla="*/ 958468 w 1399762"/>
              <a:gd name="connsiteY25" fmla="*/ 881683 h 914734"/>
              <a:gd name="connsiteX26" fmla="*/ 1035586 w 1399762"/>
              <a:gd name="connsiteY26" fmla="*/ 859650 h 914734"/>
              <a:gd name="connsiteX27" fmla="*/ 1101687 w 1399762"/>
              <a:gd name="connsiteY27" fmla="*/ 848633 h 914734"/>
              <a:gd name="connsiteX28" fmla="*/ 1156771 w 1399762"/>
              <a:gd name="connsiteY28" fmla="*/ 815582 h 914734"/>
              <a:gd name="connsiteX29" fmla="*/ 1233889 w 1399762"/>
              <a:gd name="connsiteY29" fmla="*/ 760498 h 914734"/>
              <a:gd name="connsiteX30" fmla="*/ 1266940 w 1399762"/>
              <a:gd name="connsiteY30" fmla="*/ 672363 h 914734"/>
              <a:gd name="connsiteX31" fmla="*/ 1288974 w 1399762"/>
              <a:gd name="connsiteY31" fmla="*/ 639312 h 914734"/>
              <a:gd name="connsiteX32" fmla="*/ 1266940 w 1399762"/>
              <a:gd name="connsiteY32" fmla="*/ 441009 h 914734"/>
              <a:gd name="connsiteX33" fmla="*/ 1244906 w 1399762"/>
              <a:gd name="connsiteY33" fmla="*/ 407958 h 914734"/>
              <a:gd name="connsiteX34" fmla="*/ 1233889 w 1399762"/>
              <a:gd name="connsiteY34" fmla="*/ 352874 h 914734"/>
              <a:gd name="connsiteX35" fmla="*/ 1211856 w 1399762"/>
              <a:gd name="connsiteY35" fmla="*/ 319823 h 914734"/>
              <a:gd name="connsiteX36" fmla="*/ 1288974 w 1399762"/>
              <a:gd name="connsiteY36" fmla="*/ 176604 h 914734"/>
              <a:gd name="connsiteX37" fmla="*/ 1355075 w 1399762"/>
              <a:gd name="connsiteY37" fmla="*/ 132536 h 914734"/>
              <a:gd name="connsiteX38" fmla="*/ 1399142 w 1399762"/>
              <a:gd name="connsiteY38" fmla="*/ 77452 h 914734"/>
              <a:gd name="connsiteX39" fmla="*/ 1366092 w 1399762"/>
              <a:gd name="connsiteY39"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01687 w 1378341"/>
              <a:gd name="connsiteY27" fmla="*/ 848633 h 914734"/>
              <a:gd name="connsiteX28" fmla="*/ 1156771 w 1378341"/>
              <a:gd name="connsiteY28" fmla="*/ 815582 h 914734"/>
              <a:gd name="connsiteX29" fmla="*/ 1233889 w 1378341"/>
              <a:gd name="connsiteY29" fmla="*/ 760498 h 914734"/>
              <a:gd name="connsiteX30" fmla="*/ 1266940 w 1378341"/>
              <a:gd name="connsiteY30" fmla="*/ 672363 h 914734"/>
              <a:gd name="connsiteX31" fmla="*/ 1288974 w 1378341"/>
              <a:gd name="connsiteY31" fmla="*/ 639312 h 914734"/>
              <a:gd name="connsiteX32" fmla="*/ 1266940 w 1378341"/>
              <a:gd name="connsiteY32" fmla="*/ 441009 h 914734"/>
              <a:gd name="connsiteX33" fmla="*/ 1244906 w 1378341"/>
              <a:gd name="connsiteY33" fmla="*/ 407958 h 914734"/>
              <a:gd name="connsiteX34" fmla="*/ 1233889 w 1378341"/>
              <a:gd name="connsiteY34" fmla="*/ 352874 h 914734"/>
              <a:gd name="connsiteX35" fmla="*/ 1211856 w 1378341"/>
              <a:gd name="connsiteY35" fmla="*/ 319823 h 914734"/>
              <a:gd name="connsiteX36" fmla="*/ 1288974 w 1378341"/>
              <a:gd name="connsiteY36" fmla="*/ 176604 h 914734"/>
              <a:gd name="connsiteX37" fmla="*/ 1355075 w 1378341"/>
              <a:gd name="connsiteY37" fmla="*/ 132536 h 914734"/>
              <a:gd name="connsiteX38" fmla="*/ 1366092 w 1378341"/>
              <a:gd name="connsiteY38"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01687 w 1378341"/>
              <a:gd name="connsiteY27" fmla="*/ 848633 h 914734"/>
              <a:gd name="connsiteX28" fmla="*/ 1156771 w 1378341"/>
              <a:gd name="connsiteY28" fmla="*/ 815582 h 914734"/>
              <a:gd name="connsiteX29" fmla="*/ 1233889 w 1378341"/>
              <a:gd name="connsiteY29" fmla="*/ 760498 h 914734"/>
              <a:gd name="connsiteX30" fmla="*/ 1266940 w 1378341"/>
              <a:gd name="connsiteY30" fmla="*/ 672363 h 914734"/>
              <a:gd name="connsiteX31" fmla="*/ 1288974 w 1378341"/>
              <a:gd name="connsiteY31" fmla="*/ 639312 h 914734"/>
              <a:gd name="connsiteX32" fmla="*/ 1266940 w 1378341"/>
              <a:gd name="connsiteY32" fmla="*/ 441009 h 914734"/>
              <a:gd name="connsiteX33" fmla="*/ 1233889 w 1378341"/>
              <a:gd name="connsiteY33" fmla="*/ 352874 h 914734"/>
              <a:gd name="connsiteX34" fmla="*/ 1211856 w 1378341"/>
              <a:gd name="connsiteY34" fmla="*/ 319823 h 914734"/>
              <a:gd name="connsiteX35" fmla="*/ 1288974 w 1378341"/>
              <a:gd name="connsiteY35" fmla="*/ 176604 h 914734"/>
              <a:gd name="connsiteX36" fmla="*/ 1355075 w 1378341"/>
              <a:gd name="connsiteY36" fmla="*/ 132536 h 914734"/>
              <a:gd name="connsiteX37" fmla="*/ 1366092 w 1378341"/>
              <a:gd name="connsiteY37"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56771 w 1378341"/>
              <a:gd name="connsiteY27" fmla="*/ 815582 h 914734"/>
              <a:gd name="connsiteX28" fmla="*/ 1233889 w 1378341"/>
              <a:gd name="connsiteY28" fmla="*/ 760498 h 914734"/>
              <a:gd name="connsiteX29" fmla="*/ 1266940 w 1378341"/>
              <a:gd name="connsiteY29" fmla="*/ 672363 h 914734"/>
              <a:gd name="connsiteX30" fmla="*/ 1288974 w 1378341"/>
              <a:gd name="connsiteY30" fmla="*/ 639312 h 914734"/>
              <a:gd name="connsiteX31" fmla="*/ 1266940 w 1378341"/>
              <a:gd name="connsiteY31" fmla="*/ 441009 h 914734"/>
              <a:gd name="connsiteX32" fmla="*/ 1233889 w 1378341"/>
              <a:gd name="connsiteY32" fmla="*/ 352874 h 914734"/>
              <a:gd name="connsiteX33" fmla="*/ 1211856 w 1378341"/>
              <a:gd name="connsiteY33" fmla="*/ 319823 h 914734"/>
              <a:gd name="connsiteX34" fmla="*/ 1288974 w 1378341"/>
              <a:gd name="connsiteY34" fmla="*/ 176604 h 914734"/>
              <a:gd name="connsiteX35" fmla="*/ 1355075 w 1378341"/>
              <a:gd name="connsiteY35" fmla="*/ 132536 h 914734"/>
              <a:gd name="connsiteX36" fmla="*/ 1366092 w 1378341"/>
              <a:gd name="connsiteY36"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1035586 w 1378341"/>
              <a:gd name="connsiteY25" fmla="*/ 859650 h 914734"/>
              <a:gd name="connsiteX26" fmla="*/ 1156771 w 1378341"/>
              <a:gd name="connsiteY26" fmla="*/ 815582 h 914734"/>
              <a:gd name="connsiteX27" fmla="*/ 1233889 w 1378341"/>
              <a:gd name="connsiteY27" fmla="*/ 760498 h 914734"/>
              <a:gd name="connsiteX28" fmla="*/ 1266940 w 1378341"/>
              <a:gd name="connsiteY28" fmla="*/ 672363 h 914734"/>
              <a:gd name="connsiteX29" fmla="*/ 1288974 w 1378341"/>
              <a:gd name="connsiteY29" fmla="*/ 639312 h 914734"/>
              <a:gd name="connsiteX30" fmla="*/ 1266940 w 1378341"/>
              <a:gd name="connsiteY30" fmla="*/ 441009 h 914734"/>
              <a:gd name="connsiteX31" fmla="*/ 1233889 w 1378341"/>
              <a:gd name="connsiteY31" fmla="*/ 352874 h 914734"/>
              <a:gd name="connsiteX32" fmla="*/ 1211856 w 1378341"/>
              <a:gd name="connsiteY32" fmla="*/ 319823 h 914734"/>
              <a:gd name="connsiteX33" fmla="*/ 1288974 w 1378341"/>
              <a:gd name="connsiteY33" fmla="*/ 176604 h 914734"/>
              <a:gd name="connsiteX34" fmla="*/ 1355075 w 1378341"/>
              <a:gd name="connsiteY34" fmla="*/ 132536 h 914734"/>
              <a:gd name="connsiteX35" fmla="*/ 1366092 w 1378341"/>
              <a:gd name="connsiteY35"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760164 w 1378341"/>
              <a:gd name="connsiteY23" fmla="*/ 892700 h 914734"/>
              <a:gd name="connsiteX24" fmla="*/ 1035586 w 1378341"/>
              <a:gd name="connsiteY24" fmla="*/ 859650 h 914734"/>
              <a:gd name="connsiteX25" fmla="*/ 1156771 w 1378341"/>
              <a:gd name="connsiteY25" fmla="*/ 815582 h 914734"/>
              <a:gd name="connsiteX26" fmla="*/ 1233889 w 1378341"/>
              <a:gd name="connsiteY26" fmla="*/ 760498 h 914734"/>
              <a:gd name="connsiteX27" fmla="*/ 1266940 w 1378341"/>
              <a:gd name="connsiteY27" fmla="*/ 672363 h 914734"/>
              <a:gd name="connsiteX28" fmla="*/ 1288974 w 1378341"/>
              <a:gd name="connsiteY28" fmla="*/ 639312 h 914734"/>
              <a:gd name="connsiteX29" fmla="*/ 1266940 w 1378341"/>
              <a:gd name="connsiteY29" fmla="*/ 441009 h 914734"/>
              <a:gd name="connsiteX30" fmla="*/ 1233889 w 1378341"/>
              <a:gd name="connsiteY30" fmla="*/ 352874 h 914734"/>
              <a:gd name="connsiteX31" fmla="*/ 1211856 w 1378341"/>
              <a:gd name="connsiteY31" fmla="*/ 319823 h 914734"/>
              <a:gd name="connsiteX32" fmla="*/ 1288974 w 1378341"/>
              <a:gd name="connsiteY32" fmla="*/ 176604 h 914734"/>
              <a:gd name="connsiteX33" fmla="*/ 1355075 w 1378341"/>
              <a:gd name="connsiteY33" fmla="*/ 132536 h 914734"/>
              <a:gd name="connsiteX34" fmla="*/ 1366092 w 1378341"/>
              <a:gd name="connsiteY34" fmla="*/ 44401 h 914734"/>
              <a:gd name="connsiteX0" fmla="*/ 1366092 w 1378341"/>
              <a:gd name="connsiteY0" fmla="*/ 44401 h 914890"/>
              <a:gd name="connsiteX1" fmla="*/ 1189822 w 1378341"/>
              <a:gd name="connsiteY1" fmla="*/ 22368 h 914890"/>
              <a:gd name="connsiteX2" fmla="*/ 1090670 w 1378341"/>
              <a:gd name="connsiteY2" fmla="*/ 334 h 914890"/>
              <a:gd name="connsiteX3" fmla="*/ 936434 w 1378341"/>
              <a:gd name="connsiteY3" fmla="*/ 11351 h 914890"/>
              <a:gd name="connsiteX4" fmla="*/ 903383 w 1378341"/>
              <a:gd name="connsiteY4" fmla="*/ 33385 h 914890"/>
              <a:gd name="connsiteX5" fmla="*/ 848299 w 1378341"/>
              <a:gd name="connsiteY5" fmla="*/ 44401 h 914890"/>
              <a:gd name="connsiteX6" fmla="*/ 782198 w 1378341"/>
              <a:gd name="connsiteY6" fmla="*/ 66435 h 914890"/>
              <a:gd name="connsiteX7" fmla="*/ 716097 w 1378341"/>
              <a:gd name="connsiteY7" fmla="*/ 99486 h 914890"/>
              <a:gd name="connsiteX8" fmla="*/ 605928 w 1378341"/>
              <a:gd name="connsiteY8" fmla="*/ 143553 h 914890"/>
              <a:gd name="connsiteX9" fmla="*/ 561860 w 1378341"/>
              <a:gd name="connsiteY9" fmla="*/ 165587 h 914890"/>
              <a:gd name="connsiteX10" fmla="*/ 506776 w 1378341"/>
              <a:gd name="connsiteY10" fmla="*/ 176604 h 914890"/>
              <a:gd name="connsiteX11" fmla="*/ 319489 w 1378341"/>
              <a:gd name="connsiteY11" fmla="*/ 264739 h 914890"/>
              <a:gd name="connsiteX12" fmla="*/ 253388 w 1378341"/>
              <a:gd name="connsiteY12" fmla="*/ 297789 h 914890"/>
              <a:gd name="connsiteX13" fmla="*/ 165253 w 1378341"/>
              <a:gd name="connsiteY13" fmla="*/ 330840 h 914890"/>
              <a:gd name="connsiteX14" fmla="*/ 66101 w 1378341"/>
              <a:gd name="connsiteY14" fmla="*/ 407958 h 914890"/>
              <a:gd name="connsiteX15" fmla="*/ 44068 w 1378341"/>
              <a:gd name="connsiteY15" fmla="*/ 452025 h 914890"/>
              <a:gd name="connsiteX16" fmla="*/ 22034 w 1378341"/>
              <a:gd name="connsiteY16" fmla="*/ 529144 h 914890"/>
              <a:gd name="connsiteX17" fmla="*/ 0 w 1378341"/>
              <a:gd name="connsiteY17" fmla="*/ 584228 h 914890"/>
              <a:gd name="connsiteX18" fmla="*/ 22034 w 1378341"/>
              <a:gd name="connsiteY18" fmla="*/ 782531 h 914890"/>
              <a:gd name="connsiteX19" fmla="*/ 132203 w 1378341"/>
              <a:gd name="connsiteY19" fmla="*/ 870666 h 914890"/>
              <a:gd name="connsiteX20" fmla="*/ 253388 w 1378341"/>
              <a:gd name="connsiteY20" fmla="*/ 881683 h 914890"/>
              <a:gd name="connsiteX21" fmla="*/ 506776 w 1378341"/>
              <a:gd name="connsiteY21" fmla="*/ 914734 h 914890"/>
              <a:gd name="connsiteX22" fmla="*/ 760164 w 1378341"/>
              <a:gd name="connsiteY22" fmla="*/ 892700 h 914890"/>
              <a:gd name="connsiteX23" fmla="*/ 1035586 w 1378341"/>
              <a:gd name="connsiteY23" fmla="*/ 859650 h 914890"/>
              <a:gd name="connsiteX24" fmla="*/ 1156771 w 1378341"/>
              <a:gd name="connsiteY24" fmla="*/ 815582 h 914890"/>
              <a:gd name="connsiteX25" fmla="*/ 1233889 w 1378341"/>
              <a:gd name="connsiteY25" fmla="*/ 760498 h 914890"/>
              <a:gd name="connsiteX26" fmla="*/ 1266940 w 1378341"/>
              <a:gd name="connsiteY26" fmla="*/ 672363 h 914890"/>
              <a:gd name="connsiteX27" fmla="*/ 1288974 w 1378341"/>
              <a:gd name="connsiteY27" fmla="*/ 639312 h 914890"/>
              <a:gd name="connsiteX28" fmla="*/ 1266940 w 1378341"/>
              <a:gd name="connsiteY28" fmla="*/ 441009 h 914890"/>
              <a:gd name="connsiteX29" fmla="*/ 1233889 w 1378341"/>
              <a:gd name="connsiteY29" fmla="*/ 352874 h 914890"/>
              <a:gd name="connsiteX30" fmla="*/ 1211856 w 1378341"/>
              <a:gd name="connsiteY30" fmla="*/ 319823 h 914890"/>
              <a:gd name="connsiteX31" fmla="*/ 1288974 w 1378341"/>
              <a:gd name="connsiteY31" fmla="*/ 176604 h 914890"/>
              <a:gd name="connsiteX32" fmla="*/ 1355075 w 1378341"/>
              <a:gd name="connsiteY32" fmla="*/ 132536 h 914890"/>
              <a:gd name="connsiteX33" fmla="*/ 1366092 w 1378341"/>
              <a:gd name="connsiteY33" fmla="*/ 44401 h 914890"/>
              <a:gd name="connsiteX0" fmla="*/ 1366092 w 1378341"/>
              <a:gd name="connsiteY0" fmla="*/ 44401 h 914890"/>
              <a:gd name="connsiteX1" fmla="*/ 1189822 w 1378341"/>
              <a:gd name="connsiteY1" fmla="*/ 22368 h 914890"/>
              <a:gd name="connsiteX2" fmla="*/ 1090670 w 1378341"/>
              <a:gd name="connsiteY2" fmla="*/ 334 h 914890"/>
              <a:gd name="connsiteX3" fmla="*/ 936434 w 1378341"/>
              <a:gd name="connsiteY3" fmla="*/ 11351 h 914890"/>
              <a:gd name="connsiteX4" fmla="*/ 903383 w 1378341"/>
              <a:gd name="connsiteY4" fmla="*/ 33385 h 914890"/>
              <a:gd name="connsiteX5" fmla="*/ 848299 w 1378341"/>
              <a:gd name="connsiteY5" fmla="*/ 44401 h 914890"/>
              <a:gd name="connsiteX6" fmla="*/ 782198 w 1378341"/>
              <a:gd name="connsiteY6" fmla="*/ 66435 h 914890"/>
              <a:gd name="connsiteX7" fmla="*/ 716097 w 1378341"/>
              <a:gd name="connsiteY7" fmla="*/ 99486 h 914890"/>
              <a:gd name="connsiteX8" fmla="*/ 605928 w 1378341"/>
              <a:gd name="connsiteY8" fmla="*/ 143553 h 914890"/>
              <a:gd name="connsiteX9" fmla="*/ 561860 w 1378341"/>
              <a:gd name="connsiteY9" fmla="*/ 165587 h 914890"/>
              <a:gd name="connsiteX10" fmla="*/ 506776 w 1378341"/>
              <a:gd name="connsiteY10" fmla="*/ 176604 h 914890"/>
              <a:gd name="connsiteX11" fmla="*/ 319489 w 1378341"/>
              <a:gd name="connsiteY11" fmla="*/ 264739 h 914890"/>
              <a:gd name="connsiteX12" fmla="*/ 253388 w 1378341"/>
              <a:gd name="connsiteY12" fmla="*/ 297789 h 914890"/>
              <a:gd name="connsiteX13" fmla="*/ 165253 w 1378341"/>
              <a:gd name="connsiteY13" fmla="*/ 330840 h 914890"/>
              <a:gd name="connsiteX14" fmla="*/ 66101 w 1378341"/>
              <a:gd name="connsiteY14" fmla="*/ 407958 h 914890"/>
              <a:gd name="connsiteX15" fmla="*/ 44068 w 1378341"/>
              <a:gd name="connsiteY15" fmla="*/ 452025 h 914890"/>
              <a:gd name="connsiteX16" fmla="*/ 0 w 1378341"/>
              <a:gd name="connsiteY16" fmla="*/ 584228 h 914890"/>
              <a:gd name="connsiteX17" fmla="*/ 22034 w 1378341"/>
              <a:gd name="connsiteY17" fmla="*/ 782531 h 914890"/>
              <a:gd name="connsiteX18" fmla="*/ 132203 w 1378341"/>
              <a:gd name="connsiteY18" fmla="*/ 870666 h 914890"/>
              <a:gd name="connsiteX19" fmla="*/ 253388 w 1378341"/>
              <a:gd name="connsiteY19" fmla="*/ 881683 h 914890"/>
              <a:gd name="connsiteX20" fmla="*/ 506776 w 1378341"/>
              <a:gd name="connsiteY20" fmla="*/ 914734 h 914890"/>
              <a:gd name="connsiteX21" fmla="*/ 760164 w 1378341"/>
              <a:gd name="connsiteY21" fmla="*/ 892700 h 914890"/>
              <a:gd name="connsiteX22" fmla="*/ 1035586 w 1378341"/>
              <a:gd name="connsiteY22" fmla="*/ 859650 h 914890"/>
              <a:gd name="connsiteX23" fmla="*/ 1156771 w 1378341"/>
              <a:gd name="connsiteY23" fmla="*/ 815582 h 914890"/>
              <a:gd name="connsiteX24" fmla="*/ 1233889 w 1378341"/>
              <a:gd name="connsiteY24" fmla="*/ 760498 h 914890"/>
              <a:gd name="connsiteX25" fmla="*/ 1266940 w 1378341"/>
              <a:gd name="connsiteY25" fmla="*/ 672363 h 914890"/>
              <a:gd name="connsiteX26" fmla="*/ 1288974 w 1378341"/>
              <a:gd name="connsiteY26" fmla="*/ 639312 h 914890"/>
              <a:gd name="connsiteX27" fmla="*/ 1266940 w 1378341"/>
              <a:gd name="connsiteY27" fmla="*/ 441009 h 914890"/>
              <a:gd name="connsiteX28" fmla="*/ 1233889 w 1378341"/>
              <a:gd name="connsiteY28" fmla="*/ 352874 h 914890"/>
              <a:gd name="connsiteX29" fmla="*/ 1211856 w 1378341"/>
              <a:gd name="connsiteY29" fmla="*/ 319823 h 914890"/>
              <a:gd name="connsiteX30" fmla="*/ 1288974 w 1378341"/>
              <a:gd name="connsiteY30" fmla="*/ 176604 h 914890"/>
              <a:gd name="connsiteX31" fmla="*/ 1355075 w 1378341"/>
              <a:gd name="connsiteY31" fmla="*/ 132536 h 914890"/>
              <a:gd name="connsiteX32" fmla="*/ 1366092 w 1378341"/>
              <a:gd name="connsiteY32" fmla="*/ 44401 h 914890"/>
              <a:gd name="connsiteX0" fmla="*/ 1369958 w 1382207"/>
              <a:gd name="connsiteY0" fmla="*/ 44401 h 914890"/>
              <a:gd name="connsiteX1" fmla="*/ 1193688 w 1382207"/>
              <a:gd name="connsiteY1" fmla="*/ 22368 h 914890"/>
              <a:gd name="connsiteX2" fmla="*/ 1094536 w 1382207"/>
              <a:gd name="connsiteY2" fmla="*/ 334 h 914890"/>
              <a:gd name="connsiteX3" fmla="*/ 940300 w 1382207"/>
              <a:gd name="connsiteY3" fmla="*/ 11351 h 914890"/>
              <a:gd name="connsiteX4" fmla="*/ 907249 w 1382207"/>
              <a:gd name="connsiteY4" fmla="*/ 33385 h 914890"/>
              <a:gd name="connsiteX5" fmla="*/ 852165 w 1382207"/>
              <a:gd name="connsiteY5" fmla="*/ 44401 h 914890"/>
              <a:gd name="connsiteX6" fmla="*/ 786064 w 1382207"/>
              <a:gd name="connsiteY6" fmla="*/ 66435 h 914890"/>
              <a:gd name="connsiteX7" fmla="*/ 719963 w 1382207"/>
              <a:gd name="connsiteY7" fmla="*/ 99486 h 914890"/>
              <a:gd name="connsiteX8" fmla="*/ 609794 w 1382207"/>
              <a:gd name="connsiteY8" fmla="*/ 143553 h 914890"/>
              <a:gd name="connsiteX9" fmla="*/ 565726 w 1382207"/>
              <a:gd name="connsiteY9" fmla="*/ 165587 h 914890"/>
              <a:gd name="connsiteX10" fmla="*/ 510642 w 1382207"/>
              <a:gd name="connsiteY10" fmla="*/ 176604 h 914890"/>
              <a:gd name="connsiteX11" fmla="*/ 323355 w 1382207"/>
              <a:gd name="connsiteY11" fmla="*/ 264739 h 914890"/>
              <a:gd name="connsiteX12" fmla="*/ 257254 w 1382207"/>
              <a:gd name="connsiteY12" fmla="*/ 297789 h 914890"/>
              <a:gd name="connsiteX13" fmla="*/ 169119 w 1382207"/>
              <a:gd name="connsiteY13" fmla="*/ 330840 h 914890"/>
              <a:gd name="connsiteX14" fmla="*/ 69967 w 1382207"/>
              <a:gd name="connsiteY14" fmla="*/ 407958 h 914890"/>
              <a:gd name="connsiteX15" fmla="*/ 47934 w 1382207"/>
              <a:gd name="connsiteY15" fmla="*/ 452025 h 914890"/>
              <a:gd name="connsiteX16" fmla="*/ 3866 w 1382207"/>
              <a:gd name="connsiteY16" fmla="*/ 584228 h 914890"/>
              <a:gd name="connsiteX17" fmla="*/ 25900 w 1382207"/>
              <a:gd name="connsiteY17" fmla="*/ 782531 h 914890"/>
              <a:gd name="connsiteX18" fmla="*/ 136069 w 1382207"/>
              <a:gd name="connsiteY18" fmla="*/ 870666 h 914890"/>
              <a:gd name="connsiteX19" fmla="*/ 257254 w 1382207"/>
              <a:gd name="connsiteY19" fmla="*/ 881683 h 914890"/>
              <a:gd name="connsiteX20" fmla="*/ 510642 w 1382207"/>
              <a:gd name="connsiteY20" fmla="*/ 914734 h 914890"/>
              <a:gd name="connsiteX21" fmla="*/ 764030 w 1382207"/>
              <a:gd name="connsiteY21" fmla="*/ 892700 h 914890"/>
              <a:gd name="connsiteX22" fmla="*/ 1039452 w 1382207"/>
              <a:gd name="connsiteY22" fmla="*/ 859650 h 914890"/>
              <a:gd name="connsiteX23" fmla="*/ 1160637 w 1382207"/>
              <a:gd name="connsiteY23" fmla="*/ 815582 h 914890"/>
              <a:gd name="connsiteX24" fmla="*/ 1237755 w 1382207"/>
              <a:gd name="connsiteY24" fmla="*/ 760498 h 914890"/>
              <a:gd name="connsiteX25" fmla="*/ 1270806 w 1382207"/>
              <a:gd name="connsiteY25" fmla="*/ 672363 h 914890"/>
              <a:gd name="connsiteX26" fmla="*/ 1292840 w 1382207"/>
              <a:gd name="connsiteY26" fmla="*/ 639312 h 914890"/>
              <a:gd name="connsiteX27" fmla="*/ 1270806 w 1382207"/>
              <a:gd name="connsiteY27" fmla="*/ 441009 h 914890"/>
              <a:gd name="connsiteX28" fmla="*/ 1237755 w 1382207"/>
              <a:gd name="connsiteY28" fmla="*/ 352874 h 914890"/>
              <a:gd name="connsiteX29" fmla="*/ 1215722 w 1382207"/>
              <a:gd name="connsiteY29" fmla="*/ 319823 h 914890"/>
              <a:gd name="connsiteX30" fmla="*/ 1292840 w 1382207"/>
              <a:gd name="connsiteY30" fmla="*/ 176604 h 914890"/>
              <a:gd name="connsiteX31" fmla="*/ 1358941 w 1382207"/>
              <a:gd name="connsiteY31" fmla="*/ 132536 h 914890"/>
              <a:gd name="connsiteX32" fmla="*/ 1369958 w 1382207"/>
              <a:gd name="connsiteY32"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863814 w 1393856"/>
              <a:gd name="connsiteY5" fmla="*/ 44401 h 914890"/>
              <a:gd name="connsiteX6" fmla="*/ 797713 w 1393856"/>
              <a:gd name="connsiteY6" fmla="*/ 66435 h 914890"/>
              <a:gd name="connsiteX7" fmla="*/ 731612 w 1393856"/>
              <a:gd name="connsiteY7" fmla="*/ 99486 h 914890"/>
              <a:gd name="connsiteX8" fmla="*/ 621443 w 1393856"/>
              <a:gd name="connsiteY8" fmla="*/ 143553 h 914890"/>
              <a:gd name="connsiteX9" fmla="*/ 577375 w 1393856"/>
              <a:gd name="connsiteY9" fmla="*/ 165587 h 914890"/>
              <a:gd name="connsiteX10" fmla="*/ 522291 w 1393856"/>
              <a:gd name="connsiteY10" fmla="*/ 176604 h 914890"/>
              <a:gd name="connsiteX11" fmla="*/ 335004 w 1393856"/>
              <a:gd name="connsiteY11" fmla="*/ 264739 h 914890"/>
              <a:gd name="connsiteX12" fmla="*/ 268903 w 1393856"/>
              <a:gd name="connsiteY12" fmla="*/ 297789 h 914890"/>
              <a:gd name="connsiteX13" fmla="*/ 180768 w 1393856"/>
              <a:gd name="connsiteY13" fmla="*/ 330840 h 914890"/>
              <a:gd name="connsiteX14" fmla="*/ 81616 w 1393856"/>
              <a:gd name="connsiteY14" fmla="*/ 407958 h 914890"/>
              <a:gd name="connsiteX15" fmla="*/ 59583 w 1393856"/>
              <a:gd name="connsiteY15" fmla="*/ 452025 h 914890"/>
              <a:gd name="connsiteX16" fmla="*/ 15515 w 1393856"/>
              <a:gd name="connsiteY16" fmla="*/ 584228 h 914890"/>
              <a:gd name="connsiteX17" fmla="*/ 37549 w 1393856"/>
              <a:gd name="connsiteY17" fmla="*/ 782531 h 914890"/>
              <a:gd name="connsiteX18" fmla="*/ 147718 w 1393856"/>
              <a:gd name="connsiteY18" fmla="*/ 870666 h 914890"/>
              <a:gd name="connsiteX19" fmla="*/ 268903 w 1393856"/>
              <a:gd name="connsiteY19" fmla="*/ 881683 h 914890"/>
              <a:gd name="connsiteX20" fmla="*/ 522291 w 1393856"/>
              <a:gd name="connsiteY20" fmla="*/ 914734 h 914890"/>
              <a:gd name="connsiteX21" fmla="*/ 775679 w 1393856"/>
              <a:gd name="connsiteY21" fmla="*/ 892700 h 914890"/>
              <a:gd name="connsiteX22" fmla="*/ 1051101 w 1393856"/>
              <a:gd name="connsiteY22" fmla="*/ 859650 h 914890"/>
              <a:gd name="connsiteX23" fmla="*/ 1172286 w 1393856"/>
              <a:gd name="connsiteY23" fmla="*/ 815582 h 914890"/>
              <a:gd name="connsiteX24" fmla="*/ 1249404 w 1393856"/>
              <a:gd name="connsiteY24" fmla="*/ 760498 h 914890"/>
              <a:gd name="connsiteX25" fmla="*/ 1282455 w 1393856"/>
              <a:gd name="connsiteY25" fmla="*/ 672363 h 914890"/>
              <a:gd name="connsiteX26" fmla="*/ 1304489 w 1393856"/>
              <a:gd name="connsiteY26" fmla="*/ 639312 h 914890"/>
              <a:gd name="connsiteX27" fmla="*/ 1282455 w 1393856"/>
              <a:gd name="connsiteY27" fmla="*/ 441009 h 914890"/>
              <a:gd name="connsiteX28" fmla="*/ 1249404 w 1393856"/>
              <a:gd name="connsiteY28" fmla="*/ 352874 h 914890"/>
              <a:gd name="connsiteX29" fmla="*/ 1227371 w 1393856"/>
              <a:gd name="connsiteY29" fmla="*/ 319823 h 914890"/>
              <a:gd name="connsiteX30" fmla="*/ 1304489 w 1393856"/>
              <a:gd name="connsiteY30" fmla="*/ 176604 h 914890"/>
              <a:gd name="connsiteX31" fmla="*/ 1370590 w 1393856"/>
              <a:gd name="connsiteY31" fmla="*/ 132536 h 914890"/>
              <a:gd name="connsiteX32" fmla="*/ 1381607 w 1393856"/>
              <a:gd name="connsiteY32"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863814 w 1393856"/>
              <a:gd name="connsiteY5" fmla="*/ 44401 h 914890"/>
              <a:gd name="connsiteX6" fmla="*/ 797713 w 1393856"/>
              <a:gd name="connsiteY6" fmla="*/ 66435 h 914890"/>
              <a:gd name="connsiteX7" fmla="*/ 731612 w 1393856"/>
              <a:gd name="connsiteY7" fmla="*/ 99486 h 914890"/>
              <a:gd name="connsiteX8" fmla="*/ 621443 w 1393856"/>
              <a:gd name="connsiteY8" fmla="*/ 143553 h 914890"/>
              <a:gd name="connsiteX9" fmla="*/ 577375 w 1393856"/>
              <a:gd name="connsiteY9" fmla="*/ 165587 h 914890"/>
              <a:gd name="connsiteX10" fmla="*/ 522291 w 1393856"/>
              <a:gd name="connsiteY10" fmla="*/ 176604 h 914890"/>
              <a:gd name="connsiteX11" fmla="*/ 335004 w 1393856"/>
              <a:gd name="connsiteY11" fmla="*/ 264739 h 914890"/>
              <a:gd name="connsiteX12" fmla="*/ 268903 w 1393856"/>
              <a:gd name="connsiteY12" fmla="*/ 297789 h 914890"/>
              <a:gd name="connsiteX13" fmla="*/ 180768 w 1393856"/>
              <a:gd name="connsiteY13" fmla="*/ 330840 h 914890"/>
              <a:gd name="connsiteX14" fmla="*/ 59583 w 1393856"/>
              <a:gd name="connsiteY14" fmla="*/ 452025 h 914890"/>
              <a:gd name="connsiteX15" fmla="*/ 15515 w 1393856"/>
              <a:gd name="connsiteY15" fmla="*/ 584228 h 914890"/>
              <a:gd name="connsiteX16" fmla="*/ 37549 w 1393856"/>
              <a:gd name="connsiteY16" fmla="*/ 782531 h 914890"/>
              <a:gd name="connsiteX17" fmla="*/ 147718 w 1393856"/>
              <a:gd name="connsiteY17" fmla="*/ 870666 h 914890"/>
              <a:gd name="connsiteX18" fmla="*/ 268903 w 1393856"/>
              <a:gd name="connsiteY18" fmla="*/ 881683 h 914890"/>
              <a:gd name="connsiteX19" fmla="*/ 522291 w 1393856"/>
              <a:gd name="connsiteY19" fmla="*/ 914734 h 914890"/>
              <a:gd name="connsiteX20" fmla="*/ 775679 w 1393856"/>
              <a:gd name="connsiteY20" fmla="*/ 892700 h 914890"/>
              <a:gd name="connsiteX21" fmla="*/ 1051101 w 1393856"/>
              <a:gd name="connsiteY21" fmla="*/ 859650 h 914890"/>
              <a:gd name="connsiteX22" fmla="*/ 1172286 w 1393856"/>
              <a:gd name="connsiteY22" fmla="*/ 815582 h 914890"/>
              <a:gd name="connsiteX23" fmla="*/ 1249404 w 1393856"/>
              <a:gd name="connsiteY23" fmla="*/ 760498 h 914890"/>
              <a:gd name="connsiteX24" fmla="*/ 1282455 w 1393856"/>
              <a:gd name="connsiteY24" fmla="*/ 672363 h 914890"/>
              <a:gd name="connsiteX25" fmla="*/ 1304489 w 1393856"/>
              <a:gd name="connsiteY25" fmla="*/ 639312 h 914890"/>
              <a:gd name="connsiteX26" fmla="*/ 1282455 w 1393856"/>
              <a:gd name="connsiteY26" fmla="*/ 441009 h 914890"/>
              <a:gd name="connsiteX27" fmla="*/ 1249404 w 1393856"/>
              <a:gd name="connsiteY27" fmla="*/ 352874 h 914890"/>
              <a:gd name="connsiteX28" fmla="*/ 1227371 w 1393856"/>
              <a:gd name="connsiteY28" fmla="*/ 319823 h 914890"/>
              <a:gd name="connsiteX29" fmla="*/ 1304489 w 1393856"/>
              <a:gd name="connsiteY29" fmla="*/ 176604 h 914890"/>
              <a:gd name="connsiteX30" fmla="*/ 1370590 w 1393856"/>
              <a:gd name="connsiteY30" fmla="*/ 132536 h 914890"/>
              <a:gd name="connsiteX31" fmla="*/ 1381607 w 1393856"/>
              <a:gd name="connsiteY31"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797713 w 1393856"/>
              <a:gd name="connsiteY5" fmla="*/ 66435 h 914890"/>
              <a:gd name="connsiteX6" fmla="*/ 731612 w 1393856"/>
              <a:gd name="connsiteY6" fmla="*/ 99486 h 914890"/>
              <a:gd name="connsiteX7" fmla="*/ 621443 w 1393856"/>
              <a:gd name="connsiteY7" fmla="*/ 143553 h 914890"/>
              <a:gd name="connsiteX8" fmla="*/ 577375 w 1393856"/>
              <a:gd name="connsiteY8" fmla="*/ 165587 h 914890"/>
              <a:gd name="connsiteX9" fmla="*/ 522291 w 1393856"/>
              <a:gd name="connsiteY9" fmla="*/ 176604 h 914890"/>
              <a:gd name="connsiteX10" fmla="*/ 335004 w 1393856"/>
              <a:gd name="connsiteY10" fmla="*/ 264739 h 914890"/>
              <a:gd name="connsiteX11" fmla="*/ 268903 w 1393856"/>
              <a:gd name="connsiteY11" fmla="*/ 297789 h 914890"/>
              <a:gd name="connsiteX12" fmla="*/ 180768 w 1393856"/>
              <a:gd name="connsiteY12" fmla="*/ 330840 h 914890"/>
              <a:gd name="connsiteX13" fmla="*/ 59583 w 1393856"/>
              <a:gd name="connsiteY13" fmla="*/ 452025 h 914890"/>
              <a:gd name="connsiteX14" fmla="*/ 15515 w 1393856"/>
              <a:gd name="connsiteY14" fmla="*/ 584228 h 914890"/>
              <a:gd name="connsiteX15" fmla="*/ 37549 w 1393856"/>
              <a:gd name="connsiteY15" fmla="*/ 782531 h 914890"/>
              <a:gd name="connsiteX16" fmla="*/ 147718 w 1393856"/>
              <a:gd name="connsiteY16" fmla="*/ 870666 h 914890"/>
              <a:gd name="connsiteX17" fmla="*/ 268903 w 1393856"/>
              <a:gd name="connsiteY17" fmla="*/ 881683 h 914890"/>
              <a:gd name="connsiteX18" fmla="*/ 522291 w 1393856"/>
              <a:gd name="connsiteY18" fmla="*/ 914734 h 914890"/>
              <a:gd name="connsiteX19" fmla="*/ 775679 w 1393856"/>
              <a:gd name="connsiteY19" fmla="*/ 892700 h 914890"/>
              <a:gd name="connsiteX20" fmla="*/ 1051101 w 1393856"/>
              <a:gd name="connsiteY20" fmla="*/ 859650 h 914890"/>
              <a:gd name="connsiteX21" fmla="*/ 1172286 w 1393856"/>
              <a:gd name="connsiteY21" fmla="*/ 815582 h 914890"/>
              <a:gd name="connsiteX22" fmla="*/ 1249404 w 1393856"/>
              <a:gd name="connsiteY22" fmla="*/ 760498 h 914890"/>
              <a:gd name="connsiteX23" fmla="*/ 1282455 w 1393856"/>
              <a:gd name="connsiteY23" fmla="*/ 672363 h 914890"/>
              <a:gd name="connsiteX24" fmla="*/ 1304489 w 1393856"/>
              <a:gd name="connsiteY24" fmla="*/ 639312 h 914890"/>
              <a:gd name="connsiteX25" fmla="*/ 1282455 w 1393856"/>
              <a:gd name="connsiteY25" fmla="*/ 441009 h 914890"/>
              <a:gd name="connsiteX26" fmla="*/ 1249404 w 1393856"/>
              <a:gd name="connsiteY26" fmla="*/ 352874 h 914890"/>
              <a:gd name="connsiteX27" fmla="*/ 1227371 w 1393856"/>
              <a:gd name="connsiteY27" fmla="*/ 319823 h 914890"/>
              <a:gd name="connsiteX28" fmla="*/ 1304489 w 1393856"/>
              <a:gd name="connsiteY28" fmla="*/ 176604 h 914890"/>
              <a:gd name="connsiteX29" fmla="*/ 1370590 w 1393856"/>
              <a:gd name="connsiteY29" fmla="*/ 132536 h 914890"/>
              <a:gd name="connsiteX30" fmla="*/ 1381607 w 1393856"/>
              <a:gd name="connsiteY30" fmla="*/ 44401 h 914890"/>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77375 w 1393856"/>
              <a:gd name="connsiteY7" fmla="*/ 165381 h 914684"/>
              <a:gd name="connsiteX8" fmla="*/ 522291 w 1393856"/>
              <a:gd name="connsiteY8" fmla="*/ 176398 h 914684"/>
              <a:gd name="connsiteX9" fmla="*/ 335004 w 1393856"/>
              <a:gd name="connsiteY9" fmla="*/ 264533 h 914684"/>
              <a:gd name="connsiteX10" fmla="*/ 268903 w 1393856"/>
              <a:gd name="connsiteY10" fmla="*/ 297583 h 914684"/>
              <a:gd name="connsiteX11" fmla="*/ 180768 w 1393856"/>
              <a:gd name="connsiteY11" fmla="*/ 330634 h 914684"/>
              <a:gd name="connsiteX12" fmla="*/ 59583 w 1393856"/>
              <a:gd name="connsiteY12" fmla="*/ 451819 h 914684"/>
              <a:gd name="connsiteX13" fmla="*/ 15515 w 1393856"/>
              <a:gd name="connsiteY13" fmla="*/ 584022 h 914684"/>
              <a:gd name="connsiteX14" fmla="*/ 37549 w 1393856"/>
              <a:gd name="connsiteY14" fmla="*/ 782325 h 914684"/>
              <a:gd name="connsiteX15" fmla="*/ 147718 w 1393856"/>
              <a:gd name="connsiteY15" fmla="*/ 870460 h 914684"/>
              <a:gd name="connsiteX16" fmla="*/ 268903 w 1393856"/>
              <a:gd name="connsiteY16" fmla="*/ 881477 h 914684"/>
              <a:gd name="connsiteX17" fmla="*/ 522291 w 1393856"/>
              <a:gd name="connsiteY17" fmla="*/ 914528 h 914684"/>
              <a:gd name="connsiteX18" fmla="*/ 775679 w 1393856"/>
              <a:gd name="connsiteY18" fmla="*/ 892494 h 914684"/>
              <a:gd name="connsiteX19" fmla="*/ 1051101 w 1393856"/>
              <a:gd name="connsiteY19" fmla="*/ 859444 h 914684"/>
              <a:gd name="connsiteX20" fmla="*/ 1172286 w 1393856"/>
              <a:gd name="connsiteY20" fmla="*/ 815376 h 914684"/>
              <a:gd name="connsiteX21" fmla="*/ 1249404 w 1393856"/>
              <a:gd name="connsiteY21" fmla="*/ 760292 h 914684"/>
              <a:gd name="connsiteX22" fmla="*/ 1282455 w 1393856"/>
              <a:gd name="connsiteY22" fmla="*/ 672157 h 914684"/>
              <a:gd name="connsiteX23" fmla="*/ 1304489 w 1393856"/>
              <a:gd name="connsiteY23" fmla="*/ 639106 h 914684"/>
              <a:gd name="connsiteX24" fmla="*/ 1282455 w 1393856"/>
              <a:gd name="connsiteY24" fmla="*/ 440803 h 914684"/>
              <a:gd name="connsiteX25" fmla="*/ 1249404 w 1393856"/>
              <a:gd name="connsiteY25" fmla="*/ 352668 h 914684"/>
              <a:gd name="connsiteX26" fmla="*/ 1227371 w 1393856"/>
              <a:gd name="connsiteY26" fmla="*/ 319617 h 914684"/>
              <a:gd name="connsiteX27" fmla="*/ 1304489 w 1393856"/>
              <a:gd name="connsiteY27" fmla="*/ 176398 h 914684"/>
              <a:gd name="connsiteX28" fmla="*/ 1370590 w 1393856"/>
              <a:gd name="connsiteY28" fmla="*/ 132330 h 914684"/>
              <a:gd name="connsiteX29" fmla="*/ 1381607 w 1393856"/>
              <a:gd name="connsiteY29"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268903 w 1393856"/>
              <a:gd name="connsiteY9" fmla="*/ 297583 h 914684"/>
              <a:gd name="connsiteX10" fmla="*/ 180768 w 1393856"/>
              <a:gd name="connsiteY10" fmla="*/ 330634 h 914684"/>
              <a:gd name="connsiteX11" fmla="*/ 59583 w 1393856"/>
              <a:gd name="connsiteY11" fmla="*/ 451819 h 914684"/>
              <a:gd name="connsiteX12" fmla="*/ 15515 w 1393856"/>
              <a:gd name="connsiteY12" fmla="*/ 584022 h 914684"/>
              <a:gd name="connsiteX13" fmla="*/ 37549 w 1393856"/>
              <a:gd name="connsiteY13" fmla="*/ 782325 h 914684"/>
              <a:gd name="connsiteX14" fmla="*/ 147718 w 1393856"/>
              <a:gd name="connsiteY14" fmla="*/ 870460 h 914684"/>
              <a:gd name="connsiteX15" fmla="*/ 268903 w 1393856"/>
              <a:gd name="connsiteY15" fmla="*/ 881477 h 914684"/>
              <a:gd name="connsiteX16" fmla="*/ 522291 w 1393856"/>
              <a:gd name="connsiteY16" fmla="*/ 914528 h 914684"/>
              <a:gd name="connsiteX17" fmla="*/ 775679 w 1393856"/>
              <a:gd name="connsiteY17" fmla="*/ 892494 h 914684"/>
              <a:gd name="connsiteX18" fmla="*/ 1051101 w 1393856"/>
              <a:gd name="connsiteY18" fmla="*/ 859444 h 914684"/>
              <a:gd name="connsiteX19" fmla="*/ 1172286 w 1393856"/>
              <a:gd name="connsiteY19" fmla="*/ 815376 h 914684"/>
              <a:gd name="connsiteX20" fmla="*/ 1249404 w 1393856"/>
              <a:gd name="connsiteY20" fmla="*/ 760292 h 914684"/>
              <a:gd name="connsiteX21" fmla="*/ 1282455 w 1393856"/>
              <a:gd name="connsiteY21" fmla="*/ 672157 h 914684"/>
              <a:gd name="connsiteX22" fmla="*/ 1304489 w 1393856"/>
              <a:gd name="connsiteY22" fmla="*/ 639106 h 914684"/>
              <a:gd name="connsiteX23" fmla="*/ 1282455 w 1393856"/>
              <a:gd name="connsiteY23" fmla="*/ 440803 h 914684"/>
              <a:gd name="connsiteX24" fmla="*/ 1249404 w 1393856"/>
              <a:gd name="connsiteY24" fmla="*/ 352668 h 914684"/>
              <a:gd name="connsiteX25" fmla="*/ 1227371 w 1393856"/>
              <a:gd name="connsiteY25" fmla="*/ 319617 h 914684"/>
              <a:gd name="connsiteX26" fmla="*/ 1304489 w 1393856"/>
              <a:gd name="connsiteY26" fmla="*/ 176398 h 914684"/>
              <a:gd name="connsiteX27" fmla="*/ 1370590 w 1393856"/>
              <a:gd name="connsiteY27" fmla="*/ 132330 h 914684"/>
              <a:gd name="connsiteX28" fmla="*/ 1381607 w 1393856"/>
              <a:gd name="connsiteY28"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282455 w 1393856"/>
              <a:gd name="connsiteY20" fmla="*/ 672157 h 914684"/>
              <a:gd name="connsiteX21" fmla="*/ 1304489 w 1393856"/>
              <a:gd name="connsiteY21" fmla="*/ 639106 h 914684"/>
              <a:gd name="connsiteX22" fmla="*/ 1282455 w 1393856"/>
              <a:gd name="connsiteY22" fmla="*/ 440803 h 914684"/>
              <a:gd name="connsiteX23" fmla="*/ 1249404 w 1393856"/>
              <a:gd name="connsiteY23" fmla="*/ 352668 h 914684"/>
              <a:gd name="connsiteX24" fmla="*/ 1227371 w 1393856"/>
              <a:gd name="connsiteY24" fmla="*/ 319617 h 914684"/>
              <a:gd name="connsiteX25" fmla="*/ 1304489 w 1393856"/>
              <a:gd name="connsiteY25" fmla="*/ 176398 h 914684"/>
              <a:gd name="connsiteX26" fmla="*/ 1370590 w 1393856"/>
              <a:gd name="connsiteY26" fmla="*/ 132330 h 914684"/>
              <a:gd name="connsiteX27" fmla="*/ 1381607 w 1393856"/>
              <a:gd name="connsiteY27"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304489 w 1393856"/>
              <a:gd name="connsiteY20" fmla="*/ 639106 h 914684"/>
              <a:gd name="connsiteX21" fmla="*/ 1282455 w 1393856"/>
              <a:gd name="connsiteY21" fmla="*/ 440803 h 914684"/>
              <a:gd name="connsiteX22" fmla="*/ 1249404 w 1393856"/>
              <a:gd name="connsiteY22" fmla="*/ 352668 h 914684"/>
              <a:gd name="connsiteX23" fmla="*/ 1227371 w 1393856"/>
              <a:gd name="connsiteY23" fmla="*/ 319617 h 914684"/>
              <a:gd name="connsiteX24" fmla="*/ 1304489 w 1393856"/>
              <a:gd name="connsiteY24" fmla="*/ 176398 h 914684"/>
              <a:gd name="connsiteX25" fmla="*/ 1370590 w 1393856"/>
              <a:gd name="connsiteY25" fmla="*/ 132330 h 914684"/>
              <a:gd name="connsiteX26" fmla="*/ 1381607 w 1393856"/>
              <a:gd name="connsiteY26"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304489 w 1393856"/>
              <a:gd name="connsiteY20" fmla="*/ 639106 h 914684"/>
              <a:gd name="connsiteX21" fmla="*/ 1282455 w 1393856"/>
              <a:gd name="connsiteY21" fmla="*/ 440803 h 914684"/>
              <a:gd name="connsiteX22" fmla="*/ 1227371 w 1393856"/>
              <a:gd name="connsiteY22" fmla="*/ 319617 h 914684"/>
              <a:gd name="connsiteX23" fmla="*/ 1304489 w 1393856"/>
              <a:gd name="connsiteY23" fmla="*/ 176398 h 914684"/>
              <a:gd name="connsiteX24" fmla="*/ 1370590 w 1393856"/>
              <a:gd name="connsiteY24" fmla="*/ 132330 h 914684"/>
              <a:gd name="connsiteX25" fmla="*/ 1381607 w 1393856"/>
              <a:gd name="connsiteY25"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522291 w 1393856"/>
              <a:gd name="connsiteY6" fmla="*/ 176398 h 914684"/>
              <a:gd name="connsiteX7" fmla="*/ 335004 w 1393856"/>
              <a:gd name="connsiteY7" fmla="*/ 264533 h 914684"/>
              <a:gd name="connsiteX8" fmla="*/ 180768 w 1393856"/>
              <a:gd name="connsiteY8" fmla="*/ 330634 h 914684"/>
              <a:gd name="connsiteX9" fmla="*/ 59583 w 1393856"/>
              <a:gd name="connsiteY9" fmla="*/ 451819 h 914684"/>
              <a:gd name="connsiteX10" fmla="*/ 15515 w 1393856"/>
              <a:gd name="connsiteY10" fmla="*/ 584022 h 914684"/>
              <a:gd name="connsiteX11" fmla="*/ 37549 w 1393856"/>
              <a:gd name="connsiteY11" fmla="*/ 782325 h 914684"/>
              <a:gd name="connsiteX12" fmla="*/ 147718 w 1393856"/>
              <a:gd name="connsiteY12" fmla="*/ 870460 h 914684"/>
              <a:gd name="connsiteX13" fmla="*/ 268903 w 1393856"/>
              <a:gd name="connsiteY13" fmla="*/ 881477 h 914684"/>
              <a:gd name="connsiteX14" fmla="*/ 522291 w 1393856"/>
              <a:gd name="connsiteY14" fmla="*/ 914528 h 914684"/>
              <a:gd name="connsiteX15" fmla="*/ 775679 w 1393856"/>
              <a:gd name="connsiteY15" fmla="*/ 892494 h 914684"/>
              <a:gd name="connsiteX16" fmla="*/ 1051101 w 1393856"/>
              <a:gd name="connsiteY16" fmla="*/ 859444 h 914684"/>
              <a:gd name="connsiteX17" fmla="*/ 1249404 w 1393856"/>
              <a:gd name="connsiteY17" fmla="*/ 760292 h 914684"/>
              <a:gd name="connsiteX18" fmla="*/ 1304489 w 1393856"/>
              <a:gd name="connsiteY18" fmla="*/ 639106 h 914684"/>
              <a:gd name="connsiteX19" fmla="*/ 1282455 w 1393856"/>
              <a:gd name="connsiteY19" fmla="*/ 440803 h 914684"/>
              <a:gd name="connsiteX20" fmla="*/ 1227371 w 1393856"/>
              <a:gd name="connsiteY20" fmla="*/ 319617 h 914684"/>
              <a:gd name="connsiteX21" fmla="*/ 1304489 w 1393856"/>
              <a:gd name="connsiteY21" fmla="*/ 176398 h 914684"/>
              <a:gd name="connsiteX22" fmla="*/ 1370590 w 1393856"/>
              <a:gd name="connsiteY22" fmla="*/ 132330 h 914684"/>
              <a:gd name="connsiteX23" fmla="*/ 1381607 w 1393856"/>
              <a:gd name="connsiteY23"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31612 w 1393856"/>
              <a:gd name="connsiteY4" fmla="*/ 99280 h 914684"/>
              <a:gd name="connsiteX5" fmla="*/ 522291 w 1393856"/>
              <a:gd name="connsiteY5" fmla="*/ 176398 h 914684"/>
              <a:gd name="connsiteX6" fmla="*/ 335004 w 1393856"/>
              <a:gd name="connsiteY6" fmla="*/ 264533 h 914684"/>
              <a:gd name="connsiteX7" fmla="*/ 180768 w 1393856"/>
              <a:gd name="connsiteY7" fmla="*/ 330634 h 914684"/>
              <a:gd name="connsiteX8" fmla="*/ 59583 w 1393856"/>
              <a:gd name="connsiteY8" fmla="*/ 451819 h 914684"/>
              <a:gd name="connsiteX9" fmla="*/ 15515 w 1393856"/>
              <a:gd name="connsiteY9" fmla="*/ 584022 h 914684"/>
              <a:gd name="connsiteX10" fmla="*/ 37549 w 1393856"/>
              <a:gd name="connsiteY10" fmla="*/ 782325 h 914684"/>
              <a:gd name="connsiteX11" fmla="*/ 147718 w 1393856"/>
              <a:gd name="connsiteY11" fmla="*/ 870460 h 914684"/>
              <a:gd name="connsiteX12" fmla="*/ 268903 w 1393856"/>
              <a:gd name="connsiteY12" fmla="*/ 881477 h 914684"/>
              <a:gd name="connsiteX13" fmla="*/ 522291 w 1393856"/>
              <a:gd name="connsiteY13" fmla="*/ 914528 h 914684"/>
              <a:gd name="connsiteX14" fmla="*/ 775679 w 1393856"/>
              <a:gd name="connsiteY14" fmla="*/ 892494 h 914684"/>
              <a:gd name="connsiteX15" fmla="*/ 1051101 w 1393856"/>
              <a:gd name="connsiteY15" fmla="*/ 859444 h 914684"/>
              <a:gd name="connsiteX16" fmla="*/ 1249404 w 1393856"/>
              <a:gd name="connsiteY16" fmla="*/ 760292 h 914684"/>
              <a:gd name="connsiteX17" fmla="*/ 1304489 w 1393856"/>
              <a:gd name="connsiteY17" fmla="*/ 639106 h 914684"/>
              <a:gd name="connsiteX18" fmla="*/ 1282455 w 1393856"/>
              <a:gd name="connsiteY18" fmla="*/ 440803 h 914684"/>
              <a:gd name="connsiteX19" fmla="*/ 1227371 w 1393856"/>
              <a:gd name="connsiteY19" fmla="*/ 319617 h 914684"/>
              <a:gd name="connsiteX20" fmla="*/ 1304489 w 1393856"/>
              <a:gd name="connsiteY20" fmla="*/ 176398 h 914684"/>
              <a:gd name="connsiteX21" fmla="*/ 1370590 w 1393856"/>
              <a:gd name="connsiteY21" fmla="*/ 132330 h 914684"/>
              <a:gd name="connsiteX22" fmla="*/ 1381607 w 1393856"/>
              <a:gd name="connsiteY22"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31612 w 1393856"/>
              <a:gd name="connsiteY4" fmla="*/ 99280 h 914684"/>
              <a:gd name="connsiteX5" fmla="*/ 522291 w 1393856"/>
              <a:gd name="connsiteY5" fmla="*/ 176398 h 914684"/>
              <a:gd name="connsiteX6" fmla="*/ 335004 w 1393856"/>
              <a:gd name="connsiteY6" fmla="*/ 264533 h 914684"/>
              <a:gd name="connsiteX7" fmla="*/ 180768 w 1393856"/>
              <a:gd name="connsiteY7" fmla="*/ 330634 h 914684"/>
              <a:gd name="connsiteX8" fmla="*/ 15515 w 1393856"/>
              <a:gd name="connsiteY8" fmla="*/ 584022 h 914684"/>
              <a:gd name="connsiteX9" fmla="*/ 37549 w 1393856"/>
              <a:gd name="connsiteY9" fmla="*/ 782325 h 914684"/>
              <a:gd name="connsiteX10" fmla="*/ 147718 w 1393856"/>
              <a:gd name="connsiteY10" fmla="*/ 870460 h 914684"/>
              <a:gd name="connsiteX11" fmla="*/ 268903 w 1393856"/>
              <a:gd name="connsiteY11" fmla="*/ 881477 h 914684"/>
              <a:gd name="connsiteX12" fmla="*/ 522291 w 1393856"/>
              <a:gd name="connsiteY12" fmla="*/ 914528 h 914684"/>
              <a:gd name="connsiteX13" fmla="*/ 775679 w 1393856"/>
              <a:gd name="connsiteY13" fmla="*/ 892494 h 914684"/>
              <a:gd name="connsiteX14" fmla="*/ 1051101 w 1393856"/>
              <a:gd name="connsiteY14" fmla="*/ 859444 h 914684"/>
              <a:gd name="connsiteX15" fmla="*/ 1249404 w 1393856"/>
              <a:gd name="connsiteY15" fmla="*/ 760292 h 914684"/>
              <a:gd name="connsiteX16" fmla="*/ 1304489 w 1393856"/>
              <a:gd name="connsiteY16" fmla="*/ 639106 h 914684"/>
              <a:gd name="connsiteX17" fmla="*/ 1282455 w 1393856"/>
              <a:gd name="connsiteY17" fmla="*/ 440803 h 914684"/>
              <a:gd name="connsiteX18" fmla="*/ 1227371 w 1393856"/>
              <a:gd name="connsiteY18" fmla="*/ 319617 h 914684"/>
              <a:gd name="connsiteX19" fmla="*/ 1304489 w 1393856"/>
              <a:gd name="connsiteY19" fmla="*/ 176398 h 914684"/>
              <a:gd name="connsiteX20" fmla="*/ 1370590 w 1393856"/>
              <a:gd name="connsiteY20" fmla="*/ 132330 h 914684"/>
              <a:gd name="connsiteX21" fmla="*/ 1381607 w 1393856"/>
              <a:gd name="connsiteY21" fmla="*/ 44195 h 914684"/>
              <a:gd name="connsiteX0" fmla="*/ 1368234 w 1380483"/>
              <a:gd name="connsiteY0" fmla="*/ 44195 h 914684"/>
              <a:gd name="connsiteX1" fmla="*/ 1191964 w 1380483"/>
              <a:gd name="connsiteY1" fmla="*/ 22162 h 914684"/>
              <a:gd name="connsiteX2" fmla="*/ 1092812 w 1380483"/>
              <a:gd name="connsiteY2" fmla="*/ 128 h 914684"/>
              <a:gd name="connsiteX3" fmla="*/ 905525 w 1380483"/>
              <a:gd name="connsiteY3" fmla="*/ 33179 h 914684"/>
              <a:gd name="connsiteX4" fmla="*/ 718239 w 1380483"/>
              <a:gd name="connsiteY4" fmla="*/ 99280 h 914684"/>
              <a:gd name="connsiteX5" fmla="*/ 508918 w 1380483"/>
              <a:gd name="connsiteY5" fmla="*/ 176398 h 914684"/>
              <a:gd name="connsiteX6" fmla="*/ 321631 w 1380483"/>
              <a:gd name="connsiteY6" fmla="*/ 264533 h 914684"/>
              <a:gd name="connsiteX7" fmla="*/ 167395 w 1380483"/>
              <a:gd name="connsiteY7" fmla="*/ 330634 h 914684"/>
              <a:gd name="connsiteX8" fmla="*/ 2142 w 1380483"/>
              <a:gd name="connsiteY8" fmla="*/ 584022 h 914684"/>
              <a:gd name="connsiteX9" fmla="*/ 24176 w 1380483"/>
              <a:gd name="connsiteY9" fmla="*/ 782325 h 914684"/>
              <a:gd name="connsiteX10" fmla="*/ 255530 w 1380483"/>
              <a:gd name="connsiteY10" fmla="*/ 881477 h 914684"/>
              <a:gd name="connsiteX11" fmla="*/ 508918 w 1380483"/>
              <a:gd name="connsiteY11" fmla="*/ 914528 h 914684"/>
              <a:gd name="connsiteX12" fmla="*/ 762306 w 1380483"/>
              <a:gd name="connsiteY12" fmla="*/ 892494 h 914684"/>
              <a:gd name="connsiteX13" fmla="*/ 1037728 w 1380483"/>
              <a:gd name="connsiteY13" fmla="*/ 859444 h 914684"/>
              <a:gd name="connsiteX14" fmla="*/ 1236031 w 1380483"/>
              <a:gd name="connsiteY14" fmla="*/ 760292 h 914684"/>
              <a:gd name="connsiteX15" fmla="*/ 1291116 w 1380483"/>
              <a:gd name="connsiteY15" fmla="*/ 639106 h 914684"/>
              <a:gd name="connsiteX16" fmla="*/ 1269082 w 1380483"/>
              <a:gd name="connsiteY16" fmla="*/ 440803 h 914684"/>
              <a:gd name="connsiteX17" fmla="*/ 1213998 w 1380483"/>
              <a:gd name="connsiteY17" fmla="*/ 319617 h 914684"/>
              <a:gd name="connsiteX18" fmla="*/ 1291116 w 1380483"/>
              <a:gd name="connsiteY18" fmla="*/ 176398 h 914684"/>
              <a:gd name="connsiteX19" fmla="*/ 1357217 w 1380483"/>
              <a:gd name="connsiteY19" fmla="*/ 132330 h 914684"/>
              <a:gd name="connsiteX20" fmla="*/ 1368234 w 1380483"/>
              <a:gd name="connsiteY20" fmla="*/ 44195 h 91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80483" h="914684">
                <a:moveTo>
                  <a:pt x="1368234" y="44195"/>
                </a:moveTo>
                <a:cubicBezTo>
                  <a:pt x="1333347" y="35014"/>
                  <a:pt x="1225396" y="27511"/>
                  <a:pt x="1191964" y="22162"/>
                </a:cubicBezTo>
                <a:cubicBezTo>
                  <a:pt x="1158532" y="16813"/>
                  <a:pt x="1140552" y="-1708"/>
                  <a:pt x="1092812" y="128"/>
                </a:cubicBezTo>
                <a:cubicBezTo>
                  <a:pt x="1045072" y="1964"/>
                  <a:pt x="967954" y="16654"/>
                  <a:pt x="905525" y="33179"/>
                </a:cubicBezTo>
                <a:cubicBezTo>
                  <a:pt x="843096" y="49704"/>
                  <a:pt x="784340" y="75410"/>
                  <a:pt x="718239" y="99280"/>
                </a:cubicBezTo>
                <a:cubicBezTo>
                  <a:pt x="652138" y="123150"/>
                  <a:pt x="575019" y="148856"/>
                  <a:pt x="508918" y="176398"/>
                </a:cubicBezTo>
                <a:cubicBezTo>
                  <a:pt x="442817" y="203940"/>
                  <a:pt x="378551" y="238827"/>
                  <a:pt x="321631" y="264533"/>
                </a:cubicBezTo>
                <a:cubicBezTo>
                  <a:pt x="264711" y="290239"/>
                  <a:pt x="220643" y="277386"/>
                  <a:pt x="167395" y="330634"/>
                </a:cubicBezTo>
                <a:cubicBezTo>
                  <a:pt x="114147" y="383882"/>
                  <a:pt x="26012" y="508740"/>
                  <a:pt x="2142" y="584022"/>
                </a:cubicBezTo>
                <a:cubicBezTo>
                  <a:pt x="9487" y="650123"/>
                  <a:pt x="-18055" y="732749"/>
                  <a:pt x="24176" y="782325"/>
                </a:cubicBezTo>
                <a:cubicBezTo>
                  <a:pt x="66407" y="831901"/>
                  <a:pt x="174740" y="859443"/>
                  <a:pt x="255530" y="881477"/>
                </a:cubicBezTo>
                <a:cubicBezTo>
                  <a:pt x="336320" y="903511"/>
                  <a:pt x="424455" y="912692"/>
                  <a:pt x="508918" y="914528"/>
                </a:cubicBezTo>
                <a:cubicBezTo>
                  <a:pt x="593381" y="916364"/>
                  <a:pt x="674171" y="901675"/>
                  <a:pt x="762306" y="892494"/>
                </a:cubicBezTo>
                <a:cubicBezTo>
                  <a:pt x="850441" y="883313"/>
                  <a:pt x="958774" y="881478"/>
                  <a:pt x="1037728" y="859444"/>
                </a:cubicBezTo>
                <a:cubicBezTo>
                  <a:pt x="1116682" y="837410"/>
                  <a:pt x="1193800" y="797015"/>
                  <a:pt x="1236031" y="760292"/>
                </a:cubicBezTo>
                <a:cubicBezTo>
                  <a:pt x="1278262" y="723569"/>
                  <a:pt x="1285608" y="692354"/>
                  <a:pt x="1291116" y="639106"/>
                </a:cubicBezTo>
                <a:cubicBezTo>
                  <a:pt x="1296624" y="585858"/>
                  <a:pt x="1281935" y="494051"/>
                  <a:pt x="1269082" y="440803"/>
                </a:cubicBezTo>
                <a:cubicBezTo>
                  <a:pt x="1256229" y="387555"/>
                  <a:pt x="1210326" y="363684"/>
                  <a:pt x="1213998" y="319617"/>
                </a:cubicBezTo>
                <a:cubicBezTo>
                  <a:pt x="1217670" y="275550"/>
                  <a:pt x="1267246" y="207612"/>
                  <a:pt x="1291116" y="176398"/>
                </a:cubicBezTo>
                <a:cubicBezTo>
                  <a:pt x="1314986" y="145184"/>
                  <a:pt x="1340692" y="143347"/>
                  <a:pt x="1357217" y="132330"/>
                </a:cubicBezTo>
                <a:cubicBezTo>
                  <a:pt x="1370070" y="110296"/>
                  <a:pt x="1395776" y="62556"/>
                  <a:pt x="1368234" y="44195"/>
                </a:cubicBezTo>
                <a:close/>
              </a:path>
            </a:pathLst>
          </a:custGeom>
          <a:solidFill>
            <a:srgbClr val="91B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F263E1-FE10-0D7F-269F-530A43D5D119}"/>
              </a:ext>
            </a:extLst>
          </p:cNvPr>
          <p:cNvSpPr/>
          <p:nvPr/>
        </p:nvSpPr>
        <p:spPr>
          <a:xfrm>
            <a:off x="2861159" y="3901975"/>
            <a:ext cx="704164" cy="782414"/>
          </a:xfrm>
          <a:custGeom>
            <a:avLst/>
            <a:gdLst>
              <a:gd name="connsiteX0" fmla="*/ 66839 w 618778"/>
              <a:gd name="connsiteY0" fmla="*/ 374574 h 694063"/>
              <a:gd name="connsiteX1" fmla="*/ 143957 w 618778"/>
              <a:gd name="connsiteY1" fmla="*/ 341523 h 694063"/>
              <a:gd name="connsiteX2" fmla="*/ 210058 w 618778"/>
              <a:gd name="connsiteY2" fmla="*/ 297455 h 694063"/>
              <a:gd name="connsiteX3" fmla="*/ 309210 w 618778"/>
              <a:gd name="connsiteY3" fmla="*/ 209321 h 694063"/>
              <a:gd name="connsiteX4" fmla="*/ 342261 w 618778"/>
              <a:gd name="connsiteY4" fmla="*/ 165253 h 694063"/>
              <a:gd name="connsiteX5" fmla="*/ 463446 w 618778"/>
              <a:gd name="connsiteY5" fmla="*/ 55084 h 694063"/>
              <a:gd name="connsiteX6" fmla="*/ 562598 w 618778"/>
              <a:gd name="connsiteY6" fmla="*/ 0 h 694063"/>
              <a:gd name="connsiteX7" fmla="*/ 595649 w 618778"/>
              <a:gd name="connsiteY7" fmla="*/ 22034 h 694063"/>
              <a:gd name="connsiteX8" fmla="*/ 606666 w 618778"/>
              <a:gd name="connsiteY8" fmla="*/ 286439 h 694063"/>
              <a:gd name="connsiteX9" fmla="*/ 595649 w 618778"/>
              <a:gd name="connsiteY9" fmla="*/ 341523 h 694063"/>
              <a:gd name="connsiteX10" fmla="*/ 496497 w 618778"/>
              <a:gd name="connsiteY10" fmla="*/ 484742 h 694063"/>
              <a:gd name="connsiteX11" fmla="*/ 430396 w 618778"/>
              <a:gd name="connsiteY11" fmla="*/ 550843 h 694063"/>
              <a:gd name="connsiteX12" fmla="*/ 353278 w 618778"/>
              <a:gd name="connsiteY12" fmla="*/ 594911 h 694063"/>
              <a:gd name="connsiteX13" fmla="*/ 309210 w 618778"/>
              <a:gd name="connsiteY13" fmla="*/ 627961 h 694063"/>
              <a:gd name="connsiteX14" fmla="*/ 99890 w 618778"/>
              <a:gd name="connsiteY14" fmla="*/ 694063 h 694063"/>
              <a:gd name="connsiteX15" fmla="*/ 66839 w 618778"/>
              <a:gd name="connsiteY15" fmla="*/ 683046 h 694063"/>
              <a:gd name="connsiteX16" fmla="*/ 44805 w 618778"/>
              <a:gd name="connsiteY16" fmla="*/ 649995 h 694063"/>
              <a:gd name="connsiteX17" fmla="*/ 11755 w 618778"/>
              <a:gd name="connsiteY17" fmla="*/ 594911 h 694063"/>
              <a:gd name="connsiteX18" fmla="*/ 738 w 618778"/>
              <a:gd name="connsiteY18" fmla="*/ 495759 h 694063"/>
              <a:gd name="connsiteX19" fmla="*/ 66839 w 618778"/>
              <a:gd name="connsiteY19" fmla="*/ 374574 h 694063"/>
              <a:gd name="connsiteX20" fmla="*/ 66839 w 618778"/>
              <a:gd name="connsiteY20" fmla="*/ 374574 h 694063"/>
              <a:gd name="connsiteX0" fmla="*/ 66839 w 618778"/>
              <a:gd name="connsiteY0" fmla="*/ 374574 h 694063"/>
              <a:gd name="connsiteX1" fmla="*/ 143957 w 618778"/>
              <a:gd name="connsiteY1" fmla="*/ 341523 h 694063"/>
              <a:gd name="connsiteX2" fmla="*/ 210058 w 618778"/>
              <a:gd name="connsiteY2" fmla="*/ 297455 h 694063"/>
              <a:gd name="connsiteX3" fmla="*/ 309210 w 618778"/>
              <a:gd name="connsiteY3" fmla="*/ 209321 h 694063"/>
              <a:gd name="connsiteX4" fmla="*/ 342261 w 618778"/>
              <a:gd name="connsiteY4" fmla="*/ 165253 h 694063"/>
              <a:gd name="connsiteX5" fmla="*/ 463446 w 618778"/>
              <a:gd name="connsiteY5" fmla="*/ 55084 h 694063"/>
              <a:gd name="connsiteX6" fmla="*/ 562598 w 618778"/>
              <a:gd name="connsiteY6" fmla="*/ 0 h 694063"/>
              <a:gd name="connsiteX7" fmla="*/ 595649 w 618778"/>
              <a:gd name="connsiteY7" fmla="*/ 22034 h 694063"/>
              <a:gd name="connsiteX8" fmla="*/ 606666 w 618778"/>
              <a:gd name="connsiteY8" fmla="*/ 286439 h 694063"/>
              <a:gd name="connsiteX9" fmla="*/ 595649 w 618778"/>
              <a:gd name="connsiteY9" fmla="*/ 341523 h 694063"/>
              <a:gd name="connsiteX10" fmla="*/ 496497 w 618778"/>
              <a:gd name="connsiteY10" fmla="*/ 484742 h 694063"/>
              <a:gd name="connsiteX11" fmla="*/ 430396 w 618778"/>
              <a:gd name="connsiteY11" fmla="*/ 550843 h 694063"/>
              <a:gd name="connsiteX12" fmla="*/ 353278 w 618778"/>
              <a:gd name="connsiteY12" fmla="*/ 594911 h 694063"/>
              <a:gd name="connsiteX13" fmla="*/ 309210 w 618778"/>
              <a:gd name="connsiteY13" fmla="*/ 627961 h 694063"/>
              <a:gd name="connsiteX14" fmla="*/ 99890 w 618778"/>
              <a:gd name="connsiteY14" fmla="*/ 694063 h 694063"/>
              <a:gd name="connsiteX15" fmla="*/ 66839 w 618778"/>
              <a:gd name="connsiteY15" fmla="*/ 683046 h 694063"/>
              <a:gd name="connsiteX16" fmla="*/ 11755 w 618778"/>
              <a:gd name="connsiteY16" fmla="*/ 594911 h 694063"/>
              <a:gd name="connsiteX17" fmla="*/ 738 w 618778"/>
              <a:gd name="connsiteY17" fmla="*/ 495759 h 694063"/>
              <a:gd name="connsiteX18" fmla="*/ 66839 w 618778"/>
              <a:gd name="connsiteY18" fmla="*/ 374574 h 694063"/>
              <a:gd name="connsiteX19" fmla="*/ 66839 w 618778"/>
              <a:gd name="connsiteY19" fmla="*/ 374574 h 694063"/>
              <a:gd name="connsiteX0" fmla="*/ 66839 w 618778"/>
              <a:gd name="connsiteY0" fmla="*/ 374574 h 683502"/>
              <a:gd name="connsiteX1" fmla="*/ 143957 w 618778"/>
              <a:gd name="connsiteY1" fmla="*/ 341523 h 683502"/>
              <a:gd name="connsiteX2" fmla="*/ 210058 w 618778"/>
              <a:gd name="connsiteY2" fmla="*/ 297455 h 683502"/>
              <a:gd name="connsiteX3" fmla="*/ 309210 w 618778"/>
              <a:gd name="connsiteY3" fmla="*/ 209321 h 683502"/>
              <a:gd name="connsiteX4" fmla="*/ 342261 w 618778"/>
              <a:gd name="connsiteY4" fmla="*/ 165253 h 683502"/>
              <a:gd name="connsiteX5" fmla="*/ 463446 w 618778"/>
              <a:gd name="connsiteY5" fmla="*/ 55084 h 683502"/>
              <a:gd name="connsiteX6" fmla="*/ 562598 w 618778"/>
              <a:gd name="connsiteY6" fmla="*/ 0 h 683502"/>
              <a:gd name="connsiteX7" fmla="*/ 595649 w 618778"/>
              <a:gd name="connsiteY7" fmla="*/ 22034 h 683502"/>
              <a:gd name="connsiteX8" fmla="*/ 606666 w 618778"/>
              <a:gd name="connsiteY8" fmla="*/ 286439 h 683502"/>
              <a:gd name="connsiteX9" fmla="*/ 595649 w 618778"/>
              <a:gd name="connsiteY9" fmla="*/ 341523 h 683502"/>
              <a:gd name="connsiteX10" fmla="*/ 496497 w 618778"/>
              <a:gd name="connsiteY10" fmla="*/ 484742 h 683502"/>
              <a:gd name="connsiteX11" fmla="*/ 430396 w 618778"/>
              <a:gd name="connsiteY11" fmla="*/ 550843 h 683502"/>
              <a:gd name="connsiteX12" fmla="*/ 353278 w 618778"/>
              <a:gd name="connsiteY12" fmla="*/ 594911 h 683502"/>
              <a:gd name="connsiteX13" fmla="*/ 309210 w 618778"/>
              <a:gd name="connsiteY13" fmla="*/ 627961 h 683502"/>
              <a:gd name="connsiteX14" fmla="*/ 66839 w 618778"/>
              <a:gd name="connsiteY14" fmla="*/ 683046 h 683502"/>
              <a:gd name="connsiteX15" fmla="*/ 11755 w 618778"/>
              <a:gd name="connsiteY15" fmla="*/ 594911 h 683502"/>
              <a:gd name="connsiteX16" fmla="*/ 738 w 618778"/>
              <a:gd name="connsiteY16" fmla="*/ 495759 h 683502"/>
              <a:gd name="connsiteX17" fmla="*/ 66839 w 618778"/>
              <a:gd name="connsiteY17" fmla="*/ 374574 h 683502"/>
              <a:gd name="connsiteX18" fmla="*/ 66839 w 618778"/>
              <a:gd name="connsiteY18" fmla="*/ 374574 h 683502"/>
              <a:gd name="connsiteX0" fmla="*/ 66839 w 618778"/>
              <a:gd name="connsiteY0" fmla="*/ 374574 h 683578"/>
              <a:gd name="connsiteX1" fmla="*/ 143957 w 618778"/>
              <a:gd name="connsiteY1" fmla="*/ 341523 h 683578"/>
              <a:gd name="connsiteX2" fmla="*/ 210058 w 618778"/>
              <a:gd name="connsiteY2" fmla="*/ 297455 h 683578"/>
              <a:gd name="connsiteX3" fmla="*/ 309210 w 618778"/>
              <a:gd name="connsiteY3" fmla="*/ 209321 h 683578"/>
              <a:gd name="connsiteX4" fmla="*/ 342261 w 618778"/>
              <a:gd name="connsiteY4" fmla="*/ 165253 h 683578"/>
              <a:gd name="connsiteX5" fmla="*/ 463446 w 618778"/>
              <a:gd name="connsiteY5" fmla="*/ 55084 h 683578"/>
              <a:gd name="connsiteX6" fmla="*/ 562598 w 618778"/>
              <a:gd name="connsiteY6" fmla="*/ 0 h 683578"/>
              <a:gd name="connsiteX7" fmla="*/ 595649 w 618778"/>
              <a:gd name="connsiteY7" fmla="*/ 22034 h 683578"/>
              <a:gd name="connsiteX8" fmla="*/ 606666 w 618778"/>
              <a:gd name="connsiteY8" fmla="*/ 286439 h 683578"/>
              <a:gd name="connsiteX9" fmla="*/ 595649 w 618778"/>
              <a:gd name="connsiteY9" fmla="*/ 341523 h 683578"/>
              <a:gd name="connsiteX10" fmla="*/ 496497 w 618778"/>
              <a:gd name="connsiteY10" fmla="*/ 484742 h 683578"/>
              <a:gd name="connsiteX11" fmla="*/ 430396 w 618778"/>
              <a:gd name="connsiteY11" fmla="*/ 550843 h 683578"/>
              <a:gd name="connsiteX12" fmla="*/ 309210 w 618778"/>
              <a:gd name="connsiteY12" fmla="*/ 627961 h 683578"/>
              <a:gd name="connsiteX13" fmla="*/ 66839 w 618778"/>
              <a:gd name="connsiteY13" fmla="*/ 683046 h 683578"/>
              <a:gd name="connsiteX14" fmla="*/ 11755 w 618778"/>
              <a:gd name="connsiteY14" fmla="*/ 594911 h 683578"/>
              <a:gd name="connsiteX15" fmla="*/ 738 w 618778"/>
              <a:gd name="connsiteY15" fmla="*/ 495759 h 683578"/>
              <a:gd name="connsiteX16" fmla="*/ 66839 w 618778"/>
              <a:gd name="connsiteY16" fmla="*/ 374574 h 683578"/>
              <a:gd name="connsiteX17" fmla="*/ 66839 w 618778"/>
              <a:gd name="connsiteY17" fmla="*/ 374574 h 683578"/>
              <a:gd name="connsiteX0" fmla="*/ 66839 w 604376"/>
              <a:gd name="connsiteY0" fmla="*/ 382808 h 691812"/>
              <a:gd name="connsiteX1" fmla="*/ 143957 w 604376"/>
              <a:gd name="connsiteY1" fmla="*/ 349757 h 691812"/>
              <a:gd name="connsiteX2" fmla="*/ 210058 w 604376"/>
              <a:gd name="connsiteY2" fmla="*/ 305689 h 691812"/>
              <a:gd name="connsiteX3" fmla="*/ 309210 w 604376"/>
              <a:gd name="connsiteY3" fmla="*/ 217555 h 691812"/>
              <a:gd name="connsiteX4" fmla="*/ 342261 w 604376"/>
              <a:gd name="connsiteY4" fmla="*/ 173487 h 691812"/>
              <a:gd name="connsiteX5" fmla="*/ 463446 w 604376"/>
              <a:gd name="connsiteY5" fmla="*/ 63318 h 691812"/>
              <a:gd name="connsiteX6" fmla="*/ 562598 w 604376"/>
              <a:gd name="connsiteY6" fmla="*/ 8234 h 691812"/>
              <a:gd name="connsiteX7" fmla="*/ 595649 w 604376"/>
              <a:gd name="connsiteY7" fmla="*/ 30268 h 691812"/>
              <a:gd name="connsiteX8" fmla="*/ 595649 w 604376"/>
              <a:gd name="connsiteY8" fmla="*/ 349757 h 691812"/>
              <a:gd name="connsiteX9" fmla="*/ 496497 w 604376"/>
              <a:gd name="connsiteY9" fmla="*/ 492976 h 691812"/>
              <a:gd name="connsiteX10" fmla="*/ 430396 w 604376"/>
              <a:gd name="connsiteY10" fmla="*/ 559077 h 691812"/>
              <a:gd name="connsiteX11" fmla="*/ 309210 w 604376"/>
              <a:gd name="connsiteY11" fmla="*/ 636195 h 691812"/>
              <a:gd name="connsiteX12" fmla="*/ 66839 w 604376"/>
              <a:gd name="connsiteY12" fmla="*/ 691280 h 691812"/>
              <a:gd name="connsiteX13" fmla="*/ 11755 w 604376"/>
              <a:gd name="connsiteY13" fmla="*/ 603145 h 691812"/>
              <a:gd name="connsiteX14" fmla="*/ 738 w 604376"/>
              <a:gd name="connsiteY14" fmla="*/ 503993 h 691812"/>
              <a:gd name="connsiteX15" fmla="*/ 66839 w 604376"/>
              <a:gd name="connsiteY15" fmla="*/ 382808 h 691812"/>
              <a:gd name="connsiteX16" fmla="*/ 66839 w 604376"/>
              <a:gd name="connsiteY16" fmla="*/ 382808 h 691812"/>
              <a:gd name="connsiteX0" fmla="*/ 66839 w 604376"/>
              <a:gd name="connsiteY0" fmla="*/ 382808 h 691812"/>
              <a:gd name="connsiteX1" fmla="*/ 143957 w 604376"/>
              <a:gd name="connsiteY1" fmla="*/ 349757 h 691812"/>
              <a:gd name="connsiteX2" fmla="*/ 210058 w 604376"/>
              <a:gd name="connsiteY2" fmla="*/ 305689 h 691812"/>
              <a:gd name="connsiteX3" fmla="*/ 342261 w 604376"/>
              <a:gd name="connsiteY3" fmla="*/ 173487 h 691812"/>
              <a:gd name="connsiteX4" fmla="*/ 463446 w 604376"/>
              <a:gd name="connsiteY4" fmla="*/ 63318 h 691812"/>
              <a:gd name="connsiteX5" fmla="*/ 562598 w 604376"/>
              <a:gd name="connsiteY5" fmla="*/ 8234 h 691812"/>
              <a:gd name="connsiteX6" fmla="*/ 595649 w 604376"/>
              <a:gd name="connsiteY6" fmla="*/ 30268 h 691812"/>
              <a:gd name="connsiteX7" fmla="*/ 595649 w 604376"/>
              <a:gd name="connsiteY7" fmla="*/ 349757 h 691812"/>
              <a:gd name="connsiteX8" fmla="*/ 496497 w 604376"/>
              <a:gd name="connsiteY8" fmla="*/ 492976 h 691812"/>
              <a:gd name="connsiteX9" fmla="*/ 430396 w 604376"/>
              <a:gd name="connsiteY9" fmla="*/ 559077 h 691812"/>
              <a:gd name="connsiteX10" fmla="*/ 309210 w 604376"/>
              <a:gd name="connsiteY10" fmla="*/ 636195 h 691812"/>
              <a:gd name="connsiteX11" fmla="*/ 66839 w 604376"/>
              <a:gd name="connsiteY11" fmla="*/ 691280 h 691812"/>
              <a:gd name="connsiteX12" fmla="*/ 11755 w 604376"/>
              <a:gd name="connsiteY12" fmla="*/ 603145 h 691812"/>
              <a:gd name="connsiteX13" fmla="*/ 738 w 604376"/>
              <a:gd name="connsiteY13" fmla="*/ 503993 h 691812"/>
              <a:gd name="connsiteX14" fmla="*/ 66839 w 604376"/>
              <a:gd name="connsiteY14" fmla="*/ 382808 h 691812"/>
              <a:gd name="connsiteX15" fmla="*/ 66839 w 604376"/>
              <a:gd name="connsiteY15" fmla="*/ 382808 h 691812"/>
              <a:gd name="connsiteX0" fmla="*/ 66839 w 604376"/>
              <a:gd name="connsiteY0" fmla="*/ 382808 h 691812"/>
              <a:gd name="connsiteX1" fmla="*/ 210058 w 604376"/>
              <a:gd name="connsiteY1" fmla="*/ 305689 h 691812"/>
              <a:gd name="connsiteX2" fmla="*/ 342261 w 604376"/>
              <a:gd name="connsiteY2" fmla="*/ 173487 h 691812"/>
              <a:gd name="connsiteX3" fmla="*/ 463446 w 604376"/>
              <a:gd name="connsiteY3" fmla="*/ 63318 h 691812"/>
              <a:gd name="connsiteX4" fmla="*/ 562598 w 604376"/>
              <a:gd name="connsiteY4" fmla="*/ 8234 h 691812"/>
              <a:gd name="connsiteX5" fmla="*/ 595649 w 604376"/>
              <a:gd name="connsiteY5" fmla="*/ 30268 h 691812"/>
              <a:gd name="connsiteX6" fmla="*/ 595649 w 604376"/>
              <a:gd name="connsiteY6" fmla="*/ 349757 h 691812"/>
              <a:gd name="connsiteX7" fmla="*/ 496497 w 604376"/>
              <a:gd name="connsiteY7" fmla="*/ 492976 h 691812"/>
              <a:gd name="connsiteX8" fmla="*/ 430396 w 604376"/>
              <a:gd name="connsiteY8" fmla="*/ 559077 h 691812"/>
              <a:gd name="connsiteX9" fmla="*/ 309210 w 604376"/>
              <a:gd name="connsiteY9" fmla="*/ 636195 h 691812"/>
              <a:gd name="connsiteX10" fmla="*/ 66839 w 604376"/>
              <a:gd name="connsiteY10" fmla="*/ 691280 h 691812"/>
              <a:gd name="connsiteX11" fmla="*/ 11755 w 604376"/>
              <a:gd name="connsiteY11" fmla="*/ 603145 h 691812"/>
              <a:gd name="connsiteX12" fmla="*/ 738 w 604376"/>
              <a:gd name="connsiteY12" fmla="*/ 503993 h 691812"/>
              <a:gd name="connsiteX13" fmla="*/ 66839 w 604376"/>
              <a:gd name="connsiteY13" fmla="*/ 382808 h 691812"/>
              <a:gd name="connsiteX14" fmla="*/ 66839 w 604376"/>
              <a:gd name="connsiteY14" fmla="*/ 382808 h 691812"/>
              <a:gd name="connsiteX0" fmla="*/ 66839 w 604376"/>
              <a:gd name="connsiteY0" fmla="*/ 382808 h 691812"/>
              <a:gd name="connsiteX1" fmla="*/ 210058 w 604376"/>
              <a:gd name="connsiteY1" fmla="*/ 305689 h 691812"/>
              <a:gd name="connsiteX2" fmla="*/ 342261 w 604376"/>
              <a:gd name="connsiteY2" fmla="*/ 173487 h 691812"/>
              <a:gd name="connsiteX3" fmla="*/ 463446 w 604376"/>
              <a:gd name="connsiteY3" fmla="*/ 63318 h 691812"/>
              <a:gd name="connsiteX4" fmla="*/ 562598 w 604376"/>
              <a:gd name="connsiteY4" fmla="*/ 8234 h 691812"/>
              <a:gd name="connsiteX5" fmla="*/ 595649 w 604376"/>
              <a:gd name="connsiteY5" fmla="*/ 30268 h 691812"/>
              <a:gd name="connsiteX6" fmla="*/ 595649 w 604376"/>
              <a:gd name="connsiteY6" fmla="*/ 349757 h 691812"/>
              <a:gd name="connsiteX7" fmla="*/ 496497 w 604376"/>
              <a:gd name="connsiteY7" fmla="*/ 492976 h 691812"/>
              <a:gd name="connsiteX8" fmla="*/ 430396 w 604376"/>
              <a:gd name="connsiteY8" fmla="*/ 559077 h 691812"/>
              <a:gd name="connsiteX9" fmla="*/ 309210 w 604376"/>
              <a:gd name="connsiteY9" fmla="*/ 636195 h 691812"/>
              <a:gd name="connsiteX10" fmla="*/ 66839 w 604376"/>
              <a:gd name="connsiteY10" fmla="*/ 691280 h 691812"/>
              <a:gd name="connsiteX11" fmla="*/ 11755 w 604376"/>
              <a:gd name="connsiteY11" fmla="*/ 603145 h 691812"/>
              <a:gd name="connsiteX12" fmla="*/ 738 w 604376"/>
              <a:gd name="connsiteY12" fmla="*/ 503993 h 691812"/>
              <a:gd name="connsiteX13" fmla="*/ 66839 w 604376"/>
              <a:gd name="connsiteY13" fmla="*/ 382808 h 691812"/>
              <a:gd name="connsiteX14" fmla="*/ 66839 w 604376"/>
              <a:gd name="connsiteY14" fmla="*/ 382808 h 691812"/>
              <a:gd name="connsiteX0" fmla="*/ 66839 w 598579"/>
              <a:gd name="connsiteY0" fmla="*/ 374574 h 683578"/>
              <a:gd name="connsiteX1" fmla="*/ 210058 w 598579"/>
              <a:gd name="connsiteY1" fmla="*/ 297455 h 683578"/>
              <a:gd name="connsiteX2" fmla="*/ 342261 w 598579"/>
              <a:gd name="connsiteY2" fmla="*/ 165253 h 683578"/>
              <a:gd name="connsiteX3" fmla="*/ 463446 w 598579"/>
              <a:gd name="connsiteY3" fmla="*/ 55084 h 683578"/>
              <a:gd name="connsiteX4" fmla="*/ 562598 w 598579"/>
              <a:gd name="connsiteY4" fmla="*/ 0 h 683578"/>
              <a:gd name="connsiteX5" fmla="*/ 595649 w 598579"/>
              <a:gd name="connsiteY5" fmla="*/ 341523 h 683578"/>
              <a:gd name="connsiteX6" fmla="*/ 496497 w 598579"/>
              <a:gd name="connsiteY6" fmla="*/ 484742 h 683578"/>
              <a:gd name="connsiteX7" fmla="*/ 430396 w 598579"/>
              <a:gd name="connsiteY7" fmla="*/ 550843 h 683578"/>
              <a:gd name="connsiteX8" fmla="*/ 309210 w 598579"/>
              <a:gd name="connsiteY8" fmla="*/ 627961 h 683578"/>
              <a:gd name="connsiteX9" fmla="*/ 66839 w 598579"/>
              <a:gd name="connsiteY9" fmla="*/ 683046 h 683578"/>
              <a:gd name="connsiteX10" fmla="*/ 11755 w 598579"/>
              <a:gd name="connsiteY10" fmla="*/ 594911 h 683578"/>
              <a:gd name="connsiteX11" fmla="*/ 738 w 598579"/>
              <a:gd name="connsiteY11" fmla="*/ 495759 h 683578"/>
              <a:gd name="connsiteX12" fmla="*/ 66839 w 598579"/>
              <a:gd name="connsiteY12" fmla="*/ 374574 h 683578"/>
              <a:gd name="connsiteX13" fmla="*/ 66839 w 598579"/>
              <a:gd name="connsiteY13" fmla="*/ 374574 h 683578"/>
              <a:gd name="connsiteX0" fmla="*/ 66839 w 598579"/>
              <a:gd name="connsiteY0" fmla="*/ 394961 h 703965"/>
              <a:gd name="connsiteX1" fmla="*/ 210058 w 598579"/>
              <a:gd name="connsiteY1" fmla="*/ 317842 h 703965"/>
              <a:gd name="connsiteX2" fmla="*/ 342261 w 598579"/>
              <a:gd name="connsiteY2" fmla="*/ 185640 h 703965"/>
              <a:gd name="connsiteX3" fmla="*/ 463446 w 598579"/>
              <a:gd name="connsiteY3" fmla="*/ 75471 h 703965"/>
              <a:gd name="connsiteX4" fmla="*/ 562598 w 598579"/>
              <a:gd name="connsiteY4" fmla="*/ 20387 h 703965"/>
              <a:gd name="connsiteX5" fmla="*/ 595649 w 598579"/>
              <a:gd name="connsiteY5" fmla="*/ 361910 h 703965"/>
              <a:gd name="connsiteX6" fmla="*/ 496497 w 598579"/>
              <a:gd name="connsiteY6" fmla="*/ 505129 h 703965"/>
              <a:gd name="connsiteX7" fmla="*/ 430396 w 598579"/>
              <a:gd name="connsiteY7" fmla="*/ 571230 h 703965"/>
              <a:gd name="connsiteX8" fmla="*/ 309210 w 598579"/>
              <a:gd name="connsiteY8" fmla="*/ 648348 h 703965"/>
              <a:gd name="connsiteX9" fmla="*/ 66839 w 598579"/>
              <a:gd name="connsiteY9" fmla="*/ 703433 h 703965"/>
              <a:gd name="connsiteX10" fmla="*/ 11755 w 598579"/>
              <a:gd name="connsiteY10" fmla="*/ 615298 h 703965"/>
              <a:gd name="connsiteX11" fmla="*/ 738 w 598579"/>
              <a:gd name="connsiteY11" fmla="*/ 516146 h 703965"/>
              <a:gd name="connsiteX12" fmla="*/ 66839 w 598579"/>
              <a:gd name="connsiteY12" fmla="*/ 394961 h 703965"/>
              <a:gd name="connsiteX13" fmla="*/ 66839 w 598579"/>
              <a:gd name="connsiteY13" fmla="*/ 394961 h 703965"/>
              <a:gd name="connsiteX0" fmla="*/ 66839 w 598579"/>
              <a:gd name="connsiteY0" fmla="*/ 408166 h 717170"/>
              <a:gd name="connsiteX1" fmla="*/ 210058 w 598579"/>
              <a:gd name="connsiteY1" fmla="*/ 331047 h 717170"/>
              <a:gd name="connsiteX2" fmla="*/ 342261 w 598579"/>
              <a:gd name="connsiteY2" fmla="*/ 198845 h 717170"/>
              <a:gd name="connsiteX3" fmla="*/ 463446 w 598579"/>
              <a:gd name="connsiteY3" fmla="*/ 88676 h 717170"/>
              <a:gd name="connsiteX4" fmla="*/ 562598 w 598579"/>
              <a:gd name="connsiteY4" fmla="*/ 33592 h 717170"/>
              <a:gd name="connsiteX5" fmla="*/ 595649 w 598579"/>
              <a:gd name="connsiteY5" fmla="*/ 375115 h 717170"/>
              <a:gd name="connsiteX6" fmla="*/ 496497 w 598579"/>
              <a:gd name="connsiteY6" fmla="*/ 518334 h 717170"/>
              <a:gd name="connsiteX7" fmla="*/ 430396 w 598579"/>
              <a:gd name="connsiteY7" fmla="*/ 584435 h 717170"/>
              <a:gd name="connsiteX8" fmla="*/ 309210 w 598579"/>
              <a:gd name="connsiteY8" fmla="*/ 661553 h 717170"/>
              <a:gd name="connsiteX9" fmla="*/ 66839 w 598579"/>
              <a:gd name="connsiteY9" fmla="*/ 716638 h 717170"/>
              <a:gd name="connsiteX10" fmla="*/ 11755 w 598579"/>
              <a:gd name="connsiteY10" fmla="*/ 628503 h 717170"/>
              <a:gd name="connsiteX11" fmla="*/ 738 w 598579"/>
              <a:gd name="connsiteY11" fmla="*/ 529351 h 717170"/>
              <a:gd name="connsiteX12" fmla="*/ 66839 w 598579"/>
              <a:gd name="connsiteY12" fmla="*/ 408166 h 717170"/>
              <a:gd name="connsiteX13" fmla="*/ 66839 w 598579"/>
              <a:gd name="connsiteY13" fmla="*/ 408166 h 717170"/>
              <a:gd name="connsiteX0" fmla="*/ 66839 w 614735"/>
              <a:gd name="connsiteY0" fmla="*/ 394961 h 703965"/>
              <a:gd name="connsiteX1" fmla="*/ 210058 w 614735"/>
              <a:gd name="connsiteY1" fmla="*/ 317842 h 703965"/>
              <a:gd name="connsiteX2" fmla="*/ 342261 w 614735"/>
              <a:gd name="connsiteY2" fmla="*/ 185640 h 703965"/>
              <a:gd name="connsiteX3" fmla="*/ 463446 w 614735"/>
              <a:gd name="connsiteY3" fmla="*/ 75471 h 703965"/>
              <a:gd name="connsiteX4" fmla="*/ 562598 w 614735"/>
              <a:gd name="connsiteY4" fmla="*/ 20387 h 703965"/>
              <a:gd name="connsiteX5" fmla="*/ 595649 w 614735"/>
              <a:gd name="connsiteY5" fmla="*/ 361910 h 703965"/>
              <a:gd name="connsiteX6" fmla="*/ 496497 w 614735"/>
              <a:gd name="connsiteY6" fmla="*/ 505129 h 703965"/>
              <a:gd name="connsiteX7" fmla="*/ 430396 w 614735"/>
              <a:gd name="connsiteY7" fmla="*/ 571230 h 703965"/>
              <a:gd name="connsiteX8" fmla="*/ 309210 w 614735"/>
              <a:gd name="connsiteY8" fmla="*/ 648348 h 703965"/>
              <a:gd name="connsiteX9" fmla="*/ 66839 w 614735"/>
              <a:gd name="connsiteY9" fmla="*/ 703433 h 703965"/>
              <a:gd name="connsiteX10" fmla="*/ 11755 w 614735"/>
              <a:gd name="connsiteY10" fmla="*/ 615298 h 703965"/>
              <a:gd name="connsiteX11" fmla="*/ 738 w 614735"/>
              <a:gd name="connsiteY11" fmla="*/ 516146 h 703965"/>
              <a:gd name="connsiteX12" fmla="*/ 66839 w 614735"/>
              <a:gd name="connsiteY12" fmla="*/ 394961 h 703965"/>
              <a:gd name="connsiteX13" fmla="*/ 66839 w 614735"/>
              <a:gd name="connsiteY13" fmla="*/ 394961 h 703965"/>
              <a:gd name="connsiteX0" fmla="*/ 66839 w 614735"/>
              <a:gd name="connsiteY0" fmla="*/ 394961 h 703965"/>
              <a:gd name="connsiteX1" fmla="*/ 210058 w 614735"/>
              <a:gd name="connsiteY1" fmla="*/ 317842 h 703965"/>
              <a:gd name="connsiteX2" fmla="*/ 342261 w 614735"/>
              <a:gd name="connsiteY2" fmla="*/ 185640 h 703965"/>
              <a:gd name="connsiteX3" fmla="*/ 463446 w 614735"/>
              <a:gd name="connsiteY3" fmla="*/ 75471 h 703965"/>
              <a:gd name="connsiteX4" fmla="*/ 562598 w 614735"/>
              <a:gd name="connsiteY4" fmla="*/ 20387 h 703965"/>
              <a:gd name="connsiteX5" fmla="*/ 595649 w 614735"/>
              <a:gd name="connsiteY5" fmla="*/ 361910 h 703965"/>
              <a:gd name="connsiteX6" fmla="*/ 496497 w 614735"/>
              <a:gd name="connsiteY6" fmla="*/ 505129 h 703965"/>
              <a:gd name="connsiteX7" fmla="*/ 430396 w 614735"/>
              <a:gd name="connsiteY7" fmla="*/ 571230 h 703965"/>
              <a:gd name="connsiteX8" fmla="*/ 309210 w 614735"/>
              <a:gd name="connsiteY8" fmla="*/ 648348 h 703965"/>
              <a:gd name="connsiteX9" fmla="*/ 66839 w 614735"/>
              <a:gd name="connsiteY9" fmla="*/ 703433 h 703965"/>
              <a:gd name="connsiteX10" fmla="*/ 11755 w 614735"/>
              <a:gd name="connsiteY10" fmla="*/ 615298 h 703965"/>
              <a:gd name="connsiteX11" fmla="*/ 738 w 614735"/>
              <a:gd name="connsiteY11" fmla="*/ 516146 h 703965"/>
              <a:gd name="connsiteX12" fmla="*/ 66839 w 614735"/>
              <a:gd name="connsiteY12" fmla="*/ 394961 h 703965"/>
              <a:gd name="connsiteX13" fmla="*/ 66839 w 614735"/>
              <a:gd name="connsiteY13" fmla="*/ 394961 h 703965"/>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4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4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43100"/>
              <a:gd name="connsiteY0" fmla="*/ 408532 h 717536"/>
              <a:gd name="connsiteX1" fmla="*/ 210058 w 643100"/>
              <a:gd name="connsiteY1" fmla="*/ 331413 h 717536"/>
              <a:gd name="connsiteX2" fmla="*/ 342261 w 643100"/>
              <a:gd name="connsiteY2" fmla="*/ 199211 h 717536"/>
              <a:gd name="connsiteX3" fmla="*/ 463446 w 643100"/>
              <a:gd name="connsiteY3" fmla="*/ 89042 h 717536"/>
              <a:gd name="connsiteX4" fmla="*/ 562598 w 643100"/>
              <a:gd name="connsiteY4" fmla="*/ 33957 h 717536"/>
              <a:gd name="connsiteX5" fmla="*/ 595649 w 643100"/>
              <a:gd name="connsiteY5" fmla="*/ 375481 h 717536"/>
              <a:gd name="connsiteX6" fmla="*/ 496497 w 643100"/>
              <a:gd name="connsiteY6" fmla="*/ 518700 h 717536"/>
              <a:gd name="connsiteX7" fmla="*/ 430396 w 643100"/>
              <a:gd name="connsiteY7" fmla="*/ 584801 h 717536"/>
              <a:gd name="connsiteX8" fmla="*/ 309210 w 643100"/>
              <a:gd name="connsiteY8" fmla="*/ 661919 h 717536"/>
              <a:gd name="connsiteX9" fmla="*/ 66839 w 643100"/>
              <a:gd name="connsiteY9" fmla="*/ 717004 h 717536"/>
              <a:gd name="connsiteX10" fmla="*/ 11755 w 643100"/>
              <a:gd name="connsiteY10" fmla="*/ 628869 h 717536"/>
              <a:gd name="connsiteX11" fmla="*/ 738 w 643100"/>
              <a:gd name="connsiteY11" fmla="*/ 529717 h 717536"/>
              <a:gd name="connsiteX12" fmla="*/ 66839 w 643100"/>
              <a:gd name="connsiteY12" fmla="*/ 408532 h 717536"/>
              <a:gd name="connsiteX13" fmla="*/ 66839 w 643100"/>
              <a:gd name="connsiteY13" fmla="*/ 408532 h 717536"/>
              <a:gd name="connsiteX0" fmla="*/ 66839 w 643100"/>
              <a:gd name="connsiteY0" fmla="*/ 408532 h 717536"/>
              <a:gd name="connsiteX1" fmla="*/ 210058 w 643100"/>
              <a:gd name="connsiteY1" fmla="*/ 331413 h 717536"/>
              <a:gd name="connsiteX2" fmla="*/ 342261 w 643100"/>
              <a:gd name="connsiteY2" fmla="*/ 199211 h 717536"/>
              <a:gd name="connsiteX3" fmla="*/ 463446 w 643100"/>
              <a:gd name="connsiteY3" fmla="*/ 89042 h 717536"/>
              <a:gd name="connsiteX4" fmla="*/ 562598 w 643100"/>
              <a:gd name="connsiteY4" fmla="*/ 33957 h 717536"/>
              <a:gd name="connsiteX5" fmla="*/ 595649 w 643100"/>
              <a:gd name="connsiteY5" fmla="*/ 375481 h 717536"/>
              <a:gd name="connsiteX6" fmla="*/ 496497 w 643100"/>
              <a:gd name="connsiteY6" fmla="*/ 518700 h 717536"/>
              <a:gd name="connsiteX7" fmla="*/ 430396 w 643100"/>
              <a:gd name="connsiteY7" fmla="*/ 584801 h 717536"/>
              <a:gd name="connsiteX8" fmla="*/ 309210 w 643100"/>
              <a:gd name="connsiteY8" fmla="*/ 661919 h 717536"/>
              <a:gd name="connsiteX9" fmla="*/ 66839 w 643100"/>
              <a:gd name="connsiteY9" fmla="*/ 717004 h 717536"/>
              <a:gd name="connsiteX10" fmla="*/ 11755 w 643100"/>
              <a:gd name="connsiteY10" fmla="*/ 628869 h 717536"/>
              <a:gd name="connsiteX11" fmla="*/ 738 w 643100"/>
              <a:gd name="connsiteY11" fmla="*/ 529717 h 717536"/>
              <a:gd name="connsiteX12" fmla="*/ 66839 w 643100"/>
              <a:gd name="connsiteY12" fmla="*/ 408532 h 717536"/>
              <a:gd name="connsiteX13" fmla="*/ 66839 w 643100"/>
              <a:gd name="connsiteY13" fmla="*/ 408532 h 717536"/>
              <a:gd name="connsiteX0" fmla="*/ 66839 w 649611"/>
              <a:gd name="connsiteY0" fmla="*/ 390568 h 699572"/>
              <a:gd name="connsiteX1" fmla="*/ 210058 w 649611"/>
              <a:gd name="connsiteY1" fmla="*/ 313449 h 699572"/>
              <a:gd name="connsiteX2" fmla="*/ 342261 w 649611"/>
              <a:gd name="connsiteY2" fmla="*/ 181247 h 699572"/>
              <a:gd name="connsiteX3" fmla="*/ 463446 w 649611"/>
              <a:gd name="connsiteY3" fmla="*/ 71078 h 699572"/>
              <a:gd name="connsiteX4" fmla="*/ 562598 w 649611"/>
              <a:gd name="connsiteY4" fmla="*/ 15993 h 699572"/>
              <a:gd name="connsiteX5" fmla="*/ 595649 w 649611"/>
              <a:gd name="connsiteY5" fmla="*/ 357517 h 699572"/>
              <a:gd name="connsiteX6" fmla="*/ 496497 w 649611"/>
              <a:gd name="connsiteY6" fmla="*/ 500736 h 699572"/>
              <a:gd name="connsiteX7" fmla="*/ 430396 w 649611"/>
              <a:gd name="connsiteY7" fmla="*/ 566837 h 699572"/>
              <a:gd name="connsiteX8" fmla="*/ 309210 w 649611"/>
              <a:gd name="connsiteY8" fmla="*/ 643955 h 699572"/>
              <a:gd name="connsiteX9" fmla="*/ 66839 w 649611"/>
              <a:gd name="connsiteY9" fmla="*/ 699040 h 699572"/>
              <a:gd name="connsiteX10" fmla="*/ 11755 w 649611"/>
              <a:gd name="connsiteY10" fmla="*/ 610905 h 699572"/>
              <a:gd name="connsiteX11" fmla="*/ 738 w 649611"/>
              <a:gd name="connsiteY11" fmla="*/ 511753 h 699572"/>
              <a:gd name="connsiteX12" fmla="*/ 66839 w 649611"/>
              <a:gd name="connsiteY12" fmla="*/ 390568 h 699572"/>
              <a:gd name="connsiteX13" fmla="*/ 66839 w 649611"/>
              <a:gd name="connsiteY13" fmla="*/ 390568 h 699572"/>
              <a:gd name="connsiteX0" fmla="*/ 66839 w 649611"/>
              <a:gd name="connsiteY0" fmla="*/ 390568 h 699572"/>
              <a:gd name="connsiteX1" fmla="*/ 210058 w 649611"/>
              <a:gd name="connsiteY1" fmla="*/ 313449 h 699572"/>
              <a:gd name="connsiteX2" fmla="*/ 342261 w 649611"/>
              <a:gd name="connsiteY2" fmla="*/ 181247 h 699572"/>
              <a:gd name="connsiteX3" fmla="*/ 463446 w 649611"/>
              <a:gd name="connsiteY3" fmla="*/ 71078 h 699572"/>
              <a:gd name="connsiteX4" fmla="*/ 562598 w 649611"/>
              <a:gd name="connsiteY4" fmla="*/ 15993 h 699572"/>
              <a:gd name="connsiteX5" fmla="*/ 595649 w 649611"/>
              <a:gd name="connsiteY5" fmla="*/ 357517 h 699572"/>
              <a:gd name="connsiteX6" fmla="*/ 496497 w 649611"/>
              <a:gd name="connsiteY6" fmla="*/ 500736 h 699572"/>
              <a:gd name="connsiteX7" fmla="*/ 430396 w 649611"/>
              <a:gd name="connsiteY7" fmla="*/ 566837 h 699572"/>
              <a:gd name="connsiteX8" fmla="*/ 309210 w 649611"/>
              <a:gd name="connsiteY8" fmla="*/ 643955 h 699572"/>
              <a:gd name="connsiteX9" fmla="*/ 66839 w 649611"/>
              <a:gd name="connsiteY9" fmla="*/ 699040 h 699572"/>
              <a:gd name="connsiteX10" fmla="*/ 11755 w 649611"/>
              <a:gd name="connsiteY10" fmla="*/ 610905 h 699572"/>
              <a:gd name="connsiteX11" fmla="*/ 738 w 649611"/>
              <a:gd name="connsiteY11" fmla="*/ 511753 h 699572"/>
              <a:gd name="connsiteX12" fmla="*/ 66839 w 649611"/>
              <a:gd name="connsiteY12" fmla="*/ 390568 h 699572"/>
              <a:gd name="connsiteX13" fmla="*/ 66839 w 649611"/>
              <a:gd name="connsiteY13" fmla="*/ 390568 h 699572"/>
              <a:gd name="connsiteX0" fmla="*/ 66839 w 649611"/>
              <a:gd name="connsiteY0" fmla="*/ 374575 h 683579"/>
              <a:gd name="connsiteX1" fmla="*/ 210058 w 649611"/>
              <a:gd name="connsiteY1" fmla="*/ 297456 h 683579"/>
              <a:gd name="connsiteX2" fmla="*/ 342261 w 649611"/>
              <a:gd name="connsiteY2" fmla="*/ 165254 h 683579"/>
              <a:gd name="connsiteX3" fmla="*/ 463446 w 649611"/>
              <a:gd name="connsiteY3" fmla="*/ 55085 h 683579"/>
              <a:gd name="connsiteX4" fmla="*/ 562598 w 649611"/>
              <a:gd name="connsiteY4" fmla="*/ 0 h 683579"/>
              <a:gd name="connsiteX5" fmla="*/ 595649 w 649611"/>
              <a:gd name="connsiteY5" fmla="*/ 341524 h 683579"/>
              <a:gd name="connsiteX6" fmla="*/ 496497 w 649611"/>
              <a:gd name="connsiteY6" fmla="*/ 484743 h 683579"/>
              <a:gd name="connsiteX7" fmla="*/ 430396 w 649611"/>
              <a:gd name="connsiteY7" fmla="*/ 550844 h 683579"/>
              <a:gd name="connsiteX8" fmla="*/ 309210 w 649611"/>
              <a:gd name="connsiteY8" fmla="*/ 627962 h 683579"/>
              <a:gd name="connsiteX9" fmla="*/ 66839 w 649611"/>
              <a:gd name="connsiteY9" fmla="*/ 683047 h 683579"/>
              <a:gd name="connsiteX10" fmla="*/ 11755 w 649611"/>
              <a:gd name="connsiteY10" fmla="*/ 594912 h 683579"/>
              <a:gd name="connsiteX11" fmla="*/ 738 w 649611"/>
              <a:gd name="connsiteY11" fmla="*/ 495760 h 683579"/>
              <a:gd name="connsiteX12" fmla="*/ 66839 w 649611"/>
              <a:gd name="connsiteY12" fmla="*/ 374575 h 683579"/>
              <a:gd name="connsiteX13" fmla="*/ 66839 w 649611"/>
              <a:gd name="connsiteY13" fmla="*/ 374575 h 683579"/>
              <a:gd name="connsiteX0" fmla="*/ 66839 w 649611"/>
              <a:gd name="connsiteY0" fmla="*/ 374575 h 683579"/>
              <a:gd name="connsiteX1" fmla="*/ 210058 w 649611"/>
              <a:gd name="connsiteY1" fmla="*/ 297456 h 683579"/>
              <a:gd name="connsiteX2" fmla="*/ 342261 w 649611"/>
              <a:gd name="connsiteY2" fmla="*/ 165254 h 683579"/>
              <a:gd name="connsiteX3" fmla="*/ 463446 w 649611"/>
              <a:gd name="connsiteY3" fmla="*/ 55085 h 683579"/>
              <a:gd name="connsiteX4" fmla="*/ 562598 w 649611"/>
              <a:gd name="connsiteY4" fmla="*/ 0 h 683579"/>
              <a:gd name="connsiteX5" fmla="*/ 595649 w 649611"/>
              <a:gd name="connsiteY5" fmla="*/ 341524 h 683579"/>
              <a:gd name="connsiteX6" fmla="*/ 496497 w 649611"/>
              <a:gd name="connsiteY6" fmla="*/ 484743 h 683579"/>
              <a:gd name="connsiteX7" fmla="*/ 430396 w 649611"/>
              <a:gd name="connsiteY7" fmla="*/ 550844 h 683579"/>
              <a:gd name="connsiteX8" fmla="*/ 309210 w 649611"/>
              <a:gd name="connsiteY8" fmla="*/ 627962 h 683579"/>
              <a:gd name="connsiteX9" fmla="*/ 66839 w 649611"/>
              <a:gd name="connsiteY9" fmla="*/ 683047 h 683579"/>
              <a:gd name="connsiteX10" fmla="*/ 11755 w 649611"/>
              <a:gd name="connsiteY10" fmla="*/ 594912 h 683579"/>
              <a:gd name="connsiteX11" fmla="*/ 738 w 649611"/>
              <a:gd name="connsiteY11" fmla="*/ 495760 h 683579"/>
              <a:gd name="connsiteX12" fmla="*/ 66839 w 649611"/>
              <a:gd name="connsiteY12" fmla="*/ 374575 h 683579"/>
              <a:gd name="connsiteX13" fmla="*/ 66839 w 649611"/>
              <a:gd name="connsiteY13" fmla="*/ 374575 h 683579"/>
              <a:gd name="connsiteX0" fmla="*/ 66839 w 649611"/>
              <a:gd name="connsiteY0" fmla="*/ 397656 h 706660"/>
              <a:gd name="connsiteX1" fmla="*/ 210058 w 649611"/>
              <a:gd name="connsiteY1" fmla="*/ 320537 h 706660"/>
              <a:gd name="connsiteX2" fmla="*/ 342261 w 649611"/>
              <a:gd name="connsiteY2" fmla="*/ 188335 h 706660"/>
              <a:gd name="connsiteX3" fmla="*/ 420269 w 649611"/>
              <a:gd name="connsiteY3" fmla="*/ 6590 h 706660"/>
              <a:gd name="connsiteX4" fmla="*/ 562598 w 649611"/>
              <a:gd name="connsiteY4" fmla="*/ 23081 h 706660"/>
              <a:gd name="connsiteX5" fmla="*/ 595649 w 649611"/>
              <a:gd name="connsiteY5" fmla="*/ 364605 h 706660"/>
              <a:gd name="connsiteX6" fmla="*/ 496497 w 649611"/>
              <a:gd name="connsiteY6" fmla="*/ 507824 h 706660"/>
              <a:gd name="connsiteX7" fmla="*/ 430396 w 649611"/>
              <a:gd name="connsiteY7" fmla="*/ 573925 h 706660"/>
              <a:gd name="connsiteX8" fmla="*/ 309210 w 649611"/>
              <a:gd name="connsiteY8" fmla="*/ 651043 h 706660"/>
              <a:gd name="connsiteX9" fmla="*/ 66839 w 649611"/>
              <a:gd name="connsiteY9" fmla="*/ 706128 h 706660"/>
              <a:gd name="connsiteX10" fmla="*/ 11755 w 649611"/>
              <a:gd name="connsiteY10" fmla="*/ 617993 h 706660"/>
              <a:gd name="connsiteX11" fmla="*/ 738 w 649611"/>
              <a:gd name="connsiteY11" fmla="*/ 518841 h 706660"/>
              <a:gd name="connsiteX12" fmla="*/ 66839 w 649611"/>
              <a:gd name="connsiteY12" fmla="*/ 397656 h 706660"/>
              <a:gd name="connsiteX13" fmla="*/ 66839 w 649611"/>
              <a:gd name="connsiteY13" fmla="*/ 397656 h 706660"/>
              <a:gd name="connsiteX0" fmla="*/ 66839 w 649611"/>
              <a:gd name="connsiteY0" fmla="*/ 438105 h 747109"/>
              <a:gd name="connsiteX1" fmla="*/ 210058 w 649611"/>
              <a:gd name="connsiteY1" fmla="*/ 360986 h 747109"/>
              <a:gd name="connsiteX2" fmla="*/ 342261 w 649611"/>
              <a:gd name="connsiteY2" fmla="*/ 228784 h 747109"/>
              <a:gd name="connsiteX3" fmla="*/ 420269 w 649611"/>
              <a:gd name="connsiteY3" fmla="*/ 47039 h 747109"/>
              <a:gd name="connsiteX4" fmla="*/ 562598 w 649611"/>
              <a:gd name="connsiteY4" fmla="*/ 63530 h 747109"/>
              <a:gd name="connsiteX5" fmla="*/ 595649 w 649611"/>
              <a:gd name="connsiteY5" fmla="*/ 405054 h 747109"/>
              <a:gd name="connsiteX6" fmla="*/ 496497 w 649611"/>
              <a:gd name="connsiteY6" fmla="*/ 548273 h 747109"/>
              <a:gd name="connsiteX7" fmla="*/ 430396 w 649611"/>
              <a:gd name="connsiteY7" fmla="*/ 614374 h 747109"/>
              <a:gd name="connsiteX8" fmla="*/ 309210 w 649611"/>
              <a:gd name="connsiteY8" fmla="*/ 691492 h 747109"/>
              <a:gd name="connsiteX9" fmla="*/ 66839 w 649611"/>
              <a:gd name="connsiteY9" fmla="*/ 746577 h 747109"/>
              <a:gd name="connsiteX10" fmla="*/ 11755 w 649611"/>
              <a:gd name="connsiteY10" fmla="*/ 658442 h 747109"/>
              <a:gd name="connsiteX11" fmla="*/ 738 w 649611"/>
              <a:gd name="connsiteY11" fmla="*/ 559290 h 747109"/>
              <a:gd name="connsiteX12" fmla="*/ 66839 w 649611"/>
              <a:gd name="connsiteY12" fmla="*/ 438105 h 747109"/>
              <a:gd name="connsiteX13" fmla="*/ 66839 w 649611"/>
              <a:gd name="connsiteY13" fmla="*/ 438105 h 747109"/>
              <a:gd name="connsiteX0" fmla="*/ 66839 w 653771"/>
              <a:gd name="connsiteY0" fmla="*/ 408192 h 717196"/>
              <a:gd name="connsiteX1" fmla="*/ 210058 w 653771"/>
              <a:gd name="connsiteY1" fmla="*/ 331073 h 717196"/>
              <a:gd name="connsiteX2" fmla="*/ 342261 w 653771"/>
              <a:gd name="connsiteY2" fmla="*/ 198871 h 717196"/>
              <a:gd name="connsiteX3" fmla="*/ 420269 w 653771"/>
              <a:gd name="connsiteY3" fmla="*/ 17126 h 717196"/>
              <a:gd name="connsiteX4" fmla="*/ 562598 w 653771"/>
              <a:gd name="connsiteY4" fmla="*/ 33617 h 717196"/>
              <a:gd name="connsiteX5" fmla="*/ 595649 w 653771"/>
              <a:gd name="connsiteY5" fmla="*/ 375141 h 717196"/>
              <a:gd name="connsiteX6" fmla="*/ 496497 w 653771"/>
              <a:gd name="connsiteY6" fmla="*/ 518360 h 717196"/>
              <a:gd name="connsiteX7" fmla="*/ 430396 w 653771"/>
              <a:gd name="connsiteY7" fmla="*/ 584461 h 717196"/>
              <a:gd name="connsiteX8" fmla="*/ 309210 w 653771"/>
              <a:gd name="connsiteY8" fmla="*/ 661579 h 717196"/>
              <a:gd name="connsiteX9" fmla="*/ 66839 w 653771"/>
              <a:gd name="connsiteY9" fmla="*/ 716664 h 717196"/>
              <a:gd name="connsiteX10" fmla="*/ 11755 w 653771"/>
              <a:gd name="connsiteY10" fmla="*/ 628529 h 717196"/>
              <a:gd name="connsiteX11" fmla="*/ 738 w 653771"/>
              <a:gd name="connsiteY11" fmla="*/ 529377 h 717196"/>
              <a:gd name="connsiteX12" fmla="*/ 66839 w 653771"/>
              <a:gd name="connsiteY12" fmla="*/ 408192 h 717196"/>
              <a:gd name="connsiteX13" fmla="*/ 66839 w 653771"/>
              <a:gd name="connsiteY13" fmla="*/ 408192 h 717196"/>
              <a:gd name="connsiteX0" fmla="*/ 66839 w 617304"/>
              <a:gd name="connsiteY0" fmla="*/ 404604 h 713608"/>
              <a:gd name="connsiteX1" fmla="*/ 210058 w 617304"/>
              <a:gd name="connsiteY1" fmla="*/ 327485 h 713608"/>
              <a:gd name="connsiteX2" fmla="*/ 342261 w 617304"/>
              <a:gd name="connsiteY2" fmla="*/ 195283 h 713608"/>
              <a:gd name="connsiteX3" fmla="*/ 420269 w 617304"/>
              <a:gd name="connsiteY3" fmla="*/ 13538 h 713608"/>
              <a:gd name="connsiteX4" fmla="*/ 562598 w 617304"/>
              <a:gd name="connsiteY4" fmla="*/ 30029 h 713608"/>
              <a:gd name="connsiteX5" fmla="*/ 595649 w 617304"/>
              <a:gd name="connsiteY5" fmla="*/ 371553 h 713608"/>
              <a:gd name="connsiteX6" fmla="*/ 496497 w 617304"/>
              <a:gd name="connsiteY6" fmla="*/ 514772 h 713608"/>
              <a:gd name="connsiteX7" fmla="*/ 430396 w 617304"/>
              <a:gd name="connsiteY7" fmla="*/ 580873 h 713608"/>
              <a:gd name="connsiteX8" fmla="*/ 309210 w 617304"/>
              <a:gd name="connsiteY8" fmla="*/ 657991 h 713608"/>
              <a:gd name="connsiteX9" fmla="*/ 66839 w 617304"/>
              <a:gd name="connsiteY9" fmla="*/ 713076 h 713608"/>
              <a:gd name="connsiteX10" fmla="*/ 11755 w 617304"/>
              <a:gd name="connsiteY10" fmla="*/ 624941 h 713608"/>
              <a:gd name="connsiteX11" fmla="*/ 738 w 617304"/>
              <a:gd name="connsiteY11" fmla="*/ 525789 h 713608"/>
              <a:gd name="connsiteX12" fmla="*/ 66839 w 617304"/>
              <a:gd name="connsiteY12" fmla="*/ 404604 h 713608"/>
              <a:gd name="connsiteX13" fmla="*/ 66839 w 617304"/>
              <a:gd name="connsiteY13" fmla="*/ 404604 h 713608"/>
              <a:gd name="connsiteX0" fmla="*/ 66839 w 609991"/>
              <a:gd name="connsiteY0" fmla="*/ 404604 h 713608"/>
              <a:gd name="connsiteX1" fmla="*/ 210058 w 609991"/>
              <a:gd name="connsiteY1" fmla="*/ 327485 h 713608"/>
              <a:gd name="connsiteX2" fmla="*/ 342261 w 609991"/>
              <a:gd name="connsiteY2" fmla="*/ 195283 h 713608"/>
              <a:gd name="connsiteX3" fmla="*/ 420269 w 609991"/>
              <a:gd name="connsiteY3" fmla="*/ 13538 h 713608"/>
              <a:gd name="connsiteX4" fmla="*/ 562598 w 609991"/>
              <a:gd name="connsiteY4" fmla="*/ 30029 h 713608"/>
              <a:gd name="connsiteX5" fmla="*/ 595649 w 609991"/>
              <a:gd name="connsiteY5" fmla="*/ 371553 h 713608"/>
              <a:gd name="connsiteX6" fmla="*/ 496497 w 609991"/>
              <a:gd name="connsiteY6" fmla="*/ 514772 h 713608"/>
              <a:gd name="connsiteX7" fmla="*/ 430396 w 609991"/>
              <a:gd name="connsiteY7" fmla="*/ 580873 h 713608"/>
              <a:gd name="connsiteX8" fmla="*/ 309210 w 609991"/>
              <a:gd name="connsiteY8" fmla="*/ 657991 h 713608"/>
              <a:gd name="connsiteX9" fmla="*/ 66839 w 609991"/>
              <a:gd name="connsiteY9" fmla="*/ 713076 h 713608"/>
              <a:gd name="connsiteX10" fmla="*/ 11755 w 609991"/>
              <a:gd name="connsiteY10" fmla="*/ 624941 h 713608"/>
              <a:gd name="connsiteX11" fmla="*/ 738 w 609991"/>
              <a:gd name="connsiteY11" fmla="*/ 525789 h 713608"/>
              <a:gd name="connsiteX12" fmla="*/ 66839 w 609991"/>
              <a:gd name="connsiteY12" fmla="*/ 404604 h 713608"/>
              <a:gd name="connsiteX13" fmla="*/ 66839 w 609991"/>
              <a:gd name="connsiteY13" fmla="*/ 404604 h 713608"/>
              <a:gd name="connsiteX0" fmla="*/ 66839 w 609991"/>
              <a:gd name="connsiteY0" fmla="*/ 404604 h 718095"/>
              <a:gd name="connsiteX1" fmla="*/ 210058 w 609991"/>
              <a:gd name="connsiteY1" fmla="*/ 327485 h 718095"/>
              <a:gd name="connsiteX2" fmla="*/ 342261 w 609991"/>
              <a:gd name="connsiteY2" fmla="*/ 195283 h 718095"/>
              <a:gd name="connsiteX3" fmla="*/ 420269 w 609991"/>
              <a:gd name="connsiteY3" fmla="*/ 13538 h 718095"/>
              <a:gd name="connsiteX4" fmla="*/ 562598 w 609991"/>
              <a:gd name="connsiteY4" fmla="*/ 30029 h 718095"/>
              <a:gd name="connsiteX5" fmla="*/ 595649 w 609991"/>
              <a:gd name="connsiteY5" fmla="*/ 371553 h 718095"/>
              <a:gd name="connsiteX6" fmla="*/ 496497 w 609991"/>
              <a:gd name="connsiteY6" fmla="*/ 514772 h 718095"/>
              <a:gd name="connsiteX7" fmla="*/ 430396 w 609991"/>
              <a:gd name="connsiteY7" fmla="*/ 580873 h 718095"/>
              <a:gd name="connsiteX8" fmla="*/ 309210 w 609991"/>
              <a:gd name="connsiteY8" fmla="*/ 657991 h 718095"/>
              <a:gd name="connsiteX9" fmla="*/ 66839 w 609991"/>
              <a:gd name="connsiteY9" fmla="*/ 713076 h 718095"/>
              <a:gd name="connsiteX10" fmla="*/ 11755 w 609991"/>
              <a:gd name="connsiteY10" fmla="*/ 624941 h 718095"/>
              <a:gd name="connsiteX11" fmla="*/ 738 w 609991"/>
              <a:gd name="connsiteY11" fmla="*/ 525789 h 718095"/>
              <a:gd name="connsiteX12" fmla="*/ 66839 w 609991"/>
              <a:gd name="connsiteY12" fmla="*/ 404604 h 718095"/>
              <a:gd name="connsiteX13" fmla="*/ 66839 w 609991"/>
              <a:gd name="connsiteY13" fmla="*/ 404604 h 718095"/>
              <a:gd name="connsiteX0" fmla="*/ 66839 w 609991"/>
              <a:gd name="connsiteY0" fmla="*/ 404604 h 718095"/>
              <a:gd name="connsiteX1" fmla="*/ 210058 w 609991"/>
              <a:gd name="connsiteY1" fmla="*/ 327485 h 718095"/>
              <a:gd name="connsiteX2" fmla="*/ 342261 w 609991"/>
              <a:gd name="connsiteY2" fmla="*/ 195283 h 718095"/>
              <a:gd name="connsiteX3" fmla="*/ 420269 w 609991"/>
              <a:gd name="connsiteY3" fmla="*/ 13538 h 718095"/>
              <a:gd name="connsiteX4" fmla="*/ 562598 w 609991"/>
              <a:gd name="connsiteY4" fmla="*/ 30029 h 718095"/>
              <a:gd name="connsiteX5" fmla="*/ 595649 w 609991"/>
              <a:gd name="connsiteY5" fmla="*/ 371553 h 718095"/>
              <a:gd name="connsiteX6" fmla="*/ 496497 w 609991"/>
              <a:gd name="connsiteY6" fmla="*/ 514772 h 718095"/>
              <a:gd name="connsiteX7" fmla="*/ 430396 w 609991"/>
              <a:gd name="connsiteY7" fmla="*/ 580873 h 718095"/>
              <a:gd name="connsiteX8" fmla="*/ 309210 w 609991"/>
              <a:gd name="connsiteY8" fmla="*/ 657991 h 718095"/>
              <a:gd name="connsiteX9" fmla="*/ 66839 w 609991"/>
              <a:gd name="connsiteY9" fmla="*/ 713076 h 718095"/>
              <a:gd name="connsiteX10" fmla="*/ 11755 w 609991"/>
              <a:gd name="connsiteY10" fmla="*/ 624941 h 718095"/>
              <a:gd name="connsiteX11" fmla="*/ 738 w 609991"/>
              <a:gd name="connsiteY11" fmla="*/ 525789 h 718095"/>
              <a:gd name="connsiteX12" fmla="*/ 66839 w 609991"/>
              <a:gd name="connsiteY12" fmla="*/ 404604 h 718095"/>
              <a:gd name="connsiteX13" fmla="*/ 66839 w 609991"/>
              <a:gd name="connsiteY13" fmla="*/ 404604 h 718095"/>
              <a:gd name="connsiteX0" fmla="*/ 67701 w 610853"/>
              <a:gd name="connsiteY0" fmla="*/ 404604 h 718095"/>
              <a:gd name="connsiteX1" fmla="*/ 210920 w 610853"/>
              <a:gd name="connsiteY1" fmla="*/ 327485 h 718095"/>
              <a:gd name="connsiteX2" fmla="*/ 343123 w 610853"/>
              <a:gd name="connsiteY2" fmla="*/ 195283 h 718095"/>
              <a:gd name="connsiteX3" fmla="*/ 421131 w 610853"/>
              <a:gd name="connsiteY3" fmla="*/ 13538 h 718095"/>
              <a:gd name="connsiteX4" fmla="*/ 563460 w 610853"/>
              <a:gd name="connsiteY4" fmla="*/ 30029 h 718095"/>
              <a:gd name="connsiteX5" fmla="*/ 596511 w 610853"/>
              <a:gd name="connsiteY5" fmla="*/ 371553 h 718095"/>
              <a:gd name="connsiteX6" fmla="*/ 497359 w 610853"/>
              <a:gd name="connsiteY6" fmla="*/ 514772 h 718095"/>
              <a:gd name="connsiteX7" fmla="*/ 431258 w 610853"/>
              <a:gd name="connsiteY7" fmla="*/ 580873 h 718095"/>
              <a:gd name="connsiteX8" fmla="*/ 310072 w 610853"/>
              <a:gd name="connsiteY8" fmla="*/ 657991 h 718095"/>
              <a:gd name="connsiteX9" fmla="*/ 67701 w 610853"/>
              <a:gd name="connsiteY9" fmla="*/ 713076 h 718095"/>
              <a:gd name="connsiteX10" fmla="*/ 12617 w 610853"/>
              <a:gd name="connsiteY10" fmla="*/ 624941 h 718095"/>
              <a:gd name="connsiteX11" fmla="*/ 1600 w 610853"/>
              <a:gd name="connsiteY11" fmla="*/ 525789 h 718095"/>
              <a:gd name="connsiteX12" fmla="*/ 67701 w 610853"/>
              <a:gd name="connsiteY12" fmla="*/ 404604 h 718095"/>
              <a:gd name="connsiteX13" fmla="*/ 67701 w 610853"/>
              <a:gd name="connsiteY13" fmla="*/ 404604 h 71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53" h="718095">
                <a:moveTo>
                  <a:pt x="67701" y="404604"/>
                </a:moveTo>
                <a:cubicBezTo>
                  <a:pt x="91571" y="391751"/>
                  <a:pt x="165016" y="362372"/>
                  <a:pt x="210920" y="327485"/>
                </a:cubicBezTo>
                <a:cubicBezTo>
                  <a:pt x="256824" y="292598"/>
                  <a:pt x="308088" y="247607"/>
                  <a:pt x="343123" y="195283"/>
                </a:cubicBezTo>
                <a:cubicBezTo>
                  <a:pt x="378158" y="142959"/>
                  <a:pt x="384408" y="41080"/>
                  <a:pt x="421131" y="13538"/>
                </a:cubicBezTo>
                <a:cubicBezTo>
                  <a:pt x="457854" y="-14004"/>
                  <a:pt x="492270" y="5056"/>
                  <a:pt x="563460" y="30029"/>
                </a:cubicBezTo>
                <a:cubicBezTo>
                  <a:pt x="634650" y="55002"/>
                  <a:pt x="607528" y="290763"/>
                  <a:pt x="596511" y="371553"/>
                </a:cubicBezTo>
                <a:cubicBezTo>
                  <a:pt x="585494" y="452343"/>
                  <a:pt x="520142" y="491989"/>
                  <a:pt x="497359" y="514772"/>
                </a:cubicBezTo>
                <a:cubicBezTo>
                  <a:pt x="475325" y="536806"/>
                  <a:pt x="462473" y="557003"/>
                  <a:pt x="431258" y="580873"/>
                </a:cubicBezTo>
                <a:cubicBezTo>
                  <a:pt x="400044" y="604743"/>
                  <a:pt x="370665" y="635957"/>
                  <a:pt x="310072" y="657991"/>
                </a:cubicBezTo>
                <a:cubicBezTo>
                  <a:pt x="249479" y="680025"/>
                  <a:pt x="112575" y="734858"/>
                  <a:pt x="67701" y="713076"/>
                </a:cubicBezTo>
                <a:cubicBezTo>
                  <a:pt x="18125" y="689011"/>
                  <a:pt x="16289" y="657992"/>
                  <a:pt x="12617" y="624941"/>
                </a:cubicBezTo>
                <a:cubicBezTo>
                  <a:pt x="8945" y="591890"/>
                  <a:pt x="-4596" y="581556"/>
                  <a:pt x="1600" y="525789"/>
                </a:cubicBezTo>
                <a:cubicBezTo>
                  <a:pt x="7796" y="470022"/>
                  <a:pt x="17461" y="424700"/>
                  <a:pt x="67701" y="404604"/>
                </a:cubicBezTo>
                <a:lnTo>
                  <a:pt x="67701" y="404604"/>
                </a:lnTo>
                <a:close/>
              </a:path>
            </a:pathLst>
          </a:custGeom>
          <a:solidFill>
            <a:srgbClr val="D1E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52D92F-8450-1269-53DC-F932EEA4A461}"/>
                  </a:ext>
                </a:extLst>
              </p:cNvPr>
              <p:cNvSpPr txBox="1"/>
              <p:nvPr/>
            </p:nvSpPr>
            <p:spPr>
              <a:xfrm>
                <a:off x="1811104" y="1594786"/>
                <a:ext cx="3400632" cy="830997"/>
              </a:xfrm>
              <a:prstGeom prst="rect">
                <a:avLst/>
              </a:prstGeom>
              <a:noFill/>
            </p:spPr>
            <p:txBody>
              <a:bodyPr wrap="square" rtlCol="0">
                <a:spAutoFit/>
              </a:bodyPr>
              <a:lstStyle/>
              <a:p>
                <a:r>
                  <a:rPr lang="en-US" sz="2400" dirty="0"/>
                  <a:t>The </a:t>
                </a:r>
                <a:r>
                  <a:rPr lang="en-US" sz="2400" b="1" dirty="0"/>
                  <a:t>fiber</a:t>
                </a:r>
                <a:r>
                  <a:rPr lang="en-US" sz="2400" dirty="0"/>
                  <a:t> (or </a:t>
                </a:r>
                <a:r>
                  <a:rPr lang="en-US" sz="2400" b="1" dirty="0"/>
                  <a:t>level set</a:t>
                </a:r>
                <a:r>
                  <a:rPr lang="en-US" sz="2400" dirty="0"/>
                  <a:t>) of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is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endParaRPr lang="en-US" sz="2400" dirty="0"/>
              </a:p>
            </p:txBody>
          </p:sp>
        </mc:Choice>
        <mc:Fallback xmlns="">
          <p:sp>
            <p:nvSpPr>
              <p:cNvPr id="23" name="TextBox 22">
                <a:extLst>
                  <a:ext uri="{FF2B5EF4-FFF2-40B4-BE49-F238E27FC236}">
                    <a16:creationId xmlns:a16="http://schemas.microsoft.com/office/drawing/2014/main" id="{B252D92F-8450-1269-53DC-F932EEA4A461}"/>
                  </a:ext>
                </a:extLst>
              </p:cNvPr>
              <p:cNvSpPr txBox="1">
                <a:spLocks noRot="1" noChangeAspect="1" noMove="1" noResize="1" noEditPoints="1" noAdjustHandles="1" noChangeArrowheads="1" noChangeShapeType="1" noTextEdit="1"/>
              </p:cNvSpPr>
              <p:nvPr/>
            </p:nvSpPr>
            <p:spPr>
              <a:xfrm>
                <a:off x="1811104" y="1594786"/>
                <a:ext cx="3400632" cy="830997"/>
              </a:xfrm>
              <a:prstGeom prst="rect">
                <a:avLst/>
              </a:prstGeom>
              <a:blipFill>
                <a:blip r:embed="rId3"/>
                <a:stretch>
                  <a:fillRect l="-2688" t="-5882" r="-896"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5BD95DB-BDF6-123F-5371-B652EFFDF954}"/>
                  </a:ext>
                </a:extLst>
              </p:cNvPr>
              <p:cNvSpPr txBox="1"/>
              <p:nvPr/>
            </p:nvSpPr>
            <p:spPr>
              <a:xfrm>
                <a:off x="5537304" y="5516026"/>
                <a:ext cx="596540" cy="37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oMath>
                  </m:oMathPara>
                </a14:m>
                <a:endParaRPr lang="en-US" dirty="0"/>
              </a:p>
            </p:txBody>
          </p:sp>
        </mc:Choice>
        <mc:Fallback xmlns="">
          <p:sp>
            <p:nvSpPr>
              <p:cNvPr id="31" name="TextBox 30">
                <a:extLst>
                  <a:ext uri="{FF2B5EF4-FFF2-40B4-BE49-F238E27FC236}">
                    <a16:creationId xmlns:a16="http://schemas.microsoft.com/office/drawing/2014/main" id="{45BD95DB-BDF6-123F-5371-B652EFFDF954}"/>
                  </a:ext>
                </a:extLst>
              </p:cNvPr>
              <p:cNvSpPr txBox="1">
                <a:spLocks noRot="1" noChangeAspect="1" noMove="1" noResize="1" noEditPoints="1" noAdjustHandles="1" noChangeArrowheads="1" noChangeShapeType="1" noTextEdit="1"/>
              </p:cNvSpPr>
              <p:nvPr/>
            </p:nvSpPr>
            <p:spPr>
              <a:xfrm>
                <a:off x="5537304" y="5516026"/>
                <a:ext cx="596540" cy="370109"/>
              </a:xfrm>
              <a:prstGeom prst="rect">
                <a:avLst/>
              </a:prstGeom>
              <a:blipFill>
                <a:blip r:embed="rId4"/>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13A281D1-86C3-2528-E4E7-B27769121C40}"/>
              </a:ext>
            </a:extLst>
          </p:cNvPr>
          <p:cNvCxnSpPr>
            <a:cxnSpLocks/>
          </p:cNvCxnSpPr>
          <p:nvPr/>
        </p:nvCxnSpPr>
        <p:spPr>
          <a:xfrm flipH="1">
            <a:off x="989328" y="568092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1880B4A-253E-A0FD-52A4-430BC4B9F114}"/>
              </a:ext>
            </a:extLst>
          </p:cNvPr>
          <p:cNvCxnSpPr>
            <a:cxnSpLocks/>
          </p:cNvCxnSpPr>
          <p:nvPr/>
        </p:nvCxnSpPr>
        <p:spPr>
          <a:xfrm flipH="1">
            <a:off x="989328" y="540788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62258F-DF8E-8268-6850-5E56C1FCE64B}"/>
              </a:ext>
            </a:extLst>
          </p:cNvPr>
          <p:cNvCxnSpPr>
            <a:cxnSpLocks/>
          </p:cNvCxnSpPr>
          <p:nvPr/>
        </p:nvCxnSpPr>
        <p:spPr>
          <a:xfrm flipH="1">
            <a:off x="989328" y="513360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F3DA3D-C065-6E13-BE09-33E75F9056CD}"/>
              </a:ext>
            </a:extLst>
          </p:cNvPr>
          <p:cNvCxnSpPr>
            <a:cxnSpLocks/>
          </p:cNvCxnSpPr>
          <p:nvPr/>
        </p:nvCxnSpPr>
        <p:spPr>
          <a:xfrm flipH="1">
            <a:off x="989328" y="486056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7B14BDA-1DBD-6490-0FE6-C7C1D4FC9FDA}"/>
              </a:ext>
            </a:extLst>
          </p:cNvPr>
          <p:cNvCxnSpPr>
            <a:cxnSpLocks/>
          </p:cNvCxnSpPr>
          <p:nvPr/>
        </p:nvCxnSpPr>
        <p:spPr>
          <a:xfrm flipH="1">
            <a:off x="989328" y="458624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22F588E-2164-11A3-11D7-78EBDFDA632E}"/>
              </a:ext>
            </a:extLst>
          </p:cNvPr>
          <p:cNvSpPr/>
          <p:nvPr/>
        </p:nvSpPr>
        <p:spPr>
          <a:xfrm>
            <a:off x="5935233" y="3634703"/>
            <a:ext cx="380141" cy="271255"/>
          </a:xfrm>
          <a:prstGeom prst="rect">
            <a:avLst/>
          </a:prstGeom>
          <a:solidFill>
            <a:srgbClr val="19416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EF19ABD-A1DB-7247-63E2-0C768E86C2CC}"/>
              </a:ext>
            </a:extLst>
          </p:cNvPr>
          <p:cNvSpPr/>
          <p:nvPr/>
        </p:nvSpPr>
        <p:spPr>
          <a:xfrm>
            <a:off x="5935234" y="3903306"/>
            <a:ext cx="380141" cy="271255"/>
          </a:xfrm>
          <a:prstGeom prst="rect">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75E2A50-14BF-E802-8EE8-E9E52577F72D}"/>
              </a:ext>
            </a:extLst>
          </p:cNvPr>
          <p:cNvSpPr/>
          <p:nvPr/>
        </p:nvSpPr>
        <p:spPr>
          <a:xfrm>
            <a:off x="5935234" y="4172075"/>
            <a:ext cx="380141" cy="271255"/>
          </a:xfrm>
          <a:prstGeom prst="rect">
            <a:avLst/>
          </a:prstGeom>
          <a:solidFill>
            <a:srgbClr val="4B91D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5A34BAD-DB2E-022A-617C-DA6E84712296}"/>
              </a:ext>
            </a:extLst>
          </p:cNvPr>
          <p:cNvSpPr/>
          <p:nvPr/>
        </p:nvSpPr>
        <p:spPr>
          <a:xfrm>
            <a:off x="5935234" y="4439737"/>
            <a:ext cx="380141" cy="271255"/>
          </a:xfrm>
          <a:prstGeom prst="rect">
            <a:avLst/>
          </a:prstGeom>
          <a:solidFill>
            <a:srgbClr val="91BCE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A883C46-C99A-0703-3B4F-99FE4E0FC8A9}"/>
              </a:ext>
            </a:extLst>
          </p:cNvPr>
          <p:cNvSpPr/>
          <p:nvPr/>
        </p:nvSpPr>
        <p:spPr>
          <a:xfrm>
            <a:off x="5935235" y="4710992"/>
            <a:ext cx="380141" cy="271255"/>
          </a:xfrm>
          <a:prstGeom prst="rect">
            <a:avLst/>
          </a:prstGeom>
          <a:solidFill>
            <a:srgbClr val="D1E3F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E975F5F-9E59-2B24-1E58-B61DED63BBF8}"/>
              </a:ext>
            </a:extLst>
          </p:cNvPr>
          <p:cNvSpPr txBox="1"/>
          <p:nvPr/>
        </p:nvSpPr>
        <p:spPr>
          <a:xfrm>
            <a:off x="5834052" y="3209087"/>
            <a:ext cx="770826" cy="369332"/>
          </a:xfrm>
          <a:prstGeom prst="rect">
            <a:avLst/>
          </a:prstGeom>
          <a:noFill/>
        </p:spPr>
        <p:txBody>
          <a:bodyPr wrap="square" rtlCol="0">
            <a:spAutoFit/>
          </a:bodyPr>
          <a:lstStyle/>
          <a:p>
            <a:r>
              <a:rPr lang="en-US" dirty="0"/>
              <a:t>Depth</a:t>
            </a:r>
          </a:p>
        </p:txBody>
      </p:sp>
      <p:sp>
        <p:nvSpPr>
          <p:cNvPr id="58" name="TextBox 57">
            <a:extLst>
              <a:ext uri="{FF2B5EF4-FFF2-40B4-BE49-F238E27FC236}">
                <a16:creationId xmlns:a16="http://schemas.microsoft.com/office/drawing/2014/main" id="{654E3017-FA9C-D46C-2978-E4769CD72731}"/>
              </a:ext>
            </a:extLst>
          </p:cNvPr>
          <p:cNvSpPr txBox="1"/>
          <p:nvPr/>
        </p:nvSpPr>
        <p:spPr>
          <a:xfrm>
            <a:off x="6280449" y="3565076"/>
            <a:ext cx="770826" cy="1486561"/>
          </a:xfrm>
          <a:prstGeom prst="rect">
            <a:avLst/>
          </a:prstGeom>
          <a:noFill/>
        </p:spPr>
        <p:txBody>
          <a:bodyPr wrap="square" rtlCol="0">
            <a:spAutoFit/>
          </a:bodyPr>
          <a:lstStyle/>
          <a:p>
            <a:pPr>
              <a:lnSpc>
                <a:spcPts val="2200"/>
              </a:lnSpc>
            </a:pPr>
            <a:r>
              <a:rPr lang="en-US" sz="1600" dirty="0"/>
              <a:t>0m</a:t>
            </a:r>
          </a:p>
          <a:p>
            <a:pPr>
              <a:lnSpc>
                <a:spcPts val="2200"/>
              </a:lnSpc>
            </a:pPr>
            <a:r>
              <a:rPr lang="en-US" sz="1600" dirty="0"/>
              <a:t>10m</a:t>
            </a:r>
          </a:p>
          <a:p>
            <a:pPr>
              <a:lnSpc>
                <a:spcPts val="2200"/>
              </a:lnSpc>
            </a:pPr>
            <a:r>
              <a:rPr lang="en-US" sz="1600" dirty="0"/>
              <a:t>20m</a:t>
            </a:r>
          </a:p>
          <a:p>
            <a:pPr>
              <a:lnSpc>
                <a:spcPts val="2200"/>
              </a:lnSpc>
            </a:pPr>
            <a:r>
              <a:rPr lang="en-US" sz="1600" dirty="0"/>
              <a:t>30m</a:t>
            </a:r>
          </a:p>
          <a:p>
            <a:pPr>
              <a:lnSpc>
                <a:spcPts val="2200"/>
              </a:lnSpc>
            </a:pPr>
            <a:r>
              <a:rPr lang="en-US" sz="1600" dirty="0"/>
              <a:t>40m</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9913C47F-459A-CB73-79E4-76E7D4BD6A71}"/>
                  </a:ext>
                </a:extLst>
              </p:cNvPr>
              <p:cNvSpPr txBox="1"/>
              <p:nvPr/>
            </p:nvSpPr>
            <p:spPr>
              <a:xfrm>
                <a:off x="758287" y="2457932"/>
                <a:ext cx="5965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91" name="TextBox 90">
                <a:extLst>
                  <a:ext uri="{FF2B5EF4-FFF2-40B4-BE49-F238E27FC236}">
                    <a16:creationId xmlns:a16="http://schemas.microsoft.com/office/drawing/2014/main" id="{9913C47F-459A-CB73-79E4-76E7D4BD6A71}"/>
                  </a:ext>
                </a:extLst>
              </p:cNvPr>
              <p:cNvSpPr txBox="1">
                <a:spLocks noRot="1" noChangeAspect="1" noMove="1" noResize="1" noEditPoints="1" noAdjustHandles="1" noChangeArrowheads="1" noChangeShapeType="1" noTextEdit="1"/>
              </p:cNvSpPr>
              <p:nvPr/>
            </p:nvSpPr>
            <p:spPr>
              <a:xfrm>
                <a:off x="758287" y="2457932"/>
                <a:ext cx="596540" cy="369332"/>
              </a:xfrm>
              <a:prstGeom prst="rect">
                <a:avLst/>
              </a:prstGeom>
              <a:blipFill>
                <a:blip r:embed="rId5"/>
                <a:stretch>
                  <a:fillRect b="-6557"/>
                </a:stretch>
              </a:blipFill>
            </p:spPr>
            <p:txBody>
              <a:bodyPr/>
              <a:lstStyle/>
              <a:p>
                <a:r>
                  <a:rPr lang="en-US">
                    <a:noFill/>
                  </a:rPr>
                  <a:t> </a:t>
                </a:r>
              </a:p>
            </p:txBody>
          </p:sp>
        </mc:Fallback>
      </mc:AlternateContent>
      <p:cxnSp>
        <p:nvCxnSpPr>
          <p:cNvPr id="132" name="Straight Connector 131">
            <a:extLst>
              <a:ext uri="{FF2B5EF4-FFF2-40B4-BE49-F238E27FC236}">
                <a16:creationId xmlns:a16="http://schemas.microsoft.com/office/drawing/2014/main" id="{2E83A72E-EA14-AEE1-780B-BD320FAA6F42}"/>
              </a:ext>
            </a:extLst>
          </p:cNvPr>
          <p:cNvCxnSpPr>
            <a:cxnSpLocks/>
          </p:cNvCxnSpPr>
          <p:nvPr/>
        </p:nvCxnSpPr>
        <p:spPr>
          <a:xfrm>
            <a:off x="1124523" y="5679104"/>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AFBE8A7-7050-E55A-8089-7A124099BC76}"/>
              </a:ext>
            </a:extLst>
          </p:cNvPr>
          <p:cNvCxnSpPr>
            <a:cxnSpLocks/>
          </p:cNvCxnSpPr>
          <p:nvPr/>
        </p:nvCxnSpPr>
        <p:spPr>
          <a:xfrm>
            <a:off x="1490283" y="5679104"/>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A8C5D12-1168-D8DA-98CD-8BC2BC71751C}"/>
              </a:ext>
            </a:extLst>
          </p:cNvPr>
          <p:cNvCxnSpPr>
            <a:cxnSpLocks/>
          </p:cNvCxnSpPr>
          <p:nvPr/>
        </p:nvCxnSpPr>
        <p:spPr>
          <a:xfrm>
            <a:off x="1856043"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B49C774-4C8B-0682-70C7-973303B40305}"/>
              </a:ext>
            </a:extLst>
          </p:cNvPr>
          <p:cNvCxnSpPr>
            <a:cxnSpLocks/>
          </p:cNvCxnSpPr>
          <p:nvPr/>
        </p:nvCxnSpPr>
        <p:spPr>
          <a:xfrm>
            <a:off x="2221803"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6FD4578-DD07-236C-5D25-675B23BFE903}"/>
              </a:ext>
            </a:extLst>
          </p:cNvPr>
          <p:cNvCxnSpPr>
            <a:cxnSpLocks/>
          </p:cNvCxnSpPr>
          <p:nvPr/>
        </p:nvCxnSpPr>
        <p:spPr>
          <a:xfrm>
            <a:off x="2587563"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CB73D9C-3F6E-4855-2C9D-5DA642FE2B8B}"/>
              </a:ext>
            </a:extLst>
          </p:cNvPr>
          <p:cNvCxnSpPr>
            <a:cxnSpLocks/>
          </p:cNvCxnSpPr>
          <p:nvPr/>
        </p:nvCxnSpPr>
        <p:spPr>
          <a:xfrm>
            <a:off x="2953200"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42E1703-BC80-BD35-59FF-32281B604411}"/>
              </a:ext>
            </a:extLst>
          </p:cNvPr>
          <p:cNvCxnSpPr>
            <a:cxnSpLocks/>
          </p:cNvCxnSpPr>
          <p:nvPr/>
        </p:nvCxnSpPr>
        <p:spPr>
          <a:xfrm>
            <a:off x="3318960"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E95523F-7D11-93DE-DF8F-92DEF546778A}"/>
              </a:ext>
            </a:extLst>
          </p:cNvPr>
          <p:cNvCxnSpPr>
            <a:cxnSpLocks/>
          </p:cNvCxnSpPr>
          <p:nvPr/>
        </p:nvCxnSpPr>
        <p:spPr>
          <a:xfrm>
            <a:off x="3684720" y="567199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70F5F42-8778-927C-386F-4545CDC65EE3}"/>
              </a:ext>
            </a:extLst>
          </p:cNvPr>
          <p:cNvCxnSpPr>
            <a:cxnSpLocks/>
          </p:cNvCxnSpPr>
          <p:nvPr/>
        </p:nvCxnSpPr>
        <p:spPr>
          <a:xfrm>
            <a:off x="4050480"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C062F6D-4532-2021-EAAA-4794692F0B36}"/>
              </a:ext>
            </a:extLst>
          </p:cNvPr>
          <p:cNvCxnSpPr>
            <a:cxnSpLocks/>
          </p:cNvCxnSpPr>
          <p:nvPr/>
        </p:nvCxnSpPr>
        <p:spPr>
          <a:xfrm>
            <a:off x="4414859"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8786F5D-F855-4A49-2075-65984ED0BE99}"/>
              </a:ext>
            </a:extLst>
          </p:cNvPr>
          <p:cNvCxnSpPr>
            <a:cxnSpLocks/>
          </p:cNvCxnSpPr>
          <p:nvPr/>
        </p:nvCxnSpPr>
        <p:spPr>
          <a:xfrm>
            <a:off x="4780496"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B4287AA-1357-EFF0-6564-D39E807F63A5}"/>
              </a:ext>
            </a:extLst>
          </p:cNvPr>
          <p:cNvCxnSpPr>
            <a:cxnSpLocks/>
          </p:cNvCxnSpPr>
          <p:nvPr/>
        </p:nvCxnSpPr>
        <p:spPr>
          <a:xfrm>
            <a:off x="5146256"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E11968C-616B-DEEF-0DDF-BEFDE55741E8}"/>
              </a:ext>
            </a:extLst>
          </p:cNvPr>
          <p:cNvCxnSpPr>
            <a:cxnSpLocks/>
          </p:cNvCxnSpPr>
          <p:nvPr/>
        </p:nvCxnSpPr>
        <p:spPr>
          <a:xfrm>
            <a:off x="5512016" y="567199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CFDC611-08BE-8939-A79D-DF584D40429F}"/>
              </a:ext>
            </a:extLst>
          </p:cNvPr>
          <p:cNvCxnSpPr>
            <a:cxnSpLocks/>
          </p:cNvCxnSpPr>
          <p:nvPr/>
        </p:nvCxnSpPr>
        <p:spPr>
          <a:xfrm flipH="1">
            <a:off x="989328" y="431320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F45241F-5087-8C4E-A4FE-70DF777383FD}"/>
              </a:ext>
            </a:extLst>
          </p:cNvPr>
          <p:cNvCxnSpPr>
            <a:cxnSpLocks/>
          </p:cNvCxnSpPr>
          <p:nvPr/>
        </p:nvCxnSpPr>
        <p:spPr>
          <a:xfrm flipH="1">
            <a:off x="989328" y="403893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C41A991-754E-E087-D541-360C5C8DBF5E}"/>
              </a:ext>
            </a:extLst>
          </p:cNvPr>
          <p:cNvCxnSpPr>
            <a:cxnSpLocks/>
          </p:cNvCxnSpPr>
          <p:nvPr/>
        </p:nvCxnSpPr>
        <p:spPr>
          <a:xfrm flipH="1">
            <a:off x="989328" y="376589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04B9C8A-873D-FE8C-C698-04ADAF9C3040}"/>
              </a:ext>
            </a:extLst>
          </p:cNvPr>
          <p:cNvCxnSpPr>
            <a:cxnSpLocks/>
          </p:cNvCxnSpPr>
          <p:nvPr/>
        </p:nvCxnSpPr>
        <p:spPr>
          <a:xfrm flipH="1">
            <a:off x="989328" y="349157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2C48E89-009D-1161-E205-DDF3E380F789}"/>
              </a:ext>
            </a:extLst>
          </p:cNvPr>
          <p:cNvCxnSpPr>
            <a:cxnSpLocks/>
          </p:cNvCxnSpPr>
          <p:nvPr/>
        </p:nvCxnSpPr>
        <p:spPr>
          <a:xfrm flipH="1">
            <a:off x="989328" y="321857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E11DB18-5F99-6F56-F1B3-6EF6A1E7AB0D}"/>
              </a:ext>
            </a:extLst>
          </p:cNvPr>
          <p:cNvCxnSpPr>
            <a:cxnSpLocks/>
          </p:cNvCxnSpPr>
          <p:nvPr/>
        </p:nvCxnSpPr>
        <p:spPr>
          <a:xfrm flipH="1">
            <a:off x="989328" y="294425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07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EC19-9FB8-0C4A-67EA-7EF9425BE3F9}"/>
              </a:ext>
            </a:extLst>
          </p:cNvPr>
          <p:cNvSpPr>
            <a:spLocks noGrp="1"/>
          </p:cNvSpPr>
          <p:nvPr>
            <p:ph type="title"/>
          </p:nvPr>
        </p:nvSpPr>
        <p:spPr/>
        <p:txBody>
          <a:bodyPr/>
          <a:lstStyle/>
          <a:p>
            <a:r>
              <a:rPr lang="en-US" dirty="0"/>
              <a:t>N-</a:t>
            </a:r>
            <a:r>
              <a:rPr lang="en-US" dirty="0" err="1"/>
              <a:t>ary</a:t>
            </a:r>
            <a:r>
              <a:rPr lang="en-US" dirty="0"/>
              <a:t> Function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CF1AB01-CF1C-0797-C808-E78C65F4A7CC}"/>
                  </a:ext>
                </a:extLst>
              </p:cNvPr>
              <p:cNvSpPr txBox="1"/>
              <p:nvPr/>
            </p:nvSpPr>
            <p:spPr>
              <a:xfrm>
                <a:off x="884514" y="1140076"/>
                <a:ext cx="5943798" cy="1569660"/>
              </a:xfrm>
              <a:prstGeom prst="rect">
                <a:avLst/>
              </a:prstGeom>
              <a:noFill/>
            </p:spPr>
            <p:txBody>
              <a:bodyPr wrap="square" rtlCol="0">
                <a:spAutoFit/>
              </a:bodyPr>
              <a:lstStyle/>
              <a:p>
                <a:r>
                  <a:rPr lang="en-US" sz="2400" dirty="0"/>
                  <a:t>Let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 </m:t>
                    </m:r>
                  </m:oMath>
                </a14:m>
                <a:r>
                  <a:rPr lang="en-US" sz="2400" dirty="0"/>
                  <a:t>(an </a:t>
                </a:r>
                <a:r>
                  <a:rPr lang="en-US" sz="2400" b="1" dirty="0"/>
                  <a:t>n-</a:t>
                </a:r>
                <a:r>
                  <a:rPr lang="en-US" sz="2400" b="1" dirty="0" err="1"/>
                  <a:t>ary</a:t>
                </a:r>
                <a:r>
                  <a:rPr lang="en-US" sz="2400" b="1" dirty="0"/>
                  <a:t> function</a:t>
                </a:r>
                <a:r>
                  <a:rPr lang="en-US" sz="2400" dirty="0"/>
                  <a:t>). </a:t>
                </a:r>
              </a:p>
              <a:p>
                <a:r>
                  <a:rPr lang="en-US" sz="2400" dirty="0"/>
                  <a:t>Then, </a:t>
                </a:r>
                <a14:m>
                  <m:oMath xmlns:m="http://schemas.openxmlformats.org/officeDocument/2006/math">
                    <m:r>
                      <a:rPr lang="en-US" sz="2400" b="0" i="1" smtClean="0">
                        <a:latin typeface="Cambria Math" panose="02040503050406030204" pitchFamily="18" charset="0"/>
                      </a:rPr>
                      <m:t>𝐴</m:t>
                    </m:r>
                  </m:oMath>
                </a14:m>
                <a:r>
                  <a:rPr lang="en-US" sz="2400" dirty="0"/>
                  <a:t> is </a:t>
                </a:r>
                <a:r>
                  <a:rPr lang="en-US" sz="2400" b="1" dirty="0"/>
                  <a:t>closed </a:t>
                </a:r>
                <a:r>
                  <a:rPr lang="en-US" sz="2400" dirty="0"/>
                  <a:t>under </a:t>
                </a:r>
                <a14:m>
                  <m:oMath xmlns:m="http://schemas.openxmlformats.org/officeDocument/2006/math">
                    <m:r>
                      <a:rPr lang="en-US" sz="2400" b="0" i="1" smtClean="0">
                        <a:latin typeface="Cambria Math" panose="02040503050406030204" pitchFamily="18" charset="0"/>
                      </a:rPr>
                      <m:t>𝑓</m:t>
                    </m:r>
                  </m:oMath>
                </a14:m>
                <a:r>
                  <a:rPr lang="en-US" sz="2400" dirty="0"/>
                  <a:t> if</a:t>
                </a:r>
              </a:p>
              <a:p>
                <a:r>
                  <a:rPr lang="en-US" sz="2400" dirty="0"/>
                  <a: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oMath>
                </a14:m>
                <a:r>
                  <a:rPr lang="en-US" sz="2400" dirty="0"/>
                  <a:t> for all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and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a:p>
                <a:r>
                  <a:rPr lang="en-US" sz="2400" dirty="0"/>
                  <a:t>--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 </m:t>
                        </m:r>
                        <m:r>
                          <a:rPr lang="en-US" sz="2400" b="0" i="1" smtClean="0">
                            <a:latin typeface="Cambria Math" panose="02040503050406030204" pitchFamily="18" charset="0"/>
                          </a:rPr>
                          <m:t>𝐴</m:t>
                        </m:r>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p:sp>
            <p:nvSpPr>
              <p:cNvPr id="3" name="TextBox 2">
                <a:extLst>
                  <a:ext uri="{FF2B5EF4-FFF2-40B4-BE49-F238E27FC236}">
                    <a16:creationId xmlns:a16="http://schemas.microsoft.com/office/drawing/2014/main" id="{DCF1AB01-CF1C-0797-C808-E78C65F4A7CC}"/>
                  </a:ext>
                </a:extLst>
              </p:cNvPr>
              <p:cNvSpPr txBox="1">
                <a:spLocks noRot="1" noChangeAspect="1" noMove="1" noResize="1" noEditPoints="1" noAdjustHandles="1" noChangeArrowheads="1" noChangeShapeType="1" noTextEdit="1"/>
              </p:cNvSpPr>
              <p:nvPr/>
            </p:nvSpPr>
            <p:spPr>
              <a:xfrm>
                <a:off x="884514" y="1140076"/>
                <a:ext cx="5943798" cy="1569660"/>
              </a:xfrm>
              <a:prstGeom prst="rect">
                <a:avLst/>
              </a:prstGeom>
              <a:blipFill>
                <a:blip r:embed="rId3"/>
                <a:stretch>
                  <a:fillRect l="-1538" t="-3101" b="-77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Rounded Corners 3">
                <a:extLst>
                  <a:ext uri="{FF2B5EF4-FFF2-40B4-BE49-F238E27FC236}">
                    <a16:creationId xmlns:a16="http://schemas.microsoft.com/office/drawing/2014/main" id="{5A8EA23C-79AC-B51F-063A-6AA7938CEE40}"/>
                  </a:ext>
                </a:extLst>
              </p:cNvPr>
              <p:cNvSpPr/>
              <p:nvPr/>
            </p:nvSpPr>
            <p:spPr>
              <a:xfrm>
                <a:off x="991392" y="3749633"/>
                <a:ext cx="3461855"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oMath>
                </a14:m>
                <a:endParaRPr lang="en-US" sz="2000" dirty="0"/>
              </a:p>
            </p:txBody>
          </p:sp>
        </mc:Choice>
        <mc:Fallback>
          <p:sp>
            <p:nvSpPr>
              <p:cNvPr id="4" name="Rectangle: Rounded Corners 3">
                <a:extLst>
                  <a:ext uri="{FF2B5EF4-FFF2-40B4-BE49-F238E27FC236}">
                    <a16:creationId xmlns:a16="http://schemas.microsoft.com/office/drawing/2014/main" id="{5A8EA23C-79AC-B51F-063A-6AA7938CEE40}"/>
                  </a:ext>
                </a:extLst>
              </p:cNvPr>
              <p:cNvSpPr>
                <a:spLocks noRot="1" noChangeAspect="1" noMove="1" noResize="1" noEditPoints="1" noAdjustHandles="1" noChangeArrowheads="1" noChangeShapeType="1" noTextEdit="1"/>
              </p:cNvSpPr>
              <p:nvPr/>
            </p:nvSpPr>
            <p:spPr>
              <a:xfrm>
                <a:off x="991392" y="3749633"/>
                <a:ext cx="3461855" cy="484632"/>
              </a:xfrm>
              <a:prstGeom prst="roundRect">
                <a:avLst/>
              </a:prstGeom>
              <a:blipFill>
                <a:blip r:embed="rId4"/>
                <a:stretch>
                  <a:fillRect b="-8235"/>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Rounded Corners 4">
                <a:extLst>
                  <a:ext uri="{FF2B5EF4-FFF2-40B4-BE49-F238E27FC236}">
                    <a16:creationId xmlns:a16="http://schemas.microsoft.com/office/drawing/2014/main" id="{FA9AE649-FE00-BE48-0079-C5D66D921179}"/>
                  </a:ext>
                </a:extLst>
              </p:cNvPr>
              <p:cNvSpPr/>
              <p:nvPr/>
            </p:nvSpPr>
            <p:spPr>
              <a:xfrm>
                <a:off x="392002" y="4392138"/>
                <a:ext cx="484632" cy="1888736"/>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4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4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a:p>
                <a:pPr algn="ctr">
                  <a:lnSpc>
                    <a:spcPts val="2400"/>
                  </a:lnSpc>
                </a:pPr>
                <a:endParaRPr lang="en-US" sz="2000" dirty="0"/>
              </a:p>
              <a:p>
                <a:pPr algn="ctr">
                  <a:lnSpc>
                    <a:spcPts val="24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dirty="0"/>
              </a:p>
            </p:txBody>
          </p:sp>
        </mc:Choice>
        <mc:Fallback>
          <p:sp>
            <p:nvSpPr>
              <p:cNvPr id="5" name="Rectangle: Rounded Corners 4">
                <a:extLst>
                  <a:ext uri="{FF2B5EF4-FFF2-40B4-BE49-F238E27FC236}">
                    <a16:creationId xmlns:a16="http://schemas.microsoft.com/office/drawing/2014/main" id="{FA9AE649-FE00-BE48-0079-C5D66D921179}"/>
                  </a:ext>
                </a:extLst>
              </p:cNvPr>
              <p:cNvSpPr>
                <a:spLocks noRot="1" noChangeAspect="1" noMove="1" noResize="1" noEditPoints="1" noAdjustHandles="1" noChangeArrowheads="1" noChangeShapeType="1" noTextEdit="1"/>
              </p:cNvSpPr>
              <p:nvPr/>
            </p:nvSpPr>
            <p:spPr>
              <a:xfrm>
                <a:off x="392002" y="4392138"/>
                <a:ext cx="484632" cy="1888736"/>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6" name="Rectangle: Rounded Corners 5">
            <a:extLst>
              <a:ext uri="{FF2B5EF4-FFF2-40B4-BE49-F238E27FC236}">
                <a16:creationId xmlns:a16="http://schemas.microsoft.com/office/drawing/2014/main" id="{DE2C1411-2E7C-B650-EECC-CF0503BB273A}"/>
              </a:ext>
            </a:extLst>
          </p:cNvPr>
          <p:cNvSpPr/>
          <p:nvPr/>
        </p:nvSpPr>
        <p:spPr>
          <a:xfrm>
            <a:off x="1012727" y="4392138"/>
            <a:ext cx="3461856" cy="1888736"/>
          </a:xfrm>
          <a:prstGeom prst="roundRect">
            <a:avLst>
              <a:gd name="adj" fmla="val 5522"/>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ts val="2400"/>
              </a:lnSpc>
              <a:buFont typeface="Wingdings" panose="05000000000000000000" pitchFamily="2" charset="2"/>
              <a:buChar char="ü"/>
            </a:pPr>
            <a:r>
              <a:rPr lang="en-US" sz="2000" dirty="0">
                <a:sym typeface="Wingdings" panose="05000000000000000000" pitchFamily="2" charset="2"/>
              </a:rPr>
              <a:t>                                 </a:t>
            </a:r>
          </a:p>
          <a:p>
            <a:pPr marL="342900" indent="-342900" algn="ctr">
              <a:lnSpc>
                <a:spcPts val="2400"/>
              </a:lnSpc>
              <a:buFont typeface="Wingdings" panose="05000000000000000000" pitchFamily="2" charset="2"/>
              <a:buChar char="ü"/>
            </a:pPr>
            <a:endParaRPr lang="en-US" sz="2000" dirty="0">
              <a:sym typeface="Wingdings" panose="05000000000000000000" pitchFamily="2" charset="2"/>
            </a:endParaRPr>
          </a:p>
          <a:p>
            <a:pPr algn="ctr">
              <a:lnSpc>
                <a:spcPts val="2400"/>
              </a:lnSpc>
            </a:pPr>
            <a:r>
              <a:rPr lang="en-US" sz="2000" dirty="0">
                <a:sym typeface="Wingdings" panose="05000000000000000000" pitchFamily="2" charset="2"/>
              </a:rPr>
              <a:t>                                       </a:t>
            </a:r>
          </a:p>
          <a:p>
            <a:pPr algn="ctr">
              <a:lnSpc>
                <a:spcPts val="2400"/>
              </a:lnSpc>
            </a:pPr>
            <a:endParaRPr lang="en-US" sz="2000" dirty="0">
              <a:sym typeface="Wingdings" panose="05000000000000000000" pitchFamily="2" charset="2"/>
            </a:endParaRPr>
          </a:p>
          <a:p>
            <a:pPr algn="ctr">
              <a:lnSpc>
                <a:spcPts val="2400"/>
              </a:lnSpc>
            </a:pPr>
            <a:endParaRPr lang="en-US" sz="2000" dirty="0">
              <a:sym typeface="Wingdings" panose="05000000000000000000" pitchFamily="2" charset="2"/>
            </a:endParaRPr>
          </a:p>
        </p:txBody>
      </p:sp>
      <mc:AlternateContent xmlns:mc="http://schemas.openxmlformats.org/markup-compatibility/2006">
        <mc:Choice xmlns:a14="http://schemas.microsoft.com/office/drawing/2010/main" Requires="a14">
          <p:sp>
            <p:nvSpPr>
              <p:cNvPr id="10" name="Rectangle: Rounded Corners 9">
                <a:extLst>
                  <a:ext uri="{FF2B5EF4-FFF2-40B4-BE49-F238E27FC236}">
                    <a16:creationId xmlns:a16="http://schemas.microsoft.com/office/drawing/2014/main" id="{179BC477-9D66-6112-6809-1FBBC6FC037E}"/>
                  </a:ext>
                </a:extLst>
              </p:cNvPr>
              <p:cNvSpPr/>
              <p:nvPr/>
            </p:nvSpPr>
            <p:spPr>
              <a:xfrm>
                <a:off x="5597039" y="3749633"/>
                <a:ext cx="3461855"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r>
                      <a:rPr lang="en-US" sz="2000" b="0" i="1" dirty="0" smtClean="0">
                        <a:latin typeface="Cambria Math" panose="02040503050406030204" pitchFamily="18" charset="0"/>
                      </a:rPr>
                      <m:t>)</m:t>
                    </m:r>
                  </m:oMath>
                </a14:m>
                <a:endParaRPr lang="en-US" sz="2000" dirty="0"/>
              </a:p>
            </p:txBody>
          </p:sp>
        </mc:Choice>
        <mc:Fallback>
          <p:sp>
            <p:nvSpPr>
              <p:cNvPr id="10" name="Rectangle: Rounded Corners 9">
                <a:extLst>
                  <a:ext uri="{FF2B5EF4-FFF2-40B4-BE49-F238E27FC236}">
                    <a16:creationId xmlns:a16="http://schemas.microsoft.com/office/drawing/2014/main" id="{179BC477-9D66-6112-6809-1FBBC6FC037E}"/>
                  </a:ext>
                </a:extLst>
              </p:cNvPr>
              <p:cNvSpPr>
                <a:spLocks noRot="1" noChangeAspect="1" noMove="1" noResize="1" noEditPoints="1" noAdjustHandles="1" noChangeArrowheads="1" noChangeShapeType="1" noTextEdit="1"/>
              </p:cNvSpPr>
              <p:nvPr/>
            </p:nvSpPr>
            <p:spPr>
              <a:xfrm>
                <a:off x="5597039" y="3749633"/>
                <a:ext cx="3461855" cy="484632"/>
              </a:xfrm>
              <a:prstGeom prst="roundRect">
                <a:avLst/>
              </a:prstGeom>
              <a:blipFill>
                <a:blip r:embed="rId6"/>
                <a:stretch>
                  <a:fillRect b="-8235"/>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Rounded Corners 10">
                <a:extLst>
                  <a:ext uri="{FF2B5EF4-FFF2-40B4-BE49-F238E27FC236}">
                    <a16:creationId xmlns:a16="http://schemas.microsoft.com/office/drawing/2014/main" id="{469051E5-F2EA-2DC0-4AD1-989F90E92817}"/>
                  </a:ext>
                </a:extLst>
              </p:cNvPr>
              <p:cNvSpPr/>
              <p:nvPr/>
            </p:nvSpPr>
            <p:spPr>
              <a:xfrm>
                <a:off x="4997649" y="4392138"/>
                <a:ext cx="484632" cy="1888736"/>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4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4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a:p>
                <a:pPr algn="ctr">
                  <a:lnSpc>
                    <a:spcPts val="2400"/>
                  </a:lnSpc>
                </a:pPr>
                <a:endParaRPr lang="en-US" sz="2000" dirty="0"/>
              </a:p>
              <a:p>
                <a:pPr algn="ctr">
                  <a:lnSpc>
                    <a:spcPts val="24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dirty="0"/>
              </a:p>
            </p:txBody>
          </p:sp>
        </mc:Choice>
        <mc:Fallback>
          <p:sp>
            <p:nvSpPr>
              <p:cNvPr id="11" name="Rectangle: Rounded Corners 10">
                <a:extLst>
                  <a:ext uri="{FF2B5EF4-FFF2-40B4-BE49-F238E27FC236}">
                    <a16:creationId xmlns:a16="http://schemas.microsoft.com/office/drawing/2014/main" id="{469051E5-F2EA-2DC0-4AD1-989F90E92817}"/>
                  </a:ext>
                </a:extLst>
              </p:cNvPr>
              <p:cNvSpPr>
                <a:spLocks noRot="1" noChangeAspect="1" noMove="1" noResize="1" noEditPoints="1" noAdjustHandles="1" noChangeArrowheads="1" noChangeShapeType="1" noTextEdit="1"/>
              </p:cNvSpPr>
              <p:nvPr/>
            </p:nvSpPr>
            <p:spPr>
              <a:xfrm>
                <a:off x="4997649" y="4392138"/>
                <a:ext cx="484632" cy="1888736"/>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C6A4C762-062B-41E8-B181-414F9B9DBD44}"/>
              </a:ext>
            </a:extLst>
          </p:cNvPr>
          <p:cNvSpPr/>
          <p:nvPr/>
        </p:nvSpPr>
        <p:spPr>
          <a:xfrm>
            <a:off x="5618374" y="4392138"/>
            <a:ext cx="3461856" cy="1888736"/>
          </a:xfrm>
          <a:prstGeom prst="roundRect">
            <a:avLst>
              <a:gd name="adj" fmla="val 5522"/>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ts val="2400"/>
              </a:lnSpc>
              <a:buFont typeface="Wingdings" panose="05000000000000000000" pitchFamily="2" charset="2"/>
              <a:buChar char="ü"/>
            </a:pPr>
            <a:r>
              <a:rPr lang="en-US" sz="2000" dirty="0">
                <a:sym typeface="Wingdings" panose="05000000000000000000" pitchFamily="2" charset="2"/>
              </a:rPr>
              <a:t>                                 </a:t>
            </a:r>
          </a:p>
          <a:p>
            <a:pPr marL="342900" indent="-342900" algn="ctr">
              <a:lnSpc>
                <a:spcPts val="2400"/>
              </a:lnSpc>
              <a:buFont typeface="Wingdings" panose="05000000000000000000" pitchFamily="2" charset="2"/>
              <a:buChar char="ü"/>
            </a:pPr>
            <a:endParaRPr lang="en-US" sz="2000" dirty="0">
              <a:sym typeface="Wingdings" panose="05000000000000000000" pitchFamily="2" charset="2"/>
            </a:endParaRPr>
          </a:p>
          <a:p>
            <a:pPr algn="ctr">
              <a:lnSpc>
                <a:spcPts val="2400"/>
              </a:lnSpc>
            </a:pPr>
            <a:r>
              <a:rPr lang="en-US" sz="2000" dirty="0">
                <a:sym typeface="Wingdings" panose="05000000000000000000" pitchFamily="2" charset="2"/>
              </a:rPr>
              <a:t>                                       </a:t>
            </a:r>
          </a:p>
          <a:p>
            <a:pPr algn="ctr">
              <a:lnSpc>
                <a:spcPts val="2400"/>
              </a:lnSpc>
            </a:pPr>
            <a:endParaRPr lang="en-US" sz="2000" dirty="0">
              <a:sym typeface="Wingdings" panose="05000000000000000000" pitchFamily="2" charset="2"/>
            </a:endParaRPr>
          </a:p>
          <a:p>
            <a:pPr algn="ctr">
              <a:lnSpc>
                <a:spcPts val="2400"/>
              </a:lnSpc>
            </a:pPr>
            <a:r>
              <a:rPr lang="en-US" sz="2000" dirty="0">
                <a:sym typeface="Wingdings" panose="05000000000000000000" pitchFamily="2" charset="2"/>
              </a:rPr>
              <a:t>                                   </a:t>
            </a:r>
            <a:r>
              <a:rPr lang="en-US" sz="2000" dirty="0">
                <a:solidFill>
                  <a:schemeClr val="bg1"/>
                </a:solidFill>
                <a:sym typeface="Wingdings" panose="05000000000000000000" pitchFamily="2" charset="2"/>
              </a:rPr>
              <a:t></a:t>
            </a:r>
            <a:r>
              <a:rPr lang="en-US" sz="2000" dirty="0">
                <a:sym typeface="Wingdings" panose="05000000000000000000" pitchFamily="2" charset="2"/>
              </a:rPr>
              <a:t> </a:t>
            </a:r>
            <a:endParaRPr lang="en-US" sz="2000" b="1" dirty="0">
              <a:sym typeface="Wingdings" panose="05000000000000000000" pitchFamily="2" charset="2"/>
            </a:endParaRPr>
          </a:p>
        </p:txBody>
      </p:sp>
      <p:sp>
        <p:nvSpPr>
          <p:cNvPr id="13" name="TextBox 12">
            <a:extLst>
              <a:ext uri="{FF2B5EF4-FFF2-40B4-BE49-F238E27FC236}">
                <a16:creationId xmlns:a16="http://schemas.microsoft.com/office/drawing/2014/main" id="{80E92358-EEEE-9FD7-4F37-E267BF8FBD68}"/>
              </a:ext>
            </a:extLst>
          </p:cNvPr>
          <p:cNvSpPr txBox="1"/>
          <p:nvPr/>
        </p:nvSpPr>
        <p:spPr>
          <a:xfrm>
            <a:off x="2024622" y="2998852"/>
            <a:ext cx="6430686" cy="461665"/>
          </a:xfrm>
          <a:prstGeom prst="rect">
            <a:avLst/>
          </a:prstGeom>
          <a:noFill/>
        </p:spPr>
        <p:txBody>
          <a:bodyPr wrap="square" rtlCol="0">
            <a:spAutoFit/>
          </a:bodyPr>
          <a:lstStyle/>
          <a:p>
            <a:r>
              <a:rPr lang="en-US" sz="2400" dirty="0"/>
              <a:t>Closed					Not closed</a:t>
            </a:r>
          </a:p>
        </p:txBody>
      </p:sp>
      <p:sp>
        <p:nvSpPr>
          <p:cNvPr id="14" name="TextBox 13">
            <a:extLst>
              <a:ext uri="{FF2B5EF4-FFF2-40B4-BE49-F238E27FC236}">
                <a16:creationId xmlns:a16="http://schemas.microsoft.com/office/drawing/2014/main" id="{4B6EFAA1-A229-1621-E6A8-8A9364B1E497}"/>
              </a:ext>
            </a:extLst>
          </p:cNvPr>
          <p:cNvSpPr txBox="1"/>
          <p:nvPr/>
        </p:nvSpPr>
        <p:spPr>
          <a:xfrm>
            <a:off x="8122722" y="1341912"/>
            <a:ext cx="1129476" cy="369332"/>
          </a:xfrm>
          <a:prstGeom prst="rect">
            <a:avLst/>
          </a:prstGeom>
          <a:noFill/>
        </p:spPr>
        <p:txBody>
          <a:bodyPr wrap="none" rtlCol="0">
            <a:spAutoFit/>
          </a:bodyPr>
          <a:lstStyle/>
          <a:p>
            <a:r>
              <a:rPr lang="en-US" dirty="0"/>
              <a:t>Examples:</a:t>
            </a:r>
          </a:p>
        </p:txBody>
      </p:sp>
    </p:spTree>
    <p:extLst>
      <p:ext uri="{BB962C8B-B14F-4D97-AF65-F5344CB8AC3E}">
        <p14:creationId xmlns:p14="http://schemas.microsoft.com/office/powerpoint/2010/main" val="28832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Indexed Families</a:t>
            </a: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7E78421-CDC9-26A2-9394-3A1389D52877}"/>
                  </a:ext>
                </a:extLst>
              </p:cNvPr>
              <p:cNvSpPr/>
              <p:nvPr/>
            </p:nvSpPr>
            <p:spPr>
              <a:xfrm>
                <a:off x="452440" y="3688555"/>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oMath>
                  </m:oMathPara>
                </a14:m>
                <a:endParaRPr lang="en-US" sz="2400" dirty="0"/>
              </a:p>
              <a:p>
                <a:pPr algn="ctr"/>
                <a:endParaRPr lang="en-US" sz="2400" dirty="0"/>
              </a:p>
            </p:txBody>
          </p:sp>
        </mc:Choice>
        <mc:Fallback xmlns="">
          <p:sp>
            <p:nvSpPr>
              <p:cNvPr id="3" name="Oval 2">
                <a:extLst>
                  <a:ext uri="{FF2B5EF4-FFF2-40B4-BE49-F238E27FC236}">
                    <a16:creationId xmlns:a16="http://schemas.microsoft.com/office/drawing/2014/main" id="{57E78421-CDC9-26A2-9394-3A1389D52877}"/>
                  </a:ext>
                </a:extLst>
              </p:cNvPr>
              <p:cNvSpPr>
                <a:spLocks noRot="1" noChangeAspect="1" noMove="1" noResize="1" noEditPoints="1" noAdjustHandles="1" noChangeArrowheads="1" noChangeShapeType="1" noTextEdit="1"/>
              </p:cNvSpPr>
              <p:nvPr/>
            </p:nvSpPr>
            <p:spPr>
              <a:xfrm>
                <a:off x="452440" y="3688555"/>
                <a:ext cx="1462076" cy="1488281"/>
              </a:xfrm>
              <a:prstGeom prst="ellipse">
                <a:avLst/>
              </a:prstGeom>
              <a:blipFill>
                <a:blip r:embed="rId2"/>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C41A0086-1D65-CCC5-568A-F925E88D2176}"/>
                  </a:ext>
                </a:extLst>
              </p:cNvPr>
              <p:cNvSpPr/>
              <p:nvPr/>
            </p:nvSpPr>
            <p:spPr>
              <a:xfrm>
                <a:off x="1042980" y="4898230"/>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oMath>
                  </m:oMathPara>
                </a14:m>
                <a:endParaRPr lang="en-US" sz="2400" dirty="0"/>
              </a:p>
            </p:txBody>
          </p:sp>
        </mc:Choice>
        <mc:Fallback xmlns="">
          <p:sp>
            <p:nvSpPr>
              <p:cNvPr id="12" name="Oval 11">
                <a:extLst>
                  <a:ext uri="{FF2B5EF4-FFF2-40B4-BE49-F238E27FC236}">
                    <a16:creationId xmlns:a16="http://schemas.microsoft.com/office/drawing/2014/main" id="{C41A0086-1D65-CCC5-568A-F925E88D2176}"/>
                  </a:ext>
                </a:extLst>
              </p:cNvPr>
              <p:cNvSpPr>
                <a:spLocks noRot="1" noChangeAspect="1" noMove="1" noResize="1" noEditPoints="1" noAdjustHandles="1" noChangeArrowheads="1" noChangeShapeType="1" noTextEdit="1"/>
              </p:cNvSpPr>
              <p:nvPr/>
            </p:nvSpPr>
            <p:spPr>
              <a:xfrm>
                <a:off x="1042980" y="4898230"/>
                <a:ext cx="1462076" cy="1488281"/>
              </a:xfrm>
              <a:prstGeom prst="ellipse">
                <a:avLst/>
              </a:prstGeom>
              <a:blipFill>
                <a:blip r:embed="rId3"/>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968B7645-ABBE-2945-FB92-8FDC8B041942}"/>
                  </a:ext>
                </a:extLst>
              </p:cNvPr>
              <p:cNvSpPr/>
              <p:nvPr/>
            </p:nvSpPr>
            <p:spPr>
              <a:xfrm>
                <a:off x="1785945" y="3993355"/>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3</m:t>
                          </m:r>
                        </m:sub>
                      </m:sSub>
                    </m:oMath>
                  </m:oMathPara>
                </a14:m>
                <a:endParaRPr lang="en-US" sz="2400" dirty="0"/>
              </a:p>
              <a:p>
                <a:pPr algn="ctr"/>
                <a:endParaRPr lang="en-US" sz="2400" dirty="0"/>
              </a:p>
            </p:txBody>
          </p:sp>
        </mc:Choice>
        <mc:Fallback xmlns="">
          <p:sp>
            <p:nvSpPr>
              <p:cNvPr id="13" name="Oval 12">
                <a:extLst>
                  <a:ext uri="{FF2B5EF4-FFF2-40B4-BE49-F238E27FC236}">
                    <a16:creationId xmlns:a16="http://schemas.microsoft.com/office/drawing/2014/main" id="{968B7645-ABBE-2945-FB92-8FDC8B041942}"/>
                  </a:ext>
                </a:extLst>
              </p:cNvPr>
              <p:cNvSpPr>
                <a:spLocks noRot="1" noChangeAspect="1" noMove="1" noResize="1" noEditPoints="1" noAdjustHandles="1" noChangeArrowheads="1" noChangeShapeType="1" noTextEdit="1"/>
              </p:cNvSpPr>
              <p:nvPr/>
            </p:nvSpPr>
            <p:spPr>
              <a:xfrm>
                <a:off x="1785945" y="3993355"/>
                <a:ext cx="1462076" cy="1488281"/>
              </a:xfrm>
              <a:prstGeom prst="ellipse">
                <a:avLst/>
              </a:prstGeom>
              <a:blipFill>
                <a:blip r:embed="rId4"/>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0749572B-C0FD-97A3-1790-556454F5DB81}"/>
                  </a:ext>
                </a:extLst>
              </p:cNvPr>
              <p:cNvSpPr/>
              <p:nvPr/>
            </p:nvSpPr>
            <p:spPr>
              <a:xfrm>
                <a:off x="2967050" y="2847974"/>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4</m:t>
                          </m:r>
                        </m:sub>
                      </m:sSub>
                    </m:oMath>
                  </m:oMathPara>
                </a14:m>
                <a:endParaRPr lang="en-US" sz="2400" dirty="0"/>
              </a:p>
            </p:txBody>
          </p:sp>
        </mc:Choice>
        <mc:Fallback xmlns="">
          <p:sp>
            <p:nvSpPr>
              <p:cNvPr id="14" name="Oval 13">
                <a:extLst>
                  <a:ext uri="{FF2B5EF4-FFF2-40B4-BE49-F238E27FC236}">
                    <a16:creationId xmlns:a16="http://schemas.microsoft.com/office/drawing/2014/main" id="{0749572B-C0FD-97A3-1790-556454F5DB81}"/>
                  </a:ext>
                </a:extLst>
              </p:cNvPr>
              <p:cNvSpPr>
                <a:spLocks noRot="1" noChangeAspect="1" noMove="1" noResize="1" noEditPoints="1" noAdjustHandles="1" noChangeArrowheads="1" noChangeShapeType="1" noTextEdit="1"/>
              </p:cNvSpPr>
              <p:nvPr/>
            </p:nvSpPr>
            <p:spPr>
              <a:xfrm>
                <a:off x="2967050" y="2847974"/>
                <a:ext cx="1462076" cy="1488281"/>
              </a:xfrm>
              <a:prstGeom prst="ellipse">
                <a:avLst/>
              </a:prstGeom>
              <a:blipFill>
                <a:blip r:embed="rId5"/>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5D34D15-D855-2C07-F79D-6C87E7A9376F}"/>
                  </a:ext>
                </a:extLst>
              </p:cNvPr>
              <p:cNvSpPr/>
              <p:nvPr/>
            </p:nvSpPr>
            <p:spPr>
              <a:xfrm>
                <a:off x="3181359" y="4898230"/>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5</m:t>
                          </m:r>
                        </m:sub>
                      </m:sSub>
                    </m:oMath>
                  </m:oMathPara>
                </a14:m>
                <a:endParaRPr lang="en-US" sz="2400" dirty="0"/>
              </a:p>
            </p:txBody>
          </p:sp>
        </mc:Choice>
        <mc:Fallback xmlns="">
          <p:sp>
            <p:nvSpPr>
              <p:cNvPr id="15" name="Oval 14">
                <a:extLst>
                  <a:ext uri="{FF2B5EF4-FFF2-40B4-BE49-F238E27FC236}">
                    <a16:creationId xmlns:a16="http://schemas.microsoft.com/office/drawing/2014/main" id="{25D34D15-D855-2C07-F79D-6C87E7A9376F}"/>
                  </a:ext>
                </a:extLst>
              </p:cNvPr>
              <p:cNvSpPr>
                <a:spLocks noRot="1" noChangeAspect="1" noMove="1" noResize="1" noEditPoints="1" noAdjustHandles="1" noChangeArrowheads="1" noChangeShapeType="1" noTextEdit="1"/>
              </p:cNvSpPr>
              <p:nvPr/>
            </p:nvSpPr>
            <p:spPr>
              <a:xfrm>
                <a:off x="3181359" y="4898230"/>
                <a:ext cx="1462076" cy="1488281"/>
              </a:xfrm>
              <a:prstGeom prst="ellipse">
                <a:avLst/>
              </a:prstGeom>
              <a:blipFill>
                <a:blip r:embed="rId6"/>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86B25A21-3297-B34A-9A60-6770CDF76828}"/>
                  </a:ext>
                </a:extLst>
              </p:cNvPr>
              <p:cNvSpPr/>
              <p:nvPr/>
            </p:nvSpPr>
            <p:spPr>
              <a:xfrm>
                <a:off x="4481533" y="4833936"/>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6</m:t>
                          </m:r>
                        </m:sub>
                      </m:sSub>
                    </m:oMath>
                  </m:oMathPara>
                </a14:m>
                <a:endParaRPr lang="en-US" sz="2400" dirty="0"/>
              </a:p>
            </p:txBody>
          </p:sp>
        </mc:Choice>
        <mc:Fallback xmlns="">
          <p:sp>
            <p:nvSpPr>
              <p:cNvPr id="16" name="Oval 15">
                <a:extLst>
                  <a:ext uri="{FF2B5EF4-FFF2-40B4-BE49-F238E27FC236}">
                    <a16:creationId xmlns:a16="http://schemas.microsoft.com/office/drawing/2014/main" id="{86B25A21-3297-B34A-9A60-6770CDF76828}"/>
                  </a:ext>
                </a:extLst>
              </p:cNvPr>
              <p:cNvSpPr>
                <a:spLocks noRot="1" noChangeAspect="1" noMove="1" noResize="1" noEditPoints="1" noAdjustHandles="1" noChangeArrowheads="1" noChangeShapeType="1" noTextEdit="1"/>
              </p:cNvSpPr>
              <p:nvPr/>
            </p:nvSpPr>
            <p:spPr>
              <a:xfrm>
                <a:off x="4481533" y="4833936"/>
                <a:ext cx="1462076" cy="1488281"/>
              </a:xfrm>
              <a:prstGeom prst="ellipse">
                <a:avLst/>
              </a:prstGeom>
              <a:blipFill>
                <a:blip r:embed="rId7"/>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D4973924-5D1C-5647-25AE-18C7520C8760}"/>
                  </a:ext>
                </a:extLst>
              </p:cNvPr>
              <p:cNvSpPr/>
              <p:nvPr/>
            </p:nvSpPr>
            <p:spPr>
              <a:xfrm>
                <a:off x="5762634" y="2847974"/>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17" name="Oval 16">
                <a:extLst>
                  <a:ext uri="{FF2B5EF4-FFF2-40B4-BE49-F238E27FC236}">
                    <a16:creationId xmlns:a16="http://schemas.microsoft.com/office/drawing/2014/main" id="{D4973924-5D1C-5647-25AE-18C7520C8760}"/>
                  </a:ext>
                </a:extLst>
              </p:cNvPr>
              <p:cNvSpPr>
                <a:spLocks noRot="1" noChangeAspect="1" noMove="1" noResize="1" noEditPoints="1" noAdjustHandles="1" noChangeArrowheads="1" noChangeShapeType="1" noTextEdit="1"/>
              </p:cNvSpPr>
              <p:nvPr/>
            </p:nvSpPr>
            <p:spPr>
              <a:xfrm>
                <a:off x="5762634" y="2847974"/>
                <a:ext cx="640080" cy="640080"/>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Isosceles Triangle 17">
                <a:extLst>
                  <a:ext uri="{FF2B5EF4-FFF2-40B4-BE49-F238E27FC236}">
                    <a16:creationId xmlns:a16="http://schemas.microsoft.com/office/drawing/2014/main" id="{467CFD5B-C545-52B6-A408-AAB89022EA27}"/>
                  </a:ext>
                </a:extLst>
              </p:cNvPr>
              <p:cNvSpPr/>
              <p:nvPr/>
            </p:nvSpPr>
            <p:spPr>
              <a:xfrm>
                <a:off x="6604643" y="2847974"/>
                <a:ext cx="731520" cy="6400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b="0" dirty="0"/>
              </a:p>
              <a:p>
                <a:pPr algn="ctr"/>
                <a:endParaRPr lang="en-US" sz="1000" b="0" dirty="0"/>
              </a:p>
            </p:txBody>
          </p:sp>
        </mc:Choice>
        <mc:Fallback xmlns="">
          <p:sp>
            <p:nvSpPr>
              <p:cNvPr id="18" name="Isosceles Triangle 17">
                <a:extLst>
                  <a:ext uri="{FF2B5EF4-FFF2-40B4-BE49-F238E27FC236}">
                    <a16:creationId xmlns:a16="http://schemas.microsoft.com/office/drawing/2014/main" id="{467CFD5B-C545-52B6-A408-AAB89022EA27}"/>
                  </a:ext>
                </a:extLst>
              </p:cNvPr>
              <p:cNvSpPr>
                <a:spLocks noRot="1" noChangeAspect="1" noMove="1" noResize="1" noEditPoints="1" noAdjustHandles="1" noChangeArrowheads="1" noChangeShapeType="1" noTextEdit="1"/>
              </p:cNvSpPr>
              <p:nvPr/>
            </p:nvSpPr>
            <p:spPr>
              <a:xfrm>
                <a:off x="6604643" y="2847974"/>
                <a:ext cx="731520" cy="640080"/>
              </a:xfrm>
              <a:prstGeom prst="triangl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07DEE62-9AEB-C3BC-FBAD-4FF83342B825}"/>
                  </a:ext>
                </a:extLst>
              </p:cNvPr>
              <p:cNvSpPr/>
              <p:nvPr/>
            </p:nvSpPr>
            <p:spPr>
              <a:xfrm>
                <a:off x="7572374" y="2847974"/>
                <a:ext cx="640080" cy="64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Rectangle 18">
                <a:extLst>
                  <a:ext uri="{FF2B5EF4-FFF2-40B4-BE49-F238E27FC236}">
                    <a16:creationId xmlns:a16="http://schemas.microsoft.com/office/drawing/2014/main" id="{607DEE62-9AEB-C3BC-FBAD-4FF83342B825}"/>
                  </a:ext>
                </a:extLst>
              </p:cNvPr>
              <p:cNvSpPr>
                <a:spLocks noRot="1" noChangeAspect="1" noMove="1" noResize="1" noEditPoints="1" noAdjustHandles="1" noChangeArrowheads="1" noChangeShapeType="1" noTextEdit="1"/>
              </p:cNvSpPr>
              <p:nvPr/>
            </p:nvSpPr>
            <p:spPr>
              <a:xfrm>
                <a:off x="7572374" y="2847974"/>
                <a:ext cx="640080" cy="6400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B0C162E-E41C-7AC3-938D-CCE5E6207BD5}"/>
                  </a:ext>
                </a:extLst>
              </p:cNvPr>
              <p:cNvSpPr/>
              <p:nvPr/>
            </p:nvSpPr>
            <p:spPr>
              <a:xfrm>
                <a:off x="8448665" y="2847974"/>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20" name="Oval 19">
                <a:extLst>
                  <a:ext uri="{FF2B5EF4-FFF2-40B4-BE49-F238E27FC236}">
                    <a16:creationId xmlns:a16="http://schemas.microsoft.com/office/drawing/2014/main" id="{EB0C162E-E41C-7AC3-938D-CCE5E6207BD5}"/>
                  </a:ext>
                </a:extLst>
              </p:cNvPr>
              <p:cNvSpPr>
                <a:spLocks noRot="1" noChangeAspect="1" noMove="1" noResize="1" noEditPoints="1" noAdjustHandles="1" noChangeArrowheads="1" noChangeShapeType="1" noTextEdit="1"/>
              </p:cNvSpPr>
              <p:nvPr/>
            </p:nvSpPr>
            <p:spPr>
              <a:xfrm>
                <a:off x="8448665" y="2847974"/>
                <a:ext cx="640080" cy="640080"/>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Isosceles Triangle 20">
                <a:extLst>
                  <a:ext uri="{FF2B5EF4-FFF2-40B4-BE49-F238E27FC236}">
                    <a16:creationId xmlns:a16="http://schemas.microsoft.com/office/drawing/2014/main" id="{B11B942B-B29F-1903-F435-1CEE7ED1F28F}"/>
                  </a:ext>
                </a:extLst>
              </p:cNvPr>
              <p:cNvSpPr/>
              <p:nvPr/>
            </p:nvSpPr>
            <p:spPr>
              <a:xfrm>
                <a:off x="9290674" y="2847974"/>
                <a:ext cx="731520" cy="6400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b="0" dirty="0"/>
              </a:p>
              <a:p>
                <a:pPr algn="ctr"/>
                <a:endParaRPr lang="en-US" sz="1000" b="0" dirty="0"/>
              </a:p>
            </p:txBody>
          </p:sp>
        </mc:Choice>
        <mc:Fallback xmlns="">
          <p:sp>
            <p:nvSpPr>
              <p:cNvPr id="21" name="Isosceles Triangle 20">
                <a:extLst>
                  <a:ext uri="{FF2B5EF4-FFF2-40B4-BE49-F238E27FC236}">
                    <a16:creationId xmlns:a16="http://schemas.microsoft.com/office/drawing/2014/main" id="{B11B942B-B29F-1903-F435-1CEE7ED1F28F}"/>
                  </a:ext>
                </a:extLst>
              </p:cNvPr>
              <p:cNvSpPr>
                <a:spLocks noRot="1" noChangeAspect="1" noMove="1" noResize="1" noEditPoints="1" noAdjustHandles="1" noChangeArrowheads="1" noChangeShapeType="1" noTextEdit="1"/>
              </p:cNvSpPr>
              <p:nvPr/>
            </p:nvSpPr>
            <p:spPr>
              <a:xfrm>
                <a:off x="9290674" y="2847974"/>
                <a:ext cx="731520" cy="640080"/>
              </a:xfrm>
              <a:prstGeom prst="triangl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FD17990-D041-FB2A-9FE2-AA9AF8A04E3C}"/>
                  </a:ext>
                </a:extLst>
              </p:cNvPr>
              <p:cNvSpPr/>
              <p:nvPr/>
            </p:nvSpPr>
            <p:spPr>
              <a:xfrm>
                <a:off x="10258405" y="2847974"/>
                <a:ext cx="640080" cy="64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p:txBody>
          </p:sp>
        </mc:Choice>
        <mc:Fallback xmlns="">
          <p:sp>
            <p:nvSpPr>
              <p:cNvPr id="22" name="Rectangle 21">
                <a:extLst>
                  <a:ext uri="{FF2B5EF4-FFF2-40B4-BE49-F238E27FC236}">
                    <a16:creationId xmlns:a16="http://schemas.microsoft.com/office/drawing/2014/main" id="{5FD17990-D041-FB2A-9FE2-AA9AF8A04E3C}"/>
                  </a:ext>
                </a:extLst>
              </p:cNvPr>
              <p:cNvSpPr>
                <a:spLocks noRot="1" noChangeAspect="1" noMove="1" noResize="1" noEditPoints="1" noAdjustHandles="1" noChangeArrowheads="1" noChangeShapeType="1" noTextEdit="1"/>
              </p:cNvSpPr>
              <p:nvPr/>
            </p:nvSpPr>
            <p:spPr>
              <a:xfrm>
                <a:off x="10258405" y="2847974"/>
                <a:ext cx="640080" cy="640080"/>
              </a:xfrm>
              <a:prstGeom prst="rect">
                <a:avLst/>
              </a:prstGeom>
              <a:blipFill>
                <a:blip r:embed="rId13"/>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D513E699-251E-4343-65D2-32E76BBC81F3}"/>
              </a:ext>
            </a:extLst>
          </p:cNvPr>
          <p:cNvSpPr txBox="1"/>
          <p:nvPr/>
        </p:nvSpPr>
        <p:spPr>
          <a:xfrm>
            <a:off x="11134696" y="2937181"/>
            <a:ext cx="691215" cy="461665"/>
          </a:xfrm>
          <a:prstGeom prst="rect">
            <a:avLst/>
          </a:prstGeom>
          <a:noFill/>
        </p:spPr>
        <p:txBody>
          <a:bodyPr wrap="none" rtlCol="0">
            <a:spAutoFit/>
          </a:bodyPr>
          <a:lstStyle/>
          <a:p>
            <a:r>
              <a:rPr lang="en-US" sz="2400" dirty="0"/>
              <a:t>.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DE558EB-FED3-BC6D-D464-63AED8A5F815}"/>
                  </a:ext>
                </a:extLst>
              </p:cNvPr>
              <p:cNvSpPr txBox="1"/>
              <p:nvPr/>
            </p:nvSpPr>
            <p:spPr>
              <a:xfrm>
                <a:off x="452440" y="1380944"/>
                <a:ext cx="9748118" cy="1200329"/>
              </a:xfrm>
              <a:prstGeom prst="rect">
                <a:avLst/>
              </a:prstGeom>
              <a:noFill/>
            </p:spPr>
            <p:txBody>
              <a:bodyPr wrap="none" rtlCol="0">
                <a:spAutoFit/>
              </a:bodyPr>
              <a:lstStyle/>
              <a:p>
                <a:r>
                  <a:rPr lang="en-US" sz="2400" b="1" dirty="0"/>
                  <a:t>Indexed family: </a:t>
                </a:r>
                <a:r>
                  <a:rPr lang="en-US" sz="2400" dirty="0"/>
                  <a:t>A collection of elements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𝐼</m:t>
                        </m:r>
                      </m:sub>
                    </m:sSub>
                  </m:oMath>
                </a14:m>
                <a:r>
                  <a:rPr lang="en-US" sz="2400" dirty="0"/>
                  <a:t> identified by an </a:t>
                </a:r>
                <a:r>
                  <a:rPr lang="en-US" sz="2400" b="1" dirty="0"/>
                  <a:t>indexing set</a:t>
                </a:r>
              </a:p>
              <a:p>
                <a:r>
                  <a:rPr lang="en-US" sz="2400" dirty="0"/>
                  <a:t>-- Can be finite or infinite</a:t>
                </a:r>
              </a:p>
              <a:p>
                <a:r>
                  <a:rPr lang="en-US" sz="2400" b="1" dirty="0"/>
                  <a:t>Sequence: </a:t>
                </a:r>
                <a:r>
                  <a:rPr lang="en-US" sz="2400" dirty="0"/>
                  <a:t>An indexed family indexed by an interval of natural numbers</a:t>
                </a:r>
              </a:p>
            </p:txBody>
          </p:sp>
        </mc:Choice>
        <mc:Fallback xmlns="">
          <p:sp>
            <p:nvSpPr>
              <p:cNvPr id="24" name="TextBox 23">
                <a:extLst>
                  <a:ext uri="{FF2B5EF4-FFF2-40B4-BE49-F238E27FC236}">
                    <a16:creationId xmlns:a16="http://schemas.microsoft.com/office/drawing/2014/main" id="{0DE558EB-FED3-BC6D-D464-63AED8A5F815}"/>
                  </a:ext>
                </a:extLst>
              </p:cNvPr>
              <p:cNvSpPr txBox="1">
                <a:spLocks noRot="1" noChangeAspect="1" noMove="1" noResize="1" noEditPoints="1" noAdjustHandles="1" noChangeArrowheads="1" noChangeShapeType="1" noTextEdit="1"/>
              </p:cNvSpPr>
              <p:nvPr/>
            </p:nvSpPr>
            <p:spPr>
              <a:xfrm>
                <a:off x="452440" y="1380944"/>
                <a:ext cx="9748118" cy="1200329"/>
              </a:xfrm>
              <a:prstGeom prst="rect">
                <a:avLst/>
              </a:prstGeom>
              <a:blipFill>
                <a:blip r:embed="rId14"/>
                <a:stretch>
                  <a:fillRect l="-938" t="-4082" b="-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89CA46-9318-CF26-FB1A-EDC1E64BC576}"/>
                  </a:ext>
                </a:extLst>
              </p:cNvPr>
              <p:cNvSpPr txBox="1"/>
              <p:nvPr/>
            </p:nvSpPr>
            <p:spPr>
              <a:xfrm>
                <a:off x="6402714" y="4603550"/>
                <a:ext cx="2727927" cy="1569660"/>
              </a:xfrm>
              <a:prstGeom prst="rect">
                <a:avLst/>
              </a:prstGeom>
              <a:noFill/>
            </p:spPr>
            <p:txBody>
              <a:bodyPr wrap="square" rtlCol="0">
                <a:spAutoFit/>
              </a:bodyPr>
              <a:lstStyle/>
              <a:p>
                <a:r>
                  <a:rPr lang="en-US" sz="2400" dirty="0"/>
                  <a:t>Note that </a:t>
                </a:r>
                <a14:m>
                  <m:oMath xmlns:m="http://schemas.openxmlformats.org/officeDocument/2006/math">
                    <m:r>
                      <a:rPr lang="en-US" sz="2400" b="0" i="1" smtClean="0">
                        <a:latin typeface="Cambria Math" panose="02040503050406030204" pitchFamily="18" charset="0"/>
                      </a:rPr>
                      <m:t>∩</m:t>
                    </m:r>
                  </m:oMath>
                </a14:m>
                <a:r>
                  <a:rPr lang="en-US" sz="2400" dirty="0"/>
                  <a:t> and </a:t>
                </a:r>
                <a14:m>
                  <m:oMath xmlns:m="http://schemas.openxmlformats.org/officeDocument/2006/math">
                    <m:r>
                      <a:rPr lang="en-US" sz="2400" b="0" i="1" smtClean="0">
                        <a:latin typeface="Cambria Math" panose="02040503050406030204" pitchFamily="18" charset="0"/>
                      </a:rPr>
                      <m:t>∪</m:t>
                    </m:r>
                  </m:oMath>
                </a14:m>
                <a:r>
                  <a:rPr lang="en-US" sz="2400" dirty="0"/>
                  <a:t> are operations on indexed families of sets</a:t>
                </a:r>
              </a:p>
            </p:txBody>
          </p:sp>
        </mc:Choice>
        <mc:Fallback xmlns="">
          <p:sp>
            <p:nvSpPr>
              <p:cNvPr id="25" name="TextBox 24">
                <a:extLst>
                  <a:ext uri="{FF2B5EF4-FFF2-40B4-BE49-F238E27FC236}">
                    <a16:creationId xmlns:a16="http://schemas.microsoft.com/office/drawing/2014/main" id="{6989CA46-9318-CF26-FB1A-EDC1E64BC576}"/>
                  </a:ext>
                </a:extLst>
              </p:cNvPr>
              <p:cNvSpPr txBox="1">
                <a:spLocks noRot="1" noChangeAspect="1" noMove="1" noResize="1" noEditPoints="1" noAdjustHandles="1" noChangeArrowheads="1" noChangeShapeType="1" noTextEdit="1"/>
              </p:cNvSpPr>
              <p:nvPr/>
            </p:nvSpPr>
            <p:spPr>
              <a:xfrm>
                <a:off x="6402714" y="4603550"/>
                <a:ext cx="2727927" cy="1569660"/>
              </a:xfrm>
              <a:prstGeom prst="rect">
                <a:avLst/>
              </a:prstGeom>
              <a:blipFill>
                <a:blip r:embed="rId15"/>
                <a:stretch>
                  <a:fillRect l="-3348" t="-3101" b="-7752"/>
                </a:stretch>
              </a:blipFill>
            </p:spPr>
            <p:txBody>
              <a:bodyPr/>
              <a:lstStyle/>
              <a:p>
                <a:r>
                  <a:rPr lang="en-US">
                    <a:noFill/>
                  </a:rPr>
                  <a:t> </a:t>
                </a:r>
              </a:p>
            </p:txBody>
          </p:sp>
        </mc:Fallback>
      </mc:AlternateContent>
    </p:spTree>
    <p:extLst>
      <p:ext uri="{BB962C8B-B14F-4D97-AF65-F5344CB8AC3E}">
        <p14:creationId xmlns:p14="http://schemas.microsoft.com/office/powerpoint/2010/main" val="382983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A40C-A37B-3228-22EE-2659E31E6128}"/>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57948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Freeform: Shape 174">
            <a:extLst>
              <a:ext uri="{FF2B5EF4-FFF2-40B4-BE49-F238E27FC236}">
                <a16:creationId xmlns:a16="http://schemas.microsoft.com/office/drawing/2014/main" id="{ACE5186B-DDD7-7F31-EF57-21D107373331}"/>
              </a:ext>
            </a:extLst>
          </p:cNvPr>
          <p:cNvSpPr/>
          <p:nvPr/>
        </p:nvSpPr>
        <p:spPr>
          <a:xfrm>
            <a:off x="6901422" y="3106992"/>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5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3"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5"/>
                </a:lnTo>
                <a:lnTo>
                  <a:pt x="895" y="158386"/>
                </a:lnTo>
                <a:cubicBezTo>
                  <a:pt x="19392" y="67995"/>
                  <a:pt x="99369" y="0"/>
                  <a:pt x="195228"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5CAD10E9-3478-726D-3524-E97A62D08514}"/>
              </a:ext>
            </a:extLst>
          </p:cNvPr>
          <p:cNvSpPr/>
          <p:nvPr/>
        </p:nvSpPr>
        <p:spPr>
          <a:xfrm>
            <a:off x="5593265" y="3103439"/>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4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4"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4"/>
                </a:lnTo>
                <a:lnTo>
                  <a:pt x="895" y="158386"/>
                </a:lnTo>
                <a:cubicBezTo>
                  <a:pt x="19392" y="67995"/>
                  <a:pt x="99369" y="0"/>
                  <a:pt x="195228"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0FD20EEB-CBFC-8717-0A15-F5955DF2F8B0}"/>
              </a:ext>
            </a:extLst>
          </p:cNvPr>
          <p:cNvSpPr/>
          <p:nvPr/>
        </p:nvSpPr>
        <p:spPr>
          <a:xfrm>
            <a:off x="4274900" y="3096385"/>
            <a:ext cx="918685" cy="471309"/>
          </a:xfrm>
          <a:custGeom>
            <a:avLst/>
            <a:gdLst>
              <a:gd name="connsiteX0" fmla="*/ 162255 w 918685"/>
              <a:gd name="connsiteY0" fmla="*/ 0 h 354496"/>
              <a:gd name="connsiteX1" fmla="*/ 839758 w 918685"/>
              <a:gd name="connsiteY1" fmla="*/ 0 h 354496"/>
              <a:gd name="connsiteX2" fmla="*/ 904135 w 918685"/>
              <a:gd name="connsiteY2" fmla="*/ 12997 h 354496"/>
              <a:gd name="connsiteX3" fmla="*/ 918685 w 918685"/>
              <a:gd name="connsiteY3" fmla="*/ 22807 h 354496"/>
              <a:gd name="connsiteX4" fmla="*/ 918685 w 918685"/>
              <a:gd name="connsiteY4" fmla="*/ 196145 h 354496"/>
              <a:gd name="connsiteX5" fmla="*/ 760334 w 918685"/>
              <a:gd name="connsiteY5" fmla="*/ 354496 h 354496"/>
              <a:gd name="connsiteX6" fmla="*/ 158351 w 918685"/>
              <a:gd name="connsiteY6" fmla="*/ 354496 h 354496"/>
              <a:gd name="connsiteX7" fmla="*/ 0 w 918685"/>
              <a:gd name="connsiteY7" fmla="*/ 196145 h 354496"/>
              <a:gd name="connsiteX8" fmla="*/ 0 w 918685"/>
              <a:gd name="connsiteY8" fmla="*/ 149862 h 354496"/>
              <a:gd name="connsiteX9" fmla="*/ 9862 w 918685"/>
              <a:gd name="connsiteY9" fmla="*/ 101013 h 354496"/>
              <a:gd name="connsiteX10" fmla="*/ 162255 w 918685"/>
              <a:gd name="connsiteY10" fmla="*/ 0 h 35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354496">
                <a:moveTo>
                  <a:pt x="162255" y="0"/>
                </a:moveTo>
                <a:lnTo>
                  <a:pt x="839758" y="0"/>
                </a:lnTo>
                <a:cubicBezTo>
                  <a:pt x="862594" y="0"/>
                  <a:pt x="884348" y="4628"/>
                  <a:pt x="904135" y="12997"/>
                </a:cubicBezTo>
                <a:lnTo>
                  <a:pt x="918685" y="22807"/>
                </a:lnTo>
                <a:lnTo>
                  <a:pt x="918685" y="196145"/>
                </a:lnTo>
                <a:cubicBezTo>
                  <a:pt x="918685" y="283600"/>
                  <a:pt x="847789" y="354496"/>
                  <a:pt x="760334" y="354496"/>
                </a:cubicBezTo>
                <a:lnTo>
                  <a:pt x="158351" y="354496"/>
                </a:lnTo>
                <a:cubicBezTo>
                  <a:pt x="70896" y="354496"/>
                  <a:pt x="0" y="283600"/>
                  <a:pt x="0" y="196145"/>
                </a:cubicBezTo>
                <a:lnTo>
                  <a:pt x="0" y="149862"/>
                </a:lnTo>
                <a:lnTo>
                  <a:pt x="9862" y="101013"/>
                </a:lnTo>
                <a:cubicBezTo>
                  <a:pt x="34970" y="41652"/>
                  <a:pt x="93749" y="0"/>
                  <a:pt x="162255"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Shape 129">
            <a:extLst>
              <a:ext uri="{FF2B5EF4-FFF2-40B4-BE49-F238E27FC236}">
                <a16:creationId xmlns:a16="http://schemas.microsoft.com/office/drawing/2014/main" id="{ED47BDA8-26C7-55E2-9390-067958B5BC25}"/>
              </a:ext>
            </a:extLst>
          </p:cNvPr>
          <p:cNvSpPr/>
          <p:nvPr/>
        </p:nvSpPr>
        <p:spPr>
          <a:xfrm>
            <a:off x="2948319" y="3087759"/>
            <a:ext cx="835686" cy="489048"/>
          </a:xfrm>
          <a:custGeom>
            <a:avLst/>
            <a:gdLst>
              <a:gd name="connsiteX0" fmla="*/ 162255 w 835686"/>
              <a:gd name="connsiteY0" fmla="*/ 0 h 354496"/>
              <a:gd name="connsiteX1" fmla="*/ 835686 w 835686"/>
              <a:gd name="connsiteY1" fmla="*/ 0 h 354496"/>
              <a:gd name="connsiteX2" fmla="*/ 835686 w 835686"/>
              <a:gd name="connsiteY2" fmla="*/ 251780 h 354496"/>
              <a:gd name="connsiteX3" fmla="*/ 824589 w 835686"/>
              <a:gd name="connsiteY3" fmla="*/ 306744 h 354496"/>
              <a:gd name="connsiteX4" fmla="*/ 797446 w 835686"/>
              <a:gd name="connsiteY4" fmla="*/ 347004 h 354496"/>
              <a:gd name="connsiteX5" fmla="*/ 760334 w 835686"/>
              <a:gd name="connsiteY5" fmla="*/ 354496 h 354496"/>
              <a:gd name="connsiteX6" fmla="*/ 158351 w 835686"/>
              <a:gd name="connsiteY6" fmla="*/ 354496 h 354496"/>
              <a:gd name="connsiteX7" fmla="*/ 0 w 835686"/>
              <a:gd name="connsiteY7" fmla="*/ 196145 h 354496"/>
              <a:gd name="connsiteX8" fmla="*/ 0 w 835686"/>
              <a:gd name="connsiteY8" fmla="*/ 149862 h 354496"/>
              <a:gd name="connsiteX9" fmla="*/ 9862 w 835686"/>
              <a:gd name="connsiteY9" fmla="*/ 101013 h 354496"/>
              <a:gd name="connsiteX10" fmla="*/ 162255 w 835686"/>
              <a:gd name="connsiteY10" fmla="*/ 0 h 35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686" h="354496">
                <a:moveTo>
                  <a:pt x="162255" y="0"/>
                </a:moveTo>
                <a:lnTo>
                  <a:pt x="835686" y="0"/>
                </a:lnTo>
                <a:lnTo>
                  <a:pt x="835686" y="251780"/>
                </a:lnTo>
                <a:cubicBezTo>
                  <a:pt x="835686" y="271277"/>
                  <a:pt x="831735" y="289850"/>
                  <a:pt x="824589" y="306744"/>
                </a:cubicBezTo>
                <a:lnTo>
                  <a:pt x="797446" y="347004"/>
                </a:lnTo>
                <a:lnTo>
                  <a:pt x="760334" y="354496"/>
                </a:lnTo>
                <a:lnTo>
                  <a:pt x="158351" y="354496"/>
                </a:lnTo>
                <a:cubicBezTo>
                  <a:pt x="70896" y="354496"/>
                  <a:pt x="0" y="283600"/>
                  <a:pt x="0" y="196145"/>
                </a:cubicBezTo>
                <a:lnTo>
                  <a:pt x="0" y="149862"/>
                </a:lnTo>
                <a:lnTo>
                  <a:pt x="9862" y="101013"/>
                </a:lnTo>
                <a:cubicBezTo>
                  <a:pt x="34970" y="41652"/>
                  <a:pt x="93749" y="0"/>
                  <a:pt x="162255"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Shape 112">
            <a:extLst>
              <a:ext uri="{FF2B5EF4-FFF2-40B4-BE49-F238E27FC236}">
                <a16:creationId xmlns:a16="http://schemas.microsoft.com/office/drawing/2014/main" id="{86F3C8D7-9EE2-3CA1-B933-24F2AB0D257B}"/>
              </a:ext>
            </a:extLst>
          </p:cNvPr>
          <p:cNvSpPr/>
          <p:nvPr/>
        </p:nvSpPr>
        <p:spPr>
          <a:xfrm>
            <a:off x="1637538" y="3169968"/>
            <a:ext cx="832279" cy="404340"/>
          </a:xfrm>
          <a:custGeom>
            <a:avLst/>
            <a:gdLst>
              <a:gd name="connsiteX0" fmla="*/ 168211 w 832279"/>
              <a:gd name="connsiteY0" fmla="*/ 0 h 290490"/>
              <a:gd name="connsiteX1" fmla="*/ 832279 w 832279"/>
              <a:gd name="connsiteY1" fmla="*/ 0 h 290490"/>
              <a:gd name="connsiteX2" fmla="*/ 832279 w 832279"/>
              <a:gd name="connsiteY2" fmla="*/ 187774 h 290490"/>
              <a:gd name="connsiteX3" fmla="*/ 821182 w 832279"/>
              <a:gd name="connsiteY3" fmla="*/ 242738 h 290490"/>
              <a:gd name="connsiteX4" fmla="*/ 794039 w 832279"/>
              <a:gd name="connsiteY4" fmla="*/ 282998 h 290490"/>
              <a:gd name="connsiteX5" fmla="*/ 756927 w 832279"/>
              <a:gd name="connsiteY5" fmla="*/ 290490 h 290490"/>
              <a:gd name="connsiteX6" fmla="*/ 154944 w 832279"/>
              <a:gd name="connsiteY6" fmla="*/ 290490 h 290490"/>
              <a:gd name="connsiteX7" fmla="*/ 9037 w 832279"/>
              <a:gd name="connsiteY7" fmla="*/ 193777 h 290490"/>
              <a:gd name="connsiteX8" fmla="*/ 0 w 832279"/>
              <a:gd name="connsiteY8" fmla="*/ 149013 h 290490"/>
              <a:gd name="connsiteX9" fmla="*/ 8744 w 832279"/>
              <a:gd name="connsiteY9" fmla="*/ 105702 h 290490"/>
              <a:gd name="connsiteX10" fmla="*/ 168211 w 832279"/>
              <a:gd name="connsiteY10" fmla="*/ 0 h 29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279" h="290490">
                <a:moveTo>
                  <a:pt x="168211" y="0"/>
                </a:moveTo>
                <a:lnTo>
                  <a:pt x="832279" y="0"/>
                </a:lnTo>
                <a:lnTo>
                  <a:pt x="832279" y="187774"/>
                </a:lnTo>
                <a:cubicBezTo>
                  <a:pt x="832279" y="207271"/>
                  <a:pt x="828328" y="225844"/>
                  <a:pt x="821182" y="242738"/>
                </a:cubicBezTo>
                <a:lnTo>
                  <a:pt x="794039" y="282998"/>
                </a:lnTo>
                <a:lnTo>
                  <a:pt x="756927" y="290490"/>
                </a:lnTo>
                <a:lnTo>
                  <a:pt x="154944" y="290490"/>
                </a:lnTo>
                <a:cubicBezTo>
                  <a:pt x="89353" y="290490"/>
                  <a:pt x="33076" y="250611"/>
                  <a:pt x="9037" y="193777"/>
                </a:cubicBezTo>
                <a:lnTo>
                  <a:pt x="0" y="149013"/>
                </a:lnTo>
                <a:lnTo>
                  <a:pt x="8744" y="105702"/>
                </a:lnTo>
                <a:cubicBezTo>
                  <a:pt x="35017" y="43586"/>
                  <a:pt x="96524" y="0"/>
                  <a:pt x="16821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C104F13E-9ECD-5A44-23BF-893EE592DBB2}"/>
              </a:ext>
            </a:extLst>
          </p:cNvPr>
          <p:cNvSpPr/>
          <p:nvPr/>
        </p:nvSpPr>
        <p:spPr>
          <a:xfrm>
            <a:off x="352929" y="3169968"/>
            <a:ext cx="703397" cy="403204"/>
          </a:xfrm>
          <a:custGeom>
            <a:avLst/>
            <a:gdLst>
              <a:gd name="connsiteX0" fmla="*/ 168211 w 703397"/>
              <a:gd name="connsiteY0" fmla="*/ 0 h 290490"/>
              <a:gd name="connsiteX1" fmla="*/ 703397 w 703397"/>
              <a:gd name="connsiteY1" fmla="*/ 0 h 290490"/>
              <a:gd name="connsiteX2" fmla="*/ 703397 w 703397"/>
              <a:gd name="connsiteY2" fmla="*/ 231793 h 290490"/>
              <a:gd name="connsiteX3" fmla="*/ 691935 w 703397"/>
              <a:gd name="connsiteY3" fmla="*/ 288565 h 290490"/>
              <a:gd name="connsiteX4" fmla="*/ 690637 w 703397"/>
              <a:gd name="connsiteY4" fmla="*/ 290490 h 290490"/>
              <a:gd name="connsiteX5" fmla="*/ 154944 w 703397"/>
              <a:gd name="connsiteY5" fmla="*/ 290490 h 290490"/>
              <a:gd name="connsiteX6" fmla="*/ 9037 w 703397"/>
              <a:gd name="connsiteY6" fmla="*/ 193777 h 290490"/>
              <a:gd name="connsiteX7" fmla="*/ 0 w 703397"/>
              <a:gd name="connsiteY7" fmla="*/ 149013 h 290490"/>
              <a:gd name="connsiteX8" fmla="*/ 8744 w 703397"/>
              <a:gd name="connsiteY8" fmla="*/ 105702 h 290490"/>
              <a:gd name="connsiteX9" fmla="*/ 168211 w 703397"/>
              <a:gd name="connsiteY9" fmla="*/ 0 h 29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3397" h="290490">
                <a:moveTo>
                  <a:pt x="168211" y="0"/>
                </a:moveTo>
                <a:lnTo>
                  <a:pt x="703397" y="0"/>
                </a:lnTo>
                <a:lnTo>
                  <a:pt x="703397" y="231793"/>
                </a:lnTo>
                <a:cubicBezTo>
                  <a:pt x="703397" y="251931"/>
                  <a:pt x="699316" y="271115"/>
                  <a:pt x="691935" y="288565"/>
                </a:cubicBezTo>
                <a:lnTo>
                  <a:pt x="690637" y="290490"/>
                </a:lnTo>
                <a:lnTo>
                  <a:pt x="154944" y="290490"/>
                </a:lnTo>
                <a:cubicBezTo>
                  <a:pt x="89353" y="290490"/>
                  <a:pt x="33076" y="250611"/>
                  <a:pt x="9037" y="193777"/>
                </a:cubicBezTo>
                <a:lnTo>
                  <a:pt x="0" y="149013"/>
                </a:lnTo>
                <a:lnTo>
                  <a:pt x="8744" y="105702"/>
                </a:lnTo>
                <a:cubicBezTo>
                  <a:pt x="35017" y="43585"/>
                  <a:pt x="96524" y="0"/>
                  <a:pt x="16821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86312F-4D39-2164-DEEC-4509ADB48BED}"/>
              </a:ext>
            </a:extLst>
          </p:cNvPr>
          <p:cNvSpPr>
            <a:spLocks noGrp="1"/>
          </p:cNvSpPr>
          <p:nvPr>
            <p:ph type="title"/>
          </p:nvPr>
        </p:nvSpPr>
        <p:spPr/>
        <p:txBody>
          <a:bodyPr/>
          <a:lstStyle/>
          <a:p>
            <a:r>
              <a:rPr lang="en-US" dirty="0"/>
              <a:t>Set Theoretic Limit Infimum</a:t>
            </a:r>
          </a:p>
        </p:txBody>
      </p:sp>
      <p:sp>
        <p:nvSpPr>
          <p:cNvPr id="3" name="Rectangle: Rounded Corners 2">
            <a:extLst>
              <a:ext uri="{FF2B5EF4-FFF2-40B4-BE49-F238E27FC236}">
                <a16:creationId xmlns:a16="http://schemas.microsoft.com/office/drawing/2014/main" id="{E460BF6A-D4B9-E093-EB47-AC7BEF5000B7}"/>
              </a:ext>
            </a:extLst>
          </p:cNvPr>
          <p:cNvSpPr/>
          <p:nvPr/>
        </p:nvSpPr>
        <p:spPr>
          <a:xfrm>
            <a:off x="336430" y="11575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8F5E2983-C22E-FB37-5D8D-2514D86FD2FD}"/>
                  </a:ext>
                </a:extLst>
              </p:cNvPr>
              <p:cNvSpPr/>
              <p:nvPr/>
            </p:nvSpPr>
            <p:spPr>
              <a:xfrm>
                <a:off x="336429" y="1188173"/>
                <a:ext cx="709939" cy="1001295"/>
              </a:xfrm>
              <a:prstGeom prst="roundRect">
                <a:avLst>
                  <a:gd name="adj" fmla="val 2054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1</m:t>
                          </m:r>
                        </m:sub>
                      </m:sSub>
                    </m:oMath>
                  </m:oMathPara>
                </a14:m>
                <a:endParaRPr lang="en-US" dirty="0"/>
              </a:p>
            </p:txBody>
          </p:sp>
        </mc:Choice>
        <mc:Fallback xmlns="">
          <p:sp>
            <p:nvSpPr>
              <p:cNvPr id="4" name="Rectangle: Rounded Corners 3">
                <a:extLst>
                  <a:ext uri="{FF2B5EF4-FFF2-40B4-BE49-F238E27FC236}">
                    <a16:creationId xmlns:a16="http://schemas.microsoft.com/office/drawing/2014/main" id="{8F5E2983-C22E-FB37-5D8D-2514D86FD2FD}"/>
                  </a:ext>
                </a:extLst>
              </p:cNvPr>
              <p:cNvSpPr>
                <a:spLocks noRot="1" noChangeAspect="1" noMove="1" noResize="1" noEditPoints="1" noAdjustHandles="1" noChangeArrowheads="1" noChangeShapeType="1" noTextEdit="1"/>
              </p:cNvSpPr>
              <p:nvPr/>
            </p:nvSpPr>
            <p:spPr>
              <a:xfrm>
                <a:off x="336429" y="1188173"/>
                <a:ext cx="709939" cy="1001295"/>
              </a:xfrm>
              <a:prstGeom prst="roundRect">
                <a:avLst>
                  <a:gd name="adj" fmla="val 20544"/>
                </a:avLst>
              </a:prstGeom>
              <a:blipFill>
                <a:blip r:embed="rId3"/>
                <a:stretch>
                  <a:fillRect/>
                </a:stretch>
              </a:blipFill>
              <a:ln w="19050">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4B25EB76-4CA4-31F5-115A-5B71FB63715F}"/>
              </a:ext>
            </a:extLst>
          </p:cNvPr>
          <p:cNvSpPr/>
          <p:nvPr/>
        </p:nvSpPr>
        <p:spPr>
          <a:xfrm>
            <a:off x="1641277" y="11575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0E42991F-7C25-06A5-011E-7417EDB10B7C}"/>
                  </a:ext>
                </a:extLst>
              </p:cNvPr>
              <p:cNvSpPr/>
              <p:nvPr/>
            </p:nvSpPr>
            <p:spPr>
              <a:xfrm>
                <a:off x="1641279" y="1701804"/>
                <a:ext cx="1116048" cy="607221"/>
              </a:xfrm>
              <a:prstGeom prst="roundRect">
                <a:avLst>
                  <a:gd name="adj" fmla="val 3418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2</m:t>
                          </m:r>
                        </m:sub>
                      </m:sSub>
                    </m:oMath>
                  </m:oMathPara>
                </a14:m>
                <a:endParaRPr lang="en-US" dirty="0"/>
              </a:p>
            </p:txBody>
          </p:sp>
        </mc:Choice>
        <mc:Fallback xmlns="">
          <p:sp>
            <p:nvSpPr>
              <p:cNvPr id="6" name="Rectangle: Rounded Corners 5">
                <a:extLst>
                  <a:ext uri="{FF2B5EF4-FFF2-40B4-BE49-F238E27FC236}">
                    <a16:creationId xmlns:a16="http://schemas.microsoft.com/office/drawing/2014/main" id="{0E42991F-7C25-06A5-011E-7417EDB10B7C}"/>
                  </a:ext>
                </a:extLst>
              </p:cNvPr>
              <p:cNvSpPr>
                <a:spLocks noRot="1" noChangeAspect="1" noMove="1" noResize="1" noEditPoints="1" noAdjustHandles="1" noChangeArrowheads="1" noChangeShapeType="1" noTextEdit="1"/>
              </p:cNvSpPr>
              <p:nvPr/>
            </p:nvSpPr>
            <p:spPr>
              <a:xfrm>
                <a:off x="1641279" y="1701804"/>
                <a:ext cx="1116048" cy="607221"/>
              </a:xfrm>
              <a:prstGeom prst="roundRect">
                <a:avLst>
                  <a:gd name="adj" fmla="val 34184"/>
                </a:avLst>
              </a:prstGeom>
              <a:blipFill>
                <a:blip r:embed="rId4"/>
                <a:stretch>
                  <a:fillRect/>
                </a:stretch>
              </a:blipFill>
              <a:ln w="19050">
                <a:solidFill>
                  <a:schemeClr val="tx1"/>
                </a:solidFill>
              </a:ln>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EB7AE441-774C-60BF-72B3-C416CF10D840}"/>
              </a:ext>
            </a:extLst>
          </p:cNvPr>
          <p:cNvSpPr/>
          <p:nvPr/>
        </p:nvSpPr>
        <p:spPr>
          <a:xfrm>
            <a:off x="2950846" y="116839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C8FA7DCA-CB9A-D82A-8C7C-7D39AF4AB571}"/>
                  </a:ext>
                </a:extLst>
              </p:cNvPr>
              <p:cNvSpPr/>
              <p:nvPr/>
            </p:nvSpPr>
            <p:spPr>
              <a:xfrm>
                <a:off x="2955212" y="1203341"/>
                <a:ext cx="838821" cy="950117"/>
              </a:xfrm>
              <a:prstGeom prst="roundRect">
                <a:avLst>
                  <a:gd name="adj" fmla="val 1782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3</m:t>
                          </m:r>
                        </m:sub>
                      </m:sSub>
                    </m:oMath>
                  </m:oMathPara>
                </a14:m>
                <a:endParaRPr lang="en-US" dirty="0"/>
              </a:p>
            </p:txBody>
          </p:sp>
        </mc:Choice>
        <mc:Fallback xmlns="">
          <p:sp>
            <p:nvSpPr>
              <p:cNvPr id="8" name="Rectangle: Rounded Corners 7">
                <a:extLst>
                  <a:ext uri="{FF2B5EF4-FFF2-40B4-BE49-F238E27FC236}">
                    <a16:creationId xmlns:a16="http://schemas.microsoft.com/office/drawing/2014/main" id="{C8FA7DCA-CB9A-D82A-8C7C-7D39AF4AB571}"/>
                  </a:ext>
                </a:extLst>
              </p:cNvPr>
              <p:cNvSpPr>
                <a:spLocks noRot="1" noChangeAspect="1" noMove="1" noResize="1" noEditPoints="1" noAdjustHandles="1" noChangeArrowheads="1" noChangeShapeType="1" noTextEdit="1"/>
              </p:cNvSpPr>
              <p:nvPr/>
            </p:nvSpPr>
            <p:spPr>
              <a:xfrm>
                <a:off x="2955212" y="1203341"/>
                <a:ext cx="838821" cy="950117"/>
              </a:xfrm>
              <a:prstGeom prst="roundRect">
                <a:avLst>
                  <a:gd name="adj" fmla="val 17825"/>
                </a:avLst>
              </a:prstGeom>
              <a:blipFill>
                <a:blip r:embed="rId5"/>
                <a:stretch>
                  <a:fillRect/>
                </a:stretch>
              </a:blipFill>
              <a:ln w="19050">
                <a:solidFill>
                  <a:schemeClr val="tx1"/>
                </a:solidFill>
              </a:ln>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3C46B56C-6E4C-4A9C-CCA1-030EDE0DC551}"/>
              </a:ext>
            </a:extLst>
          </p:cNvPr>
          <p:cNvSpPr/>
          <p:nvPr/>
        </p:nvSpPr>
        <p:spPr>
          <a:xfrm>
            <a:off x="4251828" y="116839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6BA6965-2D46-10F4-0314-C150CD430E15}"/>
                  </a:ext>
                </a:extLst>
              </p:cNvPr>
              <p:cNvSpPr/>
              <p:nvPr/>
            </p:nvSpPr>
            <p:spPr>
              <a:xfrm>
                <a:off x="4248583" y="1634121"/>
                <a:ext cx="1008283" cy="683988"/>
              </a:xfrm>
              <a:prstGeom prst="roundRect">
                <a:avLst>
                  <a:gd name="adj" fmla="val 2900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4</m:t>
                          </m:r>
                        </m:sub>
                      </m:sSub>
                    </m:oMath>
                  </m:oMathPara>
                </a14:m>
                <a:endParaRPr lang="en-US" dirty="0"/>
              </a:p>
            </p:txBody>
          </p:sp>
        </mc:Choice>
        <mc:Fallback xmlns="">
          <p:sp>
            <p:nvSpPr>
              <p:cNvPr id="10" name="Rectangle: Rounded Corners 9">
                <a:extLst>
                  <a:ext uri="{FF2B5EF4-FFF2-40B4-BE49-F238E27FC236}">
                    <a16:creationId xmlns:a16="http://schemas.microsoft.com/office/drawing/2014/main" id="{C6BA6965-2D46-10F4-0314-C150CD430E15}"/>
                  </a:ext>
                </a:extLst>
              </p:cNvPr>
              <p:cNvSpPr>
                <a:spLocks noRot="1" noChangeAspect="1" noMove="1" noResize="1" noEditPoints="1" noAdjustHandles="1" noChangeArrowheads="1" noChangeShapeType="1" noTextEdit="1"/>
              </p:cNvSpPr>
              <p:nvPr/>
            </p:nvSpPr>
            <p:spPr>
              <a:xfrm>
                <a:off x="4248583" y="1634121"/>
                <a:ext cx="1008283" cy="683988"/>
              </a:xfrm>
              <a:prstGeom prst="roundRect">
                <a:avLst>
                  <a:gd name="adj" fmla="val 29001"/>
                </a:avLst>
              </a:prstGeom>
              <a:blipFill>
                <a:blip r:embed="rId6"/>
                <a:stretch>
                  <a:fillRect/>
                </a:stretch>
              </a:blipFill>
              <a:ln w="19050">
                <a:solidFill>
                  <a:schemeClr val="tx1"/>
                </a:solidFill>
              </a:ln>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286C6909-D7AB-0C65-C1F8-B0E1796ACBD0}"/>
              </a:ext>
            </a:extLst>
          </p:cNvPr>
          <p:cNvSpPr/>
          <p:nvPr/>
        </p:nvSpPr>
        <p:spPr>
          <a:xfrm>
            <a:off x="5559833"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A0DD953A-D04F-CEAB-B5D8-D3365E78976E}"/>
                  </a:ext>
                </a:extLst>
              </p:cNvPr>
              <p:cNvSpPr/>
              <p:nvPr/>
            </p:nvSpPr>
            <p:spPr>
              <a:xfrm>
                <a:off x="5559833" y="1217126"/>
                <a:ext cx="918685" cy="897424"/>
              </a:xfrm>
              <a:prstGeom prst="roundRect">
                <a:avLst>
                  <a:gd name="adj" fmla="val 2075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5</m:t>
                          </m:r>
                        </m:sub>
                      </m:sSub>
                    </m:oMath>
                  </m:oMathPara>
                </a14:m>
                <a:endParaRPr lang="en-US" dirty="0"/>
              </a:p>
            </p:txBody>
          </p:sp>
        </mc:Choice>
        <mc:Fallback xmlns="">
          <p:sp>
            <p:nvSpPr>
              <p:cNvPr id="12" name="Rectangle: Rounded Corners 11">
                <a:extLst>
                  <a:ext uri="{FF2B5EF4-FFF2-40B4-BE49-F238E27FC236}">
                    <a16:creationId xmlns:a16="http://schemas.microsoft.com/office/drawing/2014/main" id="{A0DD953A-D04F-CEAB-B5D8-D3365E78976E}"/>
                  </a:ext>
                </a:extLst>
              </p:cNvPr>
              <p:cNvSpPr>
                <a:spLocks noRot="1" noChangeAspect="1" noMove="1" noResize="1" noEditPoints="1" noAdjustHandles="1" noChangeArrowheads="1" noChangeShapeType="1" noTextEdit="1"/>
              </p:cNvSpPr>
              <p:nvPr/>
            </p:nvSpPr>
            <p:spPr>
              <a:xfrm>
                <a:off x="5559833" y="1217126"/>
                <a:ext cx="918685" cy="897424"/>
              </a:xfrm>
              <a:prstGeom prst="roundRect">
                <a:avLst>
                  <a:gd name="adj" fmla="val 20754"/>
                </a:avLst>
              </a:prstGeom>
              <a:blipFill>
                <a:blip r:embed="rId7"/>
                <a:stretch>
                  <a:fillRect/>
                </a:stretch>
              </a:blipFill>
              <a:ln w="19050">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9C6EDBB8-1D9B-AD6B-71BC-E1C3C6009549}"/>
              </a:ext>
            </a:extLst>
          </p:cNvPr>
          <p:cNvSpPr/>
          <p:nvPr/>
        </p:nvSpPr>
        <p:spPr>
          <a:xfrm>
            <a:off x="6893469"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2340CB0B-FAB4-21B0-9762-57800401A3A3}"/>
                  </a:ext>
                </a:extLst>
              </p:cNvPr>
              <p:cNvSpPr/>
              <p:nvPr/>
            </p:nvSpPr>
            <p:spPr>
              <a:xfrm>
                <a:off x="6893468" y="1553868"/>
                <a:ext cx="963078" cy="767675"/>
              </a:xfrm>
              <a:prstGeom prst="roundRect">
                <a:avLst>
                  <a:gd name="adj" fmla="val 247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6</m:t>
                          </m:r>
                        </m:sub>
                      </m:sSub>
                    </m:oMath>
                  </m:oMathPara>
                </a14:m>
                <a:endParaRPr lang="en-US" dirty="0"/>
              </a:p>
            </p:txBody>
          </p:sp>
        </mc:Choice>
        <mc:Fallback xmlns="">
          <p:sp>
            <p:nvSpPr>
              <p:cNvPr id="14" name="Rectangle: Rounded Corners 13">
                <a:extLst>
                  <a:ext uri="{FF2B5EF4-FFF2-40B4-BE49-F238E27FC236}">
                    <a16:creationId xmlns:a16="http://schemas.microsoft.com/office/drawing/2014/main" id="{2340CB0B-FAB4-21B0-9762-57800401A3A3}"/>
                  </a:ext>
                </a:extLst>
              </p:cNvPr>
              <p:cNvSpPr>
                <a:spLocks noRot="1" noChangeAspect="1" noMove="1" noResize="1" noEditPoints="1" noAdjustHandles="1" noChangeArrowheads="1" noChangeShapeType="1" noTextEdit="1"/>
              </p:cNvSpPr>
              <p:nvPr/>
            </p:nvSpPr>
            <p:spPr>
              <a:xfrm>
                <a:off x="6893468" y="1553868"/>
                <a:ext cx="963078" cy="767675"/>
              </a:xfrm>
              <a:prstGeom prst="roundRect">
                <a:avLst>
                  <a:gd name="adj" fmla="val 24790"/>
                </a:avLst>
              </a:prstGeom>
              <a:blipFill>
                <a:blip r:embed="rId8"/>
                <a:stretch>
                  <a:fillRect/>
                </a:stretch>
              </a:blipFill>
              <a:ln w="19050">
                <a:solidFill>
                  <a:schemeClr val="tx1"/>
                </a:solidFill>
              </a:ln>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A4868C09-ADB9-7E1E-015E-D0F8704DE012}"/>
              </a:ext>
            </a:extLst>
          </p:cNvPr>
          <p:cNvSpPr/>
          <p:nvPr/>
        </p:nvSpPr>
        <p:spPr>
          <a:xfrm>
            <a:off x="8173097"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F42AC1F6-B739-9EBD-6BD1-DEC4A87B75C7}"/>
                  </a:ext>
                </a:extLst>
              </p:cNvPr>
              <p:cNvSpPr/>
              <p:nvPr/>
            </p:nvSpPr>
            <p:spPr>
              <a:xfrm>
                <a:off x="8177994" y="1217126"/>
                <a:ext cx="918685" cy="897424"/>
              </a:xfrm>
              <a:prstGeom prst="roundRect">
                <a:avLst>
                  <a:gd name="adj" fmla="val 21163"/>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7</m:t>
                          </m:r>
                        </m:sub>
                      </m:sSub>
                    </m:oMath>
                  </m:oMathPara>
                </a14:m>
                <a:endParaRPr lang="en-US" dirty="0"/>
              </a:p>
            </p:txBody>
          </p:sp>
        </mc:Choice>
        <mc:Fallback xmlns="">
          <p:sp>
            <p:nvSpPr>
              <p:cNvPr id="16" name="Rectangle: Rounded Corners 15">
                <a:extLst>
                  <a:ext uri="{FF2B5EF4-FFF2-40B4-BE49-F238E27FC236}">
                    <a16:creationId xmlns:a16="http://schemas.microsoft.com/office/drawing/2014/main" id="{F42AC1F6-B739-9EBD-6BD1-DEC4A87B75C7}"/>
                  </a:ext>
                </a:extLst>
              </p:cNvPr>
              <p:cNvSpPr>
                <a:spLocks noRot="1" noChangeAspect="1" noMove="1" noResize="1" noEditPoints="1" noAdjustHandles="1" noChangeArrowheads="1" noChangeShapeType="1" noTextEdit="1"/>
              </p:cNvSpPr>
              <p:nvPr/>
            </p:nvSpPr>
            <p:spPr>
              <a:xfrm>
                <a:off x="8177994" y="1217126"/>
                <a:ext cx="918685" cy="897424"/>
              </a:xfrm>
              <a:prstGeom prst="roundRect">
                <a:avLst>
                  <a:gd name="adj" fmla="val 21163"/>
                </a:avLst>
              </a:prstGeom>
              <a:blipFill>
                <a:blip r:embed="rId9"/>
                <a:stretch>
                  <a:fillRect/>
                </a:stretch>
              </a:blipFill>
              <a:ln w="19050">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22E5003F-3C74-030B-FFAC-CB7293C99B64}"/>
              </a:ext>
            </a:extLst>
          </p:cNvPr>
          <p:cNvSpPr/>
          <p:nvPr/>
        </p:nvSpPr>
        <p:spPr>
          <a:xfrm>
            <a:off x="9506733"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BCD8FA0F-572A-C0F4-8103-86F0C7FC4E34}"/>
                  </a:ext>
                </a:extLst>
              </p:cNvPr>
              <p:cNvSpPr/>
              <p:nvPr/>
            </p:nvSpPr>
            <p:spPr>
              <a:xfrm>
                <a:off x="9506733" y="1555937"/>
                <a:ext cx="963078" cy="767675"/>
              </a:xfrm>
              <a:prstGeom prst="roundRect">
                <a:avLst>
                  <a:gd name="adj" fmla="val 24312"/>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8</m:t>
                          </m:r>
                        </m:sub>
                      </m:sSub>
                    </m:oMath>
                  </m:oMathPara>
                </a14:m>
                <a:endParaRPr lang="en-US" dirty="0"/>
              </a:p>
            </p:txBody>
          </p:sp>
        </mc:Choice>
        <mc:Fallback xmlns="">
          <p:sp>
            <p:nvSpPr>
              <p:cNvPr id="18" name="Rectangle: Rounded Corners 17">
                <a:extLst>
                  <a:ext uri="{FF2B5EF4-FFF2-40B4-BE49-F238E27FC236}">
                    <a16:creationId xmlns:a16="http://schemas.microsoft.com/office/drawing/2014/main" id="{BCD8FA0F-572A-C0F4-8103-86F0C7FC4E34}"/>
                  </a:ext>
                </a:extLst>
              </p:cNvPr>
              <p:cNvSpPr>
                <a:spLocks noRot="1" noChangeAspect="1" noMove="1" noResize="1" noEditPoints="1" noAdjustHandles="1" noChangeArrowheads="1" noChangeShapeType="1" noTextEdit="1"/>
              </p:cNvSpPr>
              <p:nvPr/>
            </p:nvSpPr>
            <p:spPr>
              <a:xfrm>
                <a:off x="9506733" y="1555937"/>
                <a:ext cx="963078" cy="767675"/>
              </a:xfrm>
              <a:prstGeom prst="roundRect">
                <a:avLst>
                  <a:gd name="adj" fmla="val 24312"/>
                </a:avLst>
              </a:prstGeom>
              <a:blipFill>
                <a:blip r:embed="rId10"/>
                <a:stretch>
                  <a:fillRect/>
                </a:stretch>
              </a:blipFill>
              <a:ln w="19050">
                <a:solidFill>
                  <a:schemeClr val="tx1"/>
                </a:solidFill>
              </a:ln>
            </p:spPr>
            <p:txBody>
              <a:bodyPr/>
              <a:lstStyle/>
              <a:p>
                <a:r>
                  <a:rPr lang="en-US">
                    <a:noFill/>
                  </a:rPr>
                  <a:t> </a:t>
                </a:r>
              </a:p>
            </p:txBody>
          </p:sp>
        </mc:Fallback>
      </mc:AlternateContent>
      <p:sp>
        <p:nvSpPr>
          <p:cNvPr id="19" name="TextBox 18">
            <a:extLst>
              <a:ext uri="{FF2B5EF4-FFF2-40B4-BE49-F238E27FC236}">
                <a16:creationId xmlns:a16="http://schemas.microsoft.com/office/drawing/2014/main" id="{F9C45B08-951E-3DC0-F077-F88B4BF636D9}"/>
              </a:ext>
            </a:extLst>
          </p:cNvPr>
          <p:cNvSpPr txBox="1"/>
          <p:nvPr/>
        </p:nvSpPr>
        <p:spPr>
          <a:xfrm>
            <a:off x="10840369" y="1603736"/>
            <a:ext cx="553357" cy="461665"/>
          </a:xfrm>
          <a:prstGeom prst="rect">
            <a:avLst/>
          </a:prstGeom>
          <a:noFill/>
          <a:ln w="19050">
            <a:noFill/>
          </a:ln>
        </p:spPr>
        <p:txBody>
          <a:bodyPr wrap="none" rtlCol="0">
            <a:spAutoFit/>
          </a:bodyPr>
          <a:lstStyle/>
          <a:p>
            <a:r>
              <a:rPr lang="en-US" sz="2400" dirty="0"/>
              <a:t>. . .</a:t>
            </a:r>
          </a:p>
        </p:txBody>
      </p:sp>
      <p:sp>
        <p:nvSpPr>
          <p:cNvPr id="21" name="Rectangle: Rounded Corners 20">
            <a:extLst>
              <a:ext uri="{FF2B5EF4-FFF2-40B4-BE49-F238E27FC236}">
                <a16:creationId xmlns:a16="http://schemas.microsoft.com/office/drawing/2014/main" id="{CBBD4AA4-E9DA-8264-BCA3-0F3CD0AD5EDE}"/>
              </a:ext>
            </a:extLst>
          </p:cNvPr>
          <p:cNvSpPr/>
          <p:nvPr/>
        </p:nvSpPr>
        <p:spPr>
          <a:xfrm>
            <a:off x="336430" y="263702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CDE8084-DBCA-B779-6CCE-5103C677C40B}"/>
              </a:ext>
            </a:extLst>
          </p:cNvPr>
          <p:cNvSpPr/>
          <p:nvPr/>
        </p:nvSpPr>
        <p:spPr>
          <a:xfrm>
            <a:off x="336429" y="2650437"/>
            <a:ext cx="709939" cy="1001295"/>
          </a:xfrm>
          <a:prstGeom prst="roundRect">
            <a:avLst>
              <a:gd name="adj" fmla="val 2054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99828BA5-B2FD-4A5F-560A-58B282F6AA7D}"/>
              </a:ext>
            </a:extLst>
          </p:cNvPr>
          <p:cNvSpPr/>
          <p:nvPr/>
        </p:nvSpPr>
        <p:spPr>
          <a:xfrm>
            <a:off x="338114" y="3173151"/>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4BAB990B-6601-8EA1-784A-3E3A316C8F60}"/>
              </a:ext>
            </a:extLst>
          </p:cNvPr>
          <p:cNvSpPr/>
          <p:nvPr/>
        </p:nvSpPr>
        <p:spPr>
          <a:xfrm>
            <a:off x="336429" y="2652953"/>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C5CBFEDE-D936-397A-F474-CB60A32A6971}"/>
              </a:ext>
            </a:extLst>
          </p:cNvPr>
          <p:cNvSpPr/>
          <p:nvPr/>
        </p:nvSpPr>
        <p:spPr>
          <a:xfrm>
            <a:off x="336429" y="3096385"/>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B671DF27-18CC-A1A2-2370-1B5EAF0472C6}"/>
              </a:ext>
            </a:extLst>
          </p:cNvPr>
          <p:cNvSpPr/>
          <p:nvPr/>
        </p:nvSpPr>
        <p:spPr>
          <a:xfrm>
            <a:off x="339564" y="2670304"/>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FF32A874-092F-A318-C687-580F4E5A202A}"/>
              </a:ext>
            </a:extLst>
          </p:cNvPr>
          <p:cNvSpPr/>
          <p:nvPr/>
        </p:nvSpPr>
        <p:spPr>
          <a:xfrm>
            <a:off x="336428" y="3015881"/>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5310B2CA-F12B-8729-4155-A6637447DC06}"/>
              </a:ext>
            </a:extLst>
          </p:cNvPr>
          <p:cNvSpPr/>
          <p:nvPr/>
        </p:nvSpPr>
        <p:spPr>
          <a:xfrm>
            <a:off x="339564" y="2667155"/>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F86CFC7C-4A69-96DC-6EC5-7BE2953279CA}"/>
              </a:ext>
            </a:extLst>
          </p:cNvPr>
          <p:cNvSpPr/>
          <p:nvPr/>
        </p:nvSpPr>
        <p:spPr>
          <a:xfrm>
            <a:off x="339535" y="3010438"/>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D414F67-6B2B-70DE-39AC-35BC9C56D345}"/>
              </a:ext>
            </a:extLst>
          </p:cNvPr>
          <p:cNvSpPr txBox="1"/>
          <p:nvPr/>
        </p:nvSpPr>
        <p:spPr>
          <a:xfrm>
            <a:off x="8219237" y="2971271"/>
            <a:ext cx="553357" cy="461665"/>
          </a:xfrm>
          <a:prstGeom prst="rect">
            <a:avLst/>
          </a:prstGeom>
          <a:noFill/>
          <a:ln w="19050">
            <a:noFill/>
          </a:ln>
        </p:spPr>
        <p:txBody>
          <a:bodyPr wrap="none" rtlCol="0">
            <a:spAutoFit/>
          </a:bodyPr>
          <a:lstStyle/>
          <a:p>
            <a:r>
              <a:rPr lang="en-US" sz="2400" dirty="0"/>
              <a:t>. . .</a:t>
            </a:r>
          </a:p>
        </p:txBody>
      </p:sp>
      <p:sp>
        <p:nvSpPr>
          <p:cNvPr id="69" name="Rectangle: Rounded Corners 68">
            <a:extLst>
              <a:ext uri="{FF2B5EF4-FFF2-40B4-BE49-F238E27FC236}">
                <a16:creationId xmlns:a16="http://schemas.microsoft.com/office/drawing/2014/main" id="{935F0B7F-0039-6C2D-62BC-0C2498AD0CDE}"/>
              </a:ext>
            </a:extLst>
          </p:cNvPr>
          <p:cNvSpPr/>
          <p:nvPr/>
        </p:nvSpPr>
        <p:spPr>
          <a:xfrm>
            <a:off x="1634269" y="264017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66235C09-0E31-B6E7-8F83-59DD0C2EBB1E}"/>
              </a:ext>
            </a:extLst>
          </p:cNvPr>
          <p:cNvSpPr/>
          <p:nvPr/>
        </p:nvSpPr>
        <p:spPr>
          <a:xfrm>
            <a:off x="1635953" y="3176300"/>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Rounded Corners 71">
            <a:extLst>
              <a:ext uri="{FF2B5EF4-FFF2-40B4-BE49-F238E27FC236}">
                <a16:creationId xmlns:a16="http://schemas.microsoft.com/office/drawing/2014/main" id="{1B255BA4-CDCF-1514-E863-0BD983ED1F1E}"/>
              </a:ext>
            </a:extLst>
          </p:cNvPr>
          <p:cNvSpPr/>
          <p:nvPr/>
        </p:nvSpPr>
        <p:spPr>
          <a:xfrm>
            <a:off x="1634268" y="2656102"/>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442E4599-D5B4-0791-431E-CC4BC5E72578}"/>
              </a:ext>
            </a:extLst>
          </p:cNvPr>
          <p:cNvSpPr/>
          <p:nvPr/>
        </p:nvSpPr>
        <p:spPr>
          <a:xfrm>
            <a:off x="1634268" y="309953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Rounded Corners 73">
            <a:extLst>
              <a:ext uri="{FF2B5EF4-FFF2-40B4-BE49-F238E27FC236}">
                <a16:creationId xmlns:a16="http://schemas.microsoft.com/office/drawing/2014/main" id="{16D690B8-99E3-3023-5331-7D663CF60FF0}"/>
              </a:ext>
            </a:extLst>
          </p:cNvPr>
          <p:cNvSpPr/>
          <p:nvPr/>
        </p:nvSpPr>
        <p:spPr>
          <a:xfrm>
            <a:off x="1637403" y="267345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Rounded Corners 74">
            <a:extLst>
              <a:ext uri="{FF2B5EF4-FFF2-40B4-BE49-F238E27FC236}">
                <a16:creationId xmlns:a16="http://schemas.microsoft.com/office/drawing/2014/main" id="{46DEB56C-5798-427B-9C28-F2E6AF700BE1}"/>
              </a:ext>
            </a:extLst>
          </p:cNvPr>
          <p:cNvSpPr/>
          <p:nvPr/>
        </p:nvSpPr>
        <p:spPr>
          <a:xfrm>
            <a:off x="1634267" y="301903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Rounded Corners 75">
            <a:extLst>
              <a:ext uri="{FF2B5EF4-FFF2-40B4-BE49-F238E27FC236}">
                <a16:creationId xmlns:a16="http://schemas.microsoft.com/office/drawing/2014/main" id="{CC04F979-2A71-EE46-CA92-E4E01A74CD8D}"/>
              </a:ext>
            </a:extLst>
          </p:cNvPr>
          <p:cNvSpPr/>
          <p:nvPr/>
        </p:nvSpPr>
        <p:spPr>
          <a:xfrm>
            <a:off x="1637403" y="2670304"/>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76">
            <a:extLst>
              <a:ext uri="{FF2B5EF4-FFF2-40B4-BE49-F238E27FC236}">
                <a16:creationId xmlns:a16="http://schemas.microsoft.com/office/drawing/2014/main" id="{7449BD6E-75DD-5AD9-A312-B6BB3B091BE8}"/>
              </a:ext>
            </a:extLst>
          </p:cNvPr>
          <p:cNvSpPr/>
          <p:nvPr/>
        </p:nvSpPr>
        <p:spPr>
          <a:xfrm>
            <a:off x="1637374" y="301358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Rounded Corners 114">
            <a:extLst>
              <a:ext uri="{FF2B5EF4-FFF2-40B4-BE49-F238E27FC236}">
                <a16:creationId xmlns:a16="http://schemas.microsoft.com/office/drawing/2014/main" id="{B64C71E3-7A95-C5E7-26AA-0BDD71B95E2F}"/>
              </a:ext>
            </a:extLst>
          </p:cNvPr>
          <p:cNvSpPr/>
          <p:nvPr/>
        </p:nvSpPr>
        <p:spPr>
          <a:xfrm>
            <a:off x="2951428" y="2631583"/>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0D249505-D060-94BC-392C-9113C0913E63}"/>
              </a:ext>
            </a:extLst>
          </p:cNvPr>
          <p:cNvSpPr/>
          <p:nvPr/>
        </p:nvSpPr>
        <p:spPr>
          <a:xfrm>
            <a:off x="2951427" y="2647510"/>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04B011E9-CE02-E16F-E5A6-F30D469F0C20}"/>
              </a:ext>
            </a:extLst>
          </p:cNvPr>
          <p:cNvSpPr/>
          <p:nvPr/>
        </p:nvSpPr>
        <p:spPr>
          <a:xfrm>
            <a:off x="2951427" y="3090942"/>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Rounded Corners 118">
            <a:extLst>
              <a:ext uri="{FF2B5EF4-FFF2-40B4-BE49-F238E27FC236}">
                <a16:creationId xmlns:a16="http://schemas.microsoft.com/office/drawing/2014/main" id="{51816B20-991B-CA2D-33AF-C93F1BC6C17A}"/>
              </a:ext>
            </a:extLst>
          </p:cNvPr>
          <p:cNvSpPr/>
          <p:nvPr/>
        </p:nvSpPr>
        <p:spPr>
          <a:xfrm>
            <a:off x="2954562" y="2664861"/>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Rounded Corners 119">
            <a:extLst>
              <a:ext uri="{FF2B5EF4-FFF2-40B4-BE49-F238E27FC236}">
                <a16:creationId xmlns:a16="http://schemas.microsoft.com/office/drawing/2014/main" id="{E7C7B07D-21FA-738D-D221-159EF4DA7269}"/>
              </a:ext>
            </a:extLst>
          </p:cNvPr>
          <p:cNvSpPr/>
          <p:nvPr/>
        </p:nvSpPr>
        <p:spPr>
          <a:xfrm>
            <a:off x="2951426" y="3010438"/>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Rounded Corners 120">
            <a:extLst>
              <a:ext uri="{FF2B5EF4-FFF2-40B4-BE49-F238E27FC236}">
                <a16:creationId xmlns:a16="http://schemas.microsoft.com/office/drawing/2014/main" id="{E009EEC3-D16C-FED4-0E63-FE10EE1F3A97}"/>
              </a:ext>
            </a:extLst>
          </p:cNvPr>
          <p:cNvSpPr/>
          <p:nvPr/>
        </p:nvSpPr>
        <p:spPr>
          <a:xfrm>
            <a:off x="2954562" y="2661712"/>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03EE8C3F-A80F-1FAC-F6A8-E112DBEB0575}"/>
              </a:ext>
            </a:extLst>
          </p:cNvPr>
          <p:cNvSpPr/>
          <p:nvPr/>
        </p:nvSpPr>
        <p:spPr>
          <a:xfrm>
            <a:off x="2954533" y="3004995"/>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Rounded Corners 131">
            <a:extLst>
              <a:ext uri="{FF2B5EF4-FFF2-40B4-BE49-F238E27FC236}">
                <a16:creationId xmlns:a16="http://schemas.microsoft.com/office/drawing/2014/main" id="{2F8989D3-4E04-3609-82C9-5A8F852DEF13}"/>
              </a:ext>
            </a:extLst>
          </p:cNvPr>
          <p:cNvSpPr/>
          <p:nvPr/>
        </p:nvSpPr>
        <p:spPr>
          <a:xfrm>
            <a:off x="4273261" y="26433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E64C63E6-F72C-6C7A-6615-E3C403BC168E}"/>
              </a:ext>
            </a:extLst>
          </p:cNvPr>
          <p:cNvSpPr/>
          <p:nvPr/>
        </p:nvSpPr>
        <p:spPr>
          <a:xfrm>
            <a:off x="4273260" y="3102683"/>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Rounded Corners 134">
            <a:extLst>
              <a:ext uri="{FF2B5EF4-FFF2-40B4-BE49-F238E27FC236}">
                <a16:creationId xmlns:a16="http://schemas.microsoft.com/office/drawing/2014/main" id="{E171384B-A4C9-60A8-D3A1-1C03D95E0CBF}"/>
              </a:ext>
            </a:extLst>
          </p:cNvPr>
          <p:cNvSpPr/>
          <p:nvPr/>
        </p:nvSpPr>
        <p:spPr>
          <a:xfrm>
            <a:off x="4276395" y="2676602"/>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Rounded Corners 135">
            <a:extLst>
              <a:ext uri="{FF2B5EF4-FFF2-40B4-BE49-F238E27FC236}">
                <a16:creationId xmlns:a16="http://schemas.microsoft.com/office/drawing/2014/main" id="{B9A23DB5-60DF-018B-F8DE-6DDDF027C090}"/>
              </a:ext>
            </a:extLst>
          </p:cNvPr>
          <p:cNvSpPr/>
          <p:nvPr/>
        </p:nvSpPr>
        <p:spPr>
          <a:xfrm>
            <a:off x="4273259" y="3022179"/>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Rounded Corners 136">
            <a:extLst>
              <a:ext uri="{FF2B5EF4-FFF2-40B4-BE49-F238E27FC236}">
                <a16:creationId xmlns:a16="http://schemas.microsoft.com/office/drawing/2014/main" id="{237D17C6-6728-6CAE-F96D-58BD4F40743C}"/>
              </a:ext>
            </a:extLst>
          </p:cNvPr>
          <p:cNvSpPr/>
          <p:nvPr/>
        </p:nvSpPr>
        <p:spPr>
          <a:xfrm>
            <a:off x="4276395" y="2673453"/>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Rounded Corners 137">
            <a:extLst>
              <a:ext uri="{FF2B5EF4-FFF2-40B4-BE49-F238E27FC236}">
                <a16:creationId xmlns:a16="http://schemas.microsoft.com/office/drawing/2014/main" id="{FC9F2559-1399-5B78-AE10-4E526477C393}"/>
              </a:ext>
            </a:extLst>
          </p:cNvPr>
          <p:cNvSpPr/>
          <p:nvPr/>
        </p:nvSpPr>
        <p:spPr>
          <a:xfrm>
            <a:off x="4276366" y="3016736"/>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Rounded Corners 153">
            <a:extLst>
              <a:ext uri="{FF2B5EF4-FFF2-40B4-BE49-F238E27FC236}">
                <a16:creationId xmlns:a16="http://schemas.microsoft.com/office/drawing/2014/main" id="{ACAEA16E-6B17-DFA9-0E03-4F93361C2BF6}"/>
              </a:ext>
            </a:extLst>
          </p:cNvPr>
          <p:cNvSpPr/>
          <p:nvPr/>
        </p:nvSpPr>
        <p:spPr>
          <a:xfrm>
            <a:off x="5571071" y="264017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6FB82AFD-3693-D43F-6486-89B705498EF1}"/>
              </a:ext>
            </a:extLst>
          </p:cNvPr>
          <p:cNvSpPr/>
          <p:nvPr/>
        </p:nvSpPr>
        <p:spPr>
          <a:xfrm>
            <a:off x="5571070" y="309953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Rounded Corners 155">
            <a:extLst>
              <a:ext uri="{FF2B5EF4-FFF2-40B4-BE49-F238E27FC236}">
                <a16:creationId xmlns:a16="http://schemas.microsoft.com/office/drawing/2014/main" id="{76B3E3B1-6A17-11CC-1BC3-2A2D8F0F442E}"/>
              </a:ext>
            </a:extLst>
          </p:cNvPr>
          <p:cNvSpPr/>
          <p:nvPr/>
        </p:nvSpPr>
        <p:spPr>
          <a:xfrm>
            <a:off x="5574205" y="267345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Rounded Corners 156">
            <a:extLst>
              <a:ext uri="{FF2B5EF4-FFF2-40B4-BE49-F238E27FC236}">
                <a16:creationId xmlns:a16="http://schemas.microsoft.com/office/drawing/2014/main" id="{AA5DA920-03CA-E2CE-CE65-47236440D33B}"/>
              </a:ext>
            </a:extLst>
          </p:cNvPr>
          <p:cNvSpPr/>
          <p:nvPr/>
        </p:nvSpPr>
        <p:spPr>
          <a:xfrm>
            <a:off x="5571069" y="301903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Rounded Corners 158">
            <a:extLst>
              <a:ext uri="{FF2B5EF4-FFF2-40B4-BE49-F238E27FC236}">
                <a16:creationId xmlns:a16="http://schemas.microsoft.com/office/drawing/2014/main" id="{B86EF483-D1AD-78BE-4AC1-432159FB9E3E}"/>
              </a:ext>
            </a:extLst>
          </p:cNvPr>
          <p:cNvSpPr/>
          <p:nvPr/>
        </p:nvSpPr>
        <p:spPr>
          <a:xfrm>
            <a:off x="5574176" y="301358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Rounded Corners 166">
            <a:extLst>
              <a:ext uri="{FF2B5EF4-FFF2-40B4-BE49-F238E27FC236}">
                <a16:creationId xmlns:a16="http://schemas.microsoft.com/office/drawing/2014/main" id="{438FB091-54B5-A9B8-A19D-EE0274F8FF50}"/>
              </a:ext>
            </a:extLst>
          </p:cNvPr>
          <p:cNvSpPr/>
          <p:nvPr/>
        </p:nvSpPr>
        <p:spPr>
          <a:xfrm>
            <a:off x="6895154" y="264219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Rounded Corners 167">
            <a:extLst>
              <a:ext uri="{FF2B5EF4-FFF2-40B4-BE49-F238E27FC236}">
                <a16:creationId xmlns:a16="http://schemas.microsoft.com/office/drawing/2014/main" id="{2AA24D45-98BA-30F4-47B9-6A08EF8F5184}"/>
              </a:ext>
            </a:extLst>
          </p:cNvPr>
          <p:cNvSpPr/>
          <p:nvPr/>
        </p:nvSpPr>
        <p:spPr>
          <a:xfrm>
            <a:off x="6895153" y="3101549"/>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Rounded Corners 168">
            <a:extLst>
              <a:ext uri="{FF2B5EF4-FFF2-40B4-BE49-F238E27FC236}">
                <a16:creationId xmlns:a16="http://schemas.microsoft.com/office/drawing/2014/main" id="{9EA62AEB-A89A-92AB-A191-65FC1E18C464}"/>
              </a:ext>
            </a:extLst>
          </p:cNvPr>
          <p:cNvSpPr/>
          <p:nvPr/>
        </p:nvSpPr>
        <p:spPr>
          <a:xfrm>
            <a:off x="6898288" y="2675468"/>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D73CBF90-B681-BD45-64C5-7736140C789F}"/>
                  </a:ext>
                </a:extLst>
              </p:cNvPr>
              <p:cNvSpPr txBox="1"/>
              <p:nvPr/>
            </p:nvSpPr>
            <p:spPr>
              <a:xfrm>
                <a:off x="2337063" y="5074890"/>
                <a:ext cx="6064991" cy="1405513"/>
              </a:xfrm>
              <a:prstGeom prst="rect">
                <a:avLst/>
              </a:prstGeom>
              <a:noFill/>
            </p:spPr>
            <p:txBody>
              <a:bodyPr wrap="square" rtlCol="0">
                <a:spAutoFit/>
              </a:bodyPr>
              <a:lstStyle/>
              <a:p>
                <a:r>
                  <a:rPr lang="en-US" sz="2400" b="1" dirty="0"/>
                  <a:t>Limit Infimum: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inf</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280" name="TextBox 279">
                <a:extLst>
                  <a:ext uri="{FF2B5EF4-FFF2-40B4-BE49-F238E27FC236}">
                    <a16:creationId xmlns:a16="http://schemas.microsoft.com/office/drawing/2014/main" id="{D73CBF90-B681-BD45-64C5-7736140C789F}"/>
                  </a:ext>
                </a:extLst>
              </p:cNvPr>
              <p:cNvSpPr txBox="1">
                <a:spLocks noRot="1" noChangeAspect="1" noMove="1" noResize="1" noEditPoints="1" noAdjustHandles="1" noChangeArrowheads="1" noChangeShapeType="1" noTextEdit="1"/>
              </p:cNvSpPr>
              <p:nvPr/>
            </p:nvSpPr>
            <p:spPr>
              <a:xfrm>
                <a:off x="2337063" y="5074890"/>
                <a:ext cx="6064991" cy="1405513"/>
              </a:xfrm>
              <a:prstGeom prst="rect">
                <a:avLst/>
              </a:prstGeom>
              <a:blipFill>
                <a:blip r:embed="rId11"/>
                <a:stretch>
                  <a:fillRect l="-1508" t="-34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B4DBD61F-F166-B461-829B-CC81D0CB344B}"/>
                  </a:ext>
                </a:extLst>
              </p:cNvPr>
              <p:cNvSpPr txBox="1"/>
              <p:nvPr/>
            </p:nvSpPr>
            <p:spPr>
              <a:xfrm>
                <a:off x="8971652" y="2888303"/>
                <a:ext cx="694302" cy="646331"/>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b="0" dirty="0"/>
              </a:p>
            </p:txBody>
          </p:sp>
        </mc:Choice>
        <mc:Fallback xmlns="">
          <p:sp>
            <p:nvSpPr>
              <p:cNvPr id="281" name="TextBox 280">
                <a:extLst>
                  <a:ext uri="{FF2B5EF4-FFF2-40B4-BE49-F238E27FC236}">
                    <a16:creationId xmlns:a16="http://schemas.microsoft.com/office/drawing/2014/main" id="{B4DBD61F-F166-B461-829B-CC81D0CB344B}"/>
                  </a:ext>
                </a:extLst>
              </p:cNvPr>
              <p:cNvSpPr txBox="1">
                <a:spLocks noRot="1" noChangeAspect="1" noMove="1" noResize="1" noEditPoints="1" noAdjustHandles="1" noChangeArrowheads="1" noChangeShapeType="1" noTextEdit="1"/>
              </p:cNvSpPr>
              <p:nvPr/>
            </p:nvSpPr>
            <p:spPr>
              <a:xfrm>
                <a:off x="8971652" y="2888303"/>
                <a:ext cx="694302" cy="646331"/>
              </a:xfrm>
              <a:prstGeom prst="rect">
                <a:avLst/>
              </a:prstGeom>
              <a:blipFill>
                <a:blip r:embed="rId12"/>
                <a:stretch>
                  <a:fillRect/>
                </a:stretch>
              </a:blipFill>
              <a:ln w="19050">
                <a:noFill/>
              </a:ln>
            </p:spPr>
            <p:txBody>
              <a:bodyPr/>
              <a:lstStyle/>
              <a:p>
                <a:r>
                  <a:rPr lang="en-US">
                    <a:noFill/>
                  </a:rPr>
                  <a:t> </a:t>
                </a:r>
              </a:p>
            </p:txBody>
          </p:sp>
        </mc:Fallback>
      </mc:AlternateContent>
      <p:sp>
        <p:nvSpPr>
          <p:cNvPr id="282" name="Freeform: Shape 281">
            <a:extLst>
              <a:ext uri="{FF2B5EF4-FFF2-40B4-BE49-F238E27FC236}">
                <a16:creationId xmlns:a16="http://schemas.microsoft.com/office/drawing/2014/main" id="{83687F29-EA54-85E6-098E-C8D87BA79084}"/>
              </a:ext>
            </a:extLst>
          </p:cNvPr>
          <p:cNvSpPr/>
          <p:nvPr/>
        </p:nvSpPr>
        <p:spPr>
          <a:xfrm>
            <a:off x="9832434" y="3154496"/>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5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3"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5"/>
                </a:lnTo>
                <a:lnTo>
                  <a:pt x="895" y="158386"/>
                </a:lnTo>
                <a:cubicBezTo>
                  <a:pt x="19392" y="67995"/>
                  <a:pt x="99369" y="0"/>
                  <a:pt x="195228" y="0"/>
                </a:cubicBezTo>
                <a:close/>
              </a:path>
            </a:pathLst>
          </a:custGeom>
          <a:solidFill>
            <a:schemeClr val="accent5">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3" name="Rectangle: Rounded Corners 282">
            <a:extLst>
              <a:ext uri="{FF2B5EF4-FFF2-40B4-BE49-F238E27FC236}">
                <a16:creationId xmlns:a16="http://schemas.microsoft.com/office/drawing/2014/main" id="{9A8ED364-FBF2-8102-AC04-BAEAE7E3C205}"/>
              </a:ext>
            </a:extLst>
          </p:cNvPr>
          <p:cNvSpPr/>
          <p:nvPr/>
        </p:nvSpPr>
        <p:spPr>
          <a:xfrm>
            <a:off x="9826166" y="268969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7" name="TextBox 286">
                <a:extLst>
                  <a:ext uri="{FF2B5EF4-FFF2-40B4-BE49-F238E27FC236}">
                    <a16:creationId xmlns:a16="http://schemas.microsoft.com/office/drawing/2014/main" id="{2FE50D7B-8CA5-B0FB-A923-F674DF12831D}"/>
                  </a:ext>
                </a:extLst>
              </p:cNvPr>
              <p:cNvSpPr txBox="1"/>
              <p:nvPr/>
            </p:nvSpPr>
            <p:spPr>
              <a:xfrm>
                <a:off x="372507" y="3849380"/>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7" name="TextBox 286">
                <a:extLst>
                  <a:ext uri="{FF2B5EF4-FFF2-40B4-BE49-F238E27FC236}">
                    <a16:creationId xmlns:a16="http://schemas.microsoft.com/office/drawing/2014/main" id="{2FE50D7B-8CA5-B0FB-A923-F674DF12831D}"/>
                  </a:ext>
                </a:extLst>
              </p:cNvPr>
              <p:cNvSpPr txBox="1">
                <a:spLocks noRot="1" noChangeAspect="1" noMove="1" noResize="1" noEditPoints="1" noAdjustHandles="1" noChangeArrowheads="1" noChangeShapeType="1" noTextEdit="1"/>
              </p:cNvSpPr>
              <p:nvPr/>
            </p:nvSpPr>
            <p:spPr>
              <a:xfrm>
                <a:off x="372507" y="3849380"/>
                <a:ext cx="963079" cy="80028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8" name="TextBox 287">
                <a:extLst>
                  <a:ext uri="{FF2B5EF4-FFF2-40B4-BE49-F238E27FC236}">
                    <a16:creationId xmlns:a16="http://schemas.microsoft.com/office/drawing/2014/main" id="{E85DC55E-ABBA-6E33-5984-A802984D5CE1}"/>
                  </a:ext>
                </a:extLst>
              </p:cNvPr>
              <p:cNvSpPr txBox="1"/>
              <p:nvPr/>
            </p:nvSpPr>
            <p:spPr>
              <a:xfrm>
                <a:off x="1692788" y="3848176"/>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≥2</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8" name="TextBox 287">
                <a:extLst>
                  <a:ext uri="{FF2B5EF4-FFF2-40B4-BE49-F238E27FC236}">
                    <a16:creationId xmlns:a16="http://schemas.microsoft.com/office/drawing/2014/main" id="{E85DC55E-ABBA-6E33-5984-A802984D5CE1}"/>
                  </a:ext>
                </a:extLst>
              </p:cNvPr>
              <p:cNvSpPr txBox="1">
                <a:spLocks noRot="1" noChangeAspect="1" noMove="1" noResize="1" noEditPoints="1" noAdjustHandles="1" noChangeArrowheads="1" noChangeShapeType="1" noTextEdit="1"/>
              </p:cNvSpPr>
              <p:nvPr/>
            </p:nvSpPr>
            <p:spPr>
              <a:xfrm>
                <a:off x="1692788" y="3848176"/>
                <a:ext cx="963079" cy="80028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9" name="TextBox 288">
                <a:extLst>
                  <a:ext uri="{FF2B5EF4-FFF2-40B4-BE49-F238E27FC236}">
                    <a16:creationId xmlns:a16="http://schemas.microsoft.com/office/drawing/2014/main" id="{FF5DF6BD-2846-0D8C-AB45-1B53E920AA1E}"/>
                  </a:ext>
                </a:extLst>
              </p:cNvPr>
              <p:cNvSpPr txBox="1"/>
              <p:nvPr/>
            </p:nvSpPr>
            <p:spPr>
              <a:xfrm>
                <a:off x="3042427" y="3844171"/>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≥3</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9" name="TextBox 288">
                <a:extLst>
                  <a:ext uri="{FF2B5EF4-FFF2-40B4-BE49-F238E27FC236}">
                    <a16:creationId xmlns:a16="http://schemas.microsoft.com/office/drawing/2014/main" id="{FF5DF6BD-2846-0D8C-AB45-1B53E920AA1E}"/>
                  </a:ext>
                </a:extLst>
              </p:cNvPr>
              <p:cNvSpPr txBox="1">
                <a:spLocks noRot="1" noChangeAspect="1" noMove="1" noResize="1" noEditPoints="1" noAdjustHandles="1" noChangeArrowheads="1" noChangeShapeType="1" noTextEdit="1"/>
              </p:cNvSpPr>
              <p:nvPr/>
            </p:nvSpPr>
            <p:spPr>
              <a:xfrm>
                <a:off x="3042427" y="3844171"/>
                <a:ext cx="963079" cy="80028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a:extLst>
                  <a:ext uri="{FF2B5EF4-FFF2-40B4-BE49-F238E27FC236}">
                    <a16:creationId xmlns:a16="http://schemas.microsoft.com/office/drawing/2014/main" id="{C6C5BFBC-71F4-ABD0-9A45-CE7307A8FEB8}"/>
                  </a:ext>
                </a:extLst>
              </p:cNvPr>
              <p:cNvSpPr txBox="1"/>
              <p:nvPr/>
            </p:nvSpPr>
            <p:spPr>
              <a:xfrm>
                <a:off x="4375334" y="3856258"/>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≥4</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4" name="TextBox 293">
                <a:extLst>
                  <a:ext uri="{FF2B5EF4-FFF2-40B4-BE49-F238E27FC236}">
                    <a16:creationId xmlns:a16="http://schemas.microsoft.com/office/drawing/2014/main" id="{C6C5BFBC-71F4-ABD0-9A45-CE7307A8FEB8}"/>
                  </a:ext>
                </a:extLst>
              </p:cNvPr>
              <p:cNvSpPr txBox="1">
                <a:spLocks noRot="1" noChangeAspect="1" noMove="1" noResize="1" noEditPoints="1" noAdjustHandles="1" noChangeArrowheads="1" noChangeShapeType="1" noTextEdit="1"/>
              </p:cNvSpPr>
              <p:nvPr/>
            </p:nvSpPr>
            <p:spPr>
              <a:xfrm>
                <a:off x="4375334" y="3856258"/>
                <a:ext cx="963079" cy="8002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D07CEDFA-388A-8B04-CEC1-DED1E30067B2}"/>
                  </a:ext>
                </a:extLst>
              </p:cNvPr>
              <p:cNvSpPr txBox="1"/>
              <p:nvPr/>
            </p:nvSpPr>
            <p:spPr>
              <a:xfrm>
                <a:off x="5750851" y="3852253"/>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≥5</m:t>
                          </m:r>
                        </m:sub>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5" name="TextBox 294">
                <a:extLst>
                  <a:ext uri="{FF2B5EF4-FFF2-40B4-BE49-F238E27FC236}">
                    <a16:creationId xmlns:a16="http://schemas.microsoft.com/office/drawing/2014/main" id="{D07CEDFA-388A-8B04-CEC1-DED1E30067B2}"/>
                  </a:ext>
                </a:extLst>
              </p:cNvPr>
              <p:cNvSpPr txBox="1">
                <a:spLocks noRot="1" noChangeAspect="1" noMove="1" noResize="1" noEditPoints="1" noAdjustHandles="1" noChangeArrowheads="1" noChangeShapeType="1" noTextEdit="1"/>
              </p:cNvSpPr>
              <p:nvPr/>
            </p:nvSpPr>
            <p:spPr>
              <a:xfrm>
                <a:off x="5750851" y="3852253"/>
                <a:ext cx="963079" cy="8002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6" name="TextBox 295">
                <a:extLst>
                  <a:ext uri="{FF2B5EF4-FFF2-40B4-BE49-F238E27FC236}">
                    <a16:creationId xmlns:a16="http://schemas.microsoft.com/office/drawing/2014/main" id="{5E8D48AB-A5F3-8236-1BA7-CB72FA73FD2A}"/>
                  </a:ext>
                </a:extLst>
              </p:cNvPr>
              <p:cNvSpPr txBox="1"/>
              <p:nvPr/>
            </p:nvSpPr>
            <p:spPr>
              <a:xfrm>
                <a:off x="7038024" y="3851119"/>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≥6</m:t>
                          </m:r>
                        </m:sub>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6" name="TextBox 295">
                <a:extLst>
                  <a:ext uri="{FF2B5EF4-FFF2-40B4-BE49-F238E27FC236}">
                    <a16:creationId xmlns:a16="http://schemas.microsoft.com/office/drawing/2014/main" id="{5E8D48AB-A5F3-8236-1BA7-CB72FA73FD2A}"/>
                  </a:ext>
                </a:extLst>
              </p:cNvPr>
              <p:cNvSpPr txBox="1">
                <a:spLocks noRot="1" noChangeAspect="1" noMove="1" noResize="1" noEditPoints="1" noAdjustHandles="1" noChangeArrowheads="1" noChangeShapeType="1" noTextEdit="1"/>
              </p:cNvSpPr>
              <p:nvPr/>
            </p:nvSpPr>
            <p:spPr>
              <a:xfrm>
                <a:off x="7038024" y="3851119"/>
                <a:ext cx="963079" cy="800284"/>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98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8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8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65" grpId="0" animBg="1"/>
      <p:bldP spid="145" grpId="0" animBg="1"/>
      <p:bldP spid="130" grpId="0" animBg="1"/>
      <p:bldP spid="113" grpId="0" animBg="1"/>
      <p:bldP spid="37" grpId="0"/>
      <p:bldP spid="69" grpId="0" animBg="1"/>
      <p:bldP spid="71" grpId="0" animBg="1"/>
      <p:bldP spid="72" grpId="0" animBg="1"/>
      <p:bldP spid="73" grpId="0" animBg="1"/>
      <p:bldP spid="74" grpId="0" animBg="1"/>
      <p:bldP spid="75" grpId="0" animBg="1"/>
      <p:bldP spid="76" grpId="0" animBg="1"/>
      <p:bldP spid="77" grpId="0" animBg="1"/>
      <p:bldP spid="115" grpId="0" animBg="1"/>
      <p:bldP spid="117" grpId="0" animBg="1"/>
      <p:bldP spid="118" grpId="0" animBg="1"/>
      <p:bldP spid="119" grpId="0" animBg="1"/>
      <p:bldP spid="120" grpId="0" animBg="1"/>
      <p:bldP spid="121" grpId="0" animBg="1"/>
      <p:bldP spid="122" grpId="0" animBg="1"/>
      <p:bldP spid="132" grpId="0" animBg="1"/>
      <p:bldP spid="134" grpId="0" animBg="1"/>
      <p:bldP spid="135" grpId="0" animBg="1"/>
      <p:bldP spid="136" grpId="0" animBg="1"/>
      <p:bldP spid="137" grpId="0" animBg="1"/>
      <p:bldP spid="138" grpId="0" animBg="1"/>
      <p:bldP spid="154" grpId="0" animBg="1"/>
      <p:bldP spid="155" grpId="0" animBg="1"/>
      <p:bldP spid="156" grpId="0" animBg="1"/>
      <p:bldP spid="157" grpId="0" animBg="1"/>
      <p:bldP spid="159" grpId="0" animBg="1"/>
      <p:bldP spid="167" grpId="0" animBg="1"/>
      <p:bldP spid="168" grpId="0" animBg="1"/>
      <p:bldP spid="169" grpId="0" animBg="1"/>
      <p:bldP spid="281" grpId="0"/>
      <p:bldP spid="282" grpId="0" animBg="1"/>
      <p:bldP spid="283" grpId="0" animBg="1"/>
      <p:bldP spid="288" grpId="0"/>
      <p:bldP spid="289" grpId="0"/>
      <p:bldP spid="294" grpId="0"/>
      <p:bldP spid="295" grpId="0"/>
      <p:bldP spid="2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Freeform: Shape 276">
            <a:extLst>
              <a:ext uri="{FF2B5EF4-FFF2-40B4-BE49-F238E27FC236}">
                <a16:creationId xmlns:a16="http://schemas.microsoft.com/office/drawing/2014/main" id="{9BB26F76-16B3-2786-05E2-FB0635CEC817}"/>
              </a:ext>
            </a:extLst>
          </p:cNvPr>
          <p:cNvSpPr/>
          <p:nvPr/>
        </p:nvSpPr>
        <p:spPr>
          <a:xfrm>
            <a:off x="6922793" y="2707544"/>
            <a:ext cx="1008283" cy="1110069"/>
          </a:xfrm>
          <a:custGeom>
            <a:avLst/>
            <a:gdLst>
              <a:gd name="connsiteX0" fmla="*/ 189386 w 1008283"/>
              <a:gd name="connsiteY0" fmla="*/ 0 h 1110069"/>
              <a:gd name="connsiteX1" fmla="*/ 735569 w 1008283"/>
              <a:gd name="connsiteY1" fmla="*/ 0 h 1110069"/>
              <a:gd name="connsiteX2" fmla="*/ 921820 w 1008283"/>
              <a:gd name="connsiteY2" fmla="*/ 186251 h 1110069"/>
              <a:gd name="connsiteX3" fmla="*/ 921820 w 1008283"/>
              <a:gd name="connsiteY3" fmla="*/ 465057 h 1110069"/>
              <a:gd name="connsiteX4" fmla="*/ 950184 w 1008283"/>
              <a:gd name="connsiteY4" fmla="*/ 484180 h 1110069"/>
              <a:gd name="connsiteX5" fmla="*/ 1008283 w 1008283"/>
              <a:gd name="connsiteY5" fmla="*/ 624444 h 1110069"/>
              <a:gd name="connsiteX6" fmla="*/ 1008283 w 1008283"/>
              <a:gd name="connsiteY6" fmla="*/ 911706 h 1110069"/>
              <a:gd name="connsiteX7" fmla="*/ 809920 w 1008283"/>
              <a:gd name="connsiteY7" fmla="*/ 1110069 h 1110069"/>
              <a:gd name="connsiteX8" fmla="*/ 198363 w 1008283"/>
              <a:gd name="connsiteY8" fmla="*/ 1110069 h 1110069"/>
              <a:gd name="connsiteX9" fmla="*/ 0 w 1008283"/>
              <a:gd name="connsiteY9" fmla="*/ 911706 h 1110069"/>
              <a:gd name="connsiteX10" fmla="*/ 0 w 1008283"/>
              <a:gd name="connsiteY10" fmla="*/ 624444 h 1110069"/>
              <a:gd name="connsiteX11" fmla="*/ 3135 w 1008283"/>
              <a:gd name="connsiteY11" fmla="*/ 593346 h 1110069"/>
              <a:gd name="connsiteX12" fmla="*/ 3135 w 1008283"/>
              <a:gd name="connsiteY12" fmla="*/ 186251 h 1110069"/>
              <a:gd name="connsiteX13" fmla="*/ 189386 w 1008283"/>
              <a:gd name="connsiteY13" fmla="*/ 0 h 11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8283" h="1110069">
                <a:moveTo>
                  <a:pt x="189386" y="0"/>
                </a:moveTo>
                <a:lnTo>
                  <a:pt x="735569" y="0"/>
                </a:lnTo>
                <a:cubicBezTo>
                  <a:pt x="838433" y="0"/>
                  <a:pt x="921820" y="83387"/>
                  <a:pt x="921820" y="186251"/>
                </a:cubicBezTo>
                <a:lnTo>
                  <a:pt x="921820" y="465057"/>
                </a:lnTo>
                <a:lnTo>
                  <a:pt x="950184" y="484180"/>
                </a:lnTo>
                <a:cubicBezTo>
                  <a:pt x="986081" y="520077"/>
                  <a:pt x="1008283" y="569668"/>
                  <a:pt x="1008283" y="624444"/>
                </a:cubicBezTo>
                <a:lnTo>
                  <a:pt x="1008283" y="911706"/>
                </a:lnTo>
                <a:cubicBezTo>
                  <a:pt x="1008283" y="1021259"/>
                  <a:pt x="919473" y="1110069"/>
                  <a:pt x="809920" y="1110069"/>
                </a:cubicBezTo>
                <a:lnTo>
                  <a:pt x="198363" y="1110069"/>
                </a:lnTo>
                <a:cubicBezTo>
                  <a:pt x="88810" y="1110069"/>
                  <a:pt x="0" y="1021259"/>
                  <a:pt x="0" y="911706"/>
                </a:cubicBezTo>
                <a:lnTo>
                  <a:pt x="0" y="624444"/>
                </a:lnTo>
                <a:lnTo>
                  <a:pt x="3135" y="593346"/>
                </a:lnTo>
                <a:lnTo>
                  <a:pt x="3135" y="186251"/>
                </a:lnTo>
                <a:cubicBezTo>
                  <a:pt x="3135" y="83387"/>
                  <a:pt x="86522" y="0"/>
                  <a:pt x="189386"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4" name="Freeform: Shape 273">
            <a:extLst>
              <a:ext uri="{FF2B5EF4-FFF2-40B4-BE49-F238E27FC236}">
                <a16:creationId xmlns:a16="http://schemas.microsoft.com/office/drawing/2014/main" id="{98A0BB4D-9B27-7827-681A-15ADF6F16D96}"/>
              </a:ext>
            </a:extLst>
          </p:cNvPr>
          <p:cNvSpPr/>
          <p:nvPr/>
        </p:nvSpPr>
        <p:spPr>
          <a:xfrm>
            <a:off x="5587510" y="2695594"/>
            <a:ext cx="1008284" cy="1113252"/>
          </a:xfrm>
          <a:custGeom>
            <a:avLst/>
            <a:gdLst>
              <a:gd name="connsiteX0" fmla="*/ 189387 w 1008284"/>
              <a:gd name="connsiteY0" fmla="*/ 0 h 1113252"/>
              <a:gd name="connsiteX1" fmla="*/ 735570 w 1008284"/>
              <a:gd name="connsiteY1" fmla="*/ 0 h 1113252"/>
              <a:gd name="connsiteX2" fmla="*/ 921821 w 1008284"/>
              <a:gd name="connsiteY2" fmla="*/ 186251 h 1113252"/>
              <a:gd name="connsiteX3" fmla="*/ 921821 w 1008284"/>
              <a:gd name="connsiteY3" fmla="*/ 410076 h 1113252"/>
              <a:gd name="connsiteX4" fmla="*/ 951518 w 1008284"/>
              <a:gd name="connsiteY4" fmla="*/ 454124 h 1113252"/>
              <a:gd name="connsiteX5" fmla="*/ 962393 w 1008284"/>
              <a:gd name="connsiteY5" fmla="*/ 489157 h 1113252"/>
              <a:gd name="connsiteX6" fmla="*/ 963950 w 1008284"/>
              <a:gd name="connsiteY6" fmla="*/ 504596 h 1113252"/>
              <a:gd name="connsiteX7" fmla="*/ 992696 w 1008284"/>
              <a:gd name="connsiteY7" fmla="*/ 547232 h 1113252"/>
              <a:gd name="connsiteX8" fmla="*/ 1008284 w 1008284"/>
              <a:gd name="connsiteY8" fmla="*/ 624444 h 1113252"/>
              <a:gd name="connsiteX9" fmla="*/ 1008284 w 1008284"/>
              <a:gd name="connsiteY9" fmla="*/ 911706 h 1113252"/>
              <a:gd name="connsiteX10" fmla="*/ 809921 w 1008284"/>
              <a:gd name="connsiteY10" fmla="*/ 1110069 h 1113252"/>
              <a:gd name="connsiteX11" fmla="*/ 788537 w 1008284"/>
              <a:gd name="connsiteY11" fmla="*/ 1110069 h 1113252"/>
              <a:gd name="connsiteX12" fmla="*/ 772771 w 1008284"/>
              <a:gd name="connsiteY12" fmla="*/ 1113252 h 1113252"/>
              <a:gd name="connsiteX13" fmla="*/ 190307 w 1008284"/>
              <a:gd name="connsiteY13" fmla="*/ 1113252 h 1113252"/>
              <a:gd name="connsiteX14" fmla="*/ 0 w 1008284"/>
              <a:gd name="connsiteY14" fmla="*/ 922945 h 1113252"/>
              <a:gd name="connsiteX15" fmla="*/ 0 w 1008284"/>
              <a:gd name="connsiteY15" fmla="*/ 535884 h 1113252"/>
              <a:gd name="connsiteX16" fmla="*/ 3136 w 1008284"/>
              <a:gd name="connsiteY16" fmla="*/ 504775 h 1113252"/>
              <a:gd name="connsiteX17" fmla="*/ 3136 w 1008284"/>
              <a:gd name="connsiteY17" fmla="*/ 186251 h 1113252"/>
              <a:gd name="connsiteX18" fmla="*/ 189387 w 1008284"/>
              <a:gd name="connsiteY18" fmla="*/ 0 h 1113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8284" h="1113252">
                <a:moveTo>
                  <a:pt x="189387" y="0"/>
                </a:moveTo>
                <a:lnTo>
                  <a:pt x="735570" y="0"/>
                </a:lnTo>
                <a:cubicBezTo>
                  <a:pt x="838434" y="0"/>
                  <a:pt x="921821" y="83387"/>
                  <a:pt x="921821" y="186251"/>
                </a:cubicBezTo>
                <a:lnTo>
                  <a:pt x="921821" y="410076"/>
                </a:lnTo>
                <a:lnTo>
                  <a:pt x="951518" y="454124"/>
                </a:lnTo>
                <a:cubicBezTo>
                  <a:pt x="956241" y="465288"/>
                  <a:pt x="959907" y="477008"/>
                  <a:pt x="962393" y="489157"/>
                </a:cubicBezTo>
                <a:lnTo>
                  <a:pt x="963950" y="504596"/>
                </a:lnTo>
                <a:lnTo>
                  <a:pt x="992696" y="547232"/>
                </a:lnTo>
                <a:cubicBezTo>
                  <a:pt x="1002734" y="570964"/>
                  <a:pt x="1008284" y="597056"/>
                  <a:pt x="1008284" y="624444"/>
                </a:cubicBezTo>
                <a:lnTo>
                  <a:pt x="1008284" y="911706"/>
                </a:lnTo>
                <a:cubicBezTo>
                  <a:pt x="1008284" y="1021259"/>
                  <a:pt x="919474" y="1110069"/>
                  <a:pt x="809921" y="1110069"/>
                </a:cubicBezTo>
                <a:lnTo>
                  <a:pt x="788537" y="1110069"/>
                </a:lnTo>
                <a:lnTo>
                  <a:pt x="772771" y="1113252"/>
                </a:lnTo>
                <a:lnTo>
                  <a:pt x="190307" y="1113252"/>
                </a:lnTo>
                <a:cubicBezTo>
                  <a:pt x="85203" y="1113252"/>
                  <a:pt x="0" y="1028049"/>
                  <a:pt x="0" y="922945"/>
                </a:cubicBezTo>
                <a:lnTo>
                  <a:pt x="0" y="535884"/>
                </a:lnTo>
                <a:lnTo>
                  <a:pt x="3136" y="504775"/>
                </a:lnTo>
                <a:lnTo>
                  <a:pt x="3136" y="186251"/>
                </a:lnTo>
                <a:cubicBezTo>
                  <a:pt x="3136" y="83387"/>
                  <a:pt x="86523" y="0"/>
                  <a:pt x="189387"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8" name="Freeform: Shape 267">
            <a:extLst>
              <a:ext uri="{FF2B5EF4-FFF2-40B4-BE49-F238E27FC236}">
                <a16:creationId xmlns:a16="http://schemas.microsoft.com/office/drawing/2014/main" id="{A92B837E-CB71-EF03-8B7E-5C1E8E932A64}"/>
              </a:ext>
            </a:extLst>
          </p:cNvPr>
          <p:cNvSpPr/>
          <p:nvPr/>
        </p:nvSpPr>
        <p:spPr>
          <a:xfrm>
            <a:off x="4300283" y="2704379"/>
            <a:ext cx="1008284" cy="1116401"/>
          </a:xfrm>
          <a:custGeom>
            <a:avLst/>
            <a:gdLst>
              <a:gd name="connsiteX0" fmla="*/ 193058 w 1008284"/>
              <a:gd name="connsiteY0" fmla="*/ 0 h 1116401"/>
              <a:gd name="connsiteX1" fmla="*/ 731899 w 1008284"/>
              <a:gd name="connsiteY1" fmla="*/ 0 h 1116401"/>
              <a:gd name="connsiteX2" fmla="*/ 906896 w 1008284"/>
              <a:gd name="connsiteY2" fmla="*/ 115996 h 1116401"/>
              <a:gd name="connsiteX3" fmla="*/ 907172 w 1008284"/>
              <a:gd name="connsiteY3" fmla="*/ 116883 h 1116401"/>
              <a:gd name="connsiteX4" fmla="*/ 907185 w 1008284"/>
              <a:gd name="connsiteY4" fmla="*/ 116902 h 1116401"/>
              <a:gd name="connsiteX5" fmla="*/ 921821 w 1008284"/>
              <a:gd name="connsiteY5" fmla="*/ 189400 h 1116401"/>
              <a:gd name="connsiteX6" fmla="*/ 921821 w 1008284"/>
              <a:gd name="connsiteY6" fmla="*/ 189922 h 1116401"/>
              <a:gd name="connsiteX7" fmla="*/ 921821 w 1008284"/>
              <a:gd name="connsiteY7" fmla="*/ 413225 h 1116401"/>
              <a:gd name="connsiteX8" fmla="*/ 951518 w 1008284"/>
              <a:gd name="connsiteY8" fmla="*/ 457273 h 1116401"/>
              <a:gd name="connsiteX9" fmla="*/ 962393 w 1008284"/>
              <a:gd name="connsiteY9" fmla="*/ 492306 h 1116401"/>
              <a:gd name="connsiteX10" fmla="*/ 963950 w 1008284"/>
              <a:gd name="connsiteY10" fmla="*/ 507745 h 1116401"/>
              <a:gd name="connsiteX11" fmla="*/ 992696 w 1008284"/>
              <a:gd name="connsiteY11" fmla="*/ 550381 h 1116401"/>
              <a:gd name="connsiteX12" fmla="*/ 1008284 w 1008284"/>
              <a:gd name="connsiteY12" fmla="*/ 627593 h 1116401"/>
              <a:gd name="connsiteX13" fmla="*/ 1008284 w 1008284"/>
              <a:gd name="connsiteY13" fmla="*/ 914855 h 1116401"/>
              <a:gd name="connsiteX14" fmla="*/ 809921 w 1008284"/>
              <a:gd name="connsiteY14" fmla="*/ 1113218 h 1116401"/>
              <a:gd name="connsiteX15" fmla="*/ 788537 w 1008284"/>
              <a:gd name="connsiteY15" fmla="*/ 1113218 h 1116401"/>
              <a:gd name="connsiteX16" fmla="*/ 772771 w 1008284"/>
              <a:gd name="connsiteY16" fmla="*/ 1116401 h 1116401"/>
              <a:gd name="connsiteX17" fmla="*/ 190307 w 1008284"/>
              <a:gd name="connsiteY17" fmla="*/ 1116401 h 1116401"/>
              <a:gd name="connsiteX18" fmla="*/ 0 w 1008284"/>
              <a:gd name="connsiteY18" fmla="*/ 926094 h 1116401"/>
              <a:gd name="connsiteX19" fmla="*/ 0 w 1008284"/>
              <a:gd name="connsiteY19" fmla="*/ 539033 h 1116401"/>
              <a:gd name="connsiteX20" fmla="*/ 3136 w 1008284"/>
              <a:gd name="connsiteY20" fmla="*/ 507924 h 1116401"/>
              <a:gd name="connsiteX21" fmla="*/ 3136 w 1008284"/>
              <a:gd name="connsiteY21" fmla="*/ 189922 h 1116401"/>
              <a:gd name="connsiteX22" fmla="*/ 3136 w 1008284"/>
              <a:gd name="connsiteY22" fmla="*/ 189400 h 1116401"/>
              <a:gd name="connsiteX23" fmla="*/ 17773 w 1008284"/>
              <a:gd name="connsiteY23" fmla="*/ 116902 h 1116401"/>
              <a:gd name="connsiteX24" fmla="*/ 17786 w 1008284"/>
              <a:gd name="connsiteY24" fmla="*/ 116883 h 1116401"/>
              <a:gd name="connsiteX25" fmla="*/ 18061 w 1008284"/>
              <a:gd name="connsiteY25" fmla="*/ 115996 h 1116401"/>
              <a:gd name="connsiteX26" fmla="*/ 193058 w 1008284"/>
              <a:gd name="connsiteY26" fmla="*/ 0 h 111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08284" h="1116401">
                <a:moveTo>
                  <a:pt x="193058" y="0"/>
                </a:moveTo>
                <a:lnTo>
                  <a:pt x="731899" y="0"/>
                </a:lnTo>
                <a:cubicBezTo>
                  <a:pt x="810567" y="0"/>
                  <a:pt x="878065" y="47830"/>
                  <a:pt x="906896" y="115996"/>
                </a:cubicBezTo>
                <a:lnTo>
                  <a:pt x="907172" y="116883"/>
                </a:lnTo>
                <a:lnTo>
                  <a:pt x="907185" y="116902"/>
                </a:lnTo>
                <a:cubicBezTo>
                  <a:pt x="916610" y="139185"/>
                  <a:pt x="921821" y="163684"/>
                  <a:pt x="921821" y="189400"/>
                </a:cubicBezTo>
                <a:lnTo>
                  <a:pt x="921821" y="189922"/>
                </a:lnTo>
                <a:lnTo>
                  <a:pt x="921821" y="413225"/>
                </a:lnTo>
                <a:lnTo>
                  <a:pt x="951518" y="457273"/>
                </a:lnTo>
                <a:cubicBezTo>
                  <a:pt x="956241" y="468437"/>
                  <a:pt x="959907" y="480157"/>
                  <a:pt x="962393" y="492306"/>
                </a:cubicBezTo>
                <a:lnTo>
                  <a:pt x="963950" y="507745"/>
                </a:lnTo>
                <a:lnTo>
                  <a:pt x="992696" y="550381"/>
                </a:lnTo>
                <a:cubicBezTo>
                  <a:pt x="1002734" y="574113"/>
                  <a:pt x="1008284" y="600205"/>
                  <a:pt x="1008284" y="627593"/>
                </a:cubicBezTo>
                <a:lnTo>
                  <a:pt x="1008284" y="914855"/>
                </a:lnTo>
                <a:cubicBezTo>
                  <a:pt x="1008284" y="1024408"/>
                  <a:pt x="919474" y="1113218"/>
                  <a:pt x="809921" y="1113218"/>
                </a:cubicBezTo>
                <a:lnTo>
                  <a:pt x="788537" y="1113218"/>
                </a:lnTo>
                <a:lnTo>
                  <a:pt x="772771" y="1116401"/>
                </a:lnTo>
                <a:lnTo>
                  <a:pt x="190307" y="1116401"/>
                </a:lnTo>
                <a:cubicBezTo>
                  <a:pt x="85203" y="1116401"/>
                  <a:pt x="0" y="1031198"/>
                  <a:pt x="0" y="926094"/>
                </a:cubicBezTo>
                <a:lnTo>
                  <a:pt x="0" y="539033"/>
                </a:lnTo>
                <a:lnTo>
                  <a:pt x="3136" y="507924"/>
                </a:lnTo>
                <a:lnTo>
                  <a:pt x="3136" y="189922"/>
                </a:lnTo>
                <a:lnTo>
                  <a:pt x="3136" y="189400"/>
                </a:lnTo>
                <a:cubicBezTo>
                  <a:pt x="3136" y="163684"/>
                  <a:pt x="8348" y="139185"/>
                  <a:pt x="17773" y="116902"/>
                </a:cubicBezTo>
                <a:lnTo>
                  <a:pt x="17786" y="116883"/>
                </a:lnTo>
                <a:lnTo>
                  <a:pt x="18061" y="115996"/>
                </a:lnTo>
                <a:cubicBezTo>
                  <a:pt x="46893" y="47830"/>
                  <a:pt x="114390" y="0"/>
                  <a:pt x="193058"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2" name="Freeform: Shape 261">
            <a:extLst>
              <a:ext uri="{FF2B5EF4-FFF2-40B4-BE49-F238E27FC236}">
                <a16:creationId xmlns:a16="http://schemas.microsoft.com/office/drawing/2014/main" id="{499DB3E6-223F-00F7-EF99-12C66CAA2E64}"/>
              </a:ext>
            </a:extLst>
          </p:cNvPr>
          <p:cNvSpPr/>
          <p:nvPr/>
        </p:nvSpPr>
        <p:spPr>
          <a:xfrm>
            <a:off x="2978864" y="2678529"/>
            <a:ext cx="1008284" cy="1130603"/>
          </a:xfrm>
          <a:custGeom>
            <a:avLst/>
            <a:gdLst>
              <a:gd name="connsiteX0" fmla="*/ 149521 w 1008284"/>
              <a:gd name="connsiteY0" fmla="*/ 0 h 1130603"/>
              <a:gd name="connsiteX1" fmla="*/ 689302 w 1008284"/>
              <a:gd name="connsiteY1" fmla="*/ 0 h 1130603"/>
              <a:gd name="connsiteX2" fmla="*/ 747502 w 1008284"/>
              <a:gd name="connsiteY2" fmla="*/ 11750 h 1130603"/>
              <a:gd name="connsiteX3" fmla="*/ 759363 w 1008284"/>
              <a:gd name="connsiteY3" fmla="*/ 19747 h 1130603"/>
              <a:gd name="connsiteX4" fmla="*/ 805825 w 1008284"/>
              <a:gd name="connsiteY4" fmla="*/ 29127 h 1130603"/>
              <a:gd name="connsiteX5" fmla="*/ 828047 w 1008284"/>
              <a:gd name="connsiteY5" fmla="*/ 44110 h 1130603"/>
              <a:gd name="connsiteX6" fmla="*/ 854043 w 1008284"/>
              <a:gd name="connsiteY6" fmla="*/ 59882 h 1130603"/>
              <a:gd name="connsiteX7" fmla="*/ 858159 w 1008284"/>
              <a:gd name="connsiteY7" fmla="*/ 64412 h 1130603"/>
              <a:gd name="connsiteX8" fmla="*/ 866194 w 1008284"/>
              <a:gd name="connsiteY8" fmla="*/ 69829 h 1130603"/>
              <a:gd name="connsiteX9" fmla="*/ 875146 w 1008284"/>
              <a:gd name="connsiteY9" fmla="*/ 83106 h 1130603"/>
              <a:gd name="connsiteX10" fmla="*/ 890012 w 1008284"/>
              <a:gd name="connsiteY10" fmla="*/ 99467 h 1130603"/>
              <a:gd name="connsiteX11" fmla="*/ 899542 w 1008284"/>
              <a:gd name="connsiteY11" fmla="*/ 119290 h 1130603"/>
              <a:gd name="connsiteX12" fmla="*/ 906896 w 1008284"/>
              <a:gd name="connsiteY12" fmla="*/ 130198 h 1130603"/>
              <a:gd name="connsiteX13" fmla="*/ 910743 w 1008284"/>
              <a:gd name="connsiteY13" fmla="*/ 142590 h 1130603"/>
              <a:gd name="connsiteX14" fmla="*/ 913448 w 1008284"/>
              <a:gd name="connsiteY14" fmla="*/ 148217 h 1130603"/>
              <a:gd name="connsiteX15" fmla="*/ 914357 w 1008284"/>
              <a:gd name="connsiteY15" fmla="*/ 154235 h 1130603"/>
              <a:gd name="connsiteX16" fmla="*/ 917963 w 1008284"/>
              <a:gd name="connsiteY16" fmla="*/ 165848 h 1130603"/>
              <a:gd name="connsiteX17" fmla="*/ 921663 w 1008284"/>
              <a:gd name="connsiteY17" fmla="*/ 202558 h 1130603"/>
              <a:gd name="connsiteX18" fmla="*/ 921821 w 1008284"/>
              <a:gd name="connsiteY18" fmla="*/ 203602 h 1130603"/>
              <a:gd name="connsiteX19" fmla="*/ 921821 w 1008284"/>
              <a:gd name="connsiteY19" fmla="*/ 204124 h 1130603"/>
              <a:gd name="connsiteX20" fmla="*/ 921821 w 1008284"/>
              <a:gd name="connsiteY20" fmla="*/ 427428 h 1130603"/>
              <a:gd name="connsiteX21" fmla="*/ 951518 w 1008284"/>
              <a:gd name="connsiteY21" fmla="*/ 471475 h 1130603"/>
              <a:gd name="connsiteX22" fmla="*/ 962393 w 1008284"/>
              <a:gd name="connsiteY22" fmla="*/ 506508 h 1130603"/>
              <a:gd name="connsiteX23" fmla="*/ 963422 w 1008284"/>
              <a:gd name="connsiteY23" fmla="*/ 516712 h 1130603"/>
              <a:gd name="connsiteX24" fmla="*/ 965976 w 1008284"/>
              <a:gd name="connsiteY24" fmla="*/ 519328 h 1130603"/>
              <a:gd name="connsiteX25" fmla="*/ 1008284 w 1008284"/>
              <a:gd name="connsiteY25" fmla="*/ 641795 h 1130603"/>
              <a:gd name="connsiteX26" fmla="*/ 1008284 w 1008284"/>
              <a:gd name="connsiteY26" fmla="*/ 929057 h 1130603"/>
              <a:gd name="connsiteX27" fmla="*/ 809921 w 1008284"/>
              <a:gd name="connsiteY27" fmla="*/ 1127420 h 1130603"/>
              <a:gd name="connsiteX28" fmla="*/ 788537 w 1008284"/>
              <a:gd name="connsiteY28" fmla="*/ 1127420 h 1130603"/>
              <a:gd name="connsiteX29" fmla="*/ 772771 w 1008284"/>
              <a:gd name="connsiteY29" fmla="*/ 1130603 h 1130603"/>
              <a:gd name="connsiteX30" fmla="*/ 190307 w 1008284"/>
              <a:gd name="connsiteY30" fmla="*/ 1130603 h 1130603"/>
              <a:gd name="connsiteX31" fmla="*/ 0 w 1008284"/>
              <a:gd name="connsiteY31" fmla="*/ 940296 h 1130603"/>
              <a:gd name="connsiteX32" fmla="*/ 0 w 1008284"/>
              <a:gd name="connsiteY32" fmla="*/ 553235 h 1130603"/>
              <a:gd name="connsiteX33" fmla="*/ 1 w 1008284"/>
              <a:gd name="connsiteY33" fmla="*/ 553225 h 1130603"/>
              <a:gd name="connsiteX34" fmla="*/ 1 w 1008284"/>
              <a:gd name="connsiteY34" fmla="*/ 149520 h 1130603"/>
              <a:gd name="connsiteX35" fmla="*/ 149521 w 1008284"/>
              <a:gd name="connsiteY35" fmla="*/ 0 h 113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8284" h="1130603">
                <a:moveTo>
                  <a:pt x="149521" y="0"/>
                </a:moveTo>
                <a:lnTo>
                  <a:pt x="689302" y="0"/>
                </a:lnTo>
                <a:cubicBezTo>
                  <a:pt x="709947" y="0"/>
                  <a:pt x="729614" y="4184"/>
                  <a:pt x="747502" y="11750"/>
                </a:cubicBezTo>
                <a:lnTo>
                  <a:pt x="759363" y="19747"/>
                </a:lnTo>
                <a:lnTo>
                  <a:pt x="805825" y="29127"/>
                </a:lnTo>
                <a:lnTo>
                  <a:pt x="828047" y="44110"/>
                </a:lnTo>
                <a:lnTo>
                  <a:pt x="854043" y="59882"/>
                </a:lnTo>
                <a:lnTo>
                  <a:pt x="858159" y="64412"/>
                </a:lnTo>
                <a:lnTo>
                  <a:pt x="866194" y="69829"/>
                </a:lnTo>
                <a:lnTo>
                  <a:pt x="875146" y="83106"/>
                </a:lnTo>
                <a:lnTo>
                  <a:pt x="890012" y="99467"/>
                </a:lnTo>
                <a:lnTo>
                  <a:pt x="899542" y="119290"/>
                </a:lnTo>
                <a:lnTo>
                  <a:pt x="906896" y="130198"/>
                </a:lnTo>
                <a:lnTo>
                  <a:pt x="910743" y="142590"/>
                </a:lnTo>
                <a:lnTo>
                  <a:pt x="913448" y="148217"/>
                </a:lnTo>
                <a:lnTo>
                  <a:pt x="914357" y="154235"/>
                </a:lnTo>
                <a:lnTo>
                  <a:pt x="917963" y="165848"/>
                </a:lnTo>
                <a:lnTo>
                  <a:pt x="921663" y="202558"/>
                </a:lnTo>
                <a:lnTo>
                  <a:pt x="921821" y="203602"/>
                </a:lnTo>
                <a:lnTo>
                  <a:pt x="921821" y="204124"/>
                </a:lnTo>
                <a:lnTo>
                  <a:pt x="921821" y="427428"/>
                </a:lnTo>
                <a:lnTo>
                  <a:pt x="951518" y="471475"/>
                </a:lnTo>
                <a:cubicBezTo>
                  <a:pt x="956240" y="482639"/>
                  <a:pt x="959907" y="494359"/>
                  <a:pt x="962393" y="506508"/>
                </a:cubicBezTo>
                <a:lnTo>
                  <a:pt x="963422" y="516712"/>
                </a:lnTo>
                <a:lnTo>
                  <a:pt x="965976" y="519328"/>
                </a:lnTo>
                <a:cubicBezTo>
                  <a:pt x="992478" y="553052"/>
                  <a:pt x="1008284" y="595578"/>
                  <a:pt x="1008284" y="641795"/>
                </a:cubicBezTo>
                <a:lnTo>
                  <a:pt x="1008284" y="929057"/>
                </a:lnTo>
                <a:cubicBezTo>
                  <a:pt x="1008284" y="1038610"/>
                  <a:pt x="919474" y="1127420"/>
                  <a:pt x="809921" y="1127420"/>
                </a:cubicBezTo>
                <a:lnTo>
                  <a:pt x="788537" y="1127420"/>
                </a:lnTo>
                <a:lnTo>
                  <a:pt x="772771" y="1130603"/>
                </a:lnTo>
                <a:lnTo>
                  <a:pt x="190307" y="1130603"/>
                </a:lnTo>
                <a:cubicBezTo>
                  <a:pt x="85203" y="1130603"/>
                  <a:pt x="0" y="1045400"/>
                  <a:pt x="0" y="940296"/>
                </a:cubicBezTo>
                <a:lnTo>
                  <a:pt x="0" y="553235"/>
                </a:lnTo>
                <a:lnTo>
                  <a:pt x="1" y="553225"/>
                </a:lnTo>
                <a:lnTo>
                  <a:pt x="1" y="149520"/>
                </a:lnTo>
                <a:cubicBezTo>
                  <a:pt x="1" y="66942"/>
                  <a:pt x="66943" y="0"/>
                  <a:pt x="14952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5" name="Freeform: Shape 254">
            <a:extLst>
              <a:ext uri="{FF2B5EF4-FFF2-40B4-BE49-F238E27FC236}">
                <a16:creationId xmlns:a16="http://schemas.microsoft.com/office/drawing/2014/main" id="{02DF9FEF-8E48-8071-D159-2A9E154B5F31}"/>
              </a:ext>
            </a:extLst>
          </p:cNvPr>
          <p:cNvSpPr/>
          <p:nvPr/>
        </p:nvSpPr>
        <p:spPr>
          <a:xfrm>
            <a:off x="1661702" y="2680124"/>
            <a:ext cx="1117734" cy="1130603"/>
          </a:xfrm>
          <a:custGeom>
            <a:avLst/>
            <a:gdLst>
              <a:gd name="connsiteX0" fmla="*/ 149521 w 1117734"/>
              <a:gd name="connsiteY0" fmla="*/ 0 h 1130603"/>
              <a:gd name="connsiteX1" fmla="*/ 689302 w 1117734"/>
              <a:gd name="connsiteY1" fmla="*/ 0 h 1130603"/>
              <a:gd name="connsiteX2" fmla="*/ 747502 w 1117734"/>
              <a:gd name="connsiteY2" fmla="*/ 11750 h 1130603"/>
              <a:gd name="connsiteX3" fmla="*/ 754521 w 1117734"/>
              <a:gd name="connsiteY3" fmla="*/ 16482 h 1130603"/>
              <a:gd name="connsiteX4" fmla="*/ 770175 w 1117734"/>
              <a:gd name="connsiteY4" fmla="*/ 18060 h 1130603"/>
              <a:gd name="connsiteX5" fmla="*/ 805825 w 1117734"/>
              <a:gd name="connsiteY5" fmla="*/ 29127 h 1130603"/>
              <a:gd name="connsiteX6" fmla="*/ 823060 w 1117734"/>
              <a:gd name="connsiteY6" fmla="*/ 40747 h 1130603"/>
              <a:gd name="connsiteX7" fmla="*/ 832148 w 1117734"/>
              <a:gd name="connsiteY7" fmla="*/ 44315 h 1130603"/>
              <a:gd name="connsiteX8" fmla="*/ 845510 w 1117734"/>
              <a:gd name="connsiteY8" fmla="*/ 55883 h 1130603"/>
              <a:gd name="connsiteX9" fmla="*/ 866194 w 1117734"/>
              <a:gd name="connsiteY9" fmla="*/ 69829 h 1130603"/>
              <a:gd name="connsiteX10" fmla="*/ 872611 w 1117734"/>
              <a:gd name="connsiteY10" fmla="*/ 79346 h 1130603"/>
              <a:gd name="connsiteX11" fmla="*/ 879291 w 1117734"/>
              <a:gd name="connsiteY11" fmla="*/ 85129 h 1130603"/>
              <a:gd name="connsiteX12" fmla="*/ 895163 w 1117734"/>
              <a:gd name="connsiteY12" fmla="*/ 112795 h 1130603"/>
              <a:gd name="connsiteX13" fmla="*/ 906896 w 1117734"/>
              <a:gd name="connsiteY13" fmla="*/ 130198 h 1130603"/>
              <a:gd name="connsiteX14" fmla="*/ 908958 w 1117734"/>
              <a:gd name="connsiteY14" fmla="*/ 136841 h 1130603"/>
              <a:gd name="connsiteX15" fmla="*/ 910519 w 1117734"/>
              <a:gd name="connsiteY15" fmla="*/ 139562 h 1130603"/>
              <a:gd name="connsiteX16" fmla="*/ 911463 w 1117734"/>
              <a:gd name="connsiteY16" fmla="*/ 144911 h 1130603"/>
              <a:gd name="connsiteX17" fmla="*/ 917963 w 1117734"/>
              <a:gd name="connsiteY17" fmla="*/ 165848 h 1130603"/>
              <a:gd name="connsiteX18" fmla="*/ 921698 w 1117734"/>
              <a:gd name="connsiteY18" fmla="*/ 202906 h 1130603"/>
              <a:gd name="connsiteX19" fmla="*/ 921821 w 1117734"/>
              <a:gd name="connsiteY19" fmla="*/ 203602 h 1130603"/>
              <a:gd name="connsiteX20" fmla="*/ 921821 w 1117734"/>
              <a:gd name="connsiteY20" fmla="*/ 204124 h 1130603"/>
              <a:gd name="connsiteX21" fmla="*/ 921821 w 1117734"/>
              <a:gd name="connsiteY21" fmla="*/ 427427 h 1130603"/>
              <a:gd name="connsiteX22" fmla="*/ 951518 w 1117734"/>
              <a:gd name="connsiteY22" fmla="*/ 471474 h 1130603"/>
              <a:gd name="connsiteX23" fmla="*/ 962393 w 1117734"/>
              <a:gd name="connsiteY23" fmla="*/ 506508 h 1130603"/>
              <a:gd name="connsiteX24" fmla="*/ 963950 w 1117734"/>
              <a:gd name="connsiteY24" fmla="*/ 521947 h 1130603"/>
              <a:gd name="connsiteX25" fmla="*/ 969218 w 1117734"/>
              <a:gd name="connsiteY25" fmla="*/ 529762 h 1130603"/>
              <a:gd name="connsiteX26" fmla="*/ 990959 w 1117734"/>
              <a:gd name="connsiteY26" fmla="*/ 536510 h 1130603"/>
              <a:gd name="connsiteX27" fmla="*/ 1117734 w 1117734"/>
              <a:gd name="connsiteY27" fmla="*/ 727770 h 1130603"/>
              <a:gd name="connsiteX28" fmla="*/ 1117734 w 1117734"/>
              <a:gd name="connsiteY28" fmla="*/ 919847 h 1130603"/>
              <a:gd name="connsiteX29" fmla="*/ 910162 w 1117734"/>
              <a:gd name="connsiteY29" fmla="*/ 1127419 h 1130603"/>
              <a:gd name="connsiteX30" fmla="*/ 809931 w 1117734"/>
              <a:gd name="connsiteY30" fmla="*/ 1127419 h 1130603"/>
              <a:gd name="connsiteX31" fmla="*/ 809921 w 1117734"/>
              <a:gd name="connsiteY31" fmla="*/ 1127420 h 1130603"/>
              <a:gd name="connsiteX32" fmla="*/ 804346 w 1117734"/>
              <a:gd name="connsiteY32" fmla="*/ 1127420 h 1130603"/>
              <a:gd name="connsiteX33" fmla="*/ 772771 w 1117734"/>
              <a:gd name="connsiteY33" fmla="*/ 1130603 h 1130603"/>
              <a:gd name="connsiteX34" fmla="*/ 190307 w 1117734"/>
              <a:gd name="connsiteY34" fmla="*/ 1130603 h 1130603"/>
              <a:gd name="connsiteX35" fmla="*/ 0 w 1117734"/>
              <a:gd name="connsiteY35" fmla="*/ 940296 h 1130603"/>
              <a:gd name="connsiteX36" fmla="*/ 0 w 1117734"/>
              <a:gd name="connsiteY36" fmla="*/ 553235 h 1130603"/>
              <a:gd name="connsiteX37" fmla="*/ 1 w 1117734"/>
              <a:gd name="connsiteY37" fmla="*/ 553225 h 1130603"/>
              <a:gd name="connsiteX38" fmla="*/ 1 w 1117734"/>
              <a:gd name="connsiteY38" fmla="*/ 149520 h 1130603"/>
              <a:gd name="connsiteX39" fmla="*/ 149521 w 1117734"/>
              <a:gd name="connsiteY39" fmla="*/ 0 h 113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17734" h="1130603">
                <a:moveTo>
                  <a:pt x="149521" y="0"/>
                </a:moveTo>
                <a:lnTo>
                  <a:pt x="689302" y="0"/>
                </a:lnTo>
                <a:cubicBezTo>
                  <a:pt x="709947" y="0"/>
                  <a:pt x="729614" y="4184"/>
                  <a:pt x="747502" y="11750"/>
                </a:cubicBezTo>
                <a:lnTo>
                  <a:pt x="754521" y="16482"/>
                </a:lnTo>
                <a:lnTo>
                  <a:pt x="770175" y="18060"/>
                </a:lnTo>
                <a:cubicBezTo>
                  <a:pt x="782538" y="20590"/>
                  <a:pt x="794464" y="24321"/>
                  <a:pt x="805825" y="29127"/>
                </a:cubicBezTo>
                <a:lnTo>
                  <a:pt x="823060" y="40747"/>
                </a:lnTo>
                <a:lnTo>
                  <a:pt x="832148" y="44315"/>
                </a:lnTo>
                <a:lnTo>
                  <a:pt x="845510" y="55883"/>
                </a:lnTo>
                <a:lnTo>
                  <a:pt x="866194" y="69829"/>
                </a:lnTo>
                <a:lnTo>
                  <a:pt x="872611" y="79346"/>
                </a:lnTo>
                <a:lnTo>
                  <a:pt x="879291" y="85129"/>
                </a:lnTo>
                <a:lnTo>
                  <a:pt x="895163" y="112795"/>
                </a:lnTo>
                <a:lnTo>
                  <a:pt x="906896" y="130198"/>
                </a:lnTo>
                <a:lnTo>
                  <a:pt x="908958" y="136841"/>
                </a:lnTo>
                <a:lnTo>
                  <a:pt x="910519" y="139562"/>
                </a:lnTo>
                <a:lnTo>
                  <a:pt x="911463" y="144911"/>
                </a:lnTo>
                <a:lnTo>
                  <a:pt x="917963" y="165848"/>
                </a:lnTo>
                <a:lnTo>
                  <a:pt x="921698" y="202906"/>
                </a:lnTo>
                <a:lnTo>
                  <a:pt x="921821" y="203602"/>
                </a:lnTo>
                <a:lnTo>
                  <a:pt x="921821" y="204124"/>
                </a:lnTo>
                <a:lnTo>
                  <a:pt x="921821" y="427427"/>
                </a:lnTo>
                <a:lnTo>
                  <a:pt x="951518" y="471474"/>
                </a:lnTo>
                <a:cubicBezTo>
                  <a:pt x="956240" y="482639"/>
                  <a:pt x="959907" y="494358"/>
                  <a:pt x="962393" y="506508"/>
                </a:cubicBezTo>
                <a:lnTo>
                  <a:pt x="963950" y="521947"/>
                </a:lnTo>
                <a:lnTo>
                  <a:pt x="969218" y="529762"/>
                </a:lnTo>
                <a:lnTo>
                  <a:pt x="990959" y="536510"/>
                </a:lnTo>
                <a:cubicBezTo>
                  <a:pt x="1065459" y="568021"/>
                  <a:pt x="1117734" y="641791"/>
                  <a:pt x="1117734" y="727770"/>
                </a:cubicBezTo>
                <a:lnTo>
                  <a:pt x="1117734" y="919847"/>
                </a:lnTo>
                <a:cubicBezTo>
                  <a:pt x="1117734" y="1034486"/>
                  <a:pt x="1024801" y="1127419"/>
                  <a:pt x="910162" y="1127419"/>
                </a:cubicBezTo>
                <a:lnTo>
                  <a:pt x="809931" y="1127419"/>
                </a:lnTo>
                <a:lnTo>
                  <a:pt x="809921" y="1127420"/>
                </a:lnTo>
                <a:lnTo>
                  <a:pt x="804346" y="1127420"/>
                </a:lnTo>
                <a:lnTo>
                  <a:pt x="772771" y="1130603"/>
                </a:lnTo>
                <a:lnTo>
                  <a:pt x="190307" y="1130603"/>
                </a:lnTo>
                <a:cubicBezTo>
                  <a:pt x="85203" y="1130603"/>
                  <a:pt x="0" y="1045400"/>
                  <a:pt x="0" y="940296"/>
                </a:cubicBezTo>
                <a:lnTo>
                  <a:pt x="0" y="553235"/>
                </a:lnTo>
                <a:lnTo>
                  <a:pt x="1" y="553225"/>
                </a:lnTo>
                <a:lnTo>
                  <a:pt x="1" y="149520"/>
                </a:lnTo>
                <a:cubicBezTo>
                  <a:pt x="1" y="66942"/>
                  <a:pt x="66943" y="0"/>
                  <a:pt x="14952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9" name="Freeform: Shape 238">
            <a:extLst>
              <a:ext uri="{FF2B5EF4-FFF2-40B4-BE49-F238E27FC236}">
                <a16:creationId xmlns:a16="http://schemas.microsoft.com/office/drawing/2014/main" id="{ED717894-AA18-D8B6-386E-E4BB4921D86E}"/>
              </a:ext>
            </a:extLst>
          </p:cNvPr>
          <p:cNvSpPr/>
          <p:nvPr/>
        </p:nvSpPr>
        <p:spPr>
          <a:xfrm>
            <a:off x="359224" y="2680406"/>
            <a:ext cx="1117734" cy="1133119"/>
          </a:xfrm>
          <a:custGeom>
            <a:avLst/>
            <a:gdLst>
              <a:gd name="connsiteX0" fmla="*/ 145851 w 1117734"/>
              <a:gd name="connsiteY0" fmla="*/ 0 h 1133119"/>
              <a:gd name="connsiteX1" fmla="*/ 564090 w 1117734"/>
              <a:gd name="connsiteY1" fmla="*/ 0 h 1133119"/>
              <a:gd name="connsiteX2" fmla="*/ 576552 w 1117734"/>
              <a:gd name="connsiteY2" fmla="*/ 2516 h 1133119"/>
              <a:gd name="connsiteX3" fmla="*/ 689302 w 1117734"/>
              <a:gd name="connsiteY3" fmla="*/ 2516 h 1133119"/>
              <a:gd name="connsiteX4" fmla="*/ 747502 w 1117734"/>
              <a:gd name="connsiteY4" fmla="*/ 14266 h 1133119"/>
              <a:gd name="connsiteX5" fmla="*/ 754522 w 1117734"/>
              <a:gd name="connsiteY5" fmla="*/ 18998 h 1133119"/>
              <a:gd name="connsiteX6" fmla="*/ 770175 w 1117734"/>
              <a:gd name="connsiteY6" fmla="*/ 20576 h 1133119"/>
              <a:gd name="connsiteX7" fmla="*/ 805825 w 1117734"/>
              <a:gd name="connsiteY7" fmla="*/ 31643 h 1133119"/>
              <a:gd name="connsiteX8" fmla="*/ 823060 w 1117734"/>
              <a:gd name="connsiteY8" fmla="*/ 43263 h 1133119"/>
              <a:gd name="connsiteX9" fmla="*/ 832148 w 1117734"/>
              <a:gd name="connsiteY9" fmla="*/ 46831 h 1133119"/>
              <a:gd name="connsiteX10" fmla="*/ 845510 w 1117734"/>
              <a:gd name="connsiteY10" fmla="*/ 58399 h 1133119"/>
              <a:gd name="connsiteX11" fmla="*/ 866194 w 1117734"/>
              <a:gd name="connsiteY11" fmla="*/ 72345 h 1133119"/>
              <a:gd name="connsiteX12" fmla="*/ 872611 w 1117734"/>
              <a:gd name="connsiteY12" fmla="*/ 81862 h 1133119"/>
              <a:gd name="connsiteX13" fmla="*/ 879290 w 1117734"/>
              <a:gd name="connsiteY13" fmla="*/ 87645 h 1133119"/>
              <a:gd name="connsiteX14" fmla="*/ 895163 w 1117734"/>
              <a:gd name="connsiteY14" fmla="*/ 115311 h 1133119"/>
              <a:gd name="connsiteX15" fmla="*/ 906896 w 1117734"/>
              <a:gd name="connsiteY15" fmla="*/ 132714 h 1133119"/>
              <a:gd name="connsiteX16" fmla="*/ 908958 w 1117734"/>
              <a:gd name="connsiteY16" fmla="*/ 139357 h 1133119"/>
              <a:gd name="connsiteX17" fmla="*/ 910519 w 1117734"/>
              <a:gd name="connsiteY17" fmla="*/ 142078 h 1133119"/>
              <a:gd name="connsiteX18" fmla="*/ 911463 w 1117734"/>
              <a:gd name="connsiteY18" fmla="*/ 147427 h 1133119"/>
              <a:gd name="connsiteX19" fmla="*/ 917962 w 1117734"/>
              <a:gd name="connsiteY19" fmla="*/ 168364 h 1133119"/>
              <a:gd name="connsiteX20" fmla="*/ 921698 w 1117734"/>
              <a:gd name="connsiteY20" fmla="*/ 205422 h 1133119"/>
              <a:gd name="connsiteX21" fmla="*/ 921821 w 1117734"/>
              <a:gd name="connsiteY21" fmla="*/ 206118 h 1133119"/>
              <a:gd name="connsiteX22" fmla="*/ 921821 w 1117734"/>
              <a:gd name="connsiteY22" fmla="*/ 206640 h 1133119"/>
              <a:gd name="connsiteX23" fmla="*/ 921821 w 1117734"/>
              <a:gd name="connsiteY23" fmla="*/ 426221 h 1133119"/>
              <a:gd name="connsiteX24" fmla="*/ 946786 w 1117734"/>
              <a:gd name="connsiteY24" fmla="*/ 463690 h 1133119"/>
              <a:gd name="connsiteX25" fmla="*/ 962393 w 1117734"/>
              <a:gd name="connsiteY25" fmla="*/ 509024 h 1133119"/>
              <a:gd name="connsiteX26" fmla="*/ 963950 w 1117734"/>
              <a:gd name="connsiteY26" fmla="*/ 524463 h 1133119"/>
              <a:gd name="connsiteX27" fmla="*/ 969218 w 1117734"/>
              <a:gd name="connsiteY27" fmla="*/ 532278 h 1133119"/>
              <a:gd name="connsiteX28" fmla="*/ 990958 w 1117734"/>
              <a:gd name="connsiteY28" fmla="*/ 539026 h 1133119"/>
              <a:gd name="connsiteX29" fmla="*/ 1117734 w 1117734"/>
              <a:gd name="connsiteY29" fmla="*/ 730286 h 1133119"/>
              <a:gd name="connsiteX30" fmla="*/ 1117734 w 1117734"/>
              <a:gd name="connsiteY30" fmla="*/ 922363 h 1133119"/>
              <a:gd name="connsiteX31" fmla="*/ 910162 w 1117734"/>
              <a:gd name="connsiteY31" fmla="*/ 1129935 h 1133119"/>
              <a:gd name="connsiteX32" fmla="*/ 809931 w 1117734"/>
              <a:gd name="connsiteY32" fmla="*/ 1129935 h 1133119"/>
              <a:gd name="connsiteX33" fmla="*/ 809921 w 1117734"/>
              <a:gd name="connsiteY33" fmla="*/ 1129936 h 1133119"/>
              <a:gd name="connsiteX34" fmla="*/ 804346 w 1117734"/>
              <a:gd name="connsiteY34" fmla="*/ 1129936 h 1133119"/>
              <a:gd name="connsiteX35" fmla="*/ 772771 w 1117734"/>
              <a:gd name="connsiteY35" fmla="*/ 1133119 h 1133119"/>
              <a:gd name="connsiteX36" fmla="*/ 190307 w 1117734"/>
              <a:gd name="connsiteY36" fmla="*/ 1133119 h 1133119"/>
              <a:gd name="connsiteX37" fmla="*/ 0 w 1117734"/>
              <a:gd name="connsiteY37" fmla="*/ 942812 h 1133119"/>
              <a:gd name="connsiteX38" fmla="*/ 0 w 1117734"/>
              <a:gd name="connsiteY38" fmla="*/ 555751 h 1133119"/>
              <a:gd name="connsiteX39" fmla="*/ 1 w 1117734"/>
              <a:gd name="connsiteY39" fmla="*/ 555741 h 1133119"/>
              <a:gd name="connsiteX40" fmla="*/ 1 w 1117734"/>
              <a:gd name="connsiteY40" fmla="*/ 152036 h 1133119"/>
              <a:gd name="connsiteX41" fmla="*/ 1 w 1117734"/>
              <a:gd name="connsiteY41" fmla="*/ 145850 h 1133119"/>
              <a:gd name="connsiteX42" fmla="*/ 145851 w 1117734"/>
              <a:gd name="connsiteY42" fmla="*/ 0 h 113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17734" h="1133119">
                <a:moveTo>
                  <a:pt x="145851" y="0"/>
                </a:moveTo>
                <a:lnTo>
                  <a:pt x="564090" y="0"/>
                </a:lnTo>
                <a:lnTo>
                  <a:pt x="576552" y="2516"/>
                </a:lnTo>
                <a:lnTo>
                  <a:pt x="689302" y="2516"/>
                </a:lnTo>
                <a:cubicBezTo>
                  <a:pt x="709947" y="2516"/>
                  <a:pt x="729614" y="6700"/>
                  <a:pt x="747502" y="14266"/>
                </a:cubicBezTo>
                <a:lnTo>
                  <a:pt x="754522" y="18998"/>
                </a:lnTo>
                <a:lnTo>
                  <a:pt x="770175" y="20576"/>
                </a:lnTo>
                <a:cubicBezTo>
                  <a:pt x="782538" y="23106"/>
                  <a:pt x="794464" y="26838"/>
                  <a:pt x="805825" y="31643"/>
                </a:cubicBezTo>
                <a:lnTo>
                  <a:pt x="823060" y="43263"/>
                </a:lnTo>
                <a:lnTo>
                  <a:pt x="832148" y="46831"/>
                </a:lnTo>
                <a:lnTo>
                  <a:pt x="845510" y="58399"/>
                </a:lnTo>
                <a:lnTo>
                  <a:pt x="866194" y="72345"/>
                </a:lnTo>
                <a:lnTo>
                  <a:pt x="872611" y="81862"/>
                </a:lnTo>
                <a:lnTo>
                  <a:pt x="879290" y="87645"/>
                </a:lnTo>
                <a:lnTo>
                  <a:pt x="895163" y="115311"/>
                </a:lnTo>
                <a:lnTo>
                  <a:pt x="906896" y="132714"/>
                </a:lnTo>
                <a:lnTo>
                  <a:pt x="908958" y="139357"/>
                </a:lnTo>
                <a:lnTo>
                  <a:pt x="910519" y="142078"/>
                </a:lnTo>
                <a:lnTo>
                  <a:pt x="911463" y="147427"/>
                </a:lnTo>
                <a:lnTo>
                  <a:pt x="917962" y="168364"/>
                </a:lnTo>
                <a:lnTo>
                  <a:pt x="921698" y="205422"/>
                </a:lnTo>
                <a:lnTo>
                  <a:pt x="921821" y="206118"/>
                </a:lnTo>
                <a:lnTo>
                  <a:pt x="921821" y="206640"/>
                </a:lnTo>
                <a:lnTo>
                  <a:pt x="921821" y="426221"/>
                </a:lnTo>
                <a:lnTo>
                  <a:pt x="946786" y="463690"/>
                </a:lnTo>
                <a:cubicBezTo>
                  <a:pt x="953833" y="477872"/>
                  <a:pt x="959130" y="493078"/>
                  <a:pt x="962393" y="509024"/>
                </a:cubicBezTo>
                <a:lnTo>
                  <a:pt x="963950" y="524463"/>
                </a:lnTo>
                <a:lnTo>
                  <a:pt x="969218" y="532278"/>
                </a:lnTo>
                <a:lnTo>
                  <a:pt x="990958" y="539026"/>
                </a:lnTo>
                <a:cubicBezTo>
                  <a:pt x="1065459" y="570537"/>
                  <a:pt x="1117734" y="644307"/>
                  <a:pt x="1117734" y="730286"/>
                </a:cubicBezTo>
                <a:lnTo>
                  <a:pt x="1117734" y="922363"/>
                </a:lnTo>
                <a:cubicBezTo>
                  <a:pt x="1117734" y="1037002"/>
                  <a:pt x="1024801" y="1129935"/>
                  <a:pt x="910162" y="1129935"/>
                </a:cubicBezTo>
                <a:lnTo>
                  <a:pt x="809931" y="1129935"/>
                </a:lnTo>
                <a:lnTo>
                  <a:pt x="809921" y="1129936"/>
                </a:lnTo>
                <a:lnTo>
                  <a:pt x="804346" y="1129936"/>
                </a:lnTo>
                <a:lnTo>
                  <a:pt x="772771" y="1133119"/>
                </a:lnTo>
                <a:lnTo>
                  <a:pt x="190307" y="1133119"/>
                </a:lnTo>
                <a:cubicBezTo>
                  <a:pt x="85203" y="1133119"/>
                  <a:pt x="0" y="1047916"/>
                  <a:pt x="0" y="942812"/>
                </a:cubicBezTo>
                <a:lnTo>
                  <a:pt x="0" y="555751"/>
                </a:lnTo>
                <a:lnTo>
                  <a:pt x="1" y="555741"/>
                </a:lnTo>
                <a:lnTo>
                  <a:pt x="1" y="152036"/>
                </a:lnTo>
                <a:lnTo>
                  <a:pt x="1" y="145850"/>
                </a:lnTo>
                <a:cubicBezTo>
                  <a:pt x="1" y="65299"/>
                  <a:pt x="65300" y="0"/>
                  <a:pt x="14585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86312F-4D39-2164-DEEC-4509ADB48BED}"/>
              </a:ext>
            </a:extLst>
          </p:cNvPr>
          <p:cNvSpPr>
            <a:spLocks noGrp="1"/>
          </p:cNvSpPr>
          <p:nvPr>
            <p:ph type="title"/>
          </p:nvPr>
        </p:nvSpPr>
        <p:spPr/>
        <p:txBody>
          <a:bodyPr/>
          <a:lstStyle/>
          <a:p>
            <a:r>
              <a:rPr lang="en-US" dirty="0"/>
              <a:t>Set Theoretic Limit Supremum</a:t>
            </a:r>
          </a:p>
        </p:txBody>
      </p:sp>
      <p:sp>
        <p:nvSpPr>
          <p:cNvPr id="3" name="Rectangle: Rounded Corners 2">
            <a:extLst>
              <a:ext uri="{FF2B5EF4-FFF2-40B4-BE49-F238E27FC236}">
                <a16:creationId xmlns:a16="http://schemas.microsoft.com/office/drawing/2014/main" id="{E460BF6A-D4B9-E093-EB47-AC7BEF5000B7}"/>
              </a:ext>
            </a:extLst>
          </p:cNvPr>
          <p:cNvSpPr/>
          <p:nvPr/>
        </p:nvSpPr>
        <p:spPr>
          <a:xfrm>
            <a:off x="336430" y="11822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8F5E2983-C22E-FB37-5D8D-2514D86FD2FD}"/>
                  </a:ext>
                </a:extLst>
              </p:cNvPr>
              <p:cNvSpPr/>
              <p:nvPr/>
            </p:nvSpPr>
            <p:spPr>
              <a:xfrm>
                <a:off x="336429" y="1212887"/>
                <a:ext cx="709939" cy="1001295"/>
              </a:xfrm>
              <a:prstGeom prst="roundRect">
                <a:avLst>
                  <a:gd name="adj" fmla="val 2054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1</m:t>
                          </m:r>
                        </m:sub>
                      </m:sSub>
                    </m:oMath>
                  </m:oMathPara>
                </a14:m>
                <a:endParaRPr lang="en-US" dirty="0"/>
              </a:p>
            </p:txBody>
          </p:sp>
        </mc:Choice>
        <mc:Fallback xmlns="">
          <p:sp>
            <p:nvSpPr>
              <p:cNvPr id="4" name="Rectangle: Rounded Corners 3">
                <a:extLst>
                  <a:ext uri="{FF2B5EF4-FFF2-40B4-BE49-F238E27FC236}">
                    <a16:creationId xmlns:a16="http://schemas.microsoft.com/office/drawing/2014/main" id="{8F5E2983-C22E-FB37-5D8D-2514D86FD2FD}"/>
                  </a:ext>
                </a:extLst>
              </p:cNvPr>
              <p:cNvSpPr>
                <a:spLocks noRot="1" noChangeAspect="1" noMove="1" noResize="1" noEditPoints="1" noAdjustHandles="1" noChangeArrowheads="1" noChangeShapeType="1" noTextEdit="1"/>
              </p:cNvSpPr>
              <p:nvPr/>
            </p:nvSpPr>
            <p:spPr>
              <a:xfrm>
                <a:off x="336429" y="1212887"/>
                <a:ext cx="709939" cy="1001295"/>
              </a:xfrm>
              <a:prstGeom prst="roundRect">
                <a:avLst>
                  <a:gd name="adj" fmla="val 20544"/>
                </a:avLst>
              </a:prstGeom>
              <a:blipFill>
                <a:blip r:embed="rId3"/>
                <a:stretch>
                  <a:fillRect/>
                </a:stretch>
              </a:blipFill>
              <a:ln w="19050">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4B25EB76-4CA4-31F5-115A-5B71FB63715F}"/>
              </a:ext>
            </a:extLst>
          </p:cNvPr>
          <p:cNvSpPr/>
          <p:nvPr/>
        </p:nvSpPr>
        <p:spPr>
          <a:xfrm>
            <a:off x="1641277" y="11822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0E42991F-7C25-06A5-011E-7417EDB10B7C}"/>
                  </a:ext>
                </a:extLst>
              </p:cNvPr>
              <p:cNvSpPr/>
              <p:nvPr/>
            </p:nvSpPr>
            <p:spPr>
              <a:xfrm>
                <a:off x="1641279" y="1726518"/>
                <a:ext cx="1116048" cy="607221"/>
              </a:xfrm>
              <a:prstGeom prst="roundRect">
                <a:avLst>
                  <a:gd name="adj" fmla="val 3418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2</m:t>
                          </m:r>
                        </m:sub>
                      </m:sSub>
                    </m:oMath>
                  </m:oMathPara>
                </a14:m>
                <a:endParaRPr lang="en-US" dirty="0"/>
              </a:p>
            </p:txBody>
          </p:sp>
        </mc:Choice>
        <mc:Fallback xmlns="">
          <p:sp>
            <p:nvSpPr>
              <p:cNvPr id="6" name="Rectangle: Rounded Corners 5">
                <a:extLst>
                  <a:ext uri="{FF2B5EF4-FFF2-40B4-BE49-F238E27FC236}">
                    <a16:creationId xmlns:a16="http://schemas.microsoft.com/office/drawing/2014/main" id="{0E42991F-7C25-06A5-011E-7417EDB10B7C}"/>
                  </a:ext>
                </a:extLst>
              </p:cNvPr>
              <p:cNvSpPr>
                <a:spLocks noRot="1" noChangeAspect="1" noMove="1" noResize="1" noEditPoints="1" noAdjustHandles="1" noChangeArrowheads="1" noChangeShapeType="1" noTextEdit="1"/>
              </p:cNvSpPr>
              <p:nvPr/>
            </p:nvSpPr>
            <p:spPr>
              <a:xfrm>
                <a:off x="1641279" y="1726518"/>
                <a:ext cx="1116048" cy="607221"/>
              </a:xfrm>
              <a:prstGeom prst="roundRect">
                <a:avLst>
                  <a:gd name="adj" fmla="val 34184"/>
                </a:avLst>
              </a:prstGeom>
              <a:blipFill>
                <a:blip r:embed="rId4"/>
                <a:stretch>
                  <a:fillRect/>
                </a:stretch>
              </a:blipFill>
              <a:ln w="19050">
                <a:solidFill>
                  <a:schemeClr val="tx1"/>
                </a:solidFill>
              </a:ln>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EB7AE441-774C-60BF-72B3-C416CF10D840}"/>
              </a:ext>
            </a:extLst>
          </p:cNvPr>
          <p:cNvSpPr/>
          <p:nvPr/>
        </p:nvSpPr>
        <p:spPr>
          <a:xfrm>
            <a:off x="2950846" y="11931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C8FA7DCA-CB9A-D82A-8C7C-7D39AF4AB571}"/>
                  </a:ext>
                </a:extLst>
              </p:cNvPr>
              <p:cNvSpPr/>
              <p:nvPr/>
            </p:nvSpPr>
            <p:spPr>
              <a:xfrm>
                <a:off x="2955212" y="1228055"/>
                <a:ext cx="838821" cy="950117"/>
              </a:xfrm>
              <a:prstGeom prst="roundRect">
                <a:avLst>
                  <a:gd name="adj" fmla="val 1782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3</m:t>
                          </m:r>
                        </m:sub>
                      </m:sSub>
                    </m:oMath>
                  </m:oMathPara>
                </a14:m>
                <a:endParaRPr lang="en-US" dirty="0"/>
              </a:p>
            </p:txBody>
          </p:sp>
        </mc:Choice>
        <mc:Fallback xmlns="">
          <p:sp>
            <p:nvSpPr>
              <p:cNvPr id="8" name="Rectangle: Rounded Corners 7">
                <a:extLst>
                  <a:ext uri="{FF2B5EF4-FFF2-40B4-BE49-F238E27FC236}">
                    <a16:creationId xmlns:a16="http://schemas.microsoft.com/office/drawing/2014/main" id="{C8FA7DCA-CB9A-D82A-8C7C-7D39AF4AB571}"/>
                  </a:ext>
                </a:extLst>
              </p:cNvPr>
              <p:cNvSpPr>
                <a:spLocks noRot="1" noChangeAspect="1" noMove="1" noResize="1" noEditPoints="1" noAdjustHandles="1" noChangeArrowheads="1" noChangeShapeType="1" noTextEdit="1"/>
              </p:cNvSpPr>
              <p:nvPr/>
            </p:nvSpPr>
            <p:spPr>
              <a:xfrm>
                <a:off x="2955212" y="1228055"/>
                <a:ext cx="838821" cy="950117"/>
              </a:xfrm>
              <a:prstGeom prst="roundRect">
                <a:avLst>
                  <a:gd name="adj" fmla="val 17825"/>
                </a:avLst>
              </a:prstGeom>
              <a:blipFill>
                <a:blip r:embed="rId5"/>
                <a:stretch>
                  <a:fillRect/>
                </a:stretch>
              </a:blipFill>
              <a:ln w="19050">
                <a:solidFill>
                  <a:schemeClr val="tx1"/>
                </a:solidFill>
              </a:ln>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3C46B56C-6E4C-4A9C-CCA1-030EDE0DC551}"/>
              </a:ext>
            </a:extLst>
          </p:cNvPr>
          <p:cNvSpPr/>
          <p:nvPr/>
        </p:nvSpPr>
        <p:spPr>
          <a:xfrm>
            <a:off x="4251828" y="11931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6BA6965-2D46-10F4-0314-C150CD430E15}"/>
                  </a:ext>
                </a:extLst>
              </p:cNvPr>
              <p:cNvSpPr/>
              <p:nvPr/>
            </p:nvSpPr>
            <p:spPr>
              <a:xfrm>
                <a:off x="4248583" y="1658835"/>
                <a:ext cx="1008283" cy="683988"/>
              </a:xfrm>
              <a:prstGeom prst="roundRect">
                <a:avLst>
                  <a:gd name="adj" fmla="val 2900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4</m:t>
                          </m:r>
                        </m:sub>
                      </m:sSub>
                    </m:oMath>
                  </m:oMathPara>
                </a14:m>
                <a:endParaRPr lang="en-US" dirty="0"/>
              </a:p>
            </p:txBody>
          </p:sp>
        </mc:Choice>
        <mc:Fallback xmlns="">
          <p:sp>
            <p:nvSpPr>
              <p:cNvPr id="10" name="Rectangle: Rounded Corners 9">
                <a:extLst>
                  <a:ext uri="{FF2B5EF4-FFF2-40B4-BE49-F238E27FC236}">
                    <a16:creationId xmlns:a16="http://schemas.microsoft.com/office/drawing/2014/main" id="{C6BA6965-2D46-10F4-0314-C150CD430E15}"/>
                  </a:ext>
                </a:extLst>
              </p:cNvPr>
              <p:cNvSpPr>
                <a:spLocks noRot="1" noChangeAspect="1" noMove="1" noResize="1" noEditPoints="1" noAdjustHandles="1" noChangeArrowheads="1" noChangeShapeType="1" noTextEdit="1"/>
              </p:cNvSpPr>
              <p:nvPr/>
            </p:nvSpPr>
            <p:spPr>
              <a:xfrm>
                <a:off x="4248583" y="1658835"/>
                <a:ext cx="1008283" cy="683988"/>
              </a:xfrm>
              <a:prstGeom prst="roundRect">
                <a:avLst>
                  <a:gd name="adj" fmla="val 29001"/>
                </a:avLst>
              </a:prstGeom>
              <a:blipFill>
                <a:blip r:embed="rId6"/>
                <a:stretch>
                  <a:fillRect/>
                </a:stretch>
              </a:blipFill>
              <a:ln w="19050">
                <a:solidFill>
                  <a:schemeClr val="tx1"/>
                </a:solidFill>
              </a:ln>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286C6909-D7AB-0C65-C1F8-B0E1796ACBD0}"/>
              </a:ext>
            </a:extLst>
          </p:cNvPr>
          <p:cNvSpPr/>
          <p:nvPr/>
        </p:nvSpPr>
        <p:spPr>
          <a:xfrm>
            <a:off x="5559833"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A0DD953A-D04F-CEAB-B5D8-D3365E78976E}"/>
                  </a:ext>
                </a:extLst>
              </p:cNvPr>
              <p:cNvSpPr/>
              <p:nvPr/>
            </p:nvSpPr>
            <p:spPr>
              <a:xfrm>
                <a:off x="5559833" y="1241840"/>
                <a:ext cx="918685" cy="897424"/>
              </a:xfrm>
              <a:prstGeom prst="roundRect">
                <a:avLst>
                  <a:gd name="adj" fmla="val 2075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5</m:t>
                          </m:r>
                        </m:sub>
                      </m:sSub>
                    </m:oMath>
                  </m:oMathPara>
                </a14:m>
                <a:endParaRPr lang="en-US" dirty="0"/>
              </a:p>
            </p:txBody>
          </p:sp>
        </mc:Choice>
        <mc:Fallback xmlns="">
          <p:sp>
            <p:nvSpPr>
              <p:cNvPr id="12" name="Rectangle: Rounded Corners 11">
                <a:extLst>
                  <a:ext uri="{FF2B5EF4-FFF2-40B4-BE49-F238E27FC236}">
                    <a16:creationId xmlns:a16="http://schemas.microsoft.com/office/drawing/2014/main" id="{A0DD953A-D04F-CEAB-B5D8-D3365E78976E}"/>
                  </a:ext>
                </a:extLst>
              </p:cNvPr>
              <p:cNvSpPr>
                <a:spLocks noRot="1" noChangeAspect="1" noMove="1" noResize="1" noEditPoints="1" noAdjustHandles="1" noChangeArrowheads="1" noChangeShapeType="1" noTextEdit="1"/>
              </p:cNvSpPr>
              <p:nvPr/>
            </p:nvSpPr>
            <p:spPr>
              <a:xfrm>
                <a:off x="5559833" y="1241840"/>
                <a:ext cx="918685" cy="897424"/>
              </a:xfrm>
              <a:prstGeom prst="roundRect">
                <a:avLst>
                  <a:gd name="adj" fmla="val 20754"/>
                </a:avLst>
              </a:prstGeom>
              <a:blipFill>
                <a:blip r:embed="rId7"/>
                <a:stretch>
                  <a:fillRect/>
                </a:stretch>
              </a:blipFill>
              <a:ln w="19050">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9C6EDBB8-1D9B-AD6B-71BC-E1C3C6009549}"/>
              </a:ext>
            </a:extLst>
          </p:cNvPr>
          <p:cNvSpPr/>
          <p:nvPr/>
        </p:nvSpPr>
        <p:spPr>
          <a:xfrm>
            <a:off x="6893469"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2340CB0B-FAB4-21B0-9762-57800401A3A3}"/>
                  </a:ext>
                </a:extLst>
              </p:cNvPr>
              <p:cNvSpPr/>
              <p:nvPr/>
            </p:nvSpPr>
            <p:spPr>
              <a:xfrm>
                <a:off x="6893468" y="1578582"/>
                <a:ext cx="963078" cy="767675"/>
              </a:xfrm>
              <a:prstGeom prst="roundRect">
                <a:avLst>
                  <a:gd name="adj" fmla="val 247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6</m:t>
                          </m:r>
                        </m:sub>
                      </m:sSub>
                    </m:oMath>
                  </m:oMathPara>
                </a14:m>
                <a:endParaRPr lang="en-US" dirty="0"/>
              </a:p>
            </p:txBody>
          </p:sp>
        </mc:Choice>
        <mc:Fallback xmlns="">
          <p:sp>
            <p:nvSpPr>
              <p:cNvPr id="14" name="Rectangle: Rounded Corners 13">
                <a:extLst>
                  <a:ext uri="{FF2B5EF4-FFF2-40B4-BE49-F238E27FC236}">
                    <a16:creationId xmlns:a16="http://schemas.microsoft.com/office/drawing/2014/main" id="{2340CB0B-FAB4-21B0-9762-57800401A3A3}"/>
                  </a:ext>
                </a:extLst>
              </p:cNvPr>
              <p:cNvSpPr>
                <a:spLocks noRot="1" noChangeAspect="1" noMove="1" noResize="1" noEditPoints="1" noAdjustHandles="1" noChangeArrowheads="1" noChangeShapeType="1" noTextEdit="1"/>
              </p:cNvSpPr>
              <p:nvPr/>
            </p:nvSpPr>
            <p:spPr>
              <a:xfrm>
                <a:off x="6893468" y="1578582"/>
                <a:ext cx="963078" cy="767675"/>
              </a:xfrm>
              <a:prstGeom prst="roundRect">
                <a:avLst>
                  <a:gd name="adj" fmla="val 24790"/>
                </a:avLst>
              </a:prstGeom>
              <a:blipFill>
                <a:blip r:embed="rId8"/>
                <a:stretch>
                  <a:fillRect/>
                </a:stretch>
              </a:blipFill>
              <a:ln w="19050">
                <a:solidFill>
                  <a:schemeClr val="tx1"/>
                </a:solidFill>
              </a:ln>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A4868C09-ADB9-7E1E-015E-D0F8704DE012}"/>
              </a:ext>
            </a:extLst>
          </p:cNvPr>
          <p:cNvSpPr/>
          <p:nvPr/>
        </p:nvSpPr>
        <p:spPr>
          <a:xfrm>
            <a:off x="8173097"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F42AC1F6-B739-9EBD-6BD1-DEC4A87B75C7}"/>
                  </a:ext>
                </a:extLst>
              </p:cNvPr>
              <p:cNvSpPr/>
              <p:nvPr/>
            </p:nvSpPr>
            <p:spPr>
              <a:xfrm>
                <a:off x="8177994" y="1241840"/>
                <a:ext cx="918685" cy="897424"/>
              </a:xfrm>
              <a:prstGeom prst="roundRect">
                <a:avLst>
                  <a:gd name="adj" fmla="val 21163"/>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7</m:t>
                          </m:r>
                        </m:sub>
                      </m:sSub>
                    </m:oMath>
                  </m:oMathPara>
                </a14:m>
                <a:endParaRPr lang="en-US" dirty="0"/>
              </a:p>
            </p:txBody>
          </p:sp>
        </mc:Choice>
        <mc:Fallback xmlns="">
          <p:sp>
            <p:nvSpPr>
              <p:cNvPr id="16" name="Rectangle: Rounded Corners 15">
                <a:extLst>
                  <a:ext uri="{FF2B5EF4-FFF2-40B4-BE49-F238E27FC236}">
                    <a16:creationId xmlns:a16="http://schemas.microsoft.com/office/drawing/2014/main" id="{F42AC1F6-B739-9EBD-6BD1-DEC4A87B75C7}"/>
                  </a:ext>
                </a:extLst>
              </p:cNvPr>
              <p:cNvSpPr>
                <a:spLocks noRot="1" noChangeAspect="1" noMove="1" noResize="1" noEditPoints="1" noAdjustHandles="1" noChangeArrowheads="1" noChangeShapeType="1" noTextEdit="1"/>
              </p:cNvSpPr>
              <p:nvPr/>
            </p:nvSpPr>
            <p:spPr>
              <a:xfrm>
                <a:off x="8177994" y="1241840"/>
                <a:ext cx="918685" cy="897424"/>
              </a:xfrm>
              <a:prstGeom prst="roundRect">
                <a:avLst>
                  <a:gd name="adj" fmla="val 21163"/>
                </a:avLst>
              </a:prstGeom>
              <a:blipFill>
                <a:blip r:embed="rId9"/>
                <a:stretch>
                  <a:fillRect/>
                </a:stretch>
              </a:blipFill>
              <a:ln w="19050">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22E5003F-3C74-030B-FFAC-CB7293C99B64}"/>
              </a:ext>
            </a:extLst>
          </p:cNvPr>
          <p:cNvSpPr/>
          <p:nvPr/>
        </p:nvSpPr>
        <p:spPr>
          <a:xfrm>
            <a:off x="9506733"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BCD8FA0F-572A-C0F4-8103-86F0C7FC4E34}"/>
                  </a:ext>
                </a:extLst>
              </p:cNvPr>
              <p:cNvSpPr/>
              <p:nvPr/>
            </p:nvSpPr>
            <p:spPr>
              <a:xfrm>
                <a:off x="9506733" y="1580651"/>
                <a:ext cx="963078" cy="767675"/>
              </a:xfrm>
              <a:prstGeom prst="roundRect">
                <a:avLst>
                  <a:gd name="adj" fmla="val 24312"/>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8</m:t>
                          </m:r>
                        </m:sub>
                      </m:sSub>
                    </m:oMath>
                  </m:oMathPara>
                </a14:m>
                <a:endParaRPr lang="en-US" dirty="0"/>
              </a:p>
            </p:txBody>
          </p:sp>
        </mc:Choice>
        <mc:Fallback xmlns="">
          <p:sp>
            <p:nvSpPr>
              <p:cNvPr id="18" name="Rectangle: Rounded Corners 17">
                <a:extLst>
                  <a:ext uri="{FF2B5EF4-FFF2-40B4-BE49-F238E27FC236}">
                    <a16:creationId xmlns:a16="http://schemas.microsoft.com/office/drawing/2014/main" id="{BCD8FA0F-572A-C0F4-8103-86F0C7FC4E34}"/>
                  </a:ext>
                </a:extLst>
              </p:cNvPr>
              <p:cNvSpPr>
                <a:spLocks noRot="1" noChangeAspect="1" noMove="1" noResize="1" noEditPoints="1" noAdjustHandles="1" noChangeArrowheads="1" noChangeShapeType="1" noTextEdit="1"/>
              </p:cNvSpPr>
              <p:nvPr/>
            </p:nvSpPr>
            <p:spPr>
              <a:xfrm>
                <a:off x="9506733" y="1580651"/>
                <a:ext cx="963078" cy="767675"/>
              </a:xfrm>
              <a:prstGeom prst="roundRect">
                <a:avLst>
                  <a:gd name="adj" fmla="val 24312"/>
                </a:avLst>
              </a:prstGeom>
              <a:blipFill>
                <a:blip r:embed="rId10"/>
                <a:stretch>
                  <a:fillRect/>
                </a:stretch>
              </a:blipFill>
              <a:ln w="19050">
                <a:solidFill>
                  <a:schemeClr val="tx1"/>
                </a:solidFill>
              </a:ln>
            </p:spPr>
            <p:txBody>
              <a:bodyPr/>
              <a:lstStyle/>
              <a:p>
                <a:r>
                  <a:rPr lang="en-US">
                    <a:noFill/>
                  </a:rPr>
                  <a:t> </a:t>
                </a:r>
              </a:p>
            </p:txBody>
          </p:sp>
        </mc:Fallback>
      </mc:AlternateContent>
      <p:sp>
        <p:nvSpPr>
          <p:cNvPr id="19" name="TextBox 18">
            <a:extLst>
              <a:ext uri="{FF2B5EF4-FFF2-40B4-BE49-F238E27FC236}">
                <a16:creationId xmlns:a16="http://schemas.microsoft.com/office/drawing/2014/main" id="{F9C45B08-951E-3DC0-F077-F88B4BF636D9}"/>
              </a:ext>
            </a:extLst>
          </p:cNvPr>
          <p:cNvSpPr txBox="1"/>
          <p:nvPr/>
        </p:nvSpPr>
        <p:spPr>
          <a:xfrm>
            <a:off x="10840369" y="1628450"/>
            <a:ext cx="553357" cy="461665"/>
          </a:xfrm>
          <a:prstGeom prst="rect">
            <a:avLst/>
          </a:prstGeom>
          <a:noFill/>
          <a:ln w="19050">
            <a:noFill/>
          </a:ln>
        </p:spPr>
        <p:txBody>
          <a:bodyPr wrap="none" rtlCol="0">
            <a:spAutoFit/>
          </a:bodyPr>
          <a:lstStyle/>
          <a:p>
            <a:r>
              <a:rPr lang="en-US" sz="2400" dirty="0"/>
              <a:t>. . .</a:t>
            </a:r>
          </a:p>
        </p:txBody>
      </p:sp>
      <p:sp>
        <p:nvSpPr>
          <p:cNvPr id="37" name="TextBox 36">
            <a:extLst>
              <a:ext uri="{FF2B5EF4-FFF2-40B4-BE49-F238E27FC236}">
                <a16:creationId xmlns:a16="http://schemas.microsoft.com/office/drawing/2014/main" id="{ED414F67-6B2B-70DE-39AC-35BC9C56D345}"/>
              </a:ext>
            </a:extLst>
          </p:cNvPr>
          <p:cNvSpPr txBox="1"/>
          <p:nvPr/>
        </p:nvSpPr>
        <p:spPr>
          <a:xfrm>
            <a:off x="8219237" y="2995985"/>
            <a:ext cx="553357" cy="461665"/>
          </a:xfrm>
          <a:prstGeom prst="rect">
            <a:avLst/>
          </a:prstGeom>
          <a:noFill/>
          <a:ln w="19050">
            <a:noFill/>
          </a:ln>
        </p:spPr>
        <p:txBody>
          <a:bodyPr wrap="none" rtlCol="0">
            <a:spAutoFit/>
          </a:bodyPr>
          <a:lstStyle/>
          <a:p>
            <a:r>
              <a:rPr lang="en-US" sz="2400" dirty="0"/>
              <a:t>. . .</a:t>
            </a:r>
          </a:p>
        </p:txBody>
      </p:sp>
      <p:sp>
        <p:nvSpPr>
          <p:cNvPr id="182" name="Rectangle: Rounded Corners 181">
            <a:extLst>
              <a:ext uri="{FF2B5EF4-FFF2-40B4-BE49-F238E27FC236}">
                <a16:creationId xmlns:a16="http://schemas.microsoft.com/office/drawing/2014/main" id="{686EC0E0-E967-8427-6C88-451D4420FB3E}"/>
              </a:ext>
            </a:extLst>
          </p:cNvPr>
          <p:cNvSpPr/>
          <p:nvPr/>
        </p:nvSpPr>
        <p:spPr>
          <a:xfrm>
            <a:off x="357514" y="266231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Rounded Corners 182">
            <a:extLst>
              <a:ext uri="{FF2B5EF4-FFF2-40B4-BE49-F238E27FC236}">
                <a16:creationId xmlns:a16="http://schemas.microsoft.com/office/drawing/2014/main" id="{6D828CA5-D3FB-3C56-56D5-2E67436057FD}"/>
              </a:ext>
            </a:extLst>
          </p:cNvPr>
          <p:cNvSpPr/>
          <p:nvPr/>
        </p:nvSpPr>
        <p:spPr>
          <a:xfrm>
            <a:off x="357513" y="2675727"/>
            <a:ext cx="709939" cy="1001295"/>
          </a:xfrm>
          <a:prstGeom prst="roundRect">
            <a:avLst>
              <a:gd name="adj" fmla="val 2054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Rounded Corners 183">
            <a:extLst>
              <a:ext uri="{FF2B5EF4-FFF2-40B4-BE49-F238E27FC236}">
                <a16:creationId xmlns:a16="http://schemas.microsoft.com/office/drawing/2014/main" id="{404A6241-1E6B-CE66-28CC-4E0086A31E88}"/>
              </a:ext>
            </a:extLst>
          </p:cNvPr>
          <p:cNvSpPr/>
          <p:nvPr/>
        </p:nvSpPr>
        <p:spPr>
          <a:xfrm>
            <a:off x="359198" y="3198441"/>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Rounded Corners 184">
            <a:extLst>
              <a:ext uri="{FF2B5EF4-FFF2-40B4-BE49-F238E27FC236}">
                <a16:creationId xmlns:a16="http://schemas.microsoft.com/office/drawing/2014/main" id="{C2219E1D-53A2-DF28-C1B3-B7F882163A49}"/>
              </a:ext>
            </a:extLst>
          </p:cNvPr>
          <p:cNvSpPr/>
          <p:nvPr/>
        </p:nvSpPr>
        <p:spPr>
          <a:xfrm>
            <a:off x="357513" y="2678243"/>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Rounded Corners 185">
            <a:extLst>
              <a:ext uri="{FF2B5EF4-FFF2-40B4-BE49-F238E27FC236}">
                <a16:creationId xmlns:a16="http://schemas.microsoft.com/office/drawing/2014/main" id="{5DDA539F-37C5-B802-34FD-748B5ED54194}"/>
              </a:ext>
            </a:extLst>
          </p:cNvPr>
          <p:cNvSpPr/>
          <p:nvPr/>
        </p:nvSpPr>
        <p:spPr>
          <a:xfrm>
            <a:off x="357513" y="3121675"/>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Rounded Corners 186">
            <a:extLst>
              <a:ext uri="{FF2B5EF4-FFF2-40B4-BE49-F238E27FC236}">
                <a16:creationId xmlns:a16="http://schemas.microsoft.com/office/drawing/2014/main" id="{16172FF5-2246-91E4-A4D6-D54140C511B1}"/>
              </a:ext>
            </a:extLst>
          </p:cNvPr>
          <p:cNvSpPr/>
          <p:nvPr/>
        </p:nvSpPr>
        <p:spPr>
          <a:xfrm>
            <a:off x="360648" y="2695594"/>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Rounded Corners 187">
            <a:extLst>
              <a:ext uri="{FF2B5EF4-FFF2-40B4-BE49-F238E27FC236}">
                <a16:creationId xmlns:a16="http://schemas.microsoft.com/office/drawing/2014/main" id="{A96A0777-9CD4-BF9A-C5C1-A67CC3C5300D}"/>
              </a:ext>
            </a:extLst>
          </p:cNvPr>
          <p:cNvSpPr/>
          <p:nvPr/>
        </p:nvSpPr>
        <p:spPr>
          <a:xfrm>
            <a:off x="357512" y="3041171"/>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Rounded Corners 188">
            <a:extLst>
              <a:ext uri="{FF2B5EF4-FFF2-40B4-BE49-F238E27FC236}">
                <a16:creationId xmlns:a16="http://schemas.microsoft.com/office/drawing/2014/main" id="{AA5C7FE4-2B40-6B65-F291-A144F6CC7733}"/>
              </a:ext>
            </a:extLst>
          </p:cNvPr>
          <p:cNvSpPr/>
          <p:nvPr/>
        </p:nvSpPr>
        <p:spPr>
          <a:xfrm>
            <a:off x="360648" y="2692445"/>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Rounded Corners 189">
            <a:extLst>
              <a:ext uri="{FF2B5EF4-FFF2-40B4-BE49-F238E27FC236}">
                <a16:creationId xmlns:a16="http://schemas.microsoft.com/office/drawing/2014/main" id="{AF7E29A2-A39A-94FB-F232-F8C9C3845E05}"/>
              </a:ext>
            </a:extLst>
          </p:cNvPr>
          <p:cNvSpPr/>
          <p:nvPr/>
        </p:nvSpPr>
        <p:spPr>
          <a:xfrm>
            <a:off x="360619" y="3035728"/>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6B5CE7CA-F710-1674-E312-A40183F09563}"/>
              </a:ext>
            </a:extLst>
          </p:cNvPr>
          <p:cNvSpPr/>
          <p:nvPr/>
        </p:nvSpPr>
        <p:spPr>
          <a:xfrm>
            <a:off x="1655353" y="266546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Rounded Corners 191">
            <a:extLst>
              <a:ext uri="{FF2B5EF4-FFF2-40B4-BE49-F238E27FC236}">
                <a16:creationId xmlns:a16="http://schemas.microsoft.com/office/drawing/2014/main" id="{A174A46C-BA72-EEC7-D3BB-970F9B3DC382}"/>
              </a:ext>
            </a:extLst>
          </p:cNvPr>
          <p:cNvSpPr/>
          <p:nvPr/>
        </p:nvSpPr>
        <p:spPr>
          <a:xfrm>
            <a:off x="1657037" y="3201590"/>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F03A00A7-83AF-BA9F-339E-9734BEDE8C5D}"/>
              </a:ext>
            </a:extLst>
          </p:cNvPr>
          <p:cNvSpPr/>
          <p:nvPr/>
        </p:nvSpPr>
        <p:spPr>
          <a:xfrm>
            <a:off x="1655352" y="2681392"/>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Rounded Corners 193">
            <a:extLst>
              <a:ext uri="{FF2B5EF4-FFF2-40B4-BE49-F238E27FC236}">
                <a16:creationId xmlns:a16="http://schemas.microsoft.com/office/drawing/2014/main" id="{3615D6AA-9217-BF60-9EAF-74B5E67A6A7F}"/>
              </a:ext>
            </a:extLst>
          </p:cNvPr>
          <p:cNvSpPr/>
          <p:nvPr/>
        </p:nvSpPr>
        <p:spPr>
          <a:xfrm>
            <a:off x="1655352" y="312482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Rounded Corners 194">
            <a:extLst>
              <a:ext uri="{FF2B5EF4-FFF2-40B4-BE49-F238E27FC236}">
                <a16:creationId xmlns:a16="http://schemas.microsoft.com/office/drawing/2014/main" id="{D10EF09F-363C-377C-6B6B-0293568978F4}"/>
              </a:ext>
            </a:extLst>
          </p:cNvPr>
          <p:cNvSpPr/>
          <p:nvPr/>
        </p:nvSpPr>
        <p:spPr>
          <a:xfrm>
            <a:off x="1658487" y="269874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Rounded Corners 195">
            <a:extLst>
              <a:ext uri="{FF2B5EF4-FFF2-40B4-BE49-F238E27FC236}">
                <a16:creationId xmlns:a16="http://schemas.microsoft.com/office/drawing/2014/main" id="{628E19D0-7807-9816-3ADF-B3C55FED6830}"/>
              </a:ext>
            </a:extLst>
          </p:cNvPr>
          <p:cNvSpPr/>
          <p:nvPr/>
        </p:nvSpPr>
        <p:spPr>
          <a:xfrm>
            <a:off x="1655351" y="304432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Rounded Corners 196">
            <a:extLst>
              <a:ext uri="{FF2B5EF4-FFF2-40B4-BE49-F238E27FC236}">
                <a16:creationId xmlns:a16="http://schemas.microsoft.com/office/drawing/2014/main" id="{C0203AB4-E9F3-C0B7-3CA4-AFF843605864}"/>
              </a:ext>
            </a:extLst>
          </p:cNvPr>
          <p:cNvSpPr/>
          <p:nvPr/>
        </p:nvSpPr>
        <p:spPr>
          <a:xfrm>
            <a:off x="1658487" y="2695594"/>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Rounded Corners 197">
            <a:extLst>
              <a:ext uri="{FF2B5EF4-FFF2-40B4-BE49-F238E27FC236}">
                <a16:creationId xmlns:a16="http://schemas.microsoft.com/office/drawing/2014/main" id="{4C6A2D32-8255-BB33-FBA3-639E2CE1A4D6}"/>
              </a:ext>
            </a:extLst>
          </p:cNvPr>
          <p:cNvSpPr/>
          <p:nvPr/>
        </p:nvSpPr>
        <p:spPr>
          <a:xfrm>
            <a:off x="1658458" y="303887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Rounded Corners 198">
            <a:extLst>
              <a:ext uri="{FF2B5EF4-FFF2-40B4-BE49-F238E27FC236}">
                <a16:creationId xmlns:a16="http://schemas.microsoft.com/office/drawing/2014/main" id="{C812B094-33F1-0496-4D52-7AA1602064B2}"/>
              </a:ext>
            </a:extLst>
          </p:cNvPr>
          <p:cNvSpPr/>
          <p:nvPr/>
        </p:nvSpPr>
        <p:spPr>
          <a:xfrm>
            <a:off x="2972512" y="2656873"/>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Rounded Corners 199">
            <a:extLst>
              <a:ext uri="{FF2B5EF4-FFF2-40B4-BE49-F238E27FC236}">
                <a16:creationId xmlns:a16="http://schemas.microsoft.com/office/drawing/2014/main" id="{A44EB360-A5CC-6553-51D4-DC7A64B6C5FF}"/>
              </a:ext>
            </a:extLst>
          </p:cNvPr>
          <p:cNvSpPr/>
          <p:nvPr/>
        </p:nvSpPr>
        <p:spPr>
          <a:xfrm>
            <a:off x="2972511" y="2672800"/>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Rounded Corners 200">
            <a:extLst>
              <a:ext uri="{FF2B5EF4-FFF2-40B4-BE49-F238E27FC236}">
                <a16:creationId xmlns:a16="http://schemas.microsoft.com/office/drawing/2014/main" id="{6C08C2D1-F8D7-3461-34D2-224CFB40F238}"/>
              </a:ext>
            </a:extLst>
          </p:cNvPr>
          <p:cNvSpPr/>
          <p:nvPr/>
        </p:nvSpPr>
        <p:spPr>
          <a:xfrm>
            <a:off x="2972511" y="3116232"/>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Rounded Corners 201">
            <a:extLst>
              <a:ext uri="{FF2B5EF4-FFF2-40B4-BE49-F238E27FC236}">
                <a16:creationId xmlns:a16="http://schemas.microsoft.com/office/drawing/2014/main" id="{395F4D7F-FED3-A5C6-C9ED-25E25FA67B2E}"/>
              </a:ext>
            </a:extLst>
          </p:cNvPr>
          <p:cNvSpPr/>
          <p:nvPr/>
        </p:nvSpPr>
        <p:spPr>
          <a:xfrm>
            <a:off x="2975646" y="2690151"/>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Rounded Corners 202">
            <a:extLst>
              <a:ext uri="{FF2B5EF4-FFF2-40B4-BE49-F238E27FC236}">
                <a16:creationId xmlns:a16="http://schemas.microsoft.com/office/drawing/2014/main" id="{91EFCA4D-E9DE-ADD1-0568-9EE2FF74F14F}"/>
              </a:ext>
            </a:extLst>
          </p:cNvPr>
          <p:cNvSpPr/>
          <p:nvPr/>
        </p:nvSpPr>
        <p:spPr>
          <a:xfrm>
            <a:off x="2972510" y="3035728"/>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Rounded Corners 203">
            <a:extLst>
              <a:ext uri="{FF2B5EF4-FFF2-40B4-BE49-F238E27FC236}">
                <a16:creationId xmlns:a16="http://schemas.microsoft.com/office/drawing/2014/main" id="{23806D5F-D9FE-2F85-3A84-10999EA3F76F}"/>
              </a:ext>
            </a:extLst>
          </p:cNvPr>
          <p:cNvSpPr/>
          <p:nvPr/>
        </p:nvSpPr>
        <p:spPr>
          <a:xfrm>
            <a:off x="2975646" y="2687002"/>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Rounded Corners 204">
            <a:extLst>
              <a:ext uri="{FF2B5EF4-FFF2-40B4-BE49-F238E27FC236}">
                <a16:creationId xmlns:a16="http://schemas.microsoft.com/office/drawing/2014/main" id="{62182A58-3AFE-F72F-F5B1-4D4459AFB04F}"/>
              </a:ext>
            </a:extLst>
          </p:cNvPr>
          <p:cNvSpPr/>
          <p:nvPr/>
        </p:nvSpPr>
        <p:spPr>
          <a:xfrm>
            <a:off x="2975617" y="3030285"/>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Rounded Corners 205">
            <a:extLst>
              <a:ext uri="{FF2B5EF4-FFF2-40B4-BE49-F238E27FC236}">
                <a16:creationId xmlns:a16="http://schemas.microsoft.com/office/drawing/2014/main" id="{E0EFF7D9-AA8D-759A-42E6-8A978529B8A8}"/>
              </a:ext>
            </a:extLst>
          </p:cNvPr>
          <p:cNvSpPr/>
          <p:nvPr/>
        </p:nvSpPr>
        <p:spPr>
          <a:xfrm>
            <a:off x="4294345" y="266861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206">
            <a:extLst>
              <a:ext uri="{FF2B5EF4-FFF2-40B4-BE49-F238E27FC236}">
                <a16:creationId xmlns:a16="http://schemas.microsoft.com/office/drawing/2014/main" id="{15DAA693-A4FA-EFE5-C35E-4150962BCA97}"/>
              </a:ext>
            </a:extLst>
          </p:cNvPr>
          <p:cNvSpPr/>
          <p:nvPr/>
        </p:nvSpPr>
        <p:spPr>
          <a:xfrm>
            <a:off x="4294344" y="3127973"/>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Rounded Corners 207">
            <a:extLst>
              <a:ext uri="{FF2B5EF4-FFF2-40B4-BE49-F238E27FC236}">
                <a16:creationId xmlns:a16="http://schemas.microsoft.com/office/drawing/2014/main" id="{77236F3E-6E71-4455-0950-8576456A0823}"/>
              </a:ext>
            </a:extLst>
          </p:cNvPr>
          <p:cNvSpPr/>
          <p:nvPr/>
        </p:nvSpPr>
        <p:spPr>
          <a:xfrm>
            <a:off x="4297479" y="2701892"/>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Rounded Corners 208">
            <a:extLst>
              <a:ext uri="{FF2B5EF4-FFF2-40B4-BE49-F238E27FC236}">
                <a16:creationId xmlns:a16="http://schemas.microsoft.com/office/drawing/2014/main" id="{A987B409-3075-6030-2915-3B1975E37C53}"/>
              </a:ext>
            </a:extLst>
          </p:cNvPr>
          <p:cNvSpPr/>
          <p:nvPr/>
        </p:nvSpPr>
        <p:spPr>
          <a:xfrm>
            <a:off x="4294343" y="3047469"/>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Rounded Corners 209">
            <a:extLst>
              <a:ext uri="{FF2B5EF4-FFF2-40B4-BE49-F238E27FC236}">
                <a16:creationId xmlns:a16="http://schemas.microsoft.com/office/drawing/2014/main" id="{FA5C4F4C-462E-C088-EE95-8A18B697FA0C}"/>
              </a:ext>
            </a:extLst>
          </p:cNvPr>
          <p:cNvSpPr/>
          <p:nvPr/>
        </p:nvSpPr>
        <p:spPr>
          <a:xfrm>
            <a:off x="4297479" y="2698743"/>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Rounded Corners 210">
            <a:extLst>
              <a:ext uri="{FF2B5EF4-FFF2-40B4-BE49-F238E27FC236}">
                <a16:creationId xmlns:a16="http://schemas.microsoft.com/office/drawing/2014/main" id="{CB4CAED7-7EA5-8D96-3E8C-C63337C02416}"/>
              </a:ext>
            </a:extLst>
          </p:cNvPr>
          <p:cNvSpPr/>
          <p:nvPr/>
        </p:nvSpPr>
        <p:spPr>
          <a:xfrm>
            <a:off x="4297450" y="3042026"/>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Rounded Corners 211">
            <a:extLst>
              <a:ext uri="{FF2B5EF4-FFF2-40B4-BE49-F238E27FC236}">
                <a16:creationId xmlns:a16="http://schemas.microsoft.com/office/drawing/2014/main" id="{14A1084D-E9EC-B11E-D542-9B5CEEF1567A}"/>
              </a:ext>
            </a:extLst>
          </p:cNvPr>
          <p:cNvSpPr/>
          <p:nvPr/>
        </p:nvSpPr>
        <p:spPr>
          <a:xfrm>
            <a:off x="5592155" y="266546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Rounded Corners 212">
            <a:extLst>
              <a:ext uri="{FF2B5EF4-FFF2-40B4-BE49-F238E27FC236}">
                <a16:creationId xmlns:a16="http://schemas.microsoft.com/office/drawing/2014/main" id="{F6C18C21-313B-8C24-B9B1-CEE9D4CAF651}"/>
              </a:ext>
            </a:extLst>
          </p:cNvPr>
          <p:cNvSpPr/>
          <p:nvPr/>
        </p:nvSpPr>
        <p:spPr>
          <a:xfrm>
            <a:off x="5592154" y="312482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Rectangle: Rounded Corners 213">
            <a:extLst>
              <a:ext uri="{FF2B5EF4-FFF2-40B4-BE49-F238E27FC236}">
                <a16:creationId xmlns:a16="http://schemas.microsoft.com/office/drawing/2014/main" id="{B07E2B8B-108A-A5E2-9044-29040A8D09C3}"/>
              </a:ext>
            </a:extLst>
          </p:cNvPr>
          <p:cNvSpPr/>
          <p:nvPr/>
        </p:nvSpPr>
        <p:spPr>
          <a:xfrm>
            <a:off x="5595289" y="269874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Rounded Corners 214">
            <a:extLst>
              <a:ext uri="{FF2B5EF4-FFF2-40B4-BE49-F238E27FC236}">
                <a16:creationId xmlns:a16="http://schemas.microsoft.com/office/drawing/2014/main" id="{BAC00E94-2A7F-BEDA-E81B-3FEB79B95F9E}"/>
              </a:ext>
            </a:extLst>
          </p:cNvPr>
          <p:cNvSpPr/>
          <p:nvPr/>
        </p:nvSpPr>
        <p:spPr>
          <a:xfrm>
            <a:off x="5592153" y="304432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Rounded Corners 215">
            <a:extLst>
              <a:ext uri="{FF2B5EF4-FFF2-40B4-BE49-F238E27FC236}">
                <a16:creationId xmlns:a16="http://schemas.microsoft.com/office/drawing/2014/main" id="{76449DD0-45DB-9E7F-CF37-6B7A6B8FC9E1}"/>
              </a:ext>
            </a:extLst>
          </p:cNvPr>
          <p:cNvSpPr/>
          <p:nvPr/>
        </p:nvSpPr>
        <p:spPr>
          <a:xfrm>
            <a:off x="5595260" y="303887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Rounded Corners 216">
            <a:extLst>
              <a:ext uri="{FF2B5EF4-FFF2-40B4-BE49-F238E27FC236}">
                <a16:creationId xmlns:a16="http://schemas.microsoft.com/office/drawing/2014/main" id="{FBDE9FAF-CB81-A591-357D-A5864961C29C}"/>
              </a:ext>
            </a:extLst>
          </p:cNvPr>
          <p:cNvSpPr/>
          <p:nvPr/>
        </p:nvSpPr>
        <p:spPr>
          <a:xfrm>
            <a:off x="6916238" y="266748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217">
            <a:extLst>
              <a:ext uri="{FF2B5EF4-FFF2-40B4-BE49-F238E27FC236}">
                <a16:creationId xmlns:a16="http://schemas.microsoft.com/office/drawing/2014/main" id="{DFFCC931-7F51-5478-9190-4867BD692858}"/>
              </a:ext>
            </a:extLst>
          </p:cNvPr>
          <p:cNvSpPr/>
          <p:nvPr/>
        </p:nvSpPr>
        <p:spPr>
          <a:xfrm>
            <a:off x="6916237" y="3126839"/>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Rounded Corners 218">
            <a:extLst>
              <a:ext uri="{FF2B5EF4-FFF2-40B4-BE49-F238E27FC236}">
                <a16:creationId xmlns:a16="http://schemas.microsoft.com/office/drawing/2014/main" id="{CAFFE519-79B2-FACA-0FFB-351AA03BE159}"/>
              </a:ext>
            </a:extLst>
          </p:cNvPr>
          <p:cNvSpPr/>
          <p:nvPr/>
        </p:nvSpPr>
        <p:spPr>
          <a:xfrm>
            <a:off x="6919372" y="2700758"/>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BCF68831-E4C4-25C1-6392-648DD28D6226}"/>
              </a:ext>
            </a:extLst>
          </p:cNvPr>
          <p:cNvSpPr txBox="1"/>
          <p:nvPr/>
        </p:nvSpPr>
        <p:spPr>
          <a:xfrm>
            <a:off x="8219237" y="2995985"/>
            <a:ext cx="553357" cy="461665"/>
          </a:xfrm>
          <a:prstGeom prst="rect">
            <a:avLst/>
          </a:prstGeom>
          <a:noFill/>
          <a:ln w="19050">
            <a:noFill/>
          </a:ln>
        </p:spPr>
        <p:txBody>
          <a:bodyPr wrap="none" rtlCol="0">
            <a:spAutoFit/>
          </a:bodyPr>
          <a:lstStyle/>
          <a:p>
            <a:r>
              <a:rPr lang="en-US" sz="2400" dirty="0"/>
              <a:t>. . .</a:t>
            </a: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AD5D949-664D-D0D0-F8D3-9D7BB7709E95}"/>
                  </a:ext>
                </a:extLst>
              </p:cNvPr>
              <p:cNvSpPr txBox="1"/>
              <p:nvPr/>
            </p:nvSpPr>
            <p:spPr>
              <a:xfrm>
                <a:off x="2337063" y="5074890"/>
                <a:ext cx="6064991" cy="1408912"/>
              </a:xfrm>
              <a:prstGeom prst="rect">
                <a:avLst/>
              </a:prstGeom>
              <a:noFill/>
            </p:spPr>
            <p:txBody>
              <a:bodyPr wrap="square" rtlCol="0">
                <a:spAutoFit/>
              </a:bodyPr>
              <a:lstStyle/>
              <a:p>
                <a:r>
                  <a:rPr lang="en-US" sz="2400" b="1" dirty="0"/>
                  <a:t>Limit Supremum: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sup</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84" name="TextBox 83">
                <a:extLst>
                  <a:ext uri="{FF2B5EF4-FFF2-40B4-BE49-F238E27FC236}">
                    <a16:creationId xmlns:a16="http://schemas.microsoft.com/office/drawing/2014/main" id="{4AD5D949-664D-D0D0-F8D3-9D7BB7709E95}"/>
                  </a:ext>
                </a:extLst>
              </p:cNvPr>
              <p:cNvSpPr txBox="1">
                <a:spLocks noRot="1" noChangeAspect="1" noMove="1" noResize="1" noEditPoints="1" noAdjustHandles="1" noChangeArrowheads="1" noChangeShapeType="1" noTextEdit="1"/>
              </p:cNvSpPr>
              <p:nvPr/>
            </p:nvSpPr>
            <p:spPr>
              <a:xfrm>
                <a:off x="2337063" y="5074890"/>
                <a:ext cx="6064991" cy="1408912"/>
              </a:xfrm>
              <a:prstGeom prst="rect">
                <a:avLst/>
              </a:prstGeom>
              <a:blipFill>
                <a:blip r:embed="rId11"/>
                <a:stretch>
                  <a:fillRect l="-1508" t="-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B92EEF96-DFE2-F5EF-45B4-66F3B1022814}"/>
                  </a:ext>
                </a:extLst>
              </p:cNvPr>
              <p:cNvSpPr txBox="1"/>
              <p:nvPr/>
            </p:nvSpPr>
            <p:spPr>
              <a:xfrm>
                <a:off x="8971652" y="2913017"/>
                <a:ext cx="694302" cy="646331"/>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b="0" dirty="0"/>
              </a:p>
            </p:txBody>
          </p:sp>
        </mc:Choice>
        <mc:Fallback xmlns="">
          <p:sp>
            <p:nvSpPr>
              <p:cNvPr id="85" name="TextBox 84">
                <a:extLst>
                  <a:ext uri="{FF2B5EF4-FFF2-40B4-BE49-F238E27FC236}">
                    <a16:creationId xmlns:a16="http://schemas.microsoft.com/office/drawing/2014/main" id="{B92EEF96-DFE2-F5EF-45B4-66F3B1022814}"/>
                  </a:ext>
                </a:extLst>
              </p:cNvPr>
              <p:cNvSpPr txBox="1">
                <a:spLocks noRot="1" noChangeAspect="1" noMove="1" noResize="1" noEditPoints="1" noAdjustHandles="1" noChangeArrowheads="1" noChangeShapeType="1" noTextEdit="1"/>
              </p:cNvSpPr>
              <p:nvPr/>
            </p:nvSpPr>
            <p:spPr>
              <a:xfrm>
                <a:off x="8971652" y="2913017"/>
                <a:ext cx="694302" cy="646331"/>
              </a:xfrm>
              <a:prstGeom prst="rect">
                <a:avLst/>
              </a:prstGeom>
              <a:blipFill>
                <a:blip r:embed="rId12"/>
                <a:stretch>
                  <a:fillRect/>
                </a:stretch>
              </a:blipFill>
              <a:ln w="19050">
                <a:noFill/>
              </a:ln>
            </p:spPr>
            <p:txBody>
              <a:bodyPr/>
              <a:lstStyle/>
              <a:p>
                <a:r>
                  <a:rPr lang="en-US">
                    <a:noFill/>
                  </a:rPr>
                  <a:t> </a:t>
                </a:r>
              </a:p>
            </p:txBody>
          </p:sp>
        </mc:Fallback>
      </mc:AlternateContent>
      <p:sp>
        <p:nvSpPr>
          <p:cNvPr id="87" name="Rectangle: Rounded Corners 86">
            <a:extLst>
              <a:ext uri="{FF2B5EF4-FFF2-40B4-BE49-F238E27FC236}">
                <a16:creationId xmlns:a16="http://schemas.microsoft.com/office/drawing/2014/main" id="{0F6D3DB8-834F-89E7-58E0-BB4A17733A9A}"/>
              </a:ext>
            </a:extLst>
          </p:cNvPr>
          <p:cNvSpPr/>
          <p:nvPr/>
        </p:nvSpPr>
        <p:spPr>
          <a:xfrm>
            <a:off x="9826166" y="2714408"/>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19126A5C-ED5D-51C6-F09E-AD0E69B7C30D}"/>
                  </a:ext>
                </a:extLst>
              </p:cNvPr>
              <p:cNvSpPr txBox="1"/>
              <p:nvPr/>
            </p:nvSpPr>
            <p:spPr>
              <a:xfrm>
                <a:off x="1692788" y="3872890"/>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2</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89" name="TextBox 88">
                <a:extLst>
                  <a:ext uri="{FF2B5EF4-FFF2-40B4-BE49-F238E27FC236}">
                    <a16:creationId xmlns:a16="http://schemas.microsoft.com/office/drawing/2014/main" id="{19126A5C-ED5D-51C6-F09E-AD0E69B7C30D}"/>
                  </a:ext>
                </a:extLst>
              </p:cNvPr>
              <p:cNvSpPr txBox="1">
                <a:spLocks noRot="1" noChangeAspect="1" noMove="1" noResize="1" noEditPoints="1" noAdjustHandles="1" noChangeArrowheads="1" noChangeShapeType="1" noTextEdit="1"/>
              </p:cNvSpPr>
              <p:nvPr/>
            </p:nvSpPr>
            <p:spPr>
              <a:xfrm>
                <a:off x="1692788" y="3872890"/>
                <a:ext cx="963079" cy="80028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D89E5969-77AC-202A-2B9F-554763E98854}"/>
                  </a:ext>
                </a:extLst>
              </p:cNvPr>
              <p:cNvSpPr txBox="1"/>
              <p:nvPr/>
            </p:nvSpPr>
            <p:spPr>
              <a:xfrm>
                <a:off x="3042427" y="3868885"/>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3</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0" name="TextBox 89">
                <a:extLst>
                  <a:ext uri="{FF2B5EF4-FFF2-40B4-BE49-F238E27FC236}">
                    <a16:creationId xmlns:a16="http://schemas.microsoft.com/office/drawing/2014/main" id="{D89E5969-77AC-202A-2B9F-554763E98854}"/>
                  </a:ext>
                </a:extLst>
              </p:cNvPr>
              <p:cNvSpPr txBox="1">
                <a:spLocks noRot="1" noChangeAspect="1" noMove="1" noResize="1" noEditPoints="1" noAdjustHandles="1" noChangeArrowheads="1" noChangeShapeType="1" noTextEdit="1"/>
              </p:cNvSpPr>
              <p:nvPr/>
            </p:nvSpPr>
            <p:spPr>
              <a:xfrm>
                <a:off x="3042427" y="3868885"/>
                <a:ext cx="963079" cy="80028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E82CC00-4D6A-D31C-B79F-D4689BFC5EF4}"/>
                  </a:ext>
                </a:extLst>
              </p:cNvPr>
              <p:cNvSpPr txBox="1"/>
              <p:nvPr/>
            </p:nvSpPr>
            <p:spPr>
              <a:xfrm>
                <a:off x="4375334" y="3880972"/>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4</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1" name="TextBox 90">
                <a:extLst>
                  <a:ext uri="{FF2B5EF4-FFF2-40B4-BE49-F238E27FC236}">
                    <a16:creationId xmlns:a16="http://schemas.microsoft.com/office/drawing/2014/main" id="{7E82CC00-4D6A-D31C-B79F-D4689BFC5EF4}"/>
                  </a:ext>
                </a:extLst>
              </p:cNvPr>
              <p:cNvSpPr txBox="1">
                <a:spLocks noRot="1" noChangeAspect="1" noMove="1" noResize="1" noEditPoints="1" noAdjustHandles="1" noChangeArrowheads="1" noChangeShapeType="1" noTextEdit="1"/>
              </p:cNvSpPr>
              <p:nvPr/>
            </p:nvSpPr>
            <p:spPr>
              <a:xfrm>
                <a:off x="4375334" y="3880972"/>
                <a:ext cx="963079" cy="80028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6FE9281-E51F-EA7D-838A-5FBA8C3C8DA8}"/>
                  </a:ext>
                </a:extLst>
              </p:cNvPr>
              <p:cNvSpPr txBox="1"/>
              <p:nvPr/>
            </p:nvSpPr>
            <p:spPr>
              <a:xfrm>
                <a:off x="5750851" y="3876967"/>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5</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2" name="TextBox 91">
                <a:extLst>
                  <a:ext uri="{FF2B5EF4-FFF2-40B4-BE49-F238E27FC236}">
                    <a16:creationId xmlns:a16="http://schemas.microsoft.com/office/drawing/2014/main" id="{06FE9281-E51F-EA7D-838A-5FBA8C3C8DA8}"/>
                  </a:ext>
                </a:extLst>
              </p:cNvPr>
              <p:cNvSpPr txBox="1">
                <a:spLocks noRot="1" noChangeAspect="1" noMove="1" noResize="1" noEditPoints="1" noAdjustHandles="1" noChangeArrowheads="1" noChangeShapeType="1" noTextEdit="1"/>
              </p:cNvSpPr>
              <p:nvPr/>
            </p:nvSpPr>
            <p:spPr>
              <a:xfrm>
                <a:off x="5750851" y="3876967"/>
                <a:ext cx="963079" cy="8002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1759DA3E-1A98-61AC-C7F5-FCE557B20DAB}"/>
                  </a:ext>
                </a:extLst>
              </p:cNvPr>
              <p:cNvSpPr txBox="1"/>
              <p:nvPr/>
            </p:nvSpPr>
            <p:spPr>
              <a:xfrm>
                <a:off x="7038024" y="3875833"/>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6</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3" name="TextBox 92">
                <a:extLst>
                  <a:ext uri="{FF2B5EF4-FFF2-40B4-BE49-F238E27FC236}">
                    <a16:creationId xmlns:a16="http://schemas.microsoft.com/office/drawing/2014/main" id="{1759DA3E-1A98-61AC-C7F5-FCE557B20DAB}"/>
                  </a:ext>
                </a:extLst>
              </p:cNvPr>
              <p:cNvSpPr txBox="1">
                <a:spLocks noRot="1" noChangeAspect="1" noMove="1" noResize="1" noEditPoints="1" noAdjustHandles="1" noChangeArrowheads="1" noChangeShapeType="1" noTextEdit="1"/>
              </p:cNvSpPr>
              <p:nvPr/>
            </p:nvSpPr>
            <p:spPr>
              <a:xfrm>
                <a:off x="7038024" y="3875833"/>
                <a:ext cx="963079" cy="800284"/>
              </a:xfrm>
              <a:prstGeom prst="rect">
                <a:avLst/>
              </a:prstGeom>
              <a:blipFill>
                <a:blip r:embed="rId17"/>
                <a:stretch>
                  <a:fillRect/>
                </a:stretch>
              </a:blipFill>
            </p:spPr>
            <p:txBody>
              <a:bodyPr/>
              <a:lstStyle/>
              <a:p>
                <a:r>
                  <a:rPr lang="en-US">
                    <a:noFill/>
                  </a:rPr>
                  <a:t> </a:t>
                </a:r>
              </a:p>
            </p:txBody>
          </p:sp>
        </mc:Fallback>
      </mc:AlternateContent>
      <p:sp>
        <p:nvSpPr>
          <p:cNvPr id="94" name="Freeform: Shape 93">
            <a:extLst>
              <a:ext uri="{FF2B5EF4-FFF2-40B4-BE49-F238E27FC236}">
                <a16:creationId xmlns:a16="http://schemas.microsoft.com/office/drawing/2014/main" id="{569A7F23-4E68-1721-EB73-9D8F291DA715}"/>
              </a:ext>
            </a:extLst>
          </p:cNvPr>
          <p:cNvSpPr/>
          <p:nvPr/>
        </p:nvSpPr>
        <p:spPr>
          <a:xfrm>
            <a:off x="9824495" y="2762821"/>
            <a:ext cx="1008283" cy="1110069"/>
          </a:xfrm>
          <a:custGeom>
            <a:avLst/>
            <a:gdLst>
              <a:gd name="connsiteX0" fmla="*/ 189386 w 1008283"/>
              <a:gd name="connsiteY0" fmla="*/ 0 h 1110069"/>
              <a:gd name="connsiteX1" fmla="*/ 735569 w 1008283"/>
              <a:gd name="connsiteY1" fmla="*/ 0 h 1110069"/>
              <a:gd name="connsiteX2" fmla="*/ 921820 w 1008283"/>
              <a:gd name="connsiteY2" fmla="*/ 186251 h 1110069"/>
              <a:gd name="connsiteX3" fmla="*/ 921820 w 1008283"/>
              <a:gd name="connsiteY3" fmla="*/ 465057 h 1110069"/>
              <a:gd name="connsiteX4" fmla="*/ 950184 w 1008283"/>
              <a:gd name="connsiteY4" fmla="*/ 484180 h 1110069"/>
              <a:gd name="connsiteX5" fmla="*/ 1008283 w 1008283"/>
              <a:gd name="connsiteY5" fmla="*/ 624444 h 1110069"/>
              <a:gd name="connsiteX6" fmla="*/ 1008283 w 1008283"/>
              <a:gd name="connsiteY6" fmla="*/ 911706 h 1110069"/>
              <a:gd name="connsiteX7" fmla="*/ 809920 w 1008283"/>
              <a:gd name="connsiteY7" fmla="*/ 1110069 h 1110069"/>
              <a:gd name="connsiteX8" fmla="*/ 198363 w 1008283"/>
              <a:gd name="connsiteY8" fmla="*/ 1110069 h 1110069"/>
              <a:gd name="connsiteX9" fmla="*/ 0 w 1008283"/>
              <a:gd name="connsiteY9" fmla="*/ 911706 h 1110069"/>
              <a:gd name="connsiteX10" fmla="*/ 0 w 1008283"/>
              <a:gd name="connsiteY10" fmla="*/ 624444 h 1110069"/>
              <a:gd name="connsiteX11" fmla="*/ 3135 w 1008283"/>
              <a:gd name="connsiteY11" fmla="*/ 593346 h 1110069"/>
              <a:gd name="connsiteX12" fmla="*/ 3135 w 1008283"/>
              <a:gd name="connsiteY12" fmla="*/ 186251 h 1110069"/>
              <a:gd name="connsiteX13" fmla="*/ 189386 w 1008283"/>
              <a:gd name="connsiteY13" fmla="*/ 0 h 11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8283" h="1110069">
                <a:moveTo>
                  <a:pt x="189386" y="0"/>
                </a:moveTo>
                <a:lnTo>
                  <a:pt x="735569" y="0"/>
                </a:lnTo>
                <a:cubicBezTo>
                  <a:pt x="838433" y="0"/>
                  <a:pt x="921820" y="83387"/>
                  <a:pt x="921820" y="186251"/>
                </a:cubicBezTo>
                <a:lnTo>
                  <a:pt x="921820" y="465057"/>
                </a:lnTo>
                <a:lnTo>
                  <a:pt x="950184" y="484180"/>
                </a:lnTo>
                <a:cubicBezTo>
                  <a:pt x="986081" y="520077"/>
                  <a:pt x="1008283" y="569668"/>
                  <a:pt x="1008283" y="624444"/>
                </a:cubicBezTo>
                <a:lnTo>
                  <a:pt x="1008283" y="911706"/>
                </a:lnTo>
                <a:cubicBezTo>
                  <a:pt x="1008283" y="1021259"/>
                  <a:pt x="919473" y="1110069"/>
                  <a:pt x="809920" y="1110069"/>
                </a:cubicBezTo>
                <a:lnTo>
                  <a:pt x="198363" y="1110069"/>
                </a:lnTo>
                <a:cubicBezTo>
                  <a:pt x="88810" y="1110069"/>
                  <a:pt x="0" y="1021259"/>
                  <a:pt x="0" y="911706"/>
                </a:cubicBezTo>
                <a:lnTo>
                  <a:pt x="0" y="624444"/>
                </a:lnTo>
                <a:lnTo>
                  <a:pt x="3135" y="593346"/>
                </a:lnTo>
                <a:lnTo>
                  <a:pt x="3135" y="186251"/>
                </a:lnTo>
                <a:cubicBezTo>
                  <a:pt x="3135" y="83387"/>
                  <a:pt x="86522" y="0"/>
                  <a:pt x="189386"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95AF9A4F-DD70-A688-FE38-FD4698654A9B}"/>
                  </a:ext>
                </a:extLst>
              </p:cNvPr>
              <p:cNvSpPr txBox="1"/>
              <p:nvPr/>
            </p:nvSpPr>
            <p:spPr>
              <a:xfrm>
                <a:off x="553094" y="3880169"/>
                <a:ext cx="754346"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96" name="TextBox 95">
                <a:extLst>
                  <a:ext uri="{FF2B5EF4-FFF2-40B4-BE49-F238E27FC236}">
                    <a16:creationId xmlns:a16="http://schemas.microsoft.com/office/drawing/2014/main" id="{95AF9A4F-DD70-A688-FE38-FD4698654A9B}"/>
                  </a:ext>
                </a:extLst>
              </p:cNvPr>
              <p:cNvSpPr txBox="1">
                <a:spLocks noRot="1" noChangeAspect="1" noMove="1" noResize="1" noEditPoints="1" noAdjustHandles="1" noChangeArrowheads="1" noChangeShapeType="1" noTextEdit="1"/>
              </p:cNvSpPr>
              <p:nvPr/>
            </p:nvSpPr>
            <p:spPr>
              <a:xfrm>
                <a:off x="553094" y="3880169"/>
                <a:ext cx="754346" cy="800284"/>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547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p:bldP spid="274" grpId="0" animBg="1"/>
      <p:bldP spid="268" grpId="0" animBg="1"/>
      <p:bldP spid="262" grpId="0" animBg="1"/>
      <p:bldP spid="255" grpId="0" animBg="1"/>
      <p:bldP spid="37" grpId="0"/>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45" grpId="0"/>
      <p:bldP spid="85" grpId="0"/>
      <p:bldP spid="89" grpId="0"/>
      <p:bldP spid="90" grpId="0"/>
      <p:bldP spid="91" grpId="0"/>
      <p:bldP spid="92" grpId="0"/>
      <p:bldP spid="93" grpId="0"/>
      <p:bldP spid="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6057-1C0E-6FDD-CFFB-6E2329D3C89B}"/>
              </a:ext>
            </a:extLst>
          </p:cNvPr>
          <p:cNvSpPr>
            <a:spLocks noGrp="1"/>
          </p:cNvSpPr>
          <p:nvPr>
            <p:ph type="title"/>
          </p:nvPr>
        </p:nvSpPr>
        <p:spPr/>
        <p:txBody>
          <a:bodyPr/>
          <a:lstStyle/>
          <a:p>
            <a:r>
              <a:rPr lang="en-US" dirty="0"/>
              <a:t>Monotone Sequence</a:t>
            </a:r>
          </a:p>
        </p:txBody>
      </p:sp>
      <p:sp>
        <p:nvSpPr>
          <p:cNvPr id="229" name="Oval 228">
            <a:extLst>
              <a:ext uri="{FF2B5EF4-FFF2-40B4-BE49-F238E27FC236}">
                <a16:creationId xmlns:a16="http://schemas.microsoft.com/office/drawing/2014/main" id="{6C58DD3E-009D-7E66-C565-C69FCCE23AD1}"/>
              </a:ext>
            </a:extLst>
          </p:cNvPr>
          <p:cNvSpPr/>
          <p:nvPr/>
        </p:nvSpPr>
        <p:spPr>
          <a:xfrm>
            <a:off x="326743" y="977030"/>
            <a:ext cx="4764241" cy="2907563"/>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799176B1-BABB-B3B5-C166-B7D411F26615}"/>
              </a:ext>
            </a:extLst>
          </p:cNvPr>
          <p:cNvSpPr/>
          <p:nvPr/>
        </p:nvSpPr>
        <p:spPr>
          <a:xfrm>
            <a:off x="555343" y="1461711"/>
            <a:ext cx="3757165" cy="2336748"/>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A140F91-E09C-A393-86E9-386E7AB54B3F}"/>
              </a:ext>
            </a:extLst>
          </p:cNvPr>
          <p:cNvSpPr/>
          <p:nvPr/>
        </p:nvSpPr>
        <p:spPr>
          <a:xfrm>
            <a:off x="738222" y="1928160"/>
            <a:ext cx="2857593" cy="180139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B6AFFD9-0920-4134-61AB-42FB90B5EB98}"/>
              </a:ext>
            </a:extLst>
          </p:cNvPr>
          <p:cNvSpPr/>
          <p:nvPr/>
        </p:nvSpPr>
        <p:spPr>
          <a:xfrm>
            <a:off x="921104" y="2250114"/>
            <a:ext cx="2032162" cy="1410532"/>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4F1ED427-7E98-349A-4B3F-C39767C72CEA}"/>
              </a:ext>
            </a:extLst>
          </p:cNvPr>
          <p:cNvSpPr/>
          <p:nvPr/>
        </p:nvSpPr>
        <p:spPr>
          <a:xfrm>
            <a:off x="1012543" y="2445986"/>
            <a:ext cx="1718300" cy="118020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EC02D934-A2A3-FD96-7313-C5B2C15303DB}"/>
              </a:ext>
            </a:extLst>
          </p:cNvPr>
          <p:cNvSpPr/>
          <p:nvPr/>
        </p:nvSpPr>
        <p:spPr>
          <a:xfrm>
            <a:off x="1058263" y="2565354"/>
            <a:ext cx="1549013" cy="104361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522AE112-A556-BB10-6649-E5E603F171B7}"/>
              </a:ext>
            </a:extLst>
          </p:cNvPr>
          <p:cNvSpPr/>
          <p:nvPr/>
        </p:nvSpPr>
        <p:spPr>
          <a:xfrm>
            <a:off x="1103984" y="2662679"/>
            <a:ext cx="1367367" cy="929058"/>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7" name="TextBox 236">
                <a:extLst>
                  <a:ext uri="{FF2B5EF4-FFF2-40B4-BE49-F238E27FC236}">
                    <a16:creationId xmlns:a16="http://schemas.microsoft.com/office/drawing/2014/main" id="{5510DDA6-71E9-A5FE-3BFF-7281E89283F5}"/>
                  </a:ext>
                </a:extLst>
              </p:cNvPr>
              <p:cNvSpPr txBox="1"/>
              <p:nvPr/>
            </p:nvSpPr>
            <p:spPr>
              <a:xfrm>
                <a:off x="4112769" y="1478971"/>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oMath>
                  </m:oMathPara>
                </a14:m>
                <a:endParaRPr lang="en-US" sz="2400" dirty="0"/>
              </a:p>
            </p:txBody>
          </p:sp>
        </mc:Choice>
        <mc:Fallback xmlns="">
          <p:sp>
            <p:nvSpPr>
              <p:cNvPr id="237" name="TextBox 236">
                <a:extLst>
                  <a:ext uri="{FF2B5EF4-FFF2-40B4-BE49-F238E27FC236}">
                    <a16:creationId xmlns:a16="http://schemas.microsoft.com/office/drawing/2014/main" id="{5510DDA6-71E9-A5FE-3BFF-7281E89283F5}"/>
                  </a:ext>
                </a:extLst>
              </p:cNvPr>
              <p:cNvSpPr txBox="1">
                <a:spLocks noRot="1" noChangeAspect="1" noMove="1" noResize="1" noEditPoints="1" noAdjustHandles="1" noChangeArrowheads="1" noChangeShapeType="1" noTextEdit="1"/>
              </p:cNvSpPr>
              <p:nvPr/>
            </p:nvSpPr>
            <p:spPr>
              <a:xfrm>
                <a:off x="4112769" y="1478971"/>
                <a:ext cx="407773" cy="461665"/>
              </a:xfrm>
              <a:prstGeom prst="rect">
                <a:avLst/>
              </a:prstGeom>
              <a:blipFill>
                <a:blip r:embed="rId3"/>
                <a:stretch>
                  <a:fillRect l="-4478" r="-17910"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1EF1B638-8DB4-9176-19DF-9074BDB09555}"/>
                  </a:ext>
                </a:extLst>
              </p:cNvPr>
              <p:cNvSpPr txBox="1"/>
              <p:nvPr/>
            </p:nvSpPr>
            <p:spPr>
              <a:xfrm>
                <a:off x="3359345" y="1792927"/>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oMath>
                  </m:oMathPara>
                </a14:m>
                <a:endParaRPr lang="en-US" sz="2400" dirty="0"/>
              </a:p>
            </p:txBody>
          </p:sp>
        </mc:Choice>
        <mc:Fallback xmlns="">
          <p:sp>
            <p:nvSpPr>
              <p:cNvPr id="238" name="TextBox 237">
                <a:extLst>
                  <a:ext uri="{FF2B5EF4-FFF2-40B4-BE49-F238E27FC236}">
                    <a16:creationId xmlns:a16="http://schemas.microsoft.com/office/drawing/2014/main" id="{1EF1B638-8DB4-9176-19DF-9074BDB09555}"/>
                  </a:ext>
                </a:extLst>
              </p:cNvPr>
              <p:cNvSpPr txBox="1">
                <a:spLocks noRot="1" noChangeAspect="1" noMove="1" noResize="1" noEditPoints="1" noAdjustHandles="1" noChangeArrowheads="1" noChangeShapeType="1" noTextEdit="1"/>
              </p:cNvSpPr>
              <p:nvPr/>
            </p:nvSpPr>
            <p:spPr>
              <a:xfrm>
                <a:off x="3359345" y="1792927"/>
                <a:ext cx="407773" cy="461665"/>
              </a:xfrm>
              <a:prstGeom prst="rect">
                <a:avLst/>
              </a:prstGeom>
              <a:blipFill>
                <a:blip r:embed="rId4"/>
                <a:stretch>
                  <a:fillRect l="-2985" r="-19403"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C831EA03-D19E-74D1-6D30-46FFBA989C0C}"/>
                  </a:ext>
                </a:extLst>
              </p:cNvPr>
              <p:cNvSpPr txBox="1"/>
              <p:nvPr/>
            </p:nvSpPr>
            <p:spPr>
              <a:xfrm>
                <a:off x="2903839" y="2254592"/>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3</m:t>
                          </m:r>
                        </m:sub>
                      </m:sSub>
                    </m:oMath>
                  </m:oMathPara>
                </a14:m>
                <a:endParaRPr lang="en-US" sz="2400" dirty="0"/>
              </a:p>
            </p:txBody>
          </p:sp>
        </mc:Choice>
        <mc:Fallback xmlns="">
          <p:sp>
            <p:nvSpPr>
              <p:cNvPr id="239" name="TextBox 238">
                <a:extLst>
                  <a:ext uri="{FF2B5EF4-FFF2-40B4-BE49-F238E27FC236}">
                    <a16:creationId xmlns:a16="http://schemas.microsoft.com/office/drawing/2014/main" id="{C831EA03-D19E-74D1-6D30-46FFBA989C0C}"/>
                  </a:ext>
                </a:extLst>
              </p:cNvPr>
              <p:cNvSpPr txBox="1">
                <a:spLocks noRot="1" noChangeAspect="1" noMove="1" noResize="1" noEditPoints="1" noAdjustHandles="1" noChangeArrowheads="1" noChangeShapeType="1" noTextEdit="1"/>
              </p:cNvSpPr>
              <p:nvPr/>
            </p:nvSpPr>
            <p:spPr>
              <a:xfrm>
                <a:off x="2903839" y="2254592"/>
                <a:ext cx="407773" cy="461665"/>
              </a:xfrm>
              <a:prstGeom prst="rect">
                <a:avLst/>
              </a:prstGeom>
              <a:blipFill>
                <a:blip r:embed="rId5"/>
                <a:stretch>
                  <a:fillRect l="-2985" r="-19403"/>
                </a:stretch>
              </a:blipFill>
            </p:spPr>
            <p:txBody>
              <a:bodyPr/>
              <a:lstStyle/>
              <a:p>
                <a:r>
                  <a:rPr lang="en-US">
                    <a:noFill/>
                  </a:rPr>
                  <a:t> </a:t>
                </a:r>
              </a:p>
            </p:txBody>
          </p:sp>
        </mc:Fallback>
      </mc:AlternateContent>
      <p:sp>
        <p:nvSpPr>
          <p:cNvPr id="240" name="TextBox 239">
            <a:extLst>
              <a:ext uri="{FF2B5EF4-FFF2-40B4-BE49-F238E27FC236}">
                <a16:creationId xmlns:a16="http://schemas.microsoft.com/office/drawing/2014/main" id="{C2D01085-2D15-67D5-E84C-F573A32245DB}"/>
              </a:ext>
            </a:extLst>
          </p:cNvPr>
          <p:cNvSpPr txBox="1"/>
          <p:nvPr/>
        </p:nvSpPr>
        <p:spPr>
          <a:xfrm>
            <a:off x="1542183" y="2733725"/>
            <a:ext cx="631015" cy="461665"/>
          </a:xfrm>
          <a:prstGeom prst="rect">
            <a:avLst/>
          </a:prstGeom>
          <a:noFill/>
        </p:spPr>
        <p:txBody>
          <a:bodyPr wrap="square" rtlCol="0">
            <a:spAutoFit/>
          </a:bodyPr>
          <a:lstStyle/>
          <a:p>
            <a:r>
              <a:rPr lang="en-US" sz="2400" dirty="0"/>
              <a:t>. . . </a:t>
            </a:r>
          </a:p>
        </p:txBody>
      </p:sp>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694E3494-DBEE-D36B-99E4-979AEB8C462F}"/>
                  </a:ext>
                </a:extLst>
              </p:cNvPr>
              <p:cNvSpPr txBox="1"/>
              <p:nvPr/>
            </p:nvSpPr>
            <p:spPr>
              <a:xfrm>
                <a:off x="5578551" y="1455003"/>
                <a:ext cx="5736878" cy="2308324"/>
              </a:xfrm>
              <a:prstGeom prst="rect">
                <a:avLst/>
              </a:prstGeom>
              <a:noFill/>
            </p:spPr>
            <p:txBody>
              <a:bodyPr wrap="square" rtlCol="0">
                <a:spAutoFit/>
              </a:bodyPr>
              <a:lstStyle/>
              <a:p>
                <a:r>
                  <a:rPr lang="en-US" sz="2400" b="1" dirty="0"/>
                  <a:t>Monotone Sequence: </a:t>
                </a:r>
                <a:r>
                  <a:rPr lang="en-US" sz="2400" dirty="0"/>
                  <a:t>each set is subset/superset of preceding</a:t>
                </a:r>
              </a:p>
              <a:p>
                <a:endParaRPr lang="en-US" sz="2400" dirty="0"/>
              </a:p>
              <a:p>
                <a:r>
                  <a:rPr lang="en-US" sz="2400" b="1" dirty="0"/>
                  <a:t>Increasing</a:t>
                </a:r>
                <a:r>
                  <a:rPr lang="en-US" sz="2400" dirty="0"/>
                  <a:t> when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t> for all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m:t>
                    </m:r>
                  </m:oMath>
                </a14:m>
                <a:endParaRPr lang="en-US" sz="2400" dirty="0"/>
              </a:p>
              <a:p>
                <a:r>
                  <a:rPr lang="en-US" sz="2400" b="1" dirty="0"/>
                  <a:t>Decreasing</a:t>
                </a:r>
                <a:r>
                  <a:rPr lang="en-US" sz="2400" dirty="0"/>
                  <a:t> when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t> for all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m:t>
                    </m:r>
                  </m:oMath>
                </a14:m>
                <a:endParaRPr lang="en-US" sz="2400" dirty="0"/>
              </a:p>
              <a:p>
                <a:endParaRPr lang="en-US" sz="2400" dirty="0"/>
              </a:p>
            </p:txBody>
          </p:sp>
        </mc:Choice>
        <mc:Fallback xmlns="">
          <p:sp>
            <p:nvSpPr>
              <p:cNvPr id="241" name="TextBox 240">
                <a:extLst>
                  <a:ext uri="{FF2B5EF4-FFF2-40B4-BE49-F238E27FC236}">
                    <a16:creationId xmlns:a16="http://schemas.microsoft.com/office/drawing/2014/main" id="{694E3494-DBEE-D36B-99E4-979AEB8C462F}"/>
                  </a:ext>
                </a:extLst>
              </p:cNvPr>
              <p:cNvSpPr txBox="1">
                <a:spLocks noRot="1" noChangeAspect="1" noMove="1" noResize="1" noEditPoints="1" noAdjustHandles="1" noChangeArrowheads="1" noChangeShapeType="1" noTextEdit="1"/>
              </p:cNvSpPr>
              <p:nvPr/>
            </p:nvSpPr>
            <p:spPr>
              <a:xfrm>
                <a:off x="5578551" y="1455003"/>
                <a:ext cx="5736878" cy="2308324"/>
              </a:xfrm>
              <a:prstGeom prst="rect">
                <a:avLst/>
              </a:prstGeom>
              <a:blipFill>
                <a:blip r:embed="rId6"/>
                <a:stretch>
                  <a:fillRect l="-1594" t="-21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5A8CE6E4-2835-0854-ABE1-F832767D83CB}"/>
                  </a:ext>
                </a:extLst>
              </p:cNvPr>
              <p:cNvSpPr txBox="1"/>
              <p:nvPr/>
            </p:nvSpPr>
            <p:spPr>
              <a:xfrm>
                <a:off x="5396859" y="3596323"/>
                <a:ext cx="5736878"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 </m:t>
                    </m:r>
                  </m:oMath>
                </a14:m>
                <a:r>
                  <a:rPr lang="en-US" sz="2400" dirty="0"/>
                  <a:t>Example: A strictly decreasing sequence</a:t>
                </a:r>
              </a:p>
            </p:txBody>
          </p:sp>
        </mc:Choice>
        <mc:Fallback xmlns="">
          <p:sp>
            <p:nvSpPr>
              <p:cNvPr id="242" name="TextBox 241">
                <a:extLst>
                  <a:ext uri="{FF2B5EF4-FFF2-40B4-BE49-F238E27FC236}">
                    <a16:creationId xmlns:a16="http://schemas.microsoft.com/office/drawing/2014/main" id="{5A8CE6E4-2835-0854-ABE1-F832767D83CB}"/>
                  </a:ext>
                </a:extLst>
              </p:cNvPr>
              <p:cNvSpPr txBox="1">
                <a:spLocks noRot="1" noChangeAspect="1" noMove="1" noResize="1" noEditPoints="1" noAdjustHandles="1" noChangeArrowheads="1" noChangeShapeType="1" noTextEdit="1"/>
              </p:cNvSpPr>
              <p:nvPr/>
            </p:nvSpPr>
            <p:spPr>
              <a:xfrm>
                <a:off x="5396859" y="3596323"/>
                <a:ext cx="5736878" cy="461665"/>
              </a:xfrm>
              <a:prstGeom prst="rect">
                <a:avLst/>
              </a:prstGeom>
              <a:blipFill>
                <a:blip r:embed="rId7"/>
                <a:stretch>
                  <a:fillRect t="-10526" b="-28947"/>
                </a:stretch>
              </a:blipFill>
            </p:spPr>
            <p:txBody>
              <a:bodyPr/>
              <a:lstStyle/>
              <a:p>
                <a:r>
                  <a:rPr lang="en-US">
                    <a:noFill/>
                  </a:rPr>
                  <a:t> </a:t>
                </a:r>
              </a:p>
            </p:txBody>
          </p:sp>
        </mc:Fallback>
      </mc:AlternateContent>
      <p:sp>
        <p:nvSpPr>
          <p:cNvPr id="243" name="TextBox 242">
            <a:extLst>
              <a:ext uri="{FF2B5EF4-FFF2-40B4-BE49-F238E27FC236}">
                <a16:creationId xmlns:a16="http://schemas.microsoft.com/office/drawing/2014/main" id="{1E27F578-2406-4DBD-FEBF-E8ECCE147237}"/>
              </a:ext>
            </a:extLst>
          </p:cNvPr>
          <p:cNvSpPr txBox="1"/>
          <p:nvPr/>
        </p:nvSpPr>
        <p:spPr>
          <a:xfrm>
            <a:off x="555343" y="4295227"/>
            <a:ext cx="8345229" cy="1938992"/>
          </a:xfrm>
          <a:prstGeom prst="rect">
            <a:avLst/>
          </a:prstGeom>
          <a:noFill/>
        </p:spPr>
        <p:txBody>
          <a:bodyPr wrap="square" rtlCol="0">
            <a:spAutoFit/>
          </a:bodyPr>
          <a:lstStyle/>
          <a:p>
            <a:r>
              <a:rPr lang="en-US" sz="2400" b="1" dirty="0"/>
              <a:t>Monotone Convergence: </a:t>
            </a:r>
            <a:r>
              <a:rPr lang="en-US" sz="2400" dirty="0"/>
              <a:t>All monotone sequences converge</a:t>
            </a:r>
          </a:p>
          <a:p>
            <a:endParaRPr lang="en-US" sz="2400" dirty="0"/>
          </a:p>
          <a:p>
            <a:r>
              <a:rPr lang="en-US" sz="2400" dirty="0"/>
              <a:t>             Increasing:</a:t>
            </a:r>
          </a:p>
          <a:p>
            <a:endParaRPr lang="en-US" sz="2400" dirty="0"/>
          </a:p>
          <a:p>
            <a:r>
              <a:rPr lang="en-US" sz="2400" dirty="0"/>
              <a:t>             Decreasing:</a:t>
            </a:r>
          </a:p>
        </p:txBody>
      </p:sp>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97524C78-C8BB-D3E4-6119-76174543D60C}"/>
                  </a:ext>
                </a:extLst>
              </p:cNvPr>
              <p:cNvSpPr txBox="1"/>
              <p:nvPr/>
            </p:nvSpPr>
            <p:spPr>
              <a:xfrm>
                <a:off x="1529657" y="4705738"/>
                <a:ext cx="6093912" cy="1896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pt-BR" sz="2400" i="1" smtClean="0">
                              <a:latin typeface="Cambria Math" panose="02040503050406030204" pitchFamily="18" charset="0"/>
                            </a:rPr>
                          </m:ctrlPr>
                        </m:funcPr>
                        <m:fName>
                          <m:limLow>
                            <m:limLowPr>
                              <m:ctrlPr>
                                <a:rPr lang="pt-BR" sz="2400" i="1" smtClean="0">
                                  <a:latin typeface="Cambria Math" panose="02040503050406030204" pitchFamily="18" charset="0"/>
                                </a:rPr>
                              </m:ctrlPr>
                            </m:limLowPr>
                            <m:e>
                              <m:r>
                                <m:rPr>
                                  <m:sty m:val="p"/>
                                </m:rPr>
                                <a:rPr lang="pt-BR" sz="2400" i="0" smtClean="0">
                                  <a:latin typeface="Cambria Math" panose="02040503050406030204" pitchFamily="18" charset="0"/>
                                </a:rPr>
                                <m:t>lim</m:t>
                              </m:r>
                            </m:e>
                            <m:lim>
                              <m:r>
                                <a:rPr lang="pt-BR" sz="2400" i="1" smtClean="0">
                                  <a:latin typeface="Cambria Math" panose="02040503050406030204" pitchFamily="18" charset="0"/>
                                </a:rPr>
                                <m:t>𝑛</m:t>
                              </m:r>
                              <m:r>
                                <a:rPr lang="pt-BR" sz="2400" i="1" smtClean="0">
                                  <a:latin typeface="Cambria Math" panose="02040503050406030204" pitchFamily="18" charset="0"/>
                                </a:rPr>
                                <m:t>→∞</m:t>
                              </m:r>
                            </m:lim>
                          </m:limLow>
                        </m:fName>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func>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nary>
                    </m:oMath>
                  </m:oMathPara>
                </a14:m>
                <a:endParaRPr lang="en-US" sz="2400" dirty="0"/>
              </a:p>
              <a:p>
                <a:pPr/>
                <a14:m>
                  <m:oMathPara xmlns:m="http://schemas.openxmlformats.org/officeDocument/2006/math">
                    <m:oMathParaPr>
                      <m:jc m:val="centerGroup"/>
                    </m:oMathParaPr>
                    <m:oMath xmlns:m="http://schemas.openxmlformats.org/officeDocument/2006/math">
                      <m:func>
                        <m:funcPr>
                          <m:ctrlPr>
                            <a:rPr lang="pt-BR" sz="2400" i="1" smtClean="0">
                              <a:latin typeface="Cambria Math" panose="02040503050406030204" pitchFamily="18" charset="0"/>
                            </a:rPr>
                          </m:ctrlPr>
                        </m:funcPr>
                        <m:fName>
                          <m:limLow>
                            <m:limLowPr>
                              <m:ctrlPr>
                                <a:rPr lang="pt-BR" sz="2400" i="1" smtClean="0">
                                  <a:latin typeface="Cambria Math" panose="02040503050406030204" pitchFamily="18" charset="0"/>
                                </a:rPr>
                              </m:ctrlPr>
                            </m:limLowPr>
                            <m:e>
                              <m:r>
                                <m:rPr>
                                  <m:sty m:val="p"/>
                                </m:rPr>
                                <a:rPr lang="pt-BR" sz="2400" i="0" smtClean="0">
                                  <a:latin typeface="Cambria Math" panose="02040503050406030204" pitchFamily="18" charset="0"/>
                                </a:rPr>
                                <m:t>lim</m:t>
                              </m:r>
                            </m:e>
                            <m:lim>
                              <m:r>
                                <a:rPr lang="pt-BR" sz="2400" i="1" smtClean="0">
                                  <a:latin typeface="Cambria Math" panose="02040503050406030204" pitchFamily="18" charset="0"/>
                                </a:rPr>
                                <m:t>𝑛</m:t>
                              </m:r>
                              <m:r>
                                <a:rPr lang="pt-BR" sz="2400" i="1" smtClean="0">
                                  <a:latin typeface="Cambria Math" panose="02040503050406030204" pitchFamily="18" charset="0"/>
                                </a:rPr>
                                <m:t>→∞</m:t>
                              </m:r>
                            </m:lim>
                          </m:limLow>
                        </m:fName>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func>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245" name="TextBox 244">
                <a:extLst>
                  <a:ext uri="{FF2B5EF4-FFF2-40B4-BE49-F238E27FC236}">
                    <a16:creationId xmlns:a16="http://schemas.microsoft.com/office/drawing/2014/main" id="{97524C78-C8BB-D3E4-6119-76174543D60C}"/>
                  </a:ext>
                </a:extLst>
              </p:cNvPr>
              <p:cNvSpPr txBox="1">
                <a:spLocks noRot="1" noChangeAspect="1" noMove="1" noResize="1" noEditPoints="1" noAdjustHandles="1" noChangeArrowheads="1" noChangeShapeType="1" noTextEdit="1"/>
              </p:cNvSpPr>
              <p:nvPr/>
            </p:nvSpPr>
            <p:spPr>
              <a:xfrm>
                <a:off x="1529657" y="4705738"/>
                <a:ext cx="6093912" cy="189641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747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91B51B5-95D2-472B-432D-3ECBA8BC93E9}"/>
                  </a:ext>
                </a:extLst>
              </p:cNvPr>
              <p:cNvSpPr>
                <a:spLocks noGrp="1"/>
              </p:cNvSpPr>
              <p:nvPr>
                <p:ph type="title"/>
              </p:nvPr>
            </p:nvSpPr>
            <p:spPr/>
            <p:txBody>
              <a:bodyPr/>
              <a:lstStyle/>
              <a:p>
                <a:r>
                  <a:rPr lang="en-US" dirty="0"/>
                  <a:t>Homogenous Relation: </a:t>
                </a:r>
                <a14:m>
                  <m:oMath xmlns:m="http://schemas.openxmlformats.org/officeDocument/2006/math">
                    <m:r>
                      <a:rPr lang="en-US" sz="3800" b="0" i="1" smtClean="0">
                        <a:latin typeface="Cambria Math" panose="02040503050406030204" pitchFamily="18" charset="0"/>
                      </a:rPr>
                      <m:t>𝑅</m:t>
                    </m:r>
                    <m:r>
                      <a:rPr lang="en-US" sz="3800" b="0" i="1" smtClean="0">
                        <a:latin typeface="Cambria Math" panose="02040503050406030204" pitchFamily="18" charset="0"/>
                      </a:rPr>
                      <m:t>⊆</m:t>
                    </m:r>
                    <m:r>
                      <a:rPr lang="en-US" sz="3800" b="0" i="1" smtClean="0">
                        <a:latin typeface="Cambria Math" panose="02040503050406030204" pitchFamily="18" charset="0"/>
                      </a:rPr>
                      <m:t>𝐴</m:t>
                    </m:r>
                    <m:r>
                      <a:rPr lang="en-US" sz="3800" b="0" i="1" smtClean="0">
                        <a:latin typeface="Cambria Math" panose="02040503050406030204" pitchFamily="18" charset="0"/>
                      </a:rPr>
                      <m:t>×</m:t>
                    </m:r>
                    <m:r>
                      <a:rPr lang="en-US" sz="3800" b="0" i="1" smtClean="0">
                        <a:latin typeface="Cambria Math" panose="02040503050406030204" pitchFamily="18" charset="0"/>
                      </a:rPr>
                      <m:t>𝐴</m:t>
                    </m:r>
                  </m:oMath>
                </a14:m>
                <a:endParaRPr lang="en-US" sz="3800" dirty="0"/>
              </a:p>
            </p:txBody>
          </p:sp>
        </mc:Choice>
        <mc:Fallback xmlns="">
          <p:sp>
            <p:nvSpPr>
              <p:cNvPr id="2" name="Title 1">
                <a:extLst>
                  <a:ext uri="{FF2B5EF4-FFF2-40B4-BE49-F238E27FC236}">
                    <a16:creationId xmlns:a16="http://schemas.microsoft.com/office/drawing/2014/main" id="{991B51B5-95D2-472B-432D-3ECBA8BC93E9}"/>
                  </a:ext>
                </a:extLst>
              </p:cNvPr>
              <p:cNvSpPr>
                <a:spLocks noGrp="1" noRot="1" noChangeAspect="1" noMove="1" noResize="1" noEditPoints="1" noAdjustHandles="1" noChangeArrowheads="1" noChangeShapeType="1" noTextEdit="1"/>
              </p:cNvSpPr>
              <p:nvPr>
                <p:ph type="title"/>
              </p:nvPr>
            </p:nvSpPr>
            <p:spPr>
              <a:blipFill>
                <a:blip r:embed="rId3"/>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BB2A8F41-590C-7D0A-9C91-AF7DBB5139F7}"/>
                  </a:ext>
                </a:extLst>
              </p:cNvPr>
              <p:cNvSpPr/>
              <p:nvPr/>
            </p:nvSpPr>
            <p:spPr>
              <a:xfrm>
                <a:off x="976818" y="1939885"/>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3" name="Rectangle: Rounded Corners 2">
                <a:extLst>
                  <a:ext uri="{FF2B5EF4-FFF2-40B4-BE49-F238E27FC236}">
                    <a16:creationId xmlns:a16="http://schemas.microsoft.com/office/drawing/2014/main" id="{BB2A8F41-590C-7D0A-9C91-AF7DBB5139F7}"/>
                  </a:ext>
                </a:extLst>
              </p:cNvPr>
              <p:cNvSpPr>
                <a:spLocks noRot="1" noChangeAspect="1" noMove="1" noResize="1" noEditPoints="1" noAdjustHandles="1" noChangeArrowheads="1" noChangeShapeType="1" noTextEdit="1"/>
              </p:cNvSpPr>
              <p:nvPr/>
            </p:nvSpPr>
            <p:spPr>
              <a:xfrm>
                <a:off x="976818" y="1939885"/>
                <a:ext cx="1371600" cy="484632"/>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5354123E-F9AF-2D37-C274-9513A433C3F1}"/>
                  </a:ext>
                </a:extLst>
              </p:cNvPr>
              <p:cNvSpPr/>
              <p:nvPr/>
            </p:nvSpPr>
            <p:spPr>
              <a:xfrm>
                <a:off x="389743" y="2538406"/>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4" name="Rectangle: Rounded Corners 3">
                <a:extLst>
                  <a:ext uri="{FF2B5EF4-FFF2-40B4-BE49-F238E27FC236}">
                    <a16:creationId xmlns:a16="http://schemas.microsoft.com/office/drawing/2014/main" id="{5354123E-F9AF-2D37-C274-9513A433C3F1}"/>
                  </a:ext>
                </a:extLst>
              </p:cNvPr>
              <p:cNvSpPr>
                <a:spLocks noRot="1" noChangeAspect="1" noMove="1" noResize="1" noEditPoints="1" noAdjustHandles="1" noChangeArrowheads="1" noChangeShapeType="1" noTextEdit="1"/>
              </p:cNvSpPr>
              <p:nvPr/>
            </p:nvSpPr>
            <p:spPr>
              <a:xfrm>
                <a:off x="389743" y="2538406"/>
                <a:ext cx="484632" cy="1371600"/>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0D46908A-58F7-14C2-EDA0-9E9FDBF65BCE}"/>
              </a:ext>
            </a:extLst>
          </p:cNvPr>
          <p:cNvSpPr/>
          <p:nvPr/>
        </p:nvSpPr>
        <p:spPr>
          <a:xfrm>
            <a:off x="976818" y="2538407"/>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olidFill>
                  <a:srgbClr val="FFFF00"/>
                </a:solidFill>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FF9794-E9CC-A9C1-DF30-58364FB4905E}"/>
                  </a:ext>
                </a:extLst>
              </p:cNvPr>
              <p:cNvSpPr txBox="1"/>
              <p:nvPr/>
            </p:nvSpPr>
            <p:spPr>
              <a:xfrm>
                <a:off x="672435" y="1089004"/>
                <a:ext cx="2123780" cy="707886"/>
              </a:xfrm>
              <a:prstGeom prst="rect">
                <a:avLst/>
              </a:prstGeom>
              <a:noFill/>
            </p:spPr>
            <p:txBody>
              <a:bodyPr wrap="square" rtlCol="0">
                <a:spAutoFit/>
              </a:bodyPr>
              <a:lstStyle/>
              <a:p>
                <a:pPr algn="ctr">
                  <a:lnSpc>
                    <a:spcPts val="2440"/>
                  </a:lnSpc>
                </a:pPr>
                <a:r>
                  <a:rPr lang="en-US" sz="2400" b="1" dirty="0"/>
                  <a:t>Reflexive</a:t>
                </a:r>
              </a:p>
              <a:p>
                <a:pPr algn="ctr">
                  <a:lnSpc>
                    <a:spcPts val="2440"/>
                  </a:lnSpc>
                </a:pPr>
                <a14:m>
                  <m:oMath xmlns:m="http://schemas.openxmlformats.org/officeDocument/2006/math">
                    <m:r>
                      <a:rPr lang="en-US" sz="2400" b="0" i="1" smtClean="0">
                        <a:latin typeface="Cambria Math" panose="02040503050406030204" pitchFamily="18" charset="0"/>
                      </a:rPr>
                      <m:t>𝑎𝑅𝑎</m:t>
                    </m:r>
                    <m:r>
                      <a:rPr lang="en-US" sz="2400" b="0"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a:t>
                </a:r>
              </a:p>
            </p:txBody>
          </p:sp>
        </mc:Choice>
        <mc:Fallback xmlns="">
          <p:sp>
            <p:nvSpPr>
              <p:cNvPr id="6" name="TextBox 5">
                <a:extLst>
                  <a:ext uri="{FF2B5EF4-FFF2-40B4-BE49-F238E27FC236}">
                    <a16:creationId xmlns:a16="http://schemas.microsoft.com/office/drawing/2014/main" id="{F2FF9794-E9CC-A9C1-DF30-58364FB4905E}"/>
                  </a:ext>
                </a:extLst>
              </p:cNvPr>
              <p:cNvSpPr txBox="1">
                <a:spLocks noRot="1" noChangeAspect="1" noMove="1" noResize="1" noEditPoints="1" noAdjustHandles="1" noChangeArrowheads="1" noChangeShapeType="1" noTextEdit="1"/>
              </p:cNvSpPr>
              <p:nvPr/>
            </p:nvSpPr>
            <p:spPr>
              <a:xfrm>
                <a:off x="672435" y="1089004"/>
                <a:ext cx="2123780" cy="707886"/>
              </a:xfrm>
              <a:prstGeom prst="rect">
                <a:avLst/>
              </a:prstGeom>
              <a:blipFill>
                <a:blip r:embed="rId6"/>
                <a:stretch>
                  <a:fillRect t="-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72A4E368-755C-24DD-AEB5-8BD9BEB53351}"/>
                  </a:ext>
                </a:extLst>
              </p:cNvPr>
              <p:cNvSpPr/>
              <p:nvPr/>
            </p:nvSpPr>
            <p:spPr>
              <a:xfrm>
                <a:off x="3827794" y="1916518"/>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1" name="Rectangle: Rounded Corners 10">
                <a:extLst>
                  <a:ext uri="{FF2B5EF4-FFF2-40B4-BE49-F238E27FC236}">
                    <a16:creationId xmlns:a16="http://schemas.microsoft.com/office/drawing/2014/main" id="{72A4E368-755C-24DD-AEB5-8BD9BEB53351}"/>
                  </a:ext>
                </a:extLst>
              </p:cNvPr>
              <p:cNvSpPr>
                <a:spLocks noRot="1" noChangeAspect="1" noMove="1" noResize="1" noEditPoints="1" noAdjustHandles="1" noChangeArrowheads="1" noChangeShapeType="1" noTextEdit="1"/>
              </p:cNvSpPr>
              <p:nvPr/>
            </p:nvSpPr>
            <p:spPr>
              <a:xfrm>
                <a:off x="3827794" y="1916518"/>
                <a:ext cx="13716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B5D6B2EE-4740-95D4-8D62-D18DEBB70E3F}"/>
                  </a:ext>
                </a:extLst>
              </p:cNvPr>
              <p:cNvSpPr/>
              <p:nvPr/>
            </p:nvSpPr>
            <p:spPr>
              <a:xfrm>
                <a:off x="3240719" y="2515039"/>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2" name="Rectangle: Rounded Corners 11">
                <a:extLst>
                  <a:ext uri="{FF2B5EF4-FFF2-40B4-BE49-F238E27FC236}">
                    <a16:creationId xmlns:a16="http://schemas.microsoft.com/office/drawing/2014/main" id="{B5D6B2EE-4740-95D4-8D62-D18DEBB70E3F}"/>
                  </a:ext>
                </a:extLst>
              </p:cNvPr>
              <p:cNvSpPr>
                <a:spLocks noRot="1" noChangeAspect="1" noMove="1" noResize="1" noEditPoints="1" noAdjustHandles="1" noChangeArrowheads="1" noChangeShapeType="1" noTextEdit="1"/>
              </p:cNvSpPr>
              <p:nvPr/>
            </p:nvSpPr>
            <p:spPr>
              <a:xfrm>
                <a:off x="3240719" y="2515039"/>
                <a:ext cx="484632" cy="13716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7CB4CE11-FCBC-5677-D0B6-309D45FE6483}"/>
              </a:ext>
            </a:extLst>
          </p:cNvPr>
          <p:cNvSpPr/>
          <p:nvPr/>
        </p:nvSpPr>
        <p:spPr>
          <a:xfrm>
            <a:off x="3827794" y="2515040"/>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45720" bIns="182880" rtlCol="0" anchor="ctr"/>
          <a:lstStyle/>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30FDD4-3D61-CE21-B666-1EB996A214AD}"/>
                  </a:ext>
                </a:extLst>
              </p:cNvPr>
              <p:cNvSpPr txBox="1"/>
              <p:nvPr/>
            </p:nvSpPr>
            <p:spPr>
              <a:xfrm>
                <a:off x="3510885" y="1065637"/>
                <a:ext cx="2372173" cy="711220"/>
              </a:xfrm>
              <a:prstGeom prst="rect">
                <a:avLst/>
              </a:prstGeom>
              <a:noFill/>
            </p:spPr>
            <p:txBody>
              <a:bodyPr wrap="square" rtlCol="0">
                <a:spAutoFit/>
              </a:bodyPr>
              <a:lstStyle/>
              <a:p>
                <a:pPr algn="ctr">
                  <a:lnSpc>
                    <a:spcPts val="2440"/>
                  </a:lnSpc>
                </a:pPr>
                <a:r>
                  <a:rPr lang="en-US" sz="2400" b="1" dirty="0"/>
                  <a:t>Irreflexive</a:t>
                </a:r>
              </a:p>
              <a:p>
                <a:pPr algn="ctr">
                  <a:lnSpc>
                    <a:spcPts val="2440"/>
                  </a:lnSpc>
                </a:pPr>
                <a14:m>
                  <m:oMath xmlns:m="http://schemas.openxmlformats.org/officeDocument/2006/math">
                    <m:r>
                      <a:rPr lang="en-US" sz="2400" b="0" i="1" smtClean="0">
                        <a:latin typeface="Cambria Math" panose="02040503050406030204" pitchFamily="18" charset="0"/>
                      </a:rPr>
                      <m:t>𝑎𝑅𝑎</m:t>
                    </m:r>
                  </m:oMath>
                </a14:m>
                <a:r>
                  <a:rPr lang="en-US" sz="2400" dirty="0"/>
                  <a:t> for no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14" name="TextBox 13">
                <a:extLst>
                  <a:ext uri="{FF2B5EF4-FFF2-40B4-BE49-F238E27FC236}">
                    <a16:creationId xmlns:a16="http://schemas.microsoft.com/office/drawing/2014/main" id="{9E30FDD4-3D61-CE21-B666-1EB996A214AD}"/>
                  </a:ext>
                </a:extLst>
              </p:cNvPr>
              <p:cNvSpPr txBox="1">
                <a:spLocks noRot="1" noChangeAspect="1" noMove="1" noResize="1" noEditPoints="1" noAdjustHandles="1" noChangeArrowheads="1" noChangeShapeType="1" noTextEdit="1"/>
              </p:cNvSpPr>
              <p:nvPr/>
            </p:nvSpPr>
            <p:spPr>
              <a:xfrm>
                <a:off x="3510885" y="1065637"/>
                <a:ext cx="2372173" cy="711220"/>
              </a:xfrm>
              <a:prstGeom prst="rect">
                <a:avLst/>
              </a:prstGeom>
              <a:blipFill>
                <a:blip r:embed="rId9"/>
                <a:stretch>
                  <a:fillRect t="-14655" b="-198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29B609AA-3B76-8B11-9AF1-8B187438A630}"/>
                  </a:ext>
                </a:extLst>
              </p:cNvPr>
              <p:cNvSpPr/>
              <p:nvPr/>
            </p:nvSpPr>
            <p:spPr>
              <a:xfrm>
                <a:off x="6745705" y="1879562"/>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5" name="Rectangle: Rounded Corners 14">
                <a:extLst>
                  <a:ext uri="{FF2B5EF4-FFF2-40B4-BE49-F238E27FC236}">
                    <a16:creationId xmlns:a16="http://schemas.microsoft.com/office/drawing/2014/main" id="{29B609AA-3B76-8B11-9AF1-8B187438A630}"/>
                  </a:ext>
                </a:extLst>
              </p:cNvPr>
              <p:cNvSpPr>
                <a:spLocks noRot="1" noChangeAspect="1" noMove="1" noResize="1" noEditPoints="1" noAdjustHandles="1" noChangeArrowheads="1" noChangeShapeType="1" noTextEdit="1"/>
              </p:cNvSpPr>
              <p:nvPr/>
            </p:nvSpPr>
            <p:spPr>
              <a:xfrm>
                <a:off x="6745705" y="1879562"/>
                <a:ext cx="1371600" cy="484632"/>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0623A819-1D4E-8D5F-EBC3-9AC5547DBC75}"/>
                  </a:ext>
                </a:extLst>
              </p:cNvPr>
              <p:cNvSpPr/>
              <p:nvPr/>
            </p:nvSpPr>
            <p:spPr>
              <a:xfrm>
                <a:off x="6158630" y="2478083"/>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6" name="Rectangle: Rounded Corners 15">
                <a:extLst>
                  <a:ext uri="{FF2B5EF4-FFF2-40B4-BE49-F238E27FC236}">
                    <a16:creationId xmlns:a16="http://schemas.microsoft.com/office/drawing/2014/main" id="{0623A819-1D4E-8D5F-EBC3-9AC5547DBC75}"/>
                  </a:ext>
                </a:extLst>
              </p:cNvPr>
              <p:cNvSpPr>
                <a:spLocks noRot="1" noChangeAspect="1" noMove="1" noResize="1" noEditPoints="1" noAdjustHandles="1" noChangeArrowheads="1" noChangeShapeType="1" noTextEdit="1"/>
              </p:cNvSpPr>
              <p:nvPr/>
            </p:nvSpPr>
            <p:spPr>
              <a:xfrm>
                <a:off x="6158630" y="2478083"/>
                <a:ext cx="484632" cy="1371600"/>
              </a:xfrm>
              <a:prstGeom prst="roundRect">
                <a:avLst/>
              </a:prstGeom>
              <a:blipFill>
                <a:blip r:embed="rId11"/>
                <a:stretch>
                  <a:fillRect/>
                </a:stretch>
              </a:blipFill>
              <a:ln w="28575">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6E5506AB-C63B-163F-6A8F-90DD25483F1F}"/>
              </a:ext>
            </a:extLst>
          </p:cNvPr>
          <p:cNvSpPr/>
          <p:nvPr/>
        </p:nvSpPr>
        <p:spPr>
          <a:xfrm>
            <a:off x="6745705" y="2478084"/>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ym typeface="Wingdings" panose="05000000000000000000" pitchFamily="2" charset="2"/>
              </a:rPr>
              <a:t>       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A2117D5-271E-18E8-F88E-76573F43A783}"/>
                  </a:ext>
                </a:extLst>
              </p:cNvPr>
              <p:cNvSpPr txBox="1"/>
              <p:nvPr/>
            </p:nvSpPr>
            <p:spPr>
              <a:xfrm>
                <a:off x="6378692" y="1028681"/>
                <a:ext cx="2123780" cy="707886"/>
              </a:xfrm>
              <a:prstGeom prst="rect">
                <a:avLst/>
              </a:prstGeom>
              <a:noFill/>
            </p:spPr>
            <p:txBody>
              <a:bodyPr wrap="square" rtlCol="0">
                <a:spAutoFit/>
              </a:bodyPr>
              <a:lstStyle/>
              <a:p>
                <a:pPr algn="ctr">
                  <a:lnSpc>
                    <a:spcPts val="2440"/>
                  </a:lnSpc>
                </a:pPr>
                <a:r>
                  <a:rPr lang="en-US" sz="2400" b="1" dirty="0"/>
                  <a:t>Symmetric</a:t>
                </a:r>
              </a:p>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𝑏𝑅𝑎</m:t>
                      </m:r>
                    </m:oMath>
                  </m:oMathPara>
                </a14:m>
                <a:endParaRPr lang="en-US" sz="2400" dirty="0"/>
              </a:p>
            </p:txBody>
          </p:sp>
        </mc:Choice>
        <mc:Fallback xmlns="">
          <p:sp>
            <p:nvSpPr>
              <p:cNvPr id="18" name="TextBox 17">
                <a:extLst>
                  <a:ext uri="{FF2B5EF4-FFF2-40B4-BE49-F238E27FC236}">
                    <a16:creationId xmlns:a16="http://schemas.microsoft.com/office/drawing/2014/main" id="{8A2117D5-271E-18E8-F88E-76573F43A783}"/>
                  </a:ext>
                </a:extLst>
              </p:cNvPr>
              <p:cNvSpPr txBox="1">
                <a:spLocks noRot="1" noChangeAspect="1" noMove="1" noResize="1" noEditPoints="1" noAdjustHandles="1" noChangeArrowheads="1" noChangeShapeType="1" noTextEdit="1"/>
              </p:cNvSpPr>
              <p:nvPr/>
            </p:nvSpPr>
            <p:spPr>
              <a:xfrm>
                <a:off x="6378692" y="1028681"/>
                <a:ext cx="2123780" cy="707886"/>
              </a:xfrm>
              <a:prstGeom prst="rect">
                <a:avLst/>
              </a:prstGeom>
              <a:blipFill>
                <a:blip r:embed="rId12"/>
                <a:stretch>
                  <a:fillRect t="-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161FFABF-8C54-A35A-4229-7866F6442E9D}"/>
                  </a:ext>
                </a:extLst>
              </p:cNvPr>
              <p:cNvSpPr/>
              <p:nvPr/>
            </p:nvSpPr>
            <p:spPr>
              <a:xfrm>
                <a:off x="9618358" y="1879562"/>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31" name="Rectangle: Rounded Corners 30">
                <a:extLst>
                  <a:ext uri="{FF2B5EF4-FFF2-40B4-BE49-F238E27FC236}">
                    <a16:creationId xmlns:a16="http://schemas.microsoft.com/office/drawing/2014/main" id="{161FFABF-8C54-A35A-4229-7866F6442E9D}"/>
                  </a:ext>
                </a:extLst>
              </p:cNvPr>
              <p:cNvSpPr>
                <a:spLocks noRot="1" noChangeAspect="1" noMove="1" noResize="1" noEditPoints="1" noAdjustHandles="1" noChangeArrowheads="1" noChangeShapeType="1" noTextEdit="1"/>
              </p:cNvSpPr>
              <p:nvPr/>
            </p:nvSpPr>
            <p:spPr>
              <a:xfrm>
                <a:off x="9618358" y="1879562"/>
                <a:ext cx="1371600" cy="484632"/>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Rounded Corners 31">
                <a:extLst>
                  <a:ext uri="{FF2B5EF4-FFF2-40B4-BE49-F238E27FC236}">
                    <a16:creationId xmlns:a16="http://schemas.microsoft.com/office/drawing/2014/main" id="{19C52FD1-AC81-531D-3143-7020DE708AAC}"/>
                  </a:ext>
                </a:extLst>
              </p:cNvPr>
              <p:cNvSpPr/>
              <p:nvPr/>
            </p:nvSpPr>
            <p:spPr>
              <a:xfrm>
                <a:off x="9031283" y="2478083"/>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32" name="Rectangle: Rounded Corners 31">
                <a:extLst>
                  <a:ext uri="{FF2B5EF4-FFF2-40B4-BE49-F238E27FC236}">
                    <a16:creationId xmlns:a16="http://schemas.microsoft.com/office/drawing/2014/main" id="{19C52FD1-AC81-531D-3143-7020DE708AAC}"/>
                  </a:ext>
                </a:extLst>
              </p:cNvPr>
              <p:cNvSpPr>
                <a:spLocks noRot="1" noChangeAspect="1" noMove="1" noResize="1" noEditPoints="1" noAdjustHandles="1" noChangeArrowheads="1" noChangeShapeType="1" noTextEdit="1"/>
              </p:cNvSpPr>
              <p:nvPr/>
            </p:nvSpPr>
            <p:spPr>
              <a:xfrm>
                <a:off x="9031283" y="2478083"/>
                <a:ext cx="484632" cy="1371600"/>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p:sp>
        <p:nvSpPr>
          <p:cNvPr id="33" name="Rectangle: Rounded Corners 32">
            <a:extLst>
              <a:ext uri="{FF2B5EF4-FFF2-40B4-BE49-F238E27FC236}">
                <a16:creationId xmlns:a16="http://schemas.microsoft.com/office/drawing/2014/main" id="{4E7BA6BC-39A8-2DBB-C883-C17F14EDBA6B}"/>
              </a:ext>
            </a:extLst>
          </p:cNvPr>
          <p:cNvSpPr/>
          <p:nvPr/>
        </p:nvSpPr>
        <p:spPr>
          <a:xfrm>
            <a:off x="9618358" y="2478084"/>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    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AA77266-C96F-80DE-2DBA-627E4CE20E19}"/>
                  </a:ext>
                </a:extLst>
              </p:cNvPr>
              <p:cNvSpPr txBox="1"/>
              <p:nvPr/>
            </p:nvSpPr>
            <p:spPr>
              <a:xfrm>
                <a:off x="8882458" y="1028681"/>
                <a:ext cx="2571152" cy="707886"/>
              </a:xfrm>
              <a:prstGeom prst="rect">
                <a:avLst/>
              </a:prstGeom>
              <a:noFill/>
            </p:spPr>
            <p:txBody>
              <a:bodyPr wrap="square" rtlCol="0">
                <a:spAutoFit/>
              </a:bodyPr>
              <a:lstStyle/>
              <a:p>
                <a:pPr algn="ctr">
                  <a:lnSpc>
                    <a:spcPts val="2440"/>
                  </a:lnSpc>
                </a:pPr>
                <a:r>
                  <a:rPr lang="en-US" sz="2400" b="1" dirty="0"/>
                  <a:t>Anti-symmetric</a:t>
                </a:r>
              </a:p>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m:t>
                      </m:r>
                      <m:r>
                        <a:rPr lang="en-US" sz="2400" b="0" i="1" smtClean="0">
                          <a:latin typeface="Cambria Math" panose="02040503050406030204" pitchFamily="18" charset="0"/>
                        </a:rPr>
                        <m:t>𝑏𝑅𝑎</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34" name="TextBox 33">
                <a:extLst>
                  <a:ext uri="{FF2B5EF4-FFF2-40B4-BE49-F238E27FC236}">
                    <a16:creationId xmlns:a16="http://schemas.microsoft.com/office/drawing/2014/main" id="{5AA77266-C96F-80DE-2DBA-627E4CE20E19}"/>
                  </a:ext>
                </a:extLst>
              </p:cNvPr>
              <p:cNvSpPr txBox="1">
                <a:spLocks noRot="1" noChangeAspect="1" noMove="1" noResize="1" noEditPoints="1" noAdjustHandles="1" noChangeArrowheads="1" noChangeShapeType="1" noTextEdit="1"/>
              </p:cNvSpPr>
              <p:nvPr/>
            </p:nvSpPr>
            <p:spPr>
              <a:xfrm>
                <a:off x="8882458" y="1028681"/>
                <a:ext cx="2571152" cy="707886"/>
              </a:xfrm>
              <a:prstGeom prst="rect">
                <a:avLst/>
              </a:prstGeom>
              <a:blipFill>
                <a:blip r:embed="rId15"/>
                <a:stretch>
                  <a:fillRect l="-1422" t="-1465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10437361-8767-ACAF-DE88-7DEDFF626E74}"/>
              </a:ext>
            </a:extLst>
          </p:cNvPr>
          <p:cNvSpPr txBox="1"/>
          <p:nvPr/>
        </p:nvSpPr>
        <p:spPr>
          <a:xfrm>
            <a:off x="509833" y="4583366"/>
            <a:ext cx="2305569" cy="346698"/>
          </a:xfrm>
          <a:prstGeom prst="rect">
            <a:avLst/>
          </a:prstGeom>
          <a:noFill/>
        </p:spPr>
        <p:txBody>
          <a:bodyPr wrap="square" rtlCol="0">
            <a:spAutoFit/>
          </a:bodyPr>
          <a:lstStyle/>
          <a:p>
            <a:pPr algn="ctr">
              <a:lnSpc>
                <a:spcPts val="1800"/>
              </a:lnSpc>
            </a:pPr>
            <a:r>
              <a:rPr lang="en-US" sz="2400" b="1" dirty="0"/>
              <a:t>Transitive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7C8F90-BC63-F3DB-B5D5-907FAE51D203}"/>
                  </a:ext>
                </a:extLst>
              </p:cNvPr>
              <p:cNvSpPr txBox="1"/>
              <p:nvPr/>
            </p:nvSpPr>
            <p:spPr>
              <a:xfrm>
                <a:off x="186621" y="5565803"/>
                <a:ext cx="2481423"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𝑏𝑅𝑐</m:t>
                          </m:r>
                          <m:r>
                            <a:rPr lang="en-US" sz="2200" b="0" i="1" smtClean="0">
                              <a:latin typeface="Cambria Math" panose="02040503050406030204" pitchFamily="18" charset="0"/>
                            </a:rPr>
                            <m:t>,</m:t>
                          </m:r>
                          <m:r>
                            <a:rPr lang="en-US" sz="2200" b="0" i="1" smtClean="0">
                              <a:latin typeface="Cambria Math" panose="02040503050406030204" pitchFamily="18" charset="0"/>
                            </a:rPr>
                            <m:t>𝑐𝑅𝑎</m:t>
                          </m:r>
                        </m:e>
                      </m:d>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𝑏𝑅𝑐</m:t>
                      </m:r>
                      <m:r>
                        <a:rPr lang="en-US" sz="2200" b="0" i="1" smtClean="0">
                          <a:latin typeface="Cambria Math" panose="02040503050406030204" pitchFamily="18" charset="0"/>
                        </a:rPr>
                        <m:t>,</m:t>
                      </m:r>
                      <m:r>
                        <a:rPr lang="en-US" sz="2200" b="0" i="1" smtClean="0">
                          <a:latin typeface="Cambria Math" panose="02040503050406030204" pitchFamily="18" charset="0"/>
                        </a:rPr>
                        <m:t>𝑐𝑅𝑎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𝑏𝑅𝑎</m:t>
                      </m:r>
                    </m:oMath>
                  </m:oMathPara>
                </a14:m>
                <a:endParaRPr lang="en-US" sz="2200" b="0" dirty="0"/>
              </a:p>
            </p:txBody>
          </p:sp>
        </mc:Choice>
        <mc:Fallback xmlns="">
          <p:sp>
            <p:nvSpPr>
              <p:cNvPr id="39" name="TextBox 38">
                <a:extLst>
                  <a:ext uri="{FF2B5EF4-FFF2-40B4-BE49-F238E27FC236}">
                    <a16:creationId xmlns:a16="http://schemas.microsoft.com/office/drawing/2014/main" id="{127C8F90-BC63-F3DB-B5D5-907FAE51D203}"/>
                  </a:ext>
                </a:extLst>
              </p:cNvPr>
              <p:cNvSpPr txBox="1">
                <a:spLocks noRot="1" noChangeAspect="1" noMove="1" noResize="1" noEditPoints="1" noAdjustHandles="1" noChangeArrowheads="1" noChangeShapeType="1" noTextEdit="1"/>
              </p:cNvSpPr>
              <p:nvPr/>
            </p:nvSpPr>
            <p:spPr>
              <a:xfrm>
                <a:off x="186621" y="5565803"/>
                <a:ext cx="2481423" cy="769441"/>
              </a:xfrm>
              <a:prstGeom prst="rect">
                <a:avLst/>
              </a:prstGeom>
              <a:blipFill>
                <a:blip r:embed="rId16"/>
                <a:stretch>
                  <a:fillRect r="-1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293A98A-9144-0C53-13E4-63C95A18E046}"/>
                  </a:ext>
                </a:extLst>
              </p:cNvPr>
              <p:cNvSpPr txBox="1"/>
              <p:nvPr/>
            </p:nvSpPr>
            <p:spPr>
              <a:xfrm>
                <a:off x="5189961" y="4237072"/>
                <a:ext cx="1937337" cy="2337628"/>
              </a:xfrm>
              <a:prstGeom prst="rect">
                <a:avLst/>
              </a:prstGeom>
              <a:noFill/>
            </p:spPr>
            <p:txBody>
              <a:bodyPr wrap="square" rtlCol="0">
                <a:spAutoFit/>
              </a:bodyPr>
              <a:lstStyle/>
              <a:p>
                <a:pPr algn="ctr">
                  <a:lnSpc>
                    <a:spcPts val="2480"/>
                  </a:lnSpc>
                </a:pPr>
                <a:r>
                  <a:rPr lang="en-US" sz="2400" b="1" dirty="0"/>
                  <a:t>Connected</a:t>
                </a:r>
              </a:p>
              <a:p>
                <a:pPr algn="ctr">
                  <a:lnSpc>
                    <a:spcPts val="2480"/>
                  </a:lnSpc>
                </a:pP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𝑎𝑅𝑏</m:t>
                    </m:r>
                  </m:oMath>
                </a14:m>
                <a:r>
                  <a:rPr lang="en-US" sz="2400" dirty="0"/>
                  <a:t> or </a:t>
                </a:r>
                <a14:m>
                  <m:oMath xmlns:m="http://schemas.openxmlformats.org/officeDocument/2006/math">
                    <m:r>
                      <a:rPr lang="en-US" sz="2400" b="0" i="1" smtClean="0">
                        <a:latin typeface="Cambria Math" panose="02040503050406030204" pitchFamily="18" charset="0"/>
                      </a:rPr>
                      <m:t>𝑏𝑅𝑎</m:t>
                    </m:r>
                  </m:oMath>
                </a14:m>
                <a:endParaRPr lang="en-US" sz="2400" dirty="0"/>
              </a:p>
              <a:p>
                <a:pPr algn="ctr">
                  <a:lnSpc>
                    <a:spcPts val="2480"/>
                  </a:lnSpc>
                </a:pPr>
                <a:endParaRPr lang="en-US" sz="2400" dirty="0"/>
              </a:p>
              <a:p>
                <a:pPr algn="ctr">
                  <a:lnSpc>
                    <a:spcPts val="2480"/>
                  </a:lnSpc>
                </a:pPr>
                <a:r>
                  <a:rPr lang="en-US" sz="2400" b="1" dirty="0">
                    <a:solidFill>
                      <a:srgbClr val="FFFF00"/>
                    </a:solidFill>
                  </a:rPr>
                  <a:t>(Strongly)</a:t>
                </a:r>
              </a:p>
              <a:p>
                <a:pPr algn="ctr">
                  <a:lnSpc>
                    <a:spcPts val="2480"/>
                  </a:lnSpc>
                </a:pPr>
                <a14:m>
                  <m:oMath xmlns:m="http://schemas.openxmlformats.org/officeDocument/2006/math">
                    <m:r>
                      <a:rPr lang="en-US" sz="2400" b="0" i="1" smtClean="0">
                        <a:solidFill>
                          <a:srgbClr val="FFFF00"/>
                        </a:solidFill>
                        <a:latin typeface="Cambria Math" panose="02040503050406030204" pitchFamily="18" charset="0"/>
                      </a:rPr>
                      <m:t>𝑎𝑅𝑎</m:t>
                    </m:r>
                  </m:oMath>
                </a14:m>
                <a:r>
                  <a:rPr lang="en-US" sz="2400" dirty="0">
                    <a:solidFill>
                      <a:srgbClr val="FFFF00"/>
                    </a:solidFill>
                  </a:rPr>
                  <a:t>,</a:t>
                </a:r>
              </a:p>
              <a:p>
                <a:pPr algn="ctr">
                  <a:lnSpc>
                    <a:spcPts val="2480"/>
                  </a:lnSpc>
                </a:pPr>
                <a:r>
                  <a:rPr lang="en-US" sz="2400" dirty="0">
                    <a:solidFill>
                      <a:srgbClr val="FFFF00"/>
                    </a:solidFill>
                  </a:rPr>
                  <a:t> i.e. transitive</a:t>
                </a:r>
              </a:p>
            </p:txBody>
          </p:sp>
        </mc:Choice>
        <mc:Fallback xmlns="">
          <p:sp>
            <p:nvSpPr>
              <p:cNvPr id="43" name="TextBox 42">
                <a:extLst>
                  <a:ext uri="{FF2B5EF4-FFF2-40B4-BE49-F238E27FC236}">
                    <a16:creationId xmlns:a16="http://schemas.microsoft.com/office/drawing/2014/main" id="{7293A98A-9144-0C53-13E4-63C95A18E046}"/>
                  </a:ext>
                </a:extLst>
              </p:cNvPr>
              <p:cNvSpPr txBox="1">
                <a:spLocks noRot="1" noChangeAspect="1" noMove="1" noResize="1" noEditPoints="1" noAdjustHandles="1" noChangeArrowheads="1" noChangeShapeType="1" noTextEdit="1"/>
              </p:cNvSpPr>
              <p:nvPr/>
            </p:nvSpPr>
            <p:spPr>
              <a:xfrm>
                <a:off x="5189961" y="4237072"/>
                <a:ext cx="1937337" cy="2337628"/>
              </a:xfrm>
              <a:prstGeom prst="rect">
                <a:avLst/>
              </a:prstGeom>
              <a:blipFill>
                <a:blip r:embed="rId17"/>
                <a:stretch>
                  <a:fillRect t="-4167" r="-2830" b="-4948"/>
                </a:stretch>
              </a:blipFill>
            </p:spPr>
            <p:txBody>
              <a:bodyPr/>
              <a:lstStyle/>
              <a:p>
                <a:r>
                  <a:rPr lang="en-US">
                    <a:noFill/>
                  </a:rPr>
                  <a:t> </a:t>
                </a:r>
              </a:p>
            </p:txBody>
          </p:sp>
        </mc:Fallback>
      </mc:AlternateContent>
      <p:cxnSp>
        <p:nvCxnSpPr>
          <p:cNvPr id="48" name="Straight Connector 47">
            <a:extLst>
              <a:ext uri="{FF2B5EF4-FFF2-40B4-BE49-F238E27FC236}">
                <a16:creationId xmlns:a16="http://schemas.microsoft.com/office/drawing/2014/main" id="{455CA51F-C8D9-A0A2-3790-B5B012A66945}"/>
              </a:ext>
            </a:extLst>
          </p:cNvPr>
          <p:cNvCxnSpPr>
            <a:cxnSpLocks/>
          </p:cNvCxnSpPr>
          <p:nvPr/>
        </p:nvCxnSpPr>
        <p:spPr>
          <a:xfrm>
            <a:off x="6622316" y="2364193"/>
            <a:ext cx="1558997" cy="154581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93D5D5C1-7F37-4B58-A9B3-88BD76D491DE}"/>
              </a:ext>
            </a:extLst>
          </p:cNvPr>
          <p:cNvCxnSpPr>
            <a:cxnSpLocks/>
          </p:cNvCxnSpPr>
          <p:nvPr/>
        </p:nvCxnSpPr>
        <p:spPr>
          <a:xfrm>
            <a:off x="9522912" y="2364193"/>
            <a:ext cx="1562622" cy="154581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FF0644A2-44DE-676A-5795-87AC06E0FC87}"/>
                  </a:ext>
                </a:extLst>
              </p:cNvPr>
              <p:cNvSpPr/>
              <p:nvPr/>
            </p:nvSpPr>
            <p:spPr>
              <a:xfrm>
                <a:off x="7849491" y="4511466"/>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0" name="Rectangle: Rounded Corners 9">
                <a:extLst>
                  <a:ext uri="{FF2B5EF4-FFF2-40B4-BE49-F238E27FC236}">
                    <a16:creationId xmlns:a16="http://schemas.microsoft.com/office/drawing/2014/main" id="{FF0644A2-44DE-676A-5795-87AC06E0FC87}"/>
                  </a:ext>
                </a:extLst>
              </p:cNvPr>
              <p:cNvSpPr>
                <a:spLocks noRot="1" noChangeAspect="1" noMove="1" noResize="1" noEditPoints="1" noAdjustHandles="1" noChangeArrowheads="1" noChangeShapeType="1" noTextEdit="1"/>
              </p:cNvSpPr>
              <p:nvPr/>
            </p:nvSpPr>
            <p:spPr>
              <a:xfrm>
                <a:off x="7849491" y="4511466"/>
                <a:ext cx="1371600" cy="484632"/>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4B57C50C-31CC-F19B-3736-711CF9A27A8E}"/>
                  </a:ext>
                </a:extLst>
              </p:cNvPr>
              <p:cNvSpPr/>
              <p:nvPr/>
            </p:nvSpPr>
            <p:spPr>
              <a:xfrm>
                <a:off x="7262416" y="5109987"/>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9" name="Rectangle: Rounded Corners 18">
                <a:extLst>
                  <a:ext uri="{FF2B5EF4-FFF2-40B4-BE49-F238E27FC236}">
                    <a16:creationId xmlns:a16="http://schemas.microsoft.com/office/drawing/2014/main" id="{4B57C50C-31CC-F19B-3736-711CF9A27A8E}"/>
                  </a:ext>
                </a:extLst>
              </p:cNvPr>
              <p:cNvSpPr>
                <a:spLocks noRot="1" noChangeAspect="1" noMove="1" noResize="1" noEditPoints="1" noAdjustHandles="1" noChangeArrowheads="1" noChangeShapeType="1" noTextEdit="1"/>
              </p:cNvSpPr>
              <p:nvPr/>
            </p:nvSpPr>
            <p:spPr>
              <a:xfrm>
                <a:off x="7262416" y="5109987"/>
                <a:ext cx="484632" cy="1371600"/>
              </a:xfrm>
              <a:prstGeom prst="roundRect">
                <a:avLst/>
              </a:prstGeom>
              <a:blipFill>
                <a:blip r:embed="rId19"/>
                <a:stretch>
                  <a:fillRect/>
                </a:stretch>
              </a:blipFill>
              <a:ln w="28575">
                <a:solidFill>
                  <a:schemeClr val="tx1"/>
                </a:solidFill>
              </a:ln>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6465C855-411D-FAE1-6ADE-7AF48E5CA369}"/>
              </a:ext>
            </a:extLst>
          </p:cNvPr>
          <p:cNvSpPr/>
          <p:nvPr/>
        </p:nvSpPr>
        <p:spPr>
          <a:xfrm>
            <a:off x="7849491" y="5109988"/>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olidFill>
                  <a:srgbClr val="FFFF00"/>
                </a:solidFill>
                <a:sym typeface="Wingdings" panose="05000000000000000000" pitchFamily="2" charset="2"/>
              </a:rPr>
              <a:t>    </a:t>
            </a:r>
            <a:r>
              <a:rPr lang="en-US" sz="2000" dirty="0">
                <a:sym typeface="Wingdings" panose="05000000000000000000" pitchFamily="2" charset="2"/>
              </a:rPr>
              <a:t></a:t>
            </a:r>
            <a:endParaRPr lang="en-US" sz="2000" dirty="0">
              <a:solidFill>
                <a:srgbClr val="FFFF00"/>
              </a:solidFill>
              <a:sym typeface="Wingdings" panose="05000000000000000000" pitchFamily="2" charset="2"/>
            </a:endParaRP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    </a:t>
            </a:r>
            <a:r>
              <a:rPr lang="en-US" sz="2000" dirty="0">
                <a:sym typeface="Wingdings" panose="05000000000000000000" pitchFamily="2" charset="2"/>
              </a:rPr>
              <a:t></a:t>
            </a:r>
            <a:endParaRPr lang="en-US" sz="2000" dirty="0">
              <a:solidFill>
                <a:srgbClr val="FFFF00"/>
              </a:solidFill>
              <a:sym typeface="Wingdings" panose="05000000000000000000" pitchFamily="2" charset="2"/>
            </a:endParaRP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ACD1C57D-0F36-084A-E09B-A415CB4B4ECB}"/>
                  </a:ext>
                </a:extLst>
              </p:cNvPr>
              <p:cNvSpPr/>
              <p:nvPr/>
            </p:nvSpPr>
            <p:spPr>
              <a:xfrm>
                <a:off x="3483582" y="4469477"/>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21" name="Rectangle: Rounded Corners 20">
                <a:extLst>
                  <a:ext uri="{FF2B5EF4-FFF2-40B4-BE49-F238E27FC236}">
                    <a16:creationId xmlns:a16="http://schemas.microsoft.com/office/drawing/2014/main" id="{ACD1C57D-0F36-084A-E09B-A415CB4B4ECB}"/>
                  </a:ext>
                </a:extLst>
              </p:cNvPr>
              <p:cNvSpPr>
                <a:spLocks noRot="1" noChangeAspect="1" noMove="1" noResize="1" noEditPoints="1" noAdjustHandles="1" noChangeArrowheads="1" noChangeShapeType="1" noTextEdit="1"/>
              </p:cNvSpPr>
              <p:nvPr/>
            </p:nvSpPr>
            <p:spPr>
              <a:xfrm>
                <a:off x="3483582" y="4469477"/>
                <a:ext cx="1371600" cy="484632"/>
              </a:xfrm>
              <a:prstGeom prst="roundRect">
                <a:avLst/>
              </a:prstGeom>
              <a:blipFill>
                <a:blip r:embed="rId2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DAE60C5B-916A-8887-603B-CABD9556908F}"/>
                  </a:ext>
                </a:extLst>
              </p:cNvPr>
              <p:cNvSpPr/>
              <p:nvPr/>
            </p:nvSpPr>
            <p:spPr>
              <a:xfrm>
                <a:off x="2896507" y="5067998"/>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22" name="Rectangle: Rounded Corners 21">
                <a:extLst>
                  <a:ext uri="{FF2B5EF4-FFF2-40B4-BE49-F238E27FC236}">
                    <a16:creationId xmlns:a16="http://schemas.microsoft.com/office/drawing/2014/main" id="{DAE60C5B-916A-8887-603B-CABD9556908F}"/>
                  </a:ext>
                </a:extLst>
              </p:cNvPr>
              <p:cNvSpPr>
                <a:spLocks noRot="1" noChangeAspect="1" noMove="1" noResize="1" noEditPoints="1" noAdjustHandles="1" noChangeArrowheads="1" noChangeShapeType="1" noTextEdit="1"/>
              </p:cNvSpPr>
              <p:nvPr/>
            </p:nvSpPr>
            <p:spPr>
              <a:xfrm>
                <a:off x="2896507" y="5067998"/>
                <a:ext cx="484632" cy="1371600"/>
              </a:xfrm>
              <a:prstGeom prst="roundRect">
                <a:avLst/>
              </a:prstGeom>
              <a:blipFill>
                <a:blip r:embed="rId21"/>
                <a:stretch>
                  <a:fillRect/>
                </a:stretch>
              </a:blipFill>
              <a:ln w="28575">
                <a:solidFill>
                  <a:schemeClr val="tx1"/>
                </a:solidFill>
              </a:ln>
            </p:spPr>
            <p:txBody>
              <a:bodyPr/>
              <a:lstStyle/>
              <a:p>
                <a:r>
                  <a:rPr lang="en-US">
                    <a:noFill/>
                  </a:rPr>
                  <a:t> </a:t>
                </a:r>
              </a:p>
            </p:txBody>
          </p:sp>
        </mc:Fallback>
      </mc:AlternateContent>
      <p:sp>
        <p:nvSpPr>
          <p:cNvPr id="23" name="Rectangle: Rounded Corners 22">
            <a:extLst>
              <a:ext uri="{FF2B5EF4-FFF2-40B4-BE49-F238E27FC236}">
                <a16:creationId xmlns:a16="http://schemas.microsoft.com/office/drawing/2014/main" id="{D32F5438-F328-76BF-4704-90583FB2A8E3}"/>
              </a:ext>
            </a:extLst>
          </p:cNvPr>
          <p:cNvSpPr/>
          <p:nvPr/>
        </p:nvSpPr>
        <p:spPr>
          <a:xfrm>
            <a:off x="3483582" y="5067999"/>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45720" bIns="182880" rtlCol="0" anchor="ctr"/>
          <a:lstStyle/>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B7CC2F6-E78D-67EE-9BBD-F28E1FE25606}"/>
                  </a:ext>
                </a:extLst>
              </p:cNvPr>
              <p:cNvSpPr txBox="1"/>
              <p:nvPr/>
            </p:nvSpPr>
            <p:spPr>
              <a:xfrm>
                <a:off x="435712" y="4943186"/>
                <a:ext cx="2372173" cy="400110"/>
              </a:xfrm>
              <a:prstGeom prst="rect">
                <a:avLst/>
              </a:prstGeom>
              <a:noFill/>
            </p:spPr>
            <p:txBody>
              <a:bodyPr wrap="square">
                <a:spAutoFit/>
              </a:bodyPr>
              <a:lstStyle/>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m:t>
                      </m:r>
                      <m:r>
                        <a:rPr lang="en-US" sz="2400" b="0" i="1" smtClean="0">
                          <a:latin typeface="Cambria Math" panose="02040503050406030204" pitchFamily="18" charset="0"/>
                        </a:rPr>
                        <m:t>𝑏𝑅𝑐</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𝑎𝑅𝑐</m:t>
                      </m:r>
                    </m:oMath>
                  </m:oMathPara>
                </a14:m>
                <a:endParaRPr lang="en-US" sz="2400" dirty="0"/>
              </a:p>
            </p:txBody>
          </p:sp>
        </mc:Choice>
        <mc:Fallback xmlns="">
          <p:sp>
            <p:nvSpPr>
              <p:cNvPr id="25" name="TextBox 24">
                <a:extLst>
                  <a:ext uri="{FF2B5EF4-FFF2-40B4-BE49-F238E27FC236}">
                    <a16:creationId xmlns:a16="http://schemas.microsoft.com/office/drawing/2014/main" id="{AB7CC2F6-E78D-67EE-9BBD-F28E1FE25606}"/>
                  </a:ext>
                </a:extLst>
              </p:cNvPr>
              <p:cNvSpPr txBox="1">
                <a:spLocks noRot="1" noChangeAspect="1" noMove="1" noResize="1" noEditPoints="1" noAdjustHandles="1" noChangeArrowheads="1" noChangeShapeType="1" noTextEdit="1"/>
              </p:cNvSpPr>
              <p:nvPr/>
            </p:nvSpPr>
            <p:spPr>
              <a:xfrm>
                <a:off x="435712" y="4943186"/>
                <a:ext cx="2372173" cy="400110"/>
              </a:xfrm>
              <a:prstGeom prst="rect">
                <a:avLst/>
              </a:prstGeom>
              <a:blipFill>
                <a:blip r:embed="rId22"/>
                <a:stretch>
                  <a:fillRect l="-256"/>
                </a:stretch>
              </a:blipFill>
            </p:spPr>
            <p:txBody>
              <a:bodyPr/>
              <a:lstStyle/>
              <a:p>
                <a:r>
                  <a:rPr lang="en-US">
                    <a:noFill/>
                  </a:rPr>
                  <a:t> </a:t>
                </a:r>
              </a:p>
            </p:txBody>
          </p:sp>
        </mc:Fallback>
      </mc:AlternateContent>
    </p:spTree>
    <p:extLst>
      <p:ext uri="{BB962C8B-B14F-4D97-AF65-F5344CB8AC3E}">
        <p14:creationId xmlns:p14="http://schemas.microsoft.com/office/powerpoint/2010/main" val="3418666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E1A0-27EC-F55B-11E6-20089C45BB5C}"/>
              </a:ext>
            </a:extLst>
          </p:cNvPr>
          <p:cNvSpPr>
            <a:spLocks noGrp="1"/>
          </p:cNvSpPr>
          <p:nvPr>
            <p:ph type="title"/>
          </p:nvPr>
        </p:nvSpPr>
        <p:spPr/>
        <p:txBody>
          <a:bodyPr/>
          <a:lstStyle/>
          <a:p>
            <a:r>
              <a:rPr lang="en-US" dirty="0"/>
              <a:t>Orders</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44FDF17D-9843-6DAA-BA3E-0C5402CDE5D2}"/>
                  </a:ext>
                </a:extLst>
              </p:cNvPr>
              <p:cNvSpPr/>
              <p:nvPr/>
            </p:nvSpPr>
            <p:spPr>
              <a:xfrm>
                <a:off x="1030240" y="1391467"/>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3" name="Rectangle: Rounded Corners 2">
                <a:extLst>
                  <a:ext uri="{FF2B5EF4-FFF2-40B4-BE49-F238E27FC236}">
                    <a16:creationId xmlns:a16="http://schemas.microsoft.com/office/drawing/2014/main" id="{44FDF17D-9843-6DAA-BA3E-0C5402CDE5D2}"/>
                  </a:ext>
                </a:extLst>
              </p:cNvPr>
              <p:cNvSpPr>
                <a:spLocks noRot="1" noChangeAspect="1" noMove="1" noResize="1" noEditPoints="1" noAdjustHandles="1" noChangeArrowheads="1" noChangeShapeType="1" noTextEdit="1"/>
              </p:cNvSpPr>
              <p:nvPr/>
            </p:nvSpPr>
            <p:spPr>
              <a:xfrm>
                <a:off x="1030240" y="1391467"/>
                <a:ext cx="2103120" cy="484632"/>
              </a:xfrm>
              <a:prstGeom prst="roundRect">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5574C1C1-A5B9-BAC6-53AB-71530DB39F62}"/>
                  </a:ext>
                </a:extLst>
              </p:cNvPr>
              <p:cNvSpPr/>
              <p:nvPr/>
            </p:nvSpPr>
            <p:spPr>
              <a:xfrm>
                <a:off x="443165" y="1989988"/>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4" name="Rectangle: Rounded Corners 3">
                <a:extLst>
                  <a:ext uri="{FF2B5EF4-FFF2-40B4-BE49-F238E27FC236}">
                    <a16:creationId xmlns:a16="http://schemas.microsoft.com/office/drawing/2014/main" id="{5574C1C1-A5B9-BAC6-53AB-71530DB39F62}"/>
                  </a:ext>
                </a:extLst>
              </p:cNvPr>
              <p:cNvSpPr>
                <a:spLocks noRot="1" noChangeAspect="1" noMove="1" noResize="1" noEditPoints="1" noAdjustHandles="1" noChangeArrowheads="1" noChangeShapeType="1" noTextEdit="1"/>
              </p:cNvSpPr>
              <p:nvPr/>
            </p:nvSpPr>
            <p:spPr>
              <a:xfrm>
                <a:off x="443165" y="1989988"/>
                <a:ext cx="484632" cy="210312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21973261-6A4D-FF87-836A-E47736906E7D}"/>
              </a:ext>
            </a:extLst>
          </p:cNvPr>
          <p:cNvSpPr/>
          <p:nvPr/>
        </p:nvSpPr>
        <p:spPr>
          <a:xfrm>
            <a:off x="1030239" y="1989988"/>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                        </a:t>
            </a:r>
            <a:endParaRPr lang="en-US" sz="2000" b="1" dirty="0">
              <a:solidFill>
                <a:schemeClr val="tx1"/>
              </a:solidFill>
            </a:endParaRPr>
          </a:p>
        </p:txBody>
      </p:sp>
      <p:sp>
        <p:nvSpPr>
          <p:cNvPr id="6" name="TextBox 5">
            <a:extLst>
              <a:ext uri="{FF2B5EF4-FFF2-40B4-BE49-F238E27FC236}">
                <a16:creationId xmlns:a16="http://schemas.microsoft.com/office/drawing/2014/main" id="{50BC93E9-59AF-52AE-3F00-13184FD1AF76}"/>
              </a:ext>
            </a:extLst>
          </p:cNvPr>
          <p:cNvSpPr txBox="1"/>
          <p:nvPr/>
        </p:nvSpPr>
        <p:spPr>
          <a:xfrm>
            <a:off x="1018998" y="903840"/>
            <a:ext cx="2011681" cy="461665"/>
          </a:xfrm>
          <a:prstGeom prst="rect">
            <a:avLst/>
          </a:prstGeom>
          <a:noFill/>
        </p:spPr>
        <p:txBody>
          <a:bodyPr wrap="square" rtlCol="0">
            <a:spAutoFit/>
          </a:bodyPr>
          <a:lstStyle/>
          <a:p>
            <a:pPr algn="ctr"/>
            <a:r>
              <a:rPr lang="en-US" sz="2400" b="1" dirty="0"/>
              <a:t>Partial Order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035233-881A-B583-04B8-FED131FE2564}"/>
                  </a:ext>
                </a:extLst>
              </p:cNvPr>
              <p:cNvSpPr txBox="1"/>
              <p:nvPr/>
            </p:nvSpPr>
            <p:spPr>
              <a:xfrm>
                <a:off x="2041429" y="4460895"/>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7" name="TextBox 6">
                <a:extLst>
                  <a:ext uri="{FF2B5EF4-FFF2-40B4-BE49-F238E27FC236}">
                    <a16:creationId xmlns:a16="http://schemas.microsoft.com/office/drawing/2014/main" id="{83035233-881A-B583-04B8-FED131FE2564}"/>
                  </a:ext>
                </a:extLst>
              </p:cNvPr>
              <p:cNvSpPr txBox="1">
                <a:spLocks noRot="1" noChangeAspect="1" noMove="1" noResize="1" noEditPoints="1" noAdjustHandles="1" noChangeArrowheads="1" noChangeShapeType="1" noTextEdit="1"/>
              </p:cNvSpPr>
              <p:nvPr/>
            </p:nvSpPr>
            <p:spPr>
              <a:xfrm>
                <a:off x="2041429" y="4460895"/>
                <a:ext cx="43261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37504B-1A14-D027-D437-4A28B475A780}"/>
                  </a:ext>
                </a:extLst>
              </p:cNvPr>
              <p:cNvSpPr txBox="1"/>
              <p:nvPr/>
            </p:nvSpPr>
            <p:spPr>
              <a:xfrm>
                <a:off x="2776215" y="4460895"/>
                <a:ext cx="40729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xmlns="">
          <p:sp>
            <p:nvSpPr>
              <p:cNvPr id="8" name="TextBox 7">
                <a:extLst>
                  <a:ext uri="{FF2B5EF4-FFF2-40B4-BE49-F238E27FC236}">
                    <a16:creationId xmlns:a16="http://schemas.microsoft.com/office/drawing/2014/main" id="{7B37504B-1A14-D027-D437-4A28B475A780}"/>
                  </a:ext>
                </a:extLst>
              </p:cNvPr>
              <p:cNvSpPr txBox="1">
                <a:spLocks noRot="1" noChangeAspect="1" noMove="1" noResize="1" noEditPoints="1" noAdjustHandles="1" noChangeArrowheads="1" noChangeShapeType="1" noTextEdit="1"/>
              </p:cNvSpPr>
              <p:nvPr/>
            </p:nvSpPr>
            <p:spPr>
              <a:xfrm>
                <a:off x="2776215" y="4460895"/>
                <a:ext cx="407291"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564E91-7604-F618-0CBC-4DA4F806016E}"/>
                  </a:ext>
                </a:extLst>
              </p:cNvPr>
              <p:cNvSpPr txBox="1"/>
              <p:nvPr/>
            </p:nvSpPr>
            <p:spPr>
              <a:xfrm>
                <a:off x="2427881" y="5093320"/>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9" name="TextBox 8">
                <a:extLst>
                  <a:ext uri="{FF2B5EF4-FFF2-40B4-BE49-F238E27FC236}">
                    <a16:creationId xmlns:a16="http://schemas.microsoft.com/office/drawing/2014/main" id="{29564E91-7604-F618-0CBC-4DA4F806016E}"/>
                  </a:ext>
                </a:extLst>
              </p:cNvPr>
              <p:cNvSpPr txBox="1">
                <a:spLocks noRot="1" noChangeAspect="1" noMove="1" noResize="1" noEditPoints="1" noAdjustHandles="1" noChangeArrowheads="1" noChangeShapeType="1" noTextEdit="1"/>
              </p:cNvSpPr>
              <p:nvPr/>
            </p:nvSpPr>
            <p:spPr>
              <a:xfrm>
                <a:off x="2427881" y="5093320"/>
                <a:ext cx="404406"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C62033-71FA-779E-93F0-49D5EFC261B6}"/>
                  </a:ext>
                </a:extLst>
              </p:cNvPr>
              <p:cNvSpPr txBox="1"/>
              <p:nvPr/>
            </p:nvSpPr>
            <p:spPr>
              <a:xfrm>
                <a:off x="2404027" y="5914703"/>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10" name="TextBox 9">
                <a:extLst>
                  <a:ext uri="{FF2B5EF4-FFF2-40B4-BE49-F238E27FC236}">
                    <a16:creationId xmlns:a16="http://schemas.microsoft.com/office/drawing/2014/main" id="{2EC62033-71FA-779E-93F0-49D5EFC261B6}"/>
                  </a:ext>
                </a:extLst>
              </p:cNvPr>
              <p:cNvSpPr txBox="1">
                <a:spLocks noRot="1" noChangeAspect="1" noMove="1" noResize="1" noEditPoints="1" noAdjustHandles="1" noChangeArrowheads="1" noChangeShapeType="1" noTextEdit="1"/>
              </p:cNvSpPr>
              <p:nvPr/>
            </p:nvSpPr>
            <p:spPr>
              <a:xfrm>
                <a:off x="2404027" y="5914703"/>
                <a:ext cx="441275" cy="461665"/>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AE7FF67-E8CA-C83B-D62B-A2EDFD4B1B4E}"/>
              </a:ext>
            </a:extLst>
          </p:cNvPr>
          <p:cNvCxnSpPr>
            <a:cxnSpLocks/>
          </p:cNvCxnSpPr>
          <p:nvPr/>
        </p:nvCxnSpPr>
        <p:spPr>
          <a:xfrm flipV="1">
            <a:off x="2624664" y="5502314"/>
            <a:ext cx="0" cy="39519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180FD879-6432-A5D1-1857-460DC3D6AD11}"/>
                  </a:ext>
                </a:extLst>
              </p:cNvPr>
              <p:cNvSpPr/>
              <p:nvPr/>
            </p:nvSpPr>
            <p:spPr>
              <a:xfrm>
                <a:off x="4793567" y="1372150"/>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21" name="Rectangle: Rounded Corners 20">
                <a:extLst>
                  <a:ext uri="{FF2B5EF4-FFF2-40B4-BE49-F238E27FC236}">
                    <a16:creationId xmlns:a16="http://schemas.microsoft.com/office/drawing/2014/main" id="{180FD879-6432-A5D1-1857-460DC3D6AD11}"/>
                  </a:ext>
                </a:extLst>
              </p:cNvPr>
              <p:cNvSpPr>
                <a:spLocks noRot="1" noChangeAspect="1" noMove="1" noResize="1" noEditPoints="1" noAdjustHandles="1" noChangeArrowheads="1" noChangeShapeType="1" noTextEdit="1"/>
              </p:cNvSpPr>
              <p:nvPr/>
            </p:nvSpPr>
            <p:spPr>
              <a:xfrm>
                <a:off x="4793567" y="1372150"/>
                <a:ext cx="210312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0F21328B-E795-2CDF-4080-FF475B4040F8}"/>
                  </a:ext>
                </a:extLst>
              </p:cNvPr>
              <p:cNvSpPr/>
              <p:nvPr/>
            </p:nvSpPr>
            <p:spPr>
              <a:xfrm>
                <a:off x="4206492" y="1970671"/>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22" name="Rectangle: Rounded Corners 21">
                <a:extLst>
                  <a:ext uri="{FF2B5EF4-FFF2-40B4-BE49-F238E27FC236}">
                    <a16:creationId xmlns:a16="http://schemas.microsoft.com/office/drawing/2014/main" id="{0F21328B-E795-2CDF-4080-FF475B4040F8}"/>
                  </a:ext>
                </a:extLst>
              </p:cNvPr>
              <p:cNvSpPr>
                <a:spLocks noRot="1" noChangeAspect="1" noMove="1" noResize="1" noEditPoints="1" noAdjustHandles="1" noChangeArrowheads="1" noChangeShapeType="1" noTextEdit="1"/>
              </p:cNvSpPr>
              <p:nvPr/>
            </p:nvSpPr>
            <p:spPr>
              <a:xfrm>
                <a:off x="4206492" y="1970671"/>
                <a:ext cx="484632" cy="210312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29E4D4FE-905C-5DA0-8061-2982C90F9047}"/>
              </a:ext>
            </a:extLst>
          </p:cNvPr>
          <p:cNvSpPr txBox="1"/>
          <p:nvPr/>
        </p:nvSpPr>
        <p:spPr>
          <a:xfrm>
            <a:off x="3765752" y="874150"/>
            <a:ext cx="3873910" cy="461665"/>
          </a:xfrm>
          <a:prstGeom prst="rect">
            <a:avLst/>
          </a:prstGeom>
          <a:noFill/>
        </p:spPr>
        <p:txBody>
          <a:bodyPr wrap="square" rtlCol="0">
            <a:spAutoFit/>
          </a:bodyPr>
          <a:lstStyle/>
          <a:p>
            <a:pPr algn="ctr"/>
            <a:r>
              <a:rPr lang="en-US" sz="2400" b="1" dirty="0"/>
              <a:t>Linear Order / Total Order</a:t>
            </a:r>
          </a:p>
        </p:txBody>
      </p:sp>
      <p:cxnSp>
        <p:nvCxnSpPr>
          <p:cNvPr id="33" name="Straight Connector 32">
            <a:extLst>
              <a:ext uri="{FF2B5EF4-FFF2-40B4-BE49-F238E27FC236}">
                <a16:creationId xmlns:a16="http://schemas.microsoft.com/office/drawing/2014/main" id="{C0317C5E-1B12-A58B-DFB5-5F45D7A3217F}"/>
              </a:ext>
            </a:extLst>
          </p:cNvPr>
          <p:cNvCxnSpPr>
            <a:cxnSpLocks/>
          </p:cNvCxnSpPr>
          <p:nvPr/>
        </p:nvCxnSpPr>
        <p:spPr>
          <a:xfrm flipH="1" flipV="1">
            <a:off x="2342681" y="4822346"/>
            <a:ext cx="260943" cy="35918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E598C48-35B8-D6FD-C10B-DD84420F6B98}"/>
              </a:ext>
            </a:extLst>
          </p:cNvPr>
          <p:cNvCxnSpPr>
            <a:cxnSpLocks/>
          </p:cNvCxnSpPr>
          <p:nvPr/>
        </p:nvCxnSpPr>
        <p:spPr>
          <a:xfrm flipV="1">
            <a:off x="2656544" y="4822346"/>
            <a:ext cx="235142" cy="35918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CC725281-632E-C131-0788-DB2437ED6EEB}"/>
              </a:ext>
            </a:extLst>
          </p:cNvPr>
          <p:cNvSpPr txBox="1"/>
          <p:nvPr/>
        </p:nvSpPr>
        <p:spPr>
          <a:xfrm>
            <a:off x="319861" y="4696379"/>
            <a:ext cx="2025298" cy="1107996"/>
          </a:xfrm>
          <a:prstGeom prst="rect">
            <a:avLst/>
          </a:prstGeom>
          <a:noFill/>
        </p:spPr>
        <p:txBody>
          <a:bodyPr wrap="none" rtlCol="0">
            <a:spAutoFit/>
          </a:bodyPr>
          <a:lstStyle/>
          <a:p>
            <a:r>
              <a:rPr lang="en-US" sz="2200" dirty="0"/>
              <a:t>-Reflexive</a:t>
            </a:r>
          </a:p>
          <a:p>
            <a:r>
              <a:rPr lang="en-US" sz="2200" dirty="0"/>
              <a:t>-Anti-symmetric</a:t>
            </a:r>
          </a:p>
          <a:p>
            <a:r>
              <a:rPr lang="en-US" sz="2200" dirty="0"/>
              <a:t>-Transitive</a:t>
            </a:r>
          </a:p>
        </p:txBody>
      </p:sp>
      <p:sp>
        <p:nvSpPr>
          <p:cNvPr id="55" name="Rectangle: Rounded Corners 54">
            <a:extLst>
              <a:ext uri="{FF2B5EF4-FFF2-40B4-BE49-F238E27FC236}">
                <a16:creationId xmlns:a16="http://schemas.microsoft.com/office/drawing/2014/main" id="{F0656B02-8B23-B330-14EB-F747BDD0734C}"/>
              </a:ext>
            </a:extLst>
          </p:cNvPr>
          <p:cNvSpPr/>
          <p:nvPr/>
        </p:nvSpPr>
        <p:spPr>
          <a:xfrm>
            <a:off x="4794243" y="1947263"/>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                        </a:t>
            </a:r>
            <a:endParaRPr lang="en-US" sz="2000" b="1" dirty="0">
              <a:solidFill>
                <a:schemeClr val="tx1"/>
              </a:solidFill>
            </a:endParaRPr>
          </a:p>
        </p:txBody>
      </p:sp>
      <p:sp>
        <p:nvSpPr>
          <p:cNvPr id="56" name="TextBox 55">
            <a:extLst>
              <a:ext uri="{FF2B5EF4-FFF2-40B4-BE49-F238E27FC236}">
                <a16:creationId xmlns:a16="http://schemas.microsoft.com/office/drawing/2014/main" id="{6D5FFA50-9E62-B1DE-2A3D-F978EDA2F0AC}"/>
              </a:ext>
            </a:extLst>
          </p:cNvPr>
          <p:cNvSpPr txBox="1"/>
          <p:nvPr/>
        </p:nvSpPr>
        <p:spPr>
          <a:xfrm>
            <a:off x="3733312" y="4591264"/>
            <a:ext cx="3045113" cy="1785104"/>
          </a:xfrm>
          <a:prstGeom prst="rect">
            <a:avLst/>
          </a:prstGeom>
          <a:noFill/>
        </p:spPr>
        <p:txBody>
          <a:bodyPr wrap="square" rtlCol="0">
            <a:spAutoFit/>
          </a:bodyPr>
          <a:lstStyle/>
          <a:p>
            <a:r>
              <a:rPr lang="en-US" sz="2200" dirty="0"/>
              <a:t>-Reflexive* </a:t>
            </a:r>
          </a:p>
          <a:p>
            <a:r>
              <a:rPr lang="en-US" sz="2200" dirty="0"/>
              <a:t>-Anti-symmetric</a:t>
            </a:r>
          </a:p>
          <a:p>
            <a:r>
              <a:rPr lang="en-US" sz="2200" dirty="0"/>
              <a:t>-Transitive</a:t>
            </a:r>
          </a:p>
          <a:p>
            <a:r>
              <a:rPr lang="en-US" sz="2200" dirty="0"/>
              <a:t>-Connected</a:t>
            </a:r>
          </a:p>
          <a:p>
            <a:r>
              <a:rPr lang="en-US" sz="2200" b="1" dirty="0"/>
              <a:t>*Strict linear: </a:t>
            </a:r>
            <a:r>
              <a:rPr lang="en-US" sz="2200" dirty="0"/>
              <a:t>Irreflexive</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5B9533E-E272-9FA1-6C6C-2D8A57496AE5}"/>
                  </a:ext>
                </a:extLst>
              </p:cNvPr>
              <p:cNvSpPr txBox="1"/>
              <p:nvPr/>
            </p:nvSpPr>
            <p:spPr>
              <a:xfrm>
                <a:off x="6682011" y="5049037"/>
                <a:ext cx="412742"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dirty="0"/>
              </a:p>
            </p:txBody>
          </p:sp>
        </mc:Choice>
        <mc:Fallback xmlns="">
          <p:sp>
            <p:nvSpPr>
              <p:cNvPr id="57" name="TextBox 56">
                <a:extLst>
                  <a:ext uri="{FF2B5EF4-FFF2-40B4-BE49-F238E27FC236}">
                    <a16:creationId xmlns:a16="http://schemas.microsoft.com/office/drawing/2014/main" id="{05B9533E-E272-9FA1-6C6C-2D8A57496AE5}"/>
                  </a:ext>
                </a:extLst>
              </p:cNvPr>
              <p:cNvSpPr txBox="1">
                <a:spLocks noRot="1" noChangeAspect="1" noMove="1" noResize="1" noEditPoints="1" noAdjustHandles="1" noChangeArrowheads="1" noChangeShapeType="1" noTextEdit="1"/>
              </p:cNvSpPr>
              <p:nvPr/>
            </p:nvSpPr>
            <p:spPr>
              <a:xfrm>
                <a:off x="6682011" y="5049037"/>
                <a:ext cx="412742"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9479F7-A452-9849-432E-DD96E8D09C8F}"/>
                  </a:ext>
                </a:extLst>
              </p:cNvPr>
              <p:cNvSpPr txBox="1"/>
              <p:nvPr/>
            </p:nvSpPr>
            <p:spPr>
              <a:xfrm>
                <a:off x="6677748" y="4391265"/>
                <a:ext cx="40729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xmlns="">
          <p:sp>
            <p:nvSpPr>
              <p:cNvPr id="58" name="TextBox 57">
                <a:extLst>
                  <a:ext uri="{FF2B5EF4-FFF2-40B4-BE49-F238E27FC236}">
                    <a16:creationId xmlns:a16="http://schemas.microsoft.com/office/drawing/2014/main" id="{A99479F7-A452-9849-432E-DD96E8D09C8F}"/>
                  </a:ext>
                </a:extLst>
              </p:cNvPr>
              <p:cNvSpPr txBox="1">
                <a:spLocks noRot="1" noChangeAspect="1" noMove="1" noResize="1" noEditPoints="1" noAdjustHandles="1" noChangeArrowheads="1" noChangeShapeType="1" noTextEdit="1"/>
              </p:cNvSpPr>
              <p:nvPr/>
            </p:nvSpPr>
            <p:spPr>
              <a:xfrm>
                <a:off x="6677748" y="4391265"/>
                <a:ext cx="407291"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4426C76-6C6A-71EF-DC3B-BA2275624C20}"/>
                  </a:ext>
                </a:extLst>
              </p:cNvPr>
              <p:cNvSpPr txBox="1"/>
              <p:nvPr/>
            </p:nvSpPr>
            <p:spPr>
              <a:xfrm>
                <a:off x="6698604" y="5674547"/>
                <a:ext cx="38760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59" name="TextBox 58">
                <a:extLst>
                  <a:ext uri="{FF2B5EF4-FFF2-40B4-BE49-F238E27FC236}">
                    <a16:creationId xmlns:a16="http://schemas.microsoft.com/office/drawing/2014/main" id="{04426C76-6C6A-71EF-DC3B-BA2275624C20}"/>
                  </a:ext>
                </a:extLst>
              </p:cNvPr>
              <p:cNvSpPr txBox="1">
                <a:spLocks noRot="1" noChangeAspect="1" noMove="1" noResize="1" noEditPoints="1" noAdjustHandles="1" noChangeArrowheads="1" noChangeShapeType="1" noTextEdit="1"/>
              </p:cNvSpPr>
              <p:nvPr/>
            </p:nvSpPr>
            <p:spPr>
              <a:xfrm>
                <a:off x="6698604" y="5674547"/>
                <a:ext cx="387607"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0BBA78D-51FD-A3F7-7878-40A1E4C08EC8}"/>
                  </a:ext>
                </a:extLst>
              </p:cNvPr>
              <p:cNvSpPr txBox="1"/>
              <p:nvPr/>
            </p:nvSpPr>
            <p:spPr>
              <a:xfrm>
                <a:off x="6688631" y="6318832"/>
                <a:ext cx="42126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m:t>
                      </m:r>
                    </m:oMath>
                  </m:oMathPara>
                </a14:m>
                <a:endParaRPr lang="en-US" sz="2200" dirty="0"/>
              </a:p>
            </p:txBody>
          </p:sp>
        </mc:Choice>
        <mc:Fallback xmlns="">
          <p:sp>
            <p:nvSpPr>
              <p:cNvPr id="60" name="TextBox 59">
                <a:extLst>
                  <a:ext uri="{FF2B5EF4-FFF2-40B4-BE49-F238E27FC236}">
                    <a16:creationId xmlns:a16="http://schemas.microsoft.com/office/drawing/2014/main" id="{90BBA78D-51FD-A3F7-7878-40A1E4C08EC8}"/>
                  </a:ext>
                </a:extLst>
              </p:cNvPr>
              <p:cNvSpPr txBox="1">
                <a:spLocks noRot="1" noChangeAspect="1" noMove="1" noResize="1" noEditPoints="1" noAdjustHandles="1" noChangeArrowheads="1" noChangeShapeType="1" noTextEdit="1"/>
              </p:cNvSpPr>
              <p:nvPr/>
            </p:nvSpPr>
            <p:spPr>
              <a:xfrm>
                <a:off x="6688631" y="6318832"/>
                <a:ext cx="421269" cy="430887"/>
              </a:xfrm>
              <a:prstGeom prst="rect">
                <a:avLst/>
              </a:prstGeom>
              <a:blipFill>
                <a:blip r:embed="rId14"/>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63B87630-06A0-5E7C-3F27-5A4B9E398F4C}"/>
              </a:ext>
            </a:extLst>
          </p:cNvPr>
          <p:cNvCxnSpPr>
            <a:cxnSpLocks/>
          </p:cNvCxnSpPr>
          <p:nvPr/>
        </p:nvCxnSpPr>
        <p:spPr>
          <a:xfrm flipV="1">
            <a:off x="6892646" y="6056571"/>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3285CE01-A935-499C-ECAA-3E11CD61130E}"/>
              </a:ext>
            </a:extLst>
          </p:cNvPr>
          <p:cNvCxnSpPr>
            <a:cxnSpLocks/>
          </p:cNvCxnSpPr>
          <p:nvPr/>
        </p:nvCxnSpPr>
        <p:spPr>
          <a:xfrm flipV="1">
            <a:off x="6888382" y="5438933"/>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Connector 69">
            <a:extLst>
              <a:ext uri="{FF2B5EF4-FFF2-40B4-BE49-F238E27FC236}">
                <a16:creationId xmlns:a16="http://schemas.microsoft.com/office/drawing/2014/main" id="{83283AE8-7914-7176-A9A5-DC81E74C13AF}"/>
              </a:ext>
            </a:extLst>
          </p:cNvPr>
          <p:cNvCxnSpPr>
            <a:cxnSpLocks/>
          </p:cNvCxnSpPr>
          <p:nvPr/>
        </p:nvCxnSpPr>
        <p:spPr>
          <a:xfrm flipV="1">
            <a:off x="6888382" y="4800476"/>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1" name="Rectangle: Rounded Corners 70">
                <a:extLst>
                  <a:ext uri="{FF2B5EF4-FFF2-40B4-BE49-F238E27FC236}">
                    <a16:creationId xmlns:a16="http://schemas.microsoft.com/office/drawing/2014/main" id="{4DD5AD1F-355E-8206-AADC-819391967BA5}"/>
                  </a:ext>
                </a:extLst>
              </p:cNvPr>
              <p:cNvSpPr/>
              <p:nvPr/>
            </p:nvSpPr>
            <p:spPr>
              <a:xfrm>
                <a:off x="8525959" y="1404807"/>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71" name="Rectangle: Rounded Corners 70">
                <a:extLst>
                  <a:ext uri="{FF2B5EF4-FFF2-40B4-BE49-F238E27FC236}">
                    <a16:creationId xmlns:a16="http://schemas.microsoft.com/office/drawing/2014/main" id="{4DD5AD1F-355E-8206-AADC-819391967BA5}"/>
                  </a:ext>
                </a:extLst>
              </p:cNvPr>
              <p:cNvSpPr>
                <a:spLocks noRot="1" noChangeAspect="1" noMove="1" noResize="1" noEditPoints="1" noAdjustHandles="1" noChangeArrowheads="1" noChangeShapeType="1" noTextEdit="1"/>
              </p:cNvSpPr>
              <p:nvPr/>
            </p:nvSpPr>
            <p:spPr>
              <a:xfrm>
                <a:off x="8525959" y="1404807"/>
                <a:ext cx="2103120" cy="484632"/>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Rounded Corners 71">
                <a:extLst>
                  <a:ext uri="{FF2B5EF4-FFF2-40B4-BE49-F238E27FC236}">
                    <a16:creationId xmlns:a16="http://schemas.microsoft.com/office/drawing/2014/main" id="{946DA449-5AED-F045-A916-EFB910AB88C7}"/>
                  </a:ext>
                </a:extLst>
              </p:cNvPr>
              <p:cNvSpPr/>
              <p:nvPr/>
            </p:nvSpPr>
            <p:spPr>
              <a:xfrm>
                <a:off x="7938884" y="2003328"/>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72" name="Rectangle: Rounded Corners 71">
                <a:extLst>
                  <a:ext uri="{FF2B5EF4-FFF2-40B4-BE49-F238E27FC236}">
                    <a16:creationId xmlns:a16="http://schemas.microsoft.com/office/drawing/2014/main" id="{946DA449-5AED-F045-A916-EFB910AB88C7}"/>
                  </a:ext>
                </a:extLst>
              </p:cNvPr>
              <p:cNvSpPr>
                <a:spLocks noRot="1" noChangeAspect="1" noMove="1" noResize="1" noEditPoints="1" noAdjustHandles="1" noChangeArrowheads="1" noChangeShapeType="1" noTextEdit="1"/>
              </p:cNvSpPr>
              <p:nvPr/>
            </p:nvSpPr>
            <p:spPr>
              <a:xfrm>
                <a:off x="7938884" y="2003328"/>
                <a:ext cx="484632" cy="2103120"/>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p:sp>
        <p:nvSpPr>
          <p:cNvPr id="73" name="TextBox 72">
            <a:extLst>
              <a:ext uri="{FF2B5EF4-FFF2-40B4-BE49-F238E27FC236}">
                <a16:creationId xmlns:a16="http://schemas.microsoft.com/office/drawing/2014/main" id="{8B1E3FC8-15A0-17B6-7B83-EDEA6E4D9C9F}"/>
              </a:ext>
            </a:extLst>
          </p:cNvPr>
          <p:cNvSpPr txBox="1"/>
          <p:nvPr/>
        </p:nvSpPr>
        <p:spPr>
          <a:xfrm>
            <a:off x="7498144" y="906807"/>
            <a:ext cx="3873910" cy="461665"/>
          </a:xfrm>
          <a:prstGeom prst="rect">
            <a:avLst/>
          </a:prstGeom>
          <a:noFill/>
        </p:spPr>
        <p:txBody>
          <a:bodyPr wrap="square" rtlCol="0">
            <a:spAutoFit/>
          </a:bodyPr>
          <a:lstStyle/>
          <a:p>
            <a:pPr algn="ctr"/>
            <a:r>
              <a:rPr lang="en-US" sz="2400" b="1" dirty="0"/>
              <a:t>Equivalence Relation</a:t>
            </a:r>
          </a:p>
        </p:txBody>
      </p:sp>
      <p:sp>
        <p:nvSpPr>
          <p:cNvPr id="74" name="Rectangle: Rounded Corners 73">
            <a:extLst>
              <a:ext uri="{FF2B5EF4-FFF2-40B4-BE49-F238E27FC236}">
                <a16:creationId xmlns:a16="http://schemas.microsoft.com/office/drawing/2014/main" id="{3A314AC3-A3F1-262C-F02E-99FC98ACD0B0}"/>
              </a:ext>
            </a:extLst>
          </p:cNvPr>
          <p:cNvSpPr/>
          <p:nvPr/>
        </p:nvSpPr>
        <p:spPr>
          <a:xfrm>
            <a:off x="8526635" y="1979920"/>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a:t>
            </a:r>
            <a:endParaRPr lang="en-US" sz="2000" b="1" dirty="0">
              <a:solidFill>
                <a:schemeClr val="tx1"/>
              </a:solidFill>
            </a:endParaRPr>
          </a:p>
        </p:txBody>
      </p:sp>
      <p:sp>
        <p:nvSpPr>
          <p:cNvPr id="75" name="TextBox 74">
            <a:extLst>
              <a:ext uri="{FF2B5EF4-FFF2-40B4-BE49-F238E27FC236}">
                <a16:creationId xmlns:a16="http://schemas.microsoft.com/office/drawing/2014/main" id="{268E5F61-36B9-4572-C3D0-911026D35E57}"/>
              </a:ext>
            </a:extLst>
          </p:cNvPr>
          <p:cNvSpPr txBox="1"/>
          <p:nvPr/>
        </p:nvSpPr>
        <p:spPr>
          <a:xfrm>
            <a:off x="7781172" y="4609762"/>
            <a:ext cx="1917641" cy="1107996"/>
          </a:xfrm>
          <a:prstGeom prst="rect">
            <a:avLst/>
          </a:prstGeom>
          <a:noFill/>
        </p:spPr>
        <p:txBody>
          <a:bodyPr wrap="square" rtlCol="0">
            <a:spAutoFit/>
          </a:bodyPr>
          <a:lstStyle/>
          <a:p>
            <a:r>
              <a:rPr lang="en-US" sz="2200" dirty="0"/>
              <a:t>-Reflexive</a:t>
            </a:r>
          </a:p>
          <a:p>
            <a:r>
              <a:rPr lang="en-US" sz="2200" dirty="0"/>
              <a:t>-Symmetric</a:t>
            </a:r>
          </a:p>
          <a:p>
            <a:r>
              <a:rPr lang="en-US" sz="2200" dirty="0"/>
              <a:t>-Transitive</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D6D842B-6E6F-7817-B363-AF32EB665F59}"/>
                  </a:ext>
                </a:extLst>
              </p:cNvPr>
              <p:cNvSpPr txBox="1"/>
              <p:nvPr/>
            </p:nvSpPr>
            <p:spPr>
              <a:xfrm>
                <a:off x="8032137" y="5699910"/>
                <a:ext cx="98764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𝑑</m:t>
                      </m:r>
                    </m:oMath>
                  </m:oMathPara>
                </a14:m>
                <a:endParaRPr lang="en-US" sz="2200" dirty="0"/>
              </a:p>
            </p:txBody>
          </p:sp>
        </mc:Choice>
        <mc:Fallback xmlns="">
          <p:sp>
            <p:nvSpPr>
              <p:cNvPr id="76" name="TextBox 75">
                <a:extLst>
                  <a:ext uri="{FF2B5EF4-FFF2-40B4-BE49-F238E27FC236}">
                    <a16:creationId xmlns:a16="http://schemas.microsoft.com/office/drawing/2014/main" id="{ED6D842B-6E6F-7817-B363-AF32EB665F59}"/>
                  </a:ext>
                </a:extLst>
              </p:cNvPr>
              <p:cNvSpPr txBox="1">
                <a:spLocks noRot="1" noChangeAspect="1" noMove="1" noResize="1" noEditPoints="1" noAdjustHandles="1" noChangeArrowheads="1" noChangeShapeType="1" noTextEdit="1"/>
              </p:cNvSpPr>
              <p:nvPr/>
            </p:nvSpPr>
            <p:spPr>
              <a:xfrm>
                <a:off x="8032137" y="5699910"/>
                <a:ext cx="987643" cy="769441"/>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7823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A0B9-3476-1CF9-4641-B70DBD915207}"/>
              </a:ext>
            </a:extLst>
          </p:cNvPr>
          <p:cNvSpPr>
            <a:spLocks noGrp="1"/>
          </p:cNvSpPr>
          <p:nvPr>
            <p:ph type="title"/>
          </p:nvPr>
        </p:nvSpPr>
        <p:spPr/>
        <p:txBody>
          <a:bodyPr/>
          <a:lstStyle/>
          <a:p>
            <a:r>
              <a:rPr lang="en-US" dirty="0"/>
              <a:t>Partition of a Set</a:t>
            </a:r>
          </a:p>
        </p:txBody>
      </p:sp>
      <p:sp>
        <p:nvSpPr>
          <p:cNvPr id="3" name="Oval 2">
            <a:extLst>
              <a:ext uri="{FF2B5EF4-FFF2-40B4-BE49-F238E27FC236}">
                <a16:creationId xmlns:a16="http://schemas.microsoft.com/office/drawing/2014/main" id="{286ADFB1-AFEE-03D4-6B09-177BB086C579}"/>
              </a:ext>
            </a:extLst>
          </p:cNvPr>
          <p:cNvSpPr/>
          <p:nvPr/>
        </p:nvSpPr>
        <p:spPr>
          <a:xfrm>
            <a:off x="361853" y="1701800"/>
            <a:ext cx="5041900" cy="3124200"/>
          </a:xfrm>
          <a:prstGeom prst="ellipse">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A57F7900-598B-36B1-08EA-8E151CFEFE47}"/>
              </a:ext>
            </a:extLst>
          </p:cNvPr>
          <p:cNvSpPr/>
          <p:nvPr/>
        </p:nvSpPr>
        <p:spPr>
          <a:xfrm>
            <a:off x="1746153" y="1866900"/>
            <a:ext cx="2717800" cy="2616200"/>
          </a:xfrm>
          <a:custGeom>
            <a:avLst/>
            <a:gdLst>
              <a:gd name="connsiteX0" fmla="*/ 0 w 2717800"/>
              <a:gd name="connsiteY0" fmla="*/ 0 h 2616200"/>
              <a:gd name="connsiteX1" fmla="*/ 1409700 w 2717800"/>
              <a:gd name="connsiteY1" fmla="*/ 647700 h 2616200"/>
              <a:gd name="connsiteX2" fmla="*/ 609600 w 2717800"/>
              <a:gd name="connsiteY2" fmla="*/ 2159000 h 2616200"/>
              <a:gd name="connsiteX3" fmla="*/ 2717800 w 2717800"/>
              <a:gd name="connsiteY3" fmla="*/ 2616200 h 2616200"/>
            </a:gdLst>
            <a:ahLst/>
            <a:cxnLst>
              <a:cxn ang="0">
                <a:pos x="connsiteX0" y="connsiteY0"/>
              </a:cxn>
              <a:cxn ang="0">
                <a:pos x="connsiteX1" y="connsiteY1"/>
              </a:cxn>
              <a:cxn ang="0">
                <a:pos x="connsiteX2" y="connsiteY2"/>
              </a:cxn>
              <a:cxn ang="0">
                <a:pos x="connsiteX3" y="connsiteY3"/>
              </a:cxn>
            </a:cxnLst>
            <a:rect l="l" t="t" r="r" b="b"/>
            <a:pathLst>
              <a:path w="2717800" h="2616200">
                <a:moveTo>
                  <a:pt x="0" y="0"/>
                </a:moveTo>
                <a:cubicBezTo>
                  <a:pt x="654050" y="143933"/>
                  <a:pt x="1308100" y="287867"/>
                  <a:pt x="1409700" y="647700"/>
                </a:cubicBezTo>
                <a:cubicBezTo>
                  <a:pt x="1511300" y="1007533"/>
                  <a:pt x="391583" y="1830917"/>
                  <a:pt x="609600" y="2159000"/>
                </a:cubicBezTo>
                <a:cubicBezTo>
                  <a:pt x="827617" y="2487083"/>
                  <a:pt x="1772708" y="2551641"/>
                  <a:pt x="2717800" y="261620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C0340A2-7057-4B2E-089E-E962E0672558}"/>
              </a:ext>
            </a:extLst>
          </p:cNvPr>
          <p:cNvCxnSpPr>
            <a:cxnSpLocks/>
            <a:stCxn id="3" idx="2"/>
            <a:endCxn id="3" idx="7"/>
          </p:cNvCxnSpPr>
          <p:nvPr/>
        </p:nvCxnSpPr>
        <p:spPr>
          <a:xfrm flipV="1">
            <a:off x="361853" y="2159328"/>
            <a:ext cx="4303531" cy="11045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8EB0C0-49CE-EC05-A89D-176DEF866C30}"/>
                  </a:ext>
                </a:extLst>
              </p:cNvPr>
              <p:cNvSpPr txBox="1"/>
              <p:nvPr/>
            </p:nvSpPr>
            <p:spPr>
              <a:xfrm>
                <a:off x="3105053" y="1866900"/>
                <a:ext cx="51700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oMath>
                  </m:oMathPara>
                </a14:m>
                <a:endParaRPr lang="en-US" sz="2200" dirty="0"/>
              </a:p>
            </p:txBody>
          </p:sp>
        </mc:Choice>
        <mc:Fallback xmlns="">
          <p:sp>
            <p:nvSpPr>
              <p:cNvPr id="6" name="TextBox 5">
                <a:extLst>
                  <a:ext uri="{FF2B5EF4-FFF2-40B4-BE49-F238E27FC236}">
                    <a16:creationId xmlns:a16="http://schemas.microsoft.com/office/drawing/2014/main" id="{368EB0C0-49CE-EC05-A89D-176DEF866C30}"/>
                  </a:ext>
                </a:extLst>
              </p:cNvPr>
              <p:cNvSpPr txBox="1">
                <a:spLocks noRot="1" noChangeAspect="1" noMove="1" noResize="1" noEditPoints="1" noAdjustHandles="1" noChangeArrowheads="1" noChangeShapeType="1" noTextEdit="1"/>
              </p:cNvSpPr>
              <p:nvPr/>
            </p:nvSpPr>
            <p:spPr>
              <a:xfrm>
                <a:off x="3105053" y="1866900"/>
                <a:ext cx="517001"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A5F174-7418-4308-0FAF-63883E531E07}"/>
                  </a:ext>
                </a:extLst>
              </p:cNvPr>
              <p:cNvSpPr txBox="1"/>
              <p:nvPr/>
            </p:nvSpPr>
            <p:spPr>
              <a:xfrm>
                <a:off x="1517436" y="2286494"/>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oMath>
                  </m:oMathPara>
                </a14:m>
                <a:endParaRPr lang="en-US" sz="2200" dirty="0"/>
              </a:p>
            </p:txBody>
          </p:sp>
        </mc:Choice>
        <mc:Fallback xmlns="">
          <p:sp>
            <p:nvSpPr>
              <p:cNvPr id="7" name="TextBox 6">
                <a:extLst>
                  <a:ext uri="{FF2B5EF4-FFF2-40B4-BE49-F238E27FC236}">
                    <a16:creationId xmlns:a16="http://schemas.microsoft.com/office/drawing/2014/main" id="{1FA5F174-7418-4308-0FAF-63883E531E07}"/>
                  </a:ext>
                </a:extLst>
              </p:cNvPr>
              <p:cNvSpPr txBox="1">
                <a:spLocks noRot="1" noChangeAspect="1" noMove="1" noResize="1" noEditPoints="1" noAdjustHandles="1" noChangeArrowheads="1" noChangeShapeType="1" noTextEdit="1"/>
              </p:cNvSpPr>
              <p:nvPr/>
            </p:nvSpPr>
            <p:spPr>
              <a:xfrm>
                <a:off x="1517436" y="2286494"/>
                <a:ext cx="523540"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D3A31-E448-B2AA-6C4A-7863FB35F600}"/>
                  </a:ext>
                </a:extLst>
              </p:cNvPr>
              <p:cNvSpPr txBox="1"/>
              <p:nvPr/>
            </p:nvSpPr>
            <p:spPr>
              <a:xfrm>
                <a:off x="1621836" y="3110067"/>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3</m:t>
                          </m:r>
                        </m:sub>
                      </m:sSub>
                    </m:oMath>
                  </m:oMathPara>
                </a14:m>
                <a:endParaRPr lang="en-US" sz="2200" dirty="0"/>
              </a:p>
            </p:txBody>
          </p:sp>
        </mc:Choice>
        <mc:Fallback xmlns="">
          <p:sp>
            <p:nvSpPr>
              <p:cNvPr id="8" name="TextBox 7">
                <a:extLst>
                  <a:ext uri="{FF2B5EF4-FFF2-40B4-BE49-F238E27FC236}">
                    <a16:creationId xmlns:a16="http://schemas.microsoft.com/office/drawing/2014/main" id="{8C2D3A31-E448-B2AA-6C4A-7863FB35F600}"/>
                  </a:ext>
                </a:extLst>
              </p:cNvPr>
              <p:cNvSpPr txBox="1">
                <a:spLocks noRot="1" noChangeAspect="1" noMove="1" noResize="1" noEditPoints="1" noAdjustHandles="1" noChangeArrowheads="1" noChangeShapeType="1" noTextEdit="1"/>
              </p:cNvSpPr>
              <p:nvPr/>
            </p:nvSpPr>
            <p:spPr>
              <a:xfrm>
                <a:off x="1621836" y="3110067"/>
                <a:ext cx="523540"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DCD14C-AD26-8069-62F7-FD0095EFA1C4}"/>
                  </a:ext>
                </a:extLst>
              </p:cNvPr>
              <p:cNvSpPr txBox="1"/>
              <p:nvPr/>
            </p:nvSpPr>
            <p:spPr>
              <a:xfrm>
                <a:off x="3772608" y="2840828"/>
                <a:ext cx="51148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4</m:t>
                          </m:r>
                        </m:sub>
                      </m:sSub>
                    </m:oMath>
                  </m:oMathPara>
                </a14:m>
                <a:endParaRPr lang="en-US" sz="2200" dirty="0"/>
              </a:p>
            </p:txBody>
          </p:sp>
        </mc:Choice>
        <mc:Fallback xmlns="">
          <p:sp>
            <p:nvSpPr>
              <p:cNvPr id="9" name="TextBox 8">
                <a:extLst>
                  <a:ext uri="{FF2B5EF4-FFF2-40B4-BE49-F238E27FC236}">
                    <a16:creationId xmlns:a16="http://schemas.microsoft.com/office/drawing/2014/main" id="{D9DCD14C-AD26-8069-62F7-FD0095EFA1C4}"/>
                  </a:ext>
                </a:extLst>
              </p:cNvPr>
              <p:cNvSpPr txBox="1">
                <a:spLocks noRot="1" noChangeAspect="1" noMove="1" noResize="1" noEditPoints="1" noAdjustHandles="1" noChangeArrowheads="1" noChangeShapeType="1" noTextEdit="1"/>
              </p:cNvSpPr>
              <p:nvPr/>
            </p:nvSpPr>
            <p:spPr>
              <a:xfrm>
                <a:off x="3772608" y="2840828"/>
                <a:ext cx="511487"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335074-E9A5-61B3-35A0-A6DE5B051D44}"/>
                  </a:ext>
                </a:extLst>
              </p:cNvPr>
              <p:cNvSpPr txBox="1"/>
              <p:nvPr/>
            </p:nvSpPr>
            <p:spPr>
              <a:xfrm>
                <a:off x="3334377" y="3849067"/>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5</m:t>
                          </m:r>
                        </m:sub>
                      </m:sSub>
                    </m:oMath>
                  </m:oMathPara>
                </a14:m>
                <a:endParaRPr lang="en-US" sz="2200" dirty="0"/>
              </a:p>
            </p:txBody>
          </p:sp>
        </mc:Choice>
        <mc:Fallback xmlns="">
          <p:sp>
            <p:nvSpPr>
              <p:cNvPr id="10" name="TextBox 9">
                <a:extLst>
                  <a:ext uri="{FF2B5EF4-FFF2-40B4-BE49-F238E27FC236}">
                    <a16:creationId xmlns:a16="http://schemas.microsoft.com/office/drawing/2014/main" id="{CC335074-E9A5-61B3-35A0-A6DE5B051D44}"/>
                  </a:ext>
                </a:extLst>
              </p:cNvPr>
              <p:cNvSpPr txBox="1">
                <a:spLocks noRot="1" noChangeAspect="1" noMove="1" noResize="1" noEditPoints="1" noAdjustHandles="1" noChangeArrowheads="1" noChangeShapeType="1" noTextEdit="1"/>
              </p:cNvSpPr>
              <p:nvPr/>
            </p:nvSpPr>
            <p:spPr>
              <a:xfrm>
                <a:off x="3334377" y="3849067"/>
                <a:ext cx="523540"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8763F3-056D-615A-95E3-804562F911DE}"/>
                  </a:ext>
                </a:extLst>
              </p:cNvPr>
              <p:cNvSpPr txBox="1"/>
              <p:nvPr/>
            </p:nvSpPr>
            <p:spPr>
              <a:xfrm>
                <a:off x="2284901" y="4278868"/>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6</m:t>
                          </m:r>
                        </m:sub>
                      </m:sSub>
                    </m:oMath>
                  </m:oMathPara>
                </a14:m>
                <a:endParaRPr lang="en-US" sz="2200" dirty="0"/>
              </a:p>
            </p:txBody>
          </p:sp>
        </mc:Choice>
        <mc:Fallback xmlns="">
          <p:sp>
            <p:nvSpPr>
              <p:cNvPr id="11" name="TextBox 10">
                <a:extLst>
                  <a:ext uri="{FF2B5EF4-FFF2-40B4-BE49-F238E27FC236}">
                    <a16:creationId xmlns:a16="http://schemas.microsoft.com/office/drawing/2014/main" id="{748763F3-056D-615A-95E3-804562F911DE}"/>
                  </a:ext>
                </a:extLst>
              </p:cNvPr>
              <p:cNvSpPr txBox="1">
                <a:spLocks noRot="1" noChangeAspect="1" noMove="1" noResize="1" noEditPoints="1" noAdjustHandles="1" noChangeArrowheads="1" noChangeShapeType="1" noTextEdit="1"/>
              </p:cNvSpPr>
              <p:nvPr/>
            </p:nvSpPr>
            <p:spPr>
              <a:xfrm>
                <a:off x="2284901" y="4278868"/>
                <a:ext cx="523540" cy="430887"/>
              </a:xfrm>
              <a:prstGeom prst="rect">
                <a:avLst/>
              </a:prstGeom>
              <a:blipFill>
                <a:blip r:embed="rId7"/>
                <a:stretch>
                  <a:fillRect/>
                </a:stretch>
              </a:blipFill>
            </p:spPr>
            <p:txBody>
              <a:bodyPr/>
              <a:lstStyle/>
              <a:p>
                <a:r>
                  <a:rPr lang="en-US">
                    <a:noFill/>
                  </a:rPr>
                  <a:t> </a:t>
                </a:r>
              </a:p>
            </p:txBody>
          </p:sp>
        </mc:Fallback>
      </mc:AlternateContent>
      <p:sp>
        <p:nvSpPr>
          <p:cNvPr id="12" name="Freeform: Shape 11">
            <a:extLst>
              <a:ext uri="{FF2B5EF4-FFF2-40B4-BE49-F238E27FC236}">
                <a16:creationId xmlns:a16="http://schemas.microsoft.com/office/drawing/2014/main" id="{BC8EC1B4-172B-9CB8-7CF1-A02C0FBFC784}"/>
              </a:ext>
            </a:extLst>
          </p:cNvPr>
          <p:cNvSpPr/>
          <p:nvPr/>
        </p:nvSpPr>
        <p:spPr>
          <a:xfrm>
            <a:off x="1563329" y="3411367"/>
            <a:ext cx="3588774" cy="1199962"/>
          </a:xfrm>
          <a:custGeom>
            <a:avLst/>
            <a:gdLst>
              <a:gd name="connsiteX0" fmla="*/ 0 w 3588774"/>
              <a:gd name="connsiteY0" fmla="*/ 1199535 h 1199535"/>
              <a:gd name="connsiteX1" fmla="*/ 275303 w 3588774"/>
              <a:gd name="connsiteY1" fmla="*/ 943896 h 1199535"/>
              <a:gd name="connsiteX2" fmla="*/ 363794 w 3588774"/>
              <a:gd name="connsiteY2" fmla="*/ 776748 h 1199535"/>
              <a:gd name="connsiteX3" fmla="*/ 471948 w 3588774"/>
              <a:gd name="connsiteY3" fmla="*/ 629264 h 1199535"/>
              <a:gd name="connsiteX4" fmla="*/ 530942 w 3588774"/>
              <a:gd name="connsiteY4" fmla="*/ 540774 h 1199535"/>
              <a:gd name="connsiteX5" fmla="*/ 658761 w 3588774"/>
              <a:gd name="connsiteY5" fmla="*/ 353961 h 1199535"/>
              <a:gd name="connsiteX6" fmla="*/ 835742 w 3588774"/>
              <a:gd name="connsiteY6" fmla="*/ 226141 h 1199535"/>
              <a:gd name="connsiteX7" fmla="*/ 1406013 w 3588774"/>
              <a:gd name="connsiteY7" fmla="*/ 68825 h 1199535"/>
              <a:gd name="connsiteX8" fmla="*/ 1573161 w 3588774"/>
              <a:gd name="connsiteY8" fmla="*/ 49161 h 1199535"/>
              <a:gd name="connsiteX9" fmla="*/ 1907458 w 3588774"/>
              <a:gd name="connsiteY9" fmla="*/ 0 h 1199535"/>
              <a:gd name="connsiteX10" fmla="*/ 2064774 w 3588774"/>
              <a:gd name="connsiteY10" fmla="*/ 29496 h 1199535"/>
              <a:gd name="connsiteX11" fmla="*/ 2526890 w 3588774"/>
              <a:gd name="connsiteY11" fmla="*/ 78658 h 1199535"/>
              <a:gd name="connsiteX12" fmla="*/ 2694039 w 3588774"/>
              <a:gd name="connsiteY12" fmla="*/ 117987 h 1199535"/>
              <a:gd name="connsiteX13" fmla="*/ 2920181 w 3588774"/>
              <a:gd name="connsiteY13" fmla="*/ 176980 h 1199535"/>
              <a:gd name="connsiteX14" fmla="*/ 3028336 w 3588774"/>
              <a:gd name="connsiteY14" fmla="*/ 226141 h 1199535"/>
              <a:gd name="connsiteX15" fmla="*/ 3106994 w 3588774"/>
              <a:gd name="connsiteY15" fmla="*/ 255638 h 1199535"/>
              <a:gd name="connsiteX16" fmla="*/ 3234813 w 3588774"/>
              <a:gd name="connsiteY16" fmla="*/ 353961 h 1199535"/>
              <a:gd name="connsiteX17" fmla="*/ 3431458 w 3588774"/>
              <a:gd name="connsiteY17" fmla="*/ 452283 h 1199535"/>
              <a:gd name="connsiteX18" fmla="*/ 3529781 w 3588774"/>
              <a:gd name="connsiteY18" fmla="*/ 501445 h 1199535"/>
              <a:gd name="connsiteX19" fmla="*/ 3588774 w 3588774"/>
              <a:gd name="connsiteY19" fmla="*/ 560438 h 1199535"/>
              <a:gd name="connsiteX0" fmla="*/ 0 w 3588774"/>
              <a:gd name="connsiteY0" fmla="*/ 1199535 h 1199535"/>
              <a:gd name="connsiteX1" fmla="*/ 363794 w 3588774"/>
              <a:gd name="connsiteY1" fmla="*/ 776748 h 1199535"/>
              <a:gd name="connsiteX2" fmla="*/ 471948 w 3588774"/>
              <a:gd name="connsiteY2" fmla="*/ 629264 h 1199535"/>
              <a:gd name="connsiteX3" fmla="*/ 530942 w 3588774"/>
              <a:gd name="connsiteY3" fmla="*/ 540774 h 1199535"/>
              <a:gd name="connsiteX4" fmla="*/ 658761 w 3588774"/>
              <a:gd name="connsiteY4" fmla="*/ 353961 h 1199535"/>
              <a:gd name="connsiteX5" fmla="*/ 835742 w 3588774"/>
              <a:gd name="connsiteY5" fmla="*/ 226141 h 1199535"/>
              <a:gd name="connsiteX6" fmla="*/ 1406013 w 3588774"/>
              <a:gd name="connsiteY6" fmla="*/ 68825 h 1199535"/>
              <a:gd name="connsiteX7" fmla="*/ 1573161 w 3588774"/>
              <a:gd name="connsiteY7" fmla="*/ 49161 h 1199535"/>
              <a:gd name="connsiteX8" fmla="*/ 1907458 w 3588774"/>
              <a:gd name="connsiteY8" fmla="*/ 0 h 1199535"/>
              <a:gd name="connsiteX9" fmla="*/ 2064774 w 3588774"/>
              <a:gd name="connsiteY9" fmla="*/ 29496 h 1199535"/>
              <a:gd name="connsiteX10" fmla="*/ 2526890 w 3588774"/>
              <a:gd name="connsiteY10" fmla="*/ 78658 h 1199535"/>
              <a:gd name="connsiteX11" fmla="*/ 2694039 w 3588774"/>
              <a:gd name="connsiteY11" fmla="*/ 117987 h 1199535"/>
              <a:gd name="connsiteX12" fmla="*/ 2920181 w 3588774"/>
              <a:gd name="connsiteY12" fmla="*/ 176980 h 1199535"/>
              <a:gd name="connsiteX13" fmla="*/ 3028336 w 3588774"/>
              <a:gd name="connsiteY13" fmla="*/ 226141 h 1199535"/>
              <a:gd name="connsiteX14" fmla="*/ 3106994 w 3588774"/>
              <a:gd name="connsiteY14" fmla="*/ 255638 h 1199535"/>
              <a:gd name="connsiteX15" fmla="*/ 3234813 w 3588774"/>
              <a:gd name="connsiteY15" fmla="*/ 353961 h 1199535"/>
              <a:gd name="connsiteX16" fmla="*/ 3431458 w 3588774"/>
              <a:gd name="connsiteY16" fmla="*/ 452283 h 1199535"/>
              <a:gd name="connsiteX17" fmla="*/ 3529781 w 3588774"/>
              <a:gd name="connsiteY17" fmla="*/ 501445 h 1199535"/>
              <a:gd name="connsiteX18" fmla="*/ 3588774 w 3588774"/>
              <a:gd name="connsiteY18" fmla="*/ 560438 h 1199535"/>
              <a:gd name="connsiteX0" fmla="*/ 0 w 3588774"/>
              <a:gd name="connsiteY0" fmla="*/ 1199535 h 1199535"/>
              <a:gd name="connsiteX1" fmla="*/ 471948 w 3588774"/>
              <a:gd name="connsiteY1" fmla="*/ 629264 h 1199535"/>
              <a:gd name="connsiteX2" fmla="*/ 530942 w 3588774"/>
              <a:gd name="connsiteY2" fmla="*/ 540774 h 1199535"/>
              <a:gd name="connsiteX3" fmla="*/ 658761 w 3588774"/>
              <a:gd name="connsiteY3" fmla="*/ 353961 h 1199535"/>
              <a:gd name="connsiteX4" fmla="*/ 835742 w 3588774"/>
              <a:gd name="connsiteY4" fmla="*/ 226141 h 1199535"/>
              <a:gd name="connsiteX5" fmla="*/ 1406013 w 3588774"/>
              <a:gd name="connsiteY5" fmla="*/ 68825 h 1199535"/>
              <a:gd name="connsiteX6" fmla="*/ 1573161 w 3588774"/>
              <a:gd name="connsiteY6" fmla="*/ 49161 h 1199535"/>
              <a:gd name="connsiteX7" fmla="*/ 1907458 w 3588774"/>
              <a:gd name="connsiteY7" fmla="*/ 0 h 1199535"/>
              <a:gd name="connsiteX8" fmla="*/ 2064774 w 3588774"/>
              <a:gd name="connsiteY8" fmla="*/ 29496 h 1199535"/>
              <a:gd name="connsiteX9" fmla="*/ 2526890 w 3588774"/>
              <a:gd name="connsiteY9" fmla="*/ 78658 h 1199535"/>
              <a:gd name="connsiteX10" fmla="*/ 2694039 w 3588774"/>
              <a:gd name="connsiteY10" fmla="*/ 117987 h 1199535"/>
              <a:gd name="connsiteX11" fmla="*/ 2920181 w 3588774"/>
              <a:gd name="connsiteY11" fmla="*/ 176980 h 1199535"/>
              <a:gd name="connsiteX12" fmla="*/ 3028336 w 3588774"/>
              <a:gd name="connsiteY12" fmla="*/ 226141 h 1199535"/>
              <a:gd name="connsiteX13" fmla="*/ 3106994 w 3588774"/>
              <a:gd name="connsiteY13" fmla="*/ 255638 h 1199535"/>
              <a:gd name="connsiteX14" fmla="*/ 3234813 w 3588774"/>
              <a:gd name="connsiteY14" fmla="*/ 353961 h 1199535"/>
              <a:gd name="connsiteX15" fmla="*/ 3431458 w 3588774"/>
              <a:gd name="connsiteY15" fmla="*/ 452283 h 1199535"/>
              <a:gd name="connsiteX16" fmla="*/ 3529781 w 3588774"/>
              <a:gd name="connsiteY16" fmla="*/ 501445 h 1199535"/>
              <a:gd name="connsiteX17" fmla="*/ 3588774 w 3588774"/>
              <a:gd name="connsiteY17" fmla="*/ 560438 h 1199535"/>
              <a:gd name="connsiteX0" fmla="*/ 0 w 3588774"/>
              <a:gd name="connsiteY0" fmla="*/ 1199535 h 1199535"/>
              <a:gd name="connsiteX1" fmla="*/ 530942 w 3588774"/>
              <a:gd name="connsiteY1" fmla="*/ 540774 h 1199535"/>
              <a:gd name="connsiteX2" fmla="*/ 658761 w 3588774"/>
              <a:gd name="connsiteY2" fmla="*/ 353961 h 1199535"/>
              <a:gd name="connsiteX3" fmla="*/ 835742 w 3588774"/>
              <a:gd name="connsiteY3" fmla="*/ 226141 h 1199535"/>
              <a:gd name="connsiteX4" fmla="*/ 1406013 w 3588774"/>
              <a:gd name="connsiteY4" fmla="*/ 68825 h 1199535"/>
              <a:gd name="connsiteX5" fmla="*/ 1573161 w 3588774"/>
              <a:gd name="connsiteY5" fmla="*/ 49161 h 1199535"/>
              <a:gd name="connsiteX6" fmla="*/ 1907458 w 3588774"/>
              <a:gd name="connsiteY6" fmla="*/ 0 h 1199535"/>
              <a:gd name="connsiteX7" fmla="*/ 2064774 w 3588774"/>
              <a:gd name="connsiteY7" fmla="*/ 29496 h 1199535"/>
              <a:gd name="connsiteX8" fmla="*/ 2526890 w 3588774"/>
              <a:gd name="connsiteY8" fmla="*/ 78658 h 1199535"/>
              <a:gd name="connsiteX9" fmla="*/ 2694039 w 3588774"/>
              <a:gd name="connsiteY9" fmla="*/ 117987 h 1199535"/>
              <a:gd name="connsiteX10" fmla="*/ 2920181 w 3588774"/>
              <a:gd name="connsiteY10" fmla="*/ 176980 h 1199535"/>
              <a:gd name="connsiteX11" fmla="*/ 3028336 w 3588774"/>
              <a:gd name="connsiteY11" fmla="*/ 226141 h 1199535"/>
              <a:gd name="connsiteX12" fmla="*/ 3106994 w 3588774"/>
              <a:gd name="connsiteY12" fmla="*/ 255638 h 1199535"/>
              <a:gd name="connsiteX13" fmla="*/ 3234813 w 3588774"/>
              <a:gd name="connsiteY13" fmla="*/ 353961 h 1199535"/>
              <a:gd name="connsiteX14" fmla="*/ 3431458 w 3588774"/>
              <a:gd name="connsiteY14" fmla="*/ 452283 h 1199535"/>
              <a:gd name="connsiteX15" fmla="*/ 3529781 w 3588774"/>
              <a:gd name="connsiteY15" fmla="*/ 501445 h 1199535"/>
              <a:gd name="connsiteX16" fmla="*/ 3588774 w 3588774"/>
              <a:gd name="connsiteY16" fmla="*/ 560438 h 1199535"/>
              <a:gd name="connsiteX0" fmla="*/ 0 w 3588774"/>
              <a:gd name="connsiteY0" fmla="*/ 1199535 h 1199535"/>
              <a:gd name="connsiteX1" fmla="*/ 226142 w 3588774"/>
              <a:gd name="connsiteY1" fmla="*/ 540774 h 1199535"/>
              <a:gd name="connsiteX2" fmla="*/ 658761 w 3588774"/>
              <a:gd name="connsiteY2" fmla="*/ 353961 h 1199535"/>
              <a:gd name="connsiteX3" fmla="*/ 835742 w 3588774"/>
              <a:gd name="connsiteY3" fmla="*/ 226141 h 1199535"/>
              <a:gd name="connsiteX4" fmla="*/ 1406013 w 3588774"/>
              <a:gd name="connsiteY4" fmla="*/ 68825 h 1199535"/>
              <a:gd name="connsiteX5" fmla="*/ 1573161 w 3588774"/>
              <a:gd name="connsiteY5" fmla="*/ 49161 h 1199535"/>
              <a:gd name="connsiteX6" fmla="*/ 1907458 w 3588774"/>
              <a:gd name="connsiteY6" fmla="*/ 0 h 1199535"/>
              <a:gd name="connsiteX7" fmla="*/ 2064774 w 3588774"/>
              <a:gd name="connsiteY7" fmla="*/ 29496 h 1199535"/>
              <a:gd name="connsiteX8" fmla="*/ 2526890 w 3588774"/>
              <a:gd name="connsiteY8" fmla="*/ 78658 h 1199535"/>
              <a:gd name="connsiteX9" fmla="*/ 2694039 w 3588774"/>
              <a:gd name="connsiteY9" fmla="*/ 117987 h 1199535"/>
              <a:gd name="connsiteX10" fmla="*/ 2920181 w 3588774"/>
              <a:gd name="connsiteY10" fmla="*/ 176980 h 1199535"/>
              <a:gd name="connsiteX11" fmla="*/ 3028336 w 3588774"/>
              <a:gd name="connsiteY11" fmla="*/ 226141 h 1199535"/>
              <a:gd name="connsiteX12" fmla="*/ 3106994 w 3588774"/>
              <a:gd name="connsiteY12" fmla="*/ 255638 h 1199535"/>
              <a:gd name="connsiteX13" fmla="*/ 3234813 w 3588774"/>
              <a:gd name="connsiteY13" fmla="*/ 353961 h 1199535"/>
              <a:gd name="connsiteX14" fmla="*/ 3431458 w 3588774"/>
              <a:gd name="connsiteY14" fmla="*/ 452283 h 1199535"/>
              <a:gd name="connsiteX15" fmla="*/ 3529781 w 3588774"/>
              <a:gd name="connsiteY15" fmla="*/ 501445 h 1199535"/>
              <a:gd name="connsiteX16" fmla="*/ 3588774 w 3588774"/>
              <a:gd name="connsiteY16"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573161 w 3588774"/>
              <a:gd name="connsiteY4" fmla="*/ 49161 h 1199535"/>
              <a:gd name="connsiteX5" fmla="*/ 1907458 w 3588774"/>
              <a:gd name="connsiteY5" fmla="*/ 0 h 1199535"/>
              <a:gd name="connsiteX6" fmla="*/ 2064774 w 3588774"/>
              <a:gd name="connsiteY6" fmla="*/ 29496 h 1199535"/>
              <a:gd name="connsiteX7" fmla="*/ 2526890 w 3588774"/>
              <a:gd name="connsiteY7" fmla="*/ 78658 h 1199535"/>
              <a:gd name="connsiteX8" fmla="*/ 2694039 w 3588774"/>
              <a:gd name="connsiteY8" fmla="*/ 117987 h 1199535"/>
              <a:gd name="connsiteX9" fmla="*/ 2920181 w 3588774"/>
              <a:gd name="connsiteY9" fmla="*/ 176980 h 1199535"/>
              <a:gd name="connsiteX10" fmla="*/ 3028336 w 3588774"/>
              <a:gd name="connsiteY10" fmla="*/ 226141 h 1199535"/>
              <a:gd name="connsiteX11" fmla="*/ 3106994 w 3588774"/>
              <a:gd name="connsiteY11" fmla="*/ 255638 h 1199535"/>
              <a:gd name="connsiteX12" fmla="*/ 3234813 w 3588774"/>
              <a:gd name="connsiteY12" fmla="*/ 353961 h 1199535"/>
              <a:gd name="connsiteX13" fmla="*/ 3431458 w 3588774"/>
              <a:gd name="connsiteY13" fmla="*/ 452283 h 1199535"/>
              <a:gd name="connsiteX14" fmla="*/ 3529781 w 3588774"/>
              <a:gd name="connsiteY14" fmla="*/ 501445 h 1199535"/>
              <a:gd name="connsiteX15" fmla="*/ 3588774 w 3588774"/>
              <a:gd name="connsiteY15"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064774 w 3588774"/>
              <a:gd name="connsiteY5" fmla="*/ 29496 h 1199535"/>
              <a:gd name="connsiteX6" fmla="*/ 2526890 w 3588774"/>
              <a:gd name="connsiteY6" fmla="*/ 78658 h 1199535"/>
              <a:gd name="connsiteX7" fmla="*/ 2694039 w 3588774"/>
              <a:gd name="connsiteY7" fmla="*/ 117987 h 1199535"/>
              <a:gd name="connsiteX8" fmla="*/ 2920181 w 3588774"/>
              <a:gd name="connsiteY8" fmla="*/ 176980 h 1199535"/>
              <a:gd name="connsiteX9" fmla="*/ 3028336 w 3588774"/>
              <a:gd name="connsiteY9" fmla="*/ 226141 h 1199535"/>
              <a:gd name="connsiteX10" fmla="*/ 3106994 w 3588774"/>
              <a:gd name="connsiteY10" fmla="*/ 255638 h 1199535"/>
              <a:gd name="connsiteX11" fmla="*/ 3234813 w 3588774"/>
              <a:gd name="connsiteY11" fmla="*/ 353961 h 1199535"/>
              <a:gd name="connsiteX12" fmla="*/ 3431458 w 3588774"/>
              <a:gd name="connsiteY12" fmla="*/ 452283 h 1199535"/>
              <a:gd name="connsiteX13" fmla="*/ 3529781 w 3588774"/>
              <a:gd name="connsiteY13" fmla="*/ 501445 h 1199535"/>
              <a:gd name="connsiteX14" fmla="*/ 3588774 w 3588774"/>
              <a:gd name="connsiteY14"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694039 w 3588774"/>
              <a:gd name="connsiteY6" fmla="*/ 117987 h 1199535"/>
              <a:gd name="connsiteX7" fmla="*/ 2920181 w 3588774"/>
              <a:gd name="connsiteY7" fmla="*/ 176980 h 1199535"/>
              <a:gd name="connsiteX8" fmla="*/ 3028336 w 3588774"/>
              <a:gd name="connsiteY8" fmla="*/ 226141 h 1199535"/>
              <a:gd name="connsiteX9" fmla="*/ 3106994 w 3588774"/>
              <a:gd name="connsiteY9" fmla="*/ 255638 h 1199535"/>
              <a:gd name="connsiteX10" fmla="*/ 3234813 w 3588774"/>
              <a:gd name="connsiteY10" fmla="*/ 353961 h 1199535"/>
              <a:gd name="connsiteX11" fmla="*/ 3431458 w 3588774"/>
              <a:gd name="connsiteY11" fmla="*/ 452283 h 1199535"/>
              <a:gd name="connsiteX12" fmla="*/ 3529781 w 3588774"/>
              <a:gd name="connsiteY12" fmla="*/ 501445 h 1199535"/>
              <a:gd name="connsiteX13" fmla="*/ 3588774 w 3588774"/>
              <a:gd name="connsiteY13"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028336 w 3588774"/>
              <a:gd name="connsiteY7" fmla="*/ 226141 h 1199535"/>
              <a:gd name="connsiteX8" fmla="*/ 3106994 w 3588774"/>
              <a:gd name="connsiteY8" fmla="*/ 255638 h 1199535"/>
              <a:gd name="connsiteX9" fmla="*/ 3234813 w 3588774"/>
              <a:gd name="connsiteY9" fmla="*/ 353961 h 1199535"/>
              <a:gd name="connsiteX10" fmla="*/ 3431458 w 3588774"/>
              <a:gd name="connsiteY10" fmla="*/ 452283 h 1199535"/>
              <a:gd name="connsiteX11" fmla="*/ 3529781 w 3588774"/>
              <a:gd name="connsiteY11" fmla="*/ 501445 h 1199535"/>
              <a:gd name="connsiteX12" fmla="*/ 3588774 w 3588774"/>
              <a:gd name="connsiteY12"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028336 w 3588774"/>
              <a:gd name="connsiteY7" fmla="*/ 226141 h 1199535"/>
              <a:gd name="connsiteX8" fmla="*/ 3234813 w 3588774"/>
              <a:gd name="connsiteY8" fmla="*/ 353961 h 1199535"/>
              <a:gd name="connsiteX9" fmla="*/ 3431458 w 3588774"/>
              <a:gd name="connsiteY9" fmla="*/ 452283 h 1199535"/>
              <a:gd name="connsiteX10" fmla="*/ 3529781 w 3588774"/>
              <a:gd name="connsiteY10" fmla="*/ 501445 h 1199535"/>
              <a:gd name="connsiteX11" fmla="*/ 3588774 w 3588774"/>
              <a:gd name="connsiteY11"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431458 w 3588774"/>
              <a:gd name="connsiteY8" fmla="*/ 452283 h 1199535"/>
              <a:gd name="connsiteX9" fmla="*/ 3529781 w 3588774"/>
              <a:gd name="connsiteY9" fmla="*/ 501445 h 1199535"/>
              <a:gd name="connsiteX10" fmla="*/ 3588774 w 3588774"/>
              <a:gd name="connsiteY10"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529781 w 3588774"/>
              <a:gd name="connsiteY8" fmla="*/ 501445 h 1199535"/>
              <a:gd name="connsiteX9" fmla="*/ 3588774 w 3588774"/>
              <a:gd name="connsiteY9"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588774 w 3588774"/>
              <a:gd name="connsiteY8"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342968 w 3588774"/>
              <a:gd name="connsiteY7" fmla="*/ 117987 h 1199535"/>
              <a:gd name="connsiteX8" fmla="*/ 3588774 w 3588774"/>
              <a:gd name="connsiteY8" fmla="*/ 560438 h 1199535"/>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526890 w 3588774"/>
              <a:gd name="connsiteY5" fmla="*/ 148207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133600 w 3588774"/>
              <a:gd name="connsiteY5" fmla="*/ 40052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133600 w 3588774"/>
              <a:gd name="connsiteY5" fmla="*/ 40052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74842 h 1274842"/>
              <a:gd name="connsiteX1" fmla="*/ 226142 w 3588774"/>
              <a:gd name="connsiteY1" fmla="*/ 616081 h 1274842"/>
              <a:gd name="connsiteX2" fmla="*/ 835742 w 3588774"/>
              <a:gd name="connsiteY2" fmla="*/ 301448 h 1274842"/>
              <a:gd name="connsiteX3" fmla="*/ 1406013 w 3588774"/>
              <a:gd name="connsiteY3" fmla="*/ 144132 h 1274842"/>
              <a:gd name="connsiteX4" fmla="*/ 1907458 w 3588774"/>
              <a:gd name="connsiteY4" fmla="*/ 75307 h 1274842"/>
              <a:gd name="connsiteX5" fmla="*/ 2133600 w 3588774"/>
              <a:gd name="connsiteY5" fmla="*/ 45810 h 1274842"/>
              <a:gd name="connsiteX6" fmla="*/ 2949677 w 3588774"/>
              <a:gd name="connsiteY6" fmla="*/ 6481 h 1274842"/>
              <a:gd name="connsiteX7" fmla="*/ 3342968 w 3588774"/>
              <a:gd name="connsiteY7" fmla="*/ 193294 h 1274842"/>
              <a:gd name="connsiteX8" fmla="*/ 3588774 w 3588774"/>
              <a:gd name="connsiteY8" fmla="*/ 635745 h 1274842"/>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79921 h 1279921"/>
              <a:gd name="connsiteX1" fmla="*/ 226142 w 3588774"/>
              <a:gd name="connsiteY1" fmla="*/ 621160 h 1279921"/>
              <a:gd name="connsiteX2" fmla="*/ 835742 w 3588774"/>
              <a:gd name="connsiteY2" fmla="*/ 306527 h 1279921"/>
              <a:gd name="connsiteX3" fmla="*/ 1406013 w 3588774"/>
              <a:gd name="connsiteY3" fmla="*/ 149211 h 1279921"/>
              <a:gd name="connsiteX4" fmla="*/ 1907458 w 3588774"/>
              <a:gd name="connsiteY4" fmla="*/ 80386 h 1279921"/>
              <a:gd name="connsiteX5" fmla="*/ 2133600 w 3588774"/>
              <a:gd name="connsiteY5" fmla="*/ 50889 h 1279921"/>
              <a:gd name="connsiteX6" fmla="*/ 2949677 w 3588774"/>
              <a:gd name="connsiteY6" fmla="*/ 11560 h 1279921"/>
              <a:gd name="connsiteX7" fmla="*/ 3067665 w 3588774"/>
              <a:gd name="connsiteY7" fmla="*/ 277031 h 1279921"/>
              <a:gd name="connsiteX8" fmla="*/ 3588774 w 3588774"/>
              <a:gd name="connsiteY8" fmla="*/ 640824 h 1279921"/>
              <a:gd name="connsiteX0" fmla="*/ 0 w 3588774"/>
              <a:gd name="connsiteY0" fmla="*/ 1229799 h 1229799"/>
              <a:gd name="connsiteX1" fmla="*/ 226142 w 3588774"/>
              <a:gd name="connsiteY1" fmla="*/ 571038 h 1229799"/>
              <a:gd name="connsiteX2" fmla="*/ 835742 w 3588774"/>
              <a:gd name="connsiteY2" fmla="*/ 256405 h 1229799"/>
              <a:gd name="connsiteX3" fmla="*/ 1406013 w 3588774"/>
              <a:gd name="connsiteY3" fmla="*/ 99089 h 1229799"/>
              <a:gd name="connsiteX4" fmla="*/ 1907458 w 3588774"/>
              <a:gd name="connsiteY4" fmla="*/ 30264 h 1229799"/>
              <a:gd name="connsiteX5" fmla="*/ 2133600 w 3588774"/>
              <a:gd name="connsiteY5" fmla="*/ 767 h 1229799"/>
              <a:gd name="connsiteX6" fmla="*/ 2556386 w 3588774"/>
              <a:gd name="connsiteY6" fmla="*/ 69593 h 1229799"/>
              <a:gd name="connsiteX7" fmla="*/ 3067665 w 3588774"/>
              <a:gd name="connsiteY7" fmla="*/ 226909 h 1229799"/>
              <a:gd name="connsiteX8" fmla="*/ 3588774 w 3588774"/>
              <a:gd name="connsiteY8" fmla="*/ 590702 h 1229799"/>
              <a:gd name="connsiteX0" fmla="*/ 0 w 3588774"/>
              <a:gd name="connsiteY0" fmla="*/ 1238396 h 1238396"/>
              <a:gd name="connsiteX1" fmla="*/ 226142 w 3588774"/>
              <a:gd name="connsiteY1" fmla="*/ 579635 h 1238396"/>
              <a:gd name="connsiteX2" fmla="*/ 835742 w 3588774"/>
              <a:gd name="connsiteY2" fmla="*/ 265002 h 1238396"/>
              <a:gd name="connsiteX3" fmla="*/ 1406013 w 3588774"/>
              <a:gd name="connsiteY3" fmla="*/ 107686 h 1238396"/>
              <a:gd name="connsiteX4" fmla="*/ 1907458 w 3588774"/>
              <a:gd name="connsiteY4" fmla="*/ 38861 h 1238396"/>
              <a:gd name="connsiteX5" fmla="*/ 2133600 w 3588774"/>
              <a:gd name="connsiteY5" fmla="*/ 9364 h 1238396"/>
              <a:gd name="connsiteX6" fmla="*/ 3067665 w 3588774"/>
              <a:gd name="connsiteY6" fmla="*/ 235506 h 1238396"/>
              <a:gd name="connsiteX7" fmla="*/ 3588774 w 3588774"/>
              <a:gd name="connsiteY7" fmla="*/ 599299 h 1238396"/>
              <a:gd name="connsiteX0" fmla="*/ 0 w 3588774"/>
              <a:gd name="connsiteY0" fmla="*/ 1204460 h 1204460"/>
              <a:gd name="connsiteX1" fmla="*/ 226142 w 3588774"/>
              <a:gd name="connsiteY1" fmla="*/ 545699 h 1204460"/>
              <a:gd name="connsiteX2" fmla="*/ 835742 w 3588774"/>
              <a:gd name="connsiteY2" fmla="*/ 231066 h 1204460"/>
              <a:gd name="connsiteX3" fmla="*/ 1406013 w 3588774"/>
              <a:gd name="connsiteY3" fmla="*/ 73750 h 1204460"/>
              <a:gd name="connsiteX4" fmla="*/ 1907458 w 3588774"/>
              <a:gd name="connsiteY4" fmla="*/ 4925 h 1204460"/>
              <a:gd name="connsiteX5" fmla="*/ 3067665 w 3588774"/>
              <a:gd name="connsiteY5" fmla="*/ 201570 h 1204460"/>
              <a:gd name="connsiteX6" fmla="*/ 3588774 w 3588774"/>
              <a:gd name="connsiteY6" fmla="*/ 565363 h 1204460"/>
              <a:gd name="connsiteX0" fmla="*/ 0 w 3588774"/>
              <a:gd name="connsiteY0" fmla="*/ 1204460 h 1204460"/>
              <a:gd name="connsiteX1" fmla="*/ 835742 w 3588774"/>
              <a:gd name="connsiteY1" fmla="*/ 231066 h 1204460"/>
              <a:gd name="connsiteX2" fmla="*/ 1406013 w 3588774"/>
              <a:gd name="connsiteY2" fmla="*/ 73750 h 1204460"/>
              <a:gd name="connsiteX3" fmla="*/ 1907458 w 3588774"/>
              <a:gd name="connsiteY3" fmla="*/ 4925 h 1204460"/>
              <a:gd name="connsiteX4" fmla="*/ 3067665 w 3588774"/>
              <a:gd name="connsiteY4" fmla="*/ 201570 h 1204460"/>
              <a:gd name="connsiteX5" fmla="*/ 3588774 w 3588774"/>
              <a:gd name="connsiteY5" fmla="*/ 565363 h 1204460"/>
              <a:gd name="connsiteX0" fmla="*/ 0 w 3588774"/>
              <a:gd name="connsiteY0" fmla="*/ 1206616 h 1206616"/>
              <a:gd name="connsiteX1" fmla="*/ 324465 w 3588774"/>
              <a:gd name="connsiteY1" fmla="*/ 380706 h 1206616"/>
              <a:gd name="connsiteX2" fmla="*/ 1406013 w 3588774"/>
              <a:gd name="connsiteY2" fmla="*/ 75906 h 1206616"/>
              <a:gd name="connsiteX3" fmla="*/ 1907458 w 3588774"/>
              <a:gd name="connsiteY3" fmla="*/ 7081 h 1206616"/>
              <a:gd name="connsiteX4" fmla="*/ 3067665 w 3588774"/>
              <a:gd name="connsiteY4" fmla="*/ 203726 h 1206616"/>
              <a:gd name="connsiteX5" fmla="*/ 3588774 w 3588774"/>
              <a:gd name="connsiteY5" fmla="*/ 567519 h 1206616"/>
              <a:gd name="connsiteX0" fmla="*/ 0 w 3588774"/>
              <a:gd name="connsiteY0" fmla="*/ 1206616 h 1206616"/>
              <a:gd name="connsiteX1" fmla="*/ 324465 w 3588774"/>
              <a:gd name="connsiteY1" fmla="*/ 380706 h 1206616"/>
              <a:gd name="connsiteX2" fmla="*/ 1042219 w 3588774"/>
              <a:gd name="connsiteY2" fmla="*/ 75906 h 1206616"/>
              <a:gd name="connsiteX3" fmla="*/ 1907458 w 3588774"/>
              <a:gd name="connsiteY3" fmla="*/ 7081 h 1206616"/>
              <a:gd name="connsiteX4" fmla="*/ 3067665 w 3588774"/>
              <a:gd name="connsiteY4" fmla="*/ 203726 h 1206616"/>
              <a:gd name="connsiteX5" fmla="*/ 3588774 w 3588774"/>
              <a:gd name="connsiteY5" fmla="*/ 567519 h 1206616"/>
              <a:gd name="connsiteX0" fmla="*/ 0 w 3588774"/>
              <a:gd name="connsiteY0" fmla="*/ 1218555 h 1218555"/>
              <a:gd name="connsiteX1" fmla="*/ 216310 w 3588774"/>
              <a:gd name="connsiteY1" fmla="*/ 726942 h 1218555"/>
              <a:gd name="connsiteX2" fmla="*/ 1042219 w 3588774"/>
              <a:gd name="connsiteY2" fmla="*/ 87845 h 1218555"/>
              <a:gd name="connsiteX3" fmla="*/ 1907458 w 3588774"/>
              <a:gd name="connsiteY3" fmla="*/ 19020 h 1218555"/>
              <a:gd name="connsiteX4" fmla="*/ 3067665 w 3588774"/>
              <a:gd name="connsiteY4" fmla="*/ 215665 h 1218555"/>
              <a:gd name="connsiteX5" fmla="*/ 3588774 w 3588774"/>
              <a:gd name="connsiteY5" fmla="*/ 579458 h 1218555"/>
              <a:gd name="connsiteX0" fmla="*/ 0 w 3588774"/>
              <a:gd name="connsiteY0" fmla="*/ 1218555 h 1218555"/>
              <a:gd name="connsiteX1" fmla="*/ 216310 w 3588774"/>
              <a:gd name="connsiteY1" fmla="*/ 726942 h 1218555"/>
              <a:gd name="connsiteX2" fmla="*/ 1042219 w 3588774"/>
              <a:gd name="connsiteY2" fmla="*/ 87845 h 1218555"/>
              <a:gd name="connsiteX3" fmla="*/ 1907458 w 3588774"/>
              <a:gd name="connsiteY3" fmla="*/ 19020 h 1218555"/>
              <a:gd name="connsiteX4" fmla="*/ 3067665 w 3588774"/>
              <a:gd name="connsiteY4" fmla="*/ 215665 h 1218555"/>
              <a:gd name="connsiteX5" fmla="*/ 3588774 w 3588774"/>
              <a:gd name="connsiteY5" fmla="*/ 579458 h 1218555"/>
              <a:gd name="connsiteX0" fmla="*/ 0 w 3588774"/>
              <a:gd name="connsiteY0" fmla="*/ 1202270 h 1202270"/>
              <a:gd name="connsiteX1" fmla="*/ 216310 w 3588774"/>
              <a:gd name="connsiteY1" fmla="*/ 710657 h 1202270"/>
              <a:gd name="connsiteX2" fmla="*/ 1140542 w 3588774"/>
              <a:gd name="connsiteY2" fmla="*/ 130554 h 1202270"/>
              <a:gd name="connsiteX3" fmla="*/ 1907458 w 3588774"/>
              <a:gd name="connsiteY3" fmla="*/ 2735 h 1202270"/>
              <a:gd name="connsiteX4" fmla="*/ 3067665 w 3588774"/>
              <a:gd name="connsiteY4" fmla="*/ 199380 h 1202270"/>
              <a:gd name="connsiteX5" fmla="*/ 3588774 w 3588774"/>
              <a:gd name="connsiteY5" fmla="*/ 563173 h 1202270"/>
              <a:gd name="connsiteX0" fmla="*/ 0 w 3588774"/>
              <a:gd name="connsiteY0" fmla="*/ 1199962 h 1199962"/>
              <a:gd name="connsiteX1" fmla="*/ 216310 w 3588774"/>
              <a:gd name="connsiteY1" fmla="*/ 708349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216310 w 3588774"/>
              <a:gd name="connsiteY1" fmla="*/ 708349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353961 w 3588774"/>
              <a:gd name="connsiteY1" fmla="*/ 580530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353961 w 3588774"/>
              <a:gd name="connsiteY1" fmla="*/ 580530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8774" h="1199962">
                <a:moveTo>
                  <a:pt x="0" y="1199962"/>
                </a:moveTo>
                <a:cubicBezTo>
                  <a:pt x="75791" y="938179"/>
                  <a:pt x="85213" y="837807"/>
                  <a:pt x="353961" y="580530"/>
                </a:cubicBezTo>
                <a:cubicBezTo>
                  <a:pt x="622709" y="323253"/>
                  <a:pt x="881626" y="224930"/>
                  <a:pt x="1140542" y="128246"/>
                </a:cubicBezTo>
                <a:cubicBezTo>
                  <a:pt x="1399458" y="31562"/>
                  <a:pt x="1507613" y="8620"/>
                  <a:pt x="1907458" y="427"/>
                </a:cubicBezTo>
                <a:cubicBezTo>
                  <a:pt x="2307303" y="-7766"/>
                  <a:pt x="2787446" y="103666"/>
                  <a:pt x="3067665" y="197072"/>
                </a:cubicBezTo>
                <a:cubicBezTo>
                  <a:pt x="3239730" y="283923"/>
                  <a:pt x="3506839" y="413381"/>
                  <a:pt x="3588774" y="560865"/>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4FBFA1-3CFA-6616-9286-F6809DB1D1CA}"/>
                  </a:ext>
                </a:extLst>
              </p:cNvPr>
              <p:cNvSpPr txBox="1"/>
              <p:nvPr/>
            </p:nvSpPr>
            <p:spPr>
              <a:xfrm>
                <a:off x="5729460" y="2225274"/>
                <a:ext cx="4102797" cy="2308324"/>
              </a:xfrm>
              <a:prstGeom prst="rect">
                <a:avLst/>
              </a:prstGeom>
              <a:noFill/>
            </p:spPr>
            <p:txBody>
              <a:bodyPr wrap="square" rtlCol="0">
                <a:spAutoFit/>
              </a:bodyPr>
              <a:lstStyle/>
              <a:p>
                <a:r>
                  <a:rPr lang="en-US" sz="2400" b="1" dirty="0"/>
                  <a:t>Partition</a:t>
                </a:r>
                <a:r>
                  <a:rPr lang="en-US" sz="2400" dirty="0"/>
                  <a:t>: Collection of disjoint subsets covering </a:t>
                </a:r>
                <a14:m>
                  <m:oMath xmlns:m="http://schemas.openxmlformats.org/officeDocument/2006/math">
                    <m:r>
                      <a:rPr lang="en-US" sz="2400" b="0" i="1" smtClean="0">
                        <a:latin typeface="Cambria Math" panose="02040503050406030204" pitchFamily="18" charset="0"/>
                      </a:rPr>
                      <m:t>𝐴</m:t>
                    </m:r>
                  </m:oMath>
                </a14:m>
                <a:r>
                  <a:rPr lang="en-US" sz="2400" dirty="0"/>
                  <a:t>:</a:t>
                </a:r>
              </a:p>
              <a:p>
                <a:endParaRPr lang="en-US" sz="2400" dirty="0"/>
              </a:p>
              <a:p>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𝒫</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a14:m>
                <a:r>
                  <a:rPr lang="en-US" sz="2400" dirty="0"/>
                  <a:t> </a:t>
                </a:r>
                <a:r>
                  <a:rPr lang="en-US" sz="2400" dirty="0" err="1"/>
                  <a:t>s.t.</a:t>
                </a:r>
                <a:endParaRPr lang="en-US" sz="2400" dirty="0"/>
              </a:p>
              <a:p>
                <a:pPr marL="457200" indent="-457200">
                  <a:buAutoNum type="arabicParenR"/>
                </a:pP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𝑃</m:t>
                        </m:r>
                      </m:sub>
                      <m:sup/>
                      <m:e>
                        <m:r>
                          <a:rPr lang="en-US" sz="2400" b="0" i="1" smtClean="0">
                            <a:latin typeface="Cambria Math" panose="02040503050406030204" pitchFamily="18" charset="0"/>
                          </a:rPr>
                          <m:t>𝐵</m:t>
                        </m:r>
                      </m:e>
                    </m:nary>
                  </m:oMath>
                </a14:m>
                <a:endParaRPr lang="en-US" sz="2400" dirty="0"/>
              </a:p>
              <a:p>
                <a:pPr marL="457200" indent="-457200">
                  <a:buAutoNum type="arabicParenR"/>
                </a:pP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dirty="0"/>
                  <a:t> if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endParaRPr lang="en-US" sz="2400" dirty="0"/>
              </a:p>
            </p:txBody>
          </p:sp>
        </mc:Choice>
        <mc:Fallback xmlns="">
          <p:sp>
            <p:nvSpPr>
              <p:cNvPr id="13" name="TextBox 12">
                <a:extLst>
                  <a:ext uri="{FF2B5EF4-FFF2-40B4-BE49-F238E27FC236}">
                    <a16:creationId xmlns:a16="http://schemas.microsoft.com/office/drawing/2014/main" id="{E54FBFA1-3CFA-6616-9286-F6809DB1D1CA}"/>
                  </a:ext>
                </a:extLst>
              </p:cNvPr>
              <p:cNvSpPr txBox="1">
                <a:spLocks noRot="1" noChangeAspect="1" noMove="1" noResize="1" noEditPoints="1" noAdjustHandles="1" noChangeArrowheads="1" noChangeShapeType="1" noTextEdit="1"/>
              </p:cNvSpPr>
              <p:nvPr/>
            </p:nvSpPr>
            <p:spPr>
              <a:xfrm>
                <a:off x="5729460" y="2225274"/>
                <a:ext cx="4102797" cy="2308324"/>
              </a:xfrm>
              <a:prstGeom prst="rect">
                <a:avLst/>
              </a:prstGeom>
              <a:blipFill>
                <a:blip r:embed="rId8"/>
                <a:stretch>
                  <a:fillRect l="-2377" t="-2111" r="-743" b="-13193"/>
                </a:stretch>
              </a:blipFill>
            </p:spPr>
            <p:txBody>
              <a:bodyPr/>
              <a:lstStyle/>
              <a:p>
                <a:r>
                  <a:rPr lang="en-US">
                    <a:noFill/>
                  </a:rPr>
                  <a:t> </a:t>
                </a:r>
              </a:p>
            </p:txBody>
          </p:sp>
        </mc:Fallback>
      </mc:AlternateContent>
    </p:spTree>
    <p:extLst>
      <p:ext uri="{BB962C8B-B14F-4D97-AF65-F5344CB8AC3E}">
        <p14:creationId xmlns:p14="http://schemas.microsoft.com/office/powerpoint/2010/main" val="290122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A332-2115-7257-F2D1-22BA1215E894}"/>
              </a:ext>
            </a:extLst>
          </p:cNvPr>
          <p:cNvSpPr>
            <a:spLocks noGrp="1"/>
          </p:cNvSpPr>
          <p:nvPr>
            <p:ph type="title"/>
          </p:nvPr>
        </p:nvSpPr>
        <p:spPr/>
        <p:txBody>
          <a:bodyPr/>
          <a:lstStyle/>
          <a:p>
            <a:r>
              <a:rPr lang="en-US" dirty="0"/>
              <a:t>Examples: Orders and Equivalence Relations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9E73F9-5AC5-C711-D420-F87BAC32DB8E}"/>
                  </a:ext>
                </a:extLst>
              </p:cNvPr>
              <p:cNvSpPr txBox="1"/>
              <p:nvPr/>
            </p:nvSpPr>
            <p:spPr>
              <a:xfrm>
                <a:off x="413658" y="1338938"/>
                <a:ext cx="3320143" cy="3416320"/>
              </a:xfrm>
              <a:prstGeom prst="rect">
                <a:avLst/>
              </a:prstGeom>
              <a:noFill/>
            </p:spPr>
            <p:txBody>
              <a:bodyPr wrap="square" rtlCol="0">
                <a:spAutoFit/>
              </a:bodyPr>
              <a:lstStyle/>
              <a:p>
                <a:r>
                  <a:rPr lang="en-US" sz="2400" b="1" dirty="0"/>
                  <a:t>Partial Orders</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Ancestry:</a:t>
                </a:r>
              </a:p>
              <a:p>
                <a:r>
                  <a:rPr lang="en-US" sz="2400" dirty="0"/>
                  <a:t>        Child </a:t>
                </a:r>
                <a14:m>
                  <m:oMath xmlns:m="http://schemas.openxmlformats.org/officeDocument/2006/math">
                    <m:r>
                      <a:rPr lang="en-US" sz="2400" b="0" i="1" smtClean="0">
                        <a:latin typeface="Cambria Math" panose="02040503050406030204" pitchFamily="18" charset="0"/>
                      </a:rPr>
                      <m:t>≼</m:t>
                    </m:r>
                  </m:oMath>
                </a14:m>
                <a:r>
                  <a:rPr lang="en-US" sz="2400" dirty="0"/>
                  <a:t> Parents</a:t>
                </a:r>
              </a:p>
              <a:p>
                <a:r>
                  <a:rPr lang="en-US" sz="2400" dirty="0"/>
                  <a:t>        Siblings </a:t>
                </a:r>
                <a14:m>
                  <m:oMath xmlns:m="http://schemas.openxmlformats.org/officeDocument/2006/math">
                    <m:r>
                      <a:rPr lang="en-US" sz="2400" b="0" i="1" smtClean="0">
                        <a:latin typeface="Cambria Math" panose="02040503050406030204" pitchFamily="18" charset="0"/>
                      </a:rPr>
                      <m:t>≼</m:t>
                    </m:r>
                  </m:oMath>
                </a14:m>
                <a:r>
                  <a:rPr lang="en-US" sz="2400" dirty="0"/>
                  <a:t> Parents</a:t>
                </a:r>
              </a:p>
              <a:p>
                <a:r>
                  <a:rPr lang="en-US" sz="2400" dirty="0"/>
                  <a:t>- Subset relation on sets</a:t>
                </a:r>
              </a:p>
              <a:p>
                <a:r>
                  <a:rPr lang="en-US" sz="2400" dirty="0"/>
                  <a:t>       </a:t>
                </a:r>
                <a14:m>
                  <m:oMath xmlns:m="http://schemas.openxmlformats.org/officeDocument/2006/math">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𝐵</m:t>
                    </m:r>
                  </m:oMath>
                </a14:m>
                <a:r>
                  <a:rPr lang="en-US" sz="2400" dirty="0"/>
                  <a:t> if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a:p>
                <a:r>
                  <a:rPr lang="en-US" sz="2400" dirty="0"/>
                  <a:t>- Integers and divisibility</a:t>
                </a:r>
              </a:p>
              <a:p>
                <a:r>
                  <a:rPr lang="en-US" sz="2400" dirty="0"/>
                  <a:t>      </a:t>
                </a:r>
                <a14:m>
                  <m:oMath xmlns:m="http://schemas.openxmlformats.org/officeDocument/2006/math">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𝑦</m:t>
                    </m:r>
                  </m:oMath>
                </a14:m>
                <a:r>
                  <a:rPr lang="en-US" sz="2400" dirty="0"/>
                  <a:t> if </a:t>
                </a:r>
                <a14:m>
                  <m:oMath xmlns:m="http://schemas.openxmlformats.org/officeDocument/2006/math">
                    <m:r>
                      <a:rPr lang="en-US" sz="2400" b="0" i="1" smtClean="0">
                        <a:latin typeface="Cambria Math" panose="02040503050406030204" pitchFamily="18" charset="0"/>
                      </a:rPr>
                      <m:t>𝑥</m:t>
                    </m:r>
                  </m:oMath>
                </a14:m>
                <a:r>
                  <a:rPr lang="en-US" sz="2400" dirty="0"/>
                  <a:t> divides </a:t>
                </a:r>
                <a14:m>
                  <m:oMath xmlns:m="http://schemas.openxmlformats.org/officeDocument/2006/math">
                    <m:r>
                      <a:rPr lang="en-US" sz="2400" b="0" i="1" smtClean="0">
                        <a:latin typeface="Cambria Math" panose="02040503050406030204" pitchFamily="18" charset="0"/>
                      </a:rPr>
                      <m:t>𝑦</m:t>
                    </m:r>
                  </m:oMath>
                </a14:m>
                <a:endParaRPr lang="en-US" sz="2400" b="0" dirty="0"/>
              </a:p>
              <a:p>
                <a:r>
                  <a:rPr lang="en-US" sz="2400" dirty="0"/>
                  <a:t>- Any total order</a:t>
                </a:r>
                <a:endParaRPr lang="en-US" sz="2400" b="0" dirty="0"/>
              </a:p>
            </p:txBody>
          </p:sp>
        </mc:Choice>
        <mc:Fallback xmlns="">
          <p:sp>
            <p:nvSpPr>
              <p:cNvPr id="3" name="TextBox 2">
                <a:extLst>
                  <a:ext uri="{FF2B5EF4-FFF2-40B4-BE49-F238E27FC236}">
                    <a16:creationId xmlns:a16="http://schemas.microsoft.com/office/drawing/2014/main" id="{9C9E73F9-5AC5-C711-D420-F87BAC32DB8E}"/>
                  </a:ext>
                </a:extLst>
              </p:cNvPr>
              <p:cNvSpPr txBox="1">
                <a:spLocks noRot="1" noChangeAspect="1" noMove="1" noResize="1" noEditPoints="1" noAdjustHandles="1" noChangeArrowheads="1" noChangeShapeType="1" noTextEdit="1"/>
              </p:cNvSpPr>
              <p:nvPr/>
            </p:nvSpPr>
            <p:spPr>
              <a:xfrm>
                <a:off x="413658" y="1338938"/>
                <a:ext cx="3320143" cy="3416320"/>
              </a:xfrm>
              <a:prstGeom prst="rect">
                <a:avLst/>
              </a:prstGeom>
              <a:blipFill>
                <a:blip r:embed="rId2"/>
                <a:stretch>
                  <a:fillRect l="-2936" t="-1429" b="-32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E47491-4A5E-3FA0-BE92-46F1703E68A0}"/>
                  </a:ext>
                </a:extLst>
              </p:cNvPr>
              <p:cNvSpPr txBox="1"/>
              <p:nvPr/>
            </p:nvSpPr>
            <p:spPr>
              <a:xfrm>
                <a:off x="4212773" y="1338938"/>
                <a:ext cx="3722915" cy="4893647"/>
              </a:xfrm>
              <a:prstGeom prst="rect">
                <a:avLst/>
              </a:prstGeom>
              <a:noFill/>
            </p:spPr>
            <p:txBody>
              <a:bodyPr wrap="square" rtlCol="0">
                <a:spAutoFit/>
              </a:bodyPr>
              <a:lstStyle/>
              <a:p>
                <a:r>
                  <a:rPr lang="en-US" sz="2400" b="1" dirty="0"/>
                  <a:t>Linear Orders</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Dictionary order:</a:t>
                </a:r>
              </a:p>
              <a:p>
                <a:r>
                  <a:rPr lang="en-US" sz="2400" dirty="0"/>
                  <a:t>       Galois </a:t>
                </a:r>
                <a14:m>
                  <m:oMath xmlns:m="http://schemas.openxmlformats.org/officeDocument/2006/math">
                    <m:r>
                      <a:rPr lang="en-US" sz="2400" b="0" i="1" smtClean="0">
                        <a:latin typeface="Cambria Math" panose="02040503050406030204" pitchFamily="18" charset="0"/>
                      </a:rPr>
                      <m:t>≤</m:t>
                    </m:r>
                  </m:oMath>
                </a14:m>
                <a:r>
                  <a:rPr lang="en-US" sz="2400" dirty="0"/>
                  <a:t> Gauss</a:t>
                </a:r>
              </a:p>
              <a:p>
                <a:r>
                  <a:rPr lang="en-US" sz="2400" dirty="0"/>
                  <a:t>- Order on </a:t>
                </a:r>
                <a14:m>
                  <m:oMath xmlns:m="http://schemas.openxmlformats.org/officeDocument/2006/math">
                    <m:r>
                      <a:rPr lang="en-US" sz="2400" b="0" i="1" smtClean="0">
                        <a:latin typeface="Cambria Math" panose="02040503050406030204" pitchFamily="18" charset="0"/>
                      </a:rPr>
                      <m:t>ℝ</m:t>
                    </m:r>
                  </m:oMath>
                </a14:m>
                <a:endParaRPr lang="en-US" sz="2400" b="0" dirty="0"/>
              </a:p>
              <a:p>
                <a:r>
                  <a:rPr lang="en-US" sz="2400" b="0" dirty="0"/>
                  <a:t>      e.g</a:t>
                </a:r>
                <a:r>
                  <a:rPr lang="en-US" sz="2400" dirty="0"/>
                  <a:t>. </a:t>
                </a:r>
                <a14:m>
                  <m:oMath xmlns:m="http://schemas.openxmlformats.org/officeDocument/2006/math">
                    <m:r>
                      <a:rPr lang="en-US" sz="2400" b="0" i="1" smtClean="0">
                        <a:latin typeface="Cambria Math" panose="02040503050406030204" pitchFamily="18" charset="0"/>
                      </a:rPr>
                      <m:t>≤, ≥</m:t>
                    </m:r>
                  </m:oMath>
                </a14:m>
                <a:endParaRPr lang="en-US" sz="2400" b="0" dirty="0"/>
              </a:p>
              <a:p>
                <a:endParaRPr lang="en-US" sz="2400" dirty="0"/>
              </a:p>
              <a:p>
                <a:r>
                  <a:rPr lang="en-US" sz="2400" b="1" dirty="0"/>
                  <a:t>Strict Linear Order</a:t>
                </a:r>
                <a:r>
                  <a:rPr lang="en-US" sz="2400" dirty="0"/>
                  <a:t> </a:t>
                </a:r>
                <a14:m>
                  <m:oMath xmlns:m="http://schemas.openxmlformats.org/officeDocument/2006/math">
                    <m:r>
                      <a:rPr lang="en-US" sz="2400" b="0" i="1" smtClean="0">
                        <a:latin typeface="Cambria Math" panose="02040503050406030204" pitchFamily="18" charset="0"/>
                      </a:rPr>
                      <m:t>(&lt;,≺)</m:t>
                    </m:r>
                  </m:oMath>
                </a14:m>
                <a:r>
                  <a:rPr lang="en-US" sz="2400" b="1" dirty="0"/>
                  <a:t>:</a:t>
                </a:r>
              </a:p>
              <a:p>
                <a:r>
                  <a:rPr lang="en-US" sz="2400" dirty="0"/>
                  <a:t>- On Age:</a:t>
                </a:r>
              </a:p>
              <a:p>
                <a:r>
                  <a:rPr lang="en-US" sz="2400" dirty="0"/>
                  <a:t>      Person A &lt; Person B if</a:t>
                </a:r>
              </a:p>
              <a:p>
                <a:r>
                  <a:rPr lang="en-US" sz="2400" dirty="0"/>
                  <a:t>      Person A is younger than</a:t>
                </a:r>
              </a:p>
              <a:p>
                <a:r>
                  <a:rPr lang="en-US" sz="2400" dirty="0"/>
                  <a:t>      Person B</a:t>
                </a:r>
              </a:p>
              <a:p>
                <a:r>
                  <a:rPr lang="en-US" sz="2400" dirty="0"/>
                  <a:t>- Strict Order on </a:t>
                </a:r>
                <a14:m>
                  <m:oMath xmlns:m="http://schemas.openxmlformats.org/officeDocument/2006/math">
                    <m:r>
                      <a:rPr lang="en-US" sz="2400" b="0" i="1" smtClean="0">
                        <a:latin typeface="Cambria Math" panose="02040503050406030204" pitchFamily="18" charset="0"/>
                      </a:rPr>
                      <m:t>ℝ</m:t>
                    </m:r>
                  </m:oMath>
                </a14:m>
                <a:endParaRPr lang="en-US" sz="2400" b="0" dirty="0"/>
              </a:p>
              <a:p>
                <a:r>
                  <a:rPr lang="en-US" sz="2400" b="0" dirty="0"/>
                  <a:t>      e.g</a:t>
                </a:r>
                <a:r>
                  <a:rPr lang="en-US" sz="2400" dirty="0"/>
                  <a:t>. </a:t>
                </a:r>
                <a14:m>
                  <m:oMath xmlns:m="http://schemas.openxmlformats.org/officeDocument/2006/math">
                    <m:r>
                      <a:rPr lang="en-US" sz="2400" i="1">
                        <a:latin typeface="Cambria Math" panose="02040503050406030204" pitchFamily="18" charset="0"/>
                      </a:rPr>
                      <m:t>&lt;</m:t>
                    </m:r>
                    <m:r>
                      <a:rPr lang="en-US" sz="2400" b="0" i="1" smtClean="0">
                        <a:latin typeface="Cambria Math" panose="02040503050406030204" pitchFamily="18" charset="0"/>
                      </a:rPr>
                      <m:t>, &gt;</m:t>
                    </m:r>
                  </m:oMath>
                </a14:m>
                <a:endParaRPr lang="en-US" sz="2400" b="0" dirty="0"/>
              </a:p>
            </p:txBody>
          </p:sp>
        </mc:Choice>
        <mc:Fallback xmlns="">
          <p:sp>
            <p:nvSpPr>
              <p:cNvPr id="4" name="TextBox 3">
                <a:extLst>
                  <a:ext uri="{FF2B5EF4-FFF2-40B4-BE49-F238E27FC236}">
                    <a16:creationId xmlns:a16="http://schemas.microsoft.com/office/drawing/2014/main" id="{2EE47491-4A5E-3FA0-BE92-46F1703E68A0}"/>
                  </a:ext>
                </a:extLst>
              </p:cNvPr>
              <p:cNvSpPr txBox="1">
                <a:spLocks noRot="1" noChangeAspect="1" noMove="1" noResize="1" noEditPoints="1" noAdjustHandles="1" noChangeArrowheads="1" noChangeShapeType="1" noTextEdit="1"/>
              </p:cNvSpPr>
              <p:nvPr/>
            </p:nvSpPr>
            <p:spPr>
              <a:xfrm>
                <a:off x="4212773" y="1338938"/>
                <a:ext cx="3722915" cy="4893647"/>
              </a:xfrm>
              <a:prstGeom prst="rect">
                <a:avLst/>
              </a:prstGeom>
              <a:blipFill>
                <a:blip r:embed="rId3"/>
                <a:stretch>
                  <a:fillRect l="-2455" t="-998" r="-818" b="-19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A7BC85-AF1E-D94B-8C52-73D91E881DA1}"/>
                  </a:ext>
                </a:extLst>
              </p:cNvPr>
              <p:cNvSpPr txBox="1"/>
              <p:nvPr/>
            </p:nvSpPr>
            <p:spPr>
              <a:xfrm>
                <a:off x="7935688" y="1338938"/>
                <a:ext cx="4049484" cy="2308324"/>
              </a:xfrm>
              <a:prstGeom prst="rect">
                <a:avLst/>
              </a:prstGeom>
              <a:noFill/>
            </p:spPr>
            <p:txBody>
              <a:bodyPr wrap="square" rtlCol="0">
                <a:spAutoFit/>
              </a:bodyPr>
              <a:lstStyle/>
              <a:p>
                <a:r>
                  <a:rPr lang="en-US" sz="2400" b="1" dirty="0"/>
                  <a:t>Equivalence Relation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On Height:</a:t>
                </a:r>
              </a:p>
              <a:p>
                <a:r>
                  <a:rPr lang="en-US" sz="2400" dirty="0"/>
                  <a:t>      Person A </a:t>
                </a:r>
                <a14:m>
                  <m:oMath xmlns:m="http://schemas.openxmlformats.org/officeDocument/2006/math">
                    <m:r>
                      <a:rPr lang="en-US" sz="2400" b="0" i="1" smtClean="0">
                        <a:latin typeface="Cambria Math" panose="02040503050406030204" pitchFamily="18" charset="0"/>
                      </a:rPr>
                      <m:t>∼</m:t>
                    </m:r>
                  </m:oMath>
                </a14:m>
                <a:r>
                  <a:rPr lang="en-US" sz="2400" dirty="0"/>
                  <a:t> Person B if they </a:t>
                </a:r>
              </a:p>
              <a:p>
                <a:r>
                  <a:rPr lang="en-US" sz="2400" dirty="0"/>
                  <a:t>      are the same height</a:t>
                </a:r>
              </a:p>
              <a:p>
                <a:r>
                  <a:rPr lang="en-US" sz="2400" dirty="0"/>
                  <a:t>- Equality of sets, numbers</a:t>
                </a:r>
              </a:p>
              <a:p>
                <a:r>
                  <a:rPr lang="en-US" sz="2400" dirty="0"/>
                  <a:t>- Congruence, Similarity</a:t>
                </a:r>
                <a:endParaRPr lang="en-US" sz="2400" b="0" dirty="0"/>
              </a:p>
            </p:txBody>
          </p:sp>
        </mc:Choice>
        <mc:Fallback xmlns="">
          <p:sp>
            <p:nvSpPr>
              <p:cNvPr id="5" name="TextBox 4">
                <a:extLst>
                  <a:ext uri="{FF2B5EF4-FFF2-40B4-BE49-F238E27FC236}">
                    <a16:creationId xmlns:a16="http://schemas.microsoft.com/office/drawing/2014/main" id="{1BA7BC85-AF1E-D94B-8C52-73D91E881DA1}"/>
                  </a:ext>
                </a:extLst>
              </p:cNvPr>
              <p:cNvSpPr txBox="1">
                <a:spLocks noRot="1" noChangeAspect="1" noMove="1" noResize="1" noEditPoints="1" noAdjustHandles="1" noChangeArrowheads="1" noChangeShapeType="1" noTextEdit="1"/>
              </p:cNvSpPr>
              <p:nvPr/>
            </p:nvSpPr>
            <p:spPr>
              <a:xfrm>
                <a:off x="7935688" y="1338938"/>
                <a:ext cx="4049484" cy="2308324"/>
              </a:xfrm>
              <a:prstGeom prst="rect">
                <a:avLst/>
              </a:prstGeom>
              <a:blipFill>
                <a:blip r:embed="rId4"/>
                <a:stretch>
                  <a:fillRect l="-2410" t="-2116" r="-1958" b="-5291"/>
                </a:stretch>
              </a:blipFill>
            </p:spPr>
            <p:txBody>
              <a:bodyPr/>
              <a:lstStyle/>
              <a:p>
                <a:r>
                  <a:rPr lang="en-US">
                    <a:noFill/>
                  </a:rPr>
                  <a:t> </a:t>
                </a:r>
              </a:p>
            </p:txBody>
          </p:sp>
        </mc:Fallback>
      </mc:AlternateContent>
    </p:spTree>
    <p:extLst>
      <p:ext uri="{BB962C8B-B14F-4D97-AF65-F5344CB8AC3E}">
        <p14:creationId xmlns:p14="http://schemas.microsoft.com/office/powerpoint/2010/main" val="2481910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2599-D6A1-96BE-5961-EB7E072DC4E4}"/>
              </a:ext>
            </a:extLst>
          </p:cNvPr>
          <p:cNvSpPr>
            <a:spLocks noGrp="1"/>
          </p:cNvSpPr>
          <p:nvPr>
            <p:ph type="title"/>
          </p:nvPr>
        </p:nvSpPr>
        <p:spPr/>
        <p:txBody>
          <a:bodyPr/>
          <a:lstStyle/>
          <a:p>
            <a:r>
              <a:rPr lang="en-US" dirty="0"/>
              <a:t>Equivalence Relation and Classes</a:t>
            </a:r>
          </a:p>
        </p:txBody>
      </p:sp>
      <p:sp>
        <p:nvSpPr>
          <p:cNvPr id="27" name="Oval 26">
            <a:extLst>
              <a:ext uri="{FF2B5EF4-FFF2-40B4-BE49-F238E27FC236}">
                <a16:creationId xmlns:a16="http://schemas.microsoft.com/office/drawing/2014/main" id="{99E0BB28-E552-36C0-B74F-98FF9D5242D7}"/>
              </a:ext>
            </a:extLst>
          </p:cNvPr>
          <p:cNvSpPr/>
          <p:nvPr/>
        </p:nvSpPr>
        <p:spPr>
          <a:xfrm>
            <a:off x="996788" y="1027028"/>
            <a:ext cx="4353687" cy="256150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4C12AED-133A-DB95-DD39-0D64C1294B1C}"/>
                  </a:ext>
                </a:extLst>
              </p:cNvPr>
              <p:cNvSpPr txBox="1"/>
              <p:nvPr/>
            </p:nvSpPr>
            <p:spPr>
              <a:xfrm>
                <a:off x="1427163" y="1753088"/>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28" name="TextBox 27">
                <a:extLst>
                  <a:ext uri="{FF2B5EF4-FFF2-40B4-BE49-F238E27FC236}">
                    <a16:creationId xmlns:a16="http://schemas.microsoft.com/office/drawing/2014/main" id="{84C12AED-133A-DB95-DD39-0D64C1294B1C}"/>
                  </a:ext>
                </a:extLst>
              </p:cNvPr>
              <p:cNvSpPr txBox="1">
                <a:spLocks noRot="1" noChangeAspect="1" noMove="1" noResize="1" noEditPoints="1" noAdjustHandles="1" noChangeArrowheads="1" noChangeShapeType="1" noTextEdit="1"/>
              </p:cNvSpPr>
              <p:nvPr/>
            </p:nvSpPr>
            <p:spPr>
              <a:xfrm>
                <a:off x="1427163" y="1753088"/>
                <a:ext cx="43261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2D02135-BEAB-11C1-E4B2-16C64A5A6978}"/>
                  </a:ext>
                </a:extLst>
              </p:cNvPr>
              <p:cNvSpPr txBox="1"/>
              <p:nvPr/>
            </p:nvSpPr>
            <p:spPr>
              <a:xfrm>
                <a:off x="2211747" y="1548234"/>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29" name="TextBox 28">
                <a:extLst>
                  <a:ext uri="{FF2B5EF4-FFF2-40B4-BE49-F238E27FC236}">
                    <a16:creationId xmlns:a16="http://schemas.microsoft.com/office/drawing/2014/main" id="{32D02135-BEAB-11C1-E4B2-16C64A5A6978}"/>
                  </a:ext>
                </a:extLst>
              </p:cNvPr>
              <p:cNvSpPr txBox="1">
                <a:spLocks noRot="1" noChangeAspect="1" noMove="1" noResize="1" noEditPoints="1" noAdjustHandles="1" noChangeArrowheads="1" noChangeShapeType="1" noTextEdit="1"/>
              </p:cNvSpPr>
              <p:nvPr/>
            </p:nvSpPr>
            <p:spPr>
              <a:xfrm>
                <a:off x="2211747" y="1548234"/>
                <a:ext cx="427040"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0371558-047A-A3FD-02E3-EC41C8A94389}"/>
                  </a:ext>
                </a:extLst>
              </p:cNvPr>
              <p:cNvSpPr txBox="1"/>
              <p:nvPr/>
            </p:nvSpPr>
            <p:spPr>
              <a:xfrm>
                <a:off x="2120670" y="2229569"/>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30" name="TextBox 29">
                <a:extLst>
                  <a:ext uri="{FF2B5EF4-FFF2-40B4-BE49-F238E27FC236}">
                    <a16:creationId xmlns:a16="http://schemas.microsoft.com/office/drawing/2014/main" id="{D0371558-047A-A3FD-02E3-EC41C8A94389}"/>
                  </a:ext>
                </a:extLst>
              </p:cNvPr>
              <p:cNvSpPr txBox="1">
                <a:spLocks noRot="1" noChangeAspect="1" noMove="1" noResize="1" noEditPoints="1" noAdjustHandles="1" noChangeArrowheads="1" noChangeShapeType="1" noTextEdit="1"/>
              </p:cNvSpPr>
              <p:nvPr/>
            </p:nvSpPr>
            <p:spPr>
              <a:xfrm>
                <a:off x="2120670" y="2229569"/>
                <a:ext cx="40440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777CD8B-7614-9132-95F2-30AFEB5D5B9F}"/>
                  </a:ext>
                </a:extLst>
              </p:cNvPr>
              <p:cNvSpPr txBox="1"/>
              <p:nvPr/>
            </p:nvSpPr>
            <p:spPr>
              <a:xfrm>
                <a:off x="3927575" y="1538950"/>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31" name="TextBox 30">
                <a:extLst>
                  <a:ext uri="{FF2B5EF4-FFF2-40B4-BE49-F238E27FC236}">
                    <a16:creationId xmlns:a16="http://schemas.microsoft.com/office/drawing/2014/main" id="{0777CD8B-7614-9132-95F2-30AFEB5D5B9F}"/>
                  </a:ext>
                </a:extLst>
              </p:cNvPr>
              <p:cNvSpPr txBox="1">
                <a:spLocks noRot="1" noChangeAspect="1" noMove="1" noResize="1" noEditPoints="1" noAdjustHandles="1" noChangeArrowheads="1" noChangeShapeType="1" noTextEdit="1"/>
              </p:cNvSpPr>
              <p:nvPr/>
            </p:nvSpPr>
            <p:spPr>
              <a:xfrm>
                <a:off x="3927575" y="1538950"/>
                <a:ext cx="441275"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20C08C-9D63-7645-D8F8-ED83EC1C538A}"/>
                  </a:ext>
                </a:extLst>
              </p:cNvPr>
              <p:cNvSpPr txBox="1"/>
              <p:nvPr/>
            </p:nvSpPr>
            <p:spPr>
              <a:xfrm>
                <a:off x="4646683" y="2018348"/>
                <a:ext cx="412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m:t>
                      </m:r>
                    </m:oMath>
                  </m:oMathPara>
                </a14:m>
                <a:endParaRPr lang="en-US" sz="2400" dirty="0"/>
              </a:p>
            </p:txBody>
          </p:sp>
        </mc:Choice>
        <mc:Fallback xmlns="">
          <p:sp>
            <p:nvSpPr>
              <p:cNvPr id="32" name="TextBox 31">
                <a:extLst>
                  <a:ext uri="{FF2B5EF4-FFF2-40B4-BE49-F238E27FC236}">
                    <a16:creationId xmlns:a16="http://schemas.microsoft.com/office/drawing/2014/main" id="{AA20C08C-9D63-7645-D8F8-ED83EC1C538A}"/>
                  </a:ext>
                </a:extLst>
              </p:cNvPr>
              <p:cNvSpPr txBox="1">
                <a:spLocks noRot="1" noChangeAspect="1" noMove="1" noResize="1" noEditPoints="1" noAdjustHandles="1" noChangeArrowheads="1" noChangeShapeType="1" noTextEdit="1"/>
              </p:cNvSpPr>
              <p:nvPr/>
            </p:nvSpPr>
            <p:spPr>
              <a:xfrm>
                <a:off x="4646683" y="2018348"/>
                <a:ext cx="41261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86726C3-E871-8ABD-1DBB-6162B1BE0203}"/>
                  </a:ext>
                </a:extLst>
              </p:cNvPr>
              <p:cNvSpPr txBox="1"/>
              <p:nvPr/>
            </p:nvSpPr>
            <p:spPr>
              <a:xfrm>
                <a:off x="3890660" y="2284056"/>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oMath>
                  </m:oMathPara>
                </a14:m>
                <a:endParaRPr lang="en-US" sz="2400" dirty="0"/>
              </a:p>
            </p:txBody>
          </p:sp>
        </mc:Choice>
        <mc:Fallback xmlns="">
          <p:sp>
            <p:nvSpPr>
              <p:cNvPr id="33" name="TextBox 32">
                <a:extLst>
                  <a:ext uri="{FF2B5EF4-FFF2-40B4-BE49-F238E27FC236}">
                    <a16:creationId xmlns:a16="http://schemas.microsoft.com/office/drawing/2014/main" id="{186726C3-E871-8ABD-1DBB-6162B1BE0203}"/>
                  </a:ext>
                </a:extLst>
              </p:cNvPr>
              <p:cNvSpPr txBox="1">
                <a:spLocks noRot="1" noChangeAspect="1" noMove="1" noResize="1" noEditPoints="1" noAdjustHandles="1" noChangeArrowheads="1" noChangeShapeType="1" noTextEdit="1"/>
              </p:cNvSpPr>
              <p:nvPr/>
            </p:nvSpPr>
            <p:spPr>
              <a:xfrm>
                <a:off x="3890660" y="2284056"/>
                <a:ext cx="432554" cy="461665"/>
              </a:xfrm>
              <a:prstGeom prst="rect">
                <a:avLst/>
              </a:prstGeom>
              <a:blipFill>
                <a:blip r:embed="rId7"/>
                <a:stretch>
                  <a:fillRect l="-2817" r="-1408"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5061D8-3E25-9BE1-C8C3-FA8506F5D83D}"/>
                  </a:ext>
                </a:extLst>
              </p:cNvPr>
              <p:cNvSpPr txBox="1"/>
              <p:nvPr/>
            </p:nvSpPr>
            <p:spPr>
              <a:xfrm>
                <a:off x="3167848" y="1878559"/>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oMath>
                  </m:oMathPara>
                </a14:m>
                <a:endParaRPr lang="en-US" sz="2400" dirty="0"/>
              </a:p>
            </p:txBody>
          </p:sp>
        </mc:Choice>
        <mc:Fallback xmlns="">
          <p:sp>
            <p:nvSpPr>
              <p:cNvPr id="34" name="TextBox 33">
                <a:extLst>
                  <a:ext uri="{FF2B5EF4-FFF2-40B4-BE49-F238E27FC236}">
                    <a16:creationId xmlns:a16="http://schemas.microsoft.com/office/drawing/2014/main" id="{8B5061D8-3E25-9BE1-C8C3-FA8506F5D83D}"/>
                  </a:ext>
                </a:extLst>
              </p:cNvPr>
              <p:cNvSpPr txBox="1">
                <a:spLocks noRot="1" noChangeAspect="1" noMove="1" noResize="1" noEditPoints="1" noAdjustHandles="1" noChangeArrowheads="1" noChangeShapeType="1" noTextEdit="1"/>
              </p:cNvSpPr>
              <p:nvPr/>
            </p:nvSpPr>
            <p:spPr>
              <a:xfrm>
                <a:off x="3167848" y="1878559"/>
                <a:ext cx="446404"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B34B3E5-DC08-0517-4E1E-EB6418749CC0}"/>
                  </a:ext>
                </a:extLst>
              </p:cNvPr>
              <p:cNvSpPr txBox="1"/>
              <p:nvPr/>
            </p:nvSpPr>
            <p:spPr>
              <a:xfrm>
                <a:off x="2636088" y="2915315"/>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35" name="TextBox 34">
                <a:extLst>
                  <a:ext uri="{FF2B5EF4-FFF2-40B4-BE49-F238E27FC236}">
                    <a16:creationId xmlns:a16="http://schemas.microsoft.com/office/drawing/2014/main" id="{FB34B3E5-DC08-0517-4E1E-EB6418749CC0}"/>
                  </a:ext>
                </a:extLst>
              </p:cNvPr>
              <p:cNvSpPr txBox="1">
                <a:spLocks noRot="1" noChangeAspect="1" noMove="1" noResize="1" noEditPoints="1" noAdjustHandles="1" noChangeArrowheads="1" noChangeShapeType="1" noTextEdit="1"/>
              </p:cNvSpPr>
              <p:nvPr/>
            </p:nvSpPr>
            <p:spPr>
              <a:xfrm>
                <a:off x="2636088" y="2915315"/>
                <a:ext cx="43037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FA10A2A-490D-3EC5-39AA-4625ACB874DB}"/>
                  </a:ext>
                </a:extLst>
              </p:cNvPr>
              <p:cNvSpPr txBox="1"/>
              <p:nvPr/>
            </p:nvSpPr>
            <p:spPr>
              <a:xfrm>
                <a:off x="3458696" y="2939725"/>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oMath>
                  </m:oMathPara>
                </a14:m>
                <a:endParaRPr lang="en-US" sz="2400" dirty="0"/>
              </a:p>
            </p:txBody>
          </p:sp>
        </mc:Choice>
        <mc:Fallback xmlns="">
          <p:sp>
            <p:nvSpPr>
              <p:cNvPr id="36" name="TextBox 35">
                <a:extLst>
                  <a:ext uri="{FF2B5EF4-FFF2-40B4-BE49-F238E27FC236}">
                    <a16:creationId xmlns:a16="http://schemas.microsoft.com/office/drawing/2014/main" id="{CFA10A2A-490D-3EC5-39AA-4625ACB874DB}"/>
                  </a:ext>
                </a:extLst>
              </p:cNvPr>
              <p:cNvSpPr txBox="1">
                <a:spLocks noRot="1" noChangeAspect="1" noMove="1" noResize="1" noEditPoints="1" noAdjustHandles="1" noChangeArrowheads="1" noChangeShapeType="1" noTextEdit="1"/>
              </p:cNvSpPr>
              <p:nvPr/>
            </p:nvSpPr>
            <p:spPr>
              <a:xfrm>
                <a:off x="3458696" y="2939725"/>
                <a:ext cx="361125"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C92382-2BBE-9E32-C589-00FC85AD2462}"/>
                  </a:ext>
                </a:extLst>
              </p:cNvPr>
              <p:cNvSpPr txBox="1"/>
              <p:nvPr/>
            </p:nvSpPr>
            <p:spPr>
              <a:xfrm>
                <a:off x="6551443" y="1385373"/>
                <a:ext cx="5134672" cy="2677656"/>
              </a:xfrm>
              <a:prstGeom prst="rect">
                <a:avLst/>
              </a:prstGeom>
              <a:noFill/>
            </p:spPr>
            <p:txBody>
              <a:bodyPr wrap="square" rtlCol="0">
                <a:spAutoFit/>
              </a:bodyPr>
              <a:lstStyle/>
              <a:p>
                <a:r>
                  <a:rPr lang="en-US" sz="2400" b="0" dirty="0"/>
                  <a:t>Let </a:t>
                </a:r>
                <a14:m>
                  <m:oMath xmlns:m="http://schemas.openxmlformats.org/officeDocument/2006/math">
                    <m:r>
                      <a:rPr lang="en-US" sz="2400" b="0" i="1" smtClean="0">
                        <a:latin typeface="Cambria Math" panose="02040503050406030204" pitchFamily="18" charset="0"/>
                      </a:rPr>
                      <m:t>𝐴</m:t>
                    </m:r>
                  </m:oMath>
                </a14:m>
                <a:r>
                  <a:rPr lang="en-US" sz="2400" dirty="0"/>
                  <a:t> a set, </a:t>
                </a:r>
                <a14:m>
                  <m:oMath xmlns:m="http://schemas.openxmlformats.org/officeDocument/2006/math">
                    <m:r>
                      <a:rPr lang="en-US" sz="2400" b="0" i="1" smtClean="0">
                        <a:latin typeface="Cambria Math" panose="02040503050406030204" pitchFamily="18" charset="0"/>
                      </a:rPr>
                      <m:t>∼</m:t>
                    </m:r>
                  </m:oMath>
                </a14:m>
                <a:r>
                  <a:rPr lang="en-US" sz="2400" dirty="0"/>
                  <a:t> an equivalence relation </a:t>
                </a:r>
              </a:p>
              <a:p>
                <a:endParaRPr lang="en-US" sz="2400" dirty="0"/>
              </a:p>
              <a:p>
                <a:r>
                  <a:rPr lang="en-US" sz="2400" b="1" dirty="0"/>
                  <a:t>Equivalence class</a:t>
                </a:r>
                <a:r>
                  <a:rPr lang="en-US" sz="2400" dirty="0"/>
                  <a:t> (of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oMath>
                  </m:oMathPara>
                </a14:m>
                <a:endParaRPr lang="en-US" sz="2400" dirty="0"/>
              </a:p>
              <a:p>
                <a:endParaRPr lang="en-US" sz="2400" dirty="0"/>
              </a:p>
              <a:p>
                <a:r>
                  <a:rPr lang="en-US" sz="2400" b="1" dirty="0"/>
                  <a:t>Quotient Set:</a:t>
                </a:r>
              </a:p>
              <a:p>
                <a:pPr/>
                <a14:m>
                  <m:oMathPara xmlns:m="http://schemas.openxmlformats.org/officeDocument/2006/math">
                    <m:oMathParaPr>
                      <m:jc m:val="centerGroup"/>
                    </m:oMathParaPr>
                    <m:oMath xmlns:m="http://schemas.openxmlformats.org/officeDocument/2006/math">
                      <m:f>
                        <m:fPr>
                          <m:type m:val="lin"/>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rPr>
                            <m:t>𝐴</m:t>
                          </m:r>
                        </m:num>
                        <m:den>
                          <m:r>
                            <a:rPr lang="en-US" sz="2400" b="0" i="1" smtClean="0">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m:t>
                                  </m:r>
                                </m:e>
                              </m:d>
                            </m:e>
                            <m:sub>
                              <m:r>
                                <a:rPr lang="en-US" sz="2400" b="0" i="1" smtClean="0">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ea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33C92382-2BBE-9E32-C589-00FC85AD2462}"/>
                  </a:ext>
                </a:extLst>
              </p:cNvPr>
              <p:cNvSpPr txBox="1">
                <a:spLocks noRot="1" noChangeAspect="1" noMove="1" noResize="1" noEditPoints="1" noAdjustHandles="1" noChangeArrowheads="1" noChangeShapeType="1" noTextEdit="1"/>
              </p:cNvSpPr>
              <p:nvPr/>
            </p:nvSpPr>
            <p:spPr>
              <a:xfrm>
                <a:off x="6551443" y="1385373"/>
                <a:ext cx="5134672" cy="2677656"/>
              </a:xfrm>
              <a:prstGeom prst="rect">
                <a:avLst/>
              </a:prstGeom>
              <a:blipFill>
                <a:blip r:embed="rId11"/>
                <a:stretch>
                  <a:fillRect l="-1900" t="-1818" b="-32045"/>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28AB3A55-1A58-639B-8C94-EE077C1F9FFA}"/>
              </a:ext>
            </a:extLst>
          </p:cNvPr>
          <p:cNvSpPr/>
          <p:nvPr/>
        </p:nvSpPr>
        <p:spPr>
          <a:xfrm rot="1968829">
            <a:off x="4278798" y="1890461"/>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9" name="Freeform: Shape 18">
            <a:extLst>
              <a:ext uri="{FF2B5EF4-FFF2-40B4-BE49-F238E27FC236}">
                <a16:creationId xmlns:a16="http://schemas.microsoft.com/office/drawing/2014/main" id="{2382D880-46D0-AB64-1DEC-91BD152C1194}"/>
              </a:ext>
            </a:extLst>
          </p:cNvPr>
          <p:cNvSpPr/>
          <p:nvPr/>
        </p:nvSpPr>
        <p:spPr>
          <a:xfrm rot="20163163">
            <a:off x="3442764" y="1803811"/>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0" name="Freeform: Shape 19">
            <a:extLst>
              <a:ext uri="{FF2B5EF4-FFF2-40B4-BE49-F238E27FC236}">
                <a16:creationId xmlns:a16="http://schemas.microsoft.com/office/drawing/2014/main" id="{4954F15C-21DC-279F-3D3E-D611935F529B}"/>
              </a:ext>
            </a:extLst>
          </p:cNvPr>
          <p:cNvSpPr/>
          <p:nvPr/>
        </p:nvSpPr>
        <p:spPr>
          <a:xfrm rot="12229055">
            <a:off x="3391487" y="2410957"/>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1" name="Freeform: Shape 20">
            <a:extLst>
              <a:ext uri="{FF2B5EF4-FFF2-40B4-BE49-F238E27FC236}">
                <a16:creationId xmlns:a16="http://schemas.microsoft.com/office/drawing/2014/main" id="{3520B577-F4F4-6E24-7C11-51B2A3E690E0}"/>
              </a:ext>
            </a:extLst>
          </p:cNvPr>
          <p:cNvSpPr/>
          <p:nvPr/>
        </p:nvSpPr>
        <p:spPr>
          <a:xfrm rot="9558808">
            <a:off x="4207848" y="2474216"/>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EE8E54-1B87-5D7C-ADB6-B38C95AEC43A}"/>
              </a:ext>
            </a:extLst>
          </p:cNvPr>
          <p:cNvSpPr/>
          <p:nvPr/>
        </p:nvSpPr>
        <p:spPr>
          <a:xfrm rot="12997277">
            <a:off x="1649468" y="2303384"/>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9D38CEDE-D39E-EEDB-A905-2C365C065E15}"/>
              </a:ext>
            </a:extLst>
          </p:cNvPr>
          <p:cNvSpPr/>
          <p:nvPr/>
        </p:nvSpPr>
        <p:spPr>
          <a:xfrm rot="20798165">
            <a:off x="1726569" y="1761454"/>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415081A5-C609-DED1-215B-CC9C8D2021A8}"/>
              </a:ext>
            </a:extLst>
          </p:cNvPr>
          <p:cNvSpPr/>
          <p:nvPr/>
        </p:nvSpPr>
        <p:spPr>
          <a:xfrm rot="5824607">
            <a:off x="2230411" y="2115798"/>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5" name="Freeform: Shape 24">
            <a:extLst>
              <a:ext uri="{FF2B5EF4-FFF2-40B4-BE49-F238E27FC236}">
                <a16:creationId xmlns:a16="http://schemas.microsoft.com/office/drawing/2014/main" id="{BEE874CF-3C20-FE9E-93ED-ADFB2E950EDD}"/>
              </a:ext>
            </a:extLst>
          </p:cNvPr>
          <p:cNvSpPr/>
          <p:nvPr/>
        </p:nvSpPr>
        <p:spPr>
          <a:xfrm>
            <a:off x="2973097" y="3162539"/>
            <a:ext cx="578691" cy="16034"/>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 name="connsiteX0" fmla="*/ 0 w 871445"/>
              <a:gd name="connsiteY0" fmla="*/ 82948 h 115016"/>
              <a:gd name="connsiteX1" fmla="*/ 458132 w 871445"/>
              <a:gd name="connsiteY1" fmla="*/ 9820 h 115016"/>
              <a:gd name="connsiteX2" fmla="*/ 871445 w 871445"/>
              <a:gd name="connsiteY2" fmla="*/ 115016 h 115016"/>
              <a:gd name="connsiteX0" fmla="*/ 0 w 871445"/>
              <a:gd name="connsiteY0" fmla="*/ 79004 h 111072"/>
              <a:gd name="connsiteX1" fmla="*/ 458132 w 871445"/>
              <a:gd name="connsiteY1" fmla="*/ 5876 h 111072"/>
              <a:gd name="connsiteX2" fmla="*/ 871445 w 871445"/>
              <a:gd name="connsiteY2" fmla="*/ 111072 h 111072"/>
              <a:gd name="connsiteX0" fmla="*/ 0 w 871445"/>
              <a:gd name="connsiteY0" fmla="*/ 73184 h 105252"/>
              <a:gd name="connsiteX1" fmla="*/ 458132 w 871445"/>
              <a:gd name="connsiteY1" fmla="*/ 56 h 105252"/>
              <a:gd name="connsiteX2" fmla="*/ 871445 w 871445"/>
              <a:gd name="connsiteY2" fmla="*/ 105252 h 105252"/>
              <a:gd name="connsiteX0" fmla="*/ 0 w 871445"/>
              <a:gd name="connsiteY0" fmla="*/ 37378 h 69446"/>
              <a:gd name="connsiteX1" fmla="*/ 450156 w 871445"/>
              <a:gd name="connsiteY1" fmla="*/ 28855 h 69446"/>
              <a:gd name="connsiteX2" fmla="*/ 871445 w 871445"/>
              <a:gd name="connsiteY2" fmla="*/ 69446 h 69446"/>
              <a:gd name="connsiteX0" fmla="*/ 0 w 871445"/>
              <a:gd name="connsiteY0" fmla="*/ 14882 h 46950"/>
              <a:gd name="connsiteX1" fmla="*/ 450156 w 871445"/>
              <a:gd name="connsiteY1" fmla="*/ 6359 h 46950"/>
              <a:gd name="connsiteX2" fmla="*/ 871445 w 871445"/>
              <a:gd name="connsiteY2" fmla="*/ 46950 h 46950"/>
              <a:gd name="connsiteX0" fmla="*/ 0 w 871445"/>
              <a:gd name="connsiteY0" fmla="*/ 8878 h 40946"/>
              <a:gd name="connsiteX1" fmla="*/ 450156 w 871445"/>
              <a:gd name="connsiteY1" fmla="*/ 355 h 40946"/>
              <a:gd name="connsiteX2" fmla="*/ 871445 w 871445"/>
              <a:gd name="connsiteY2" fmla="*/ 40946 h 40946"/>
              <a:gd name="connsiteX0" fmla="*/ 0 w 871445"/>
              <a:gd name="connsiteY0" fmla="*/ 11874 h 43942"/>
              <a:gd name="connsiteX1" fmla="*/ 450156 w 871445"/>
              <a:gd name="connsiteY1" fmla="*/ 3351 h 43942"/>
              <a:gd name="connsiteX2" fmla="*/ 871445 w 871445"/>
              <a:gd name="connsiteY2" fmla="*/ 43942 h 43942"/>
              <a:gd name="connsiteX0" fmla="*/ 0 w 871445"/>
              <a:gd name="connsiteY0" fmla="*/ 504 h 274344"/>
              <a:gd name="connsiteX1" fmla="*/ 454118 w 871445"/>
              <a:gd name="connsiteY1" fmla="*/ 274269 h 274344"/>
              <a:gd name="connsiteX2" fmla="*/ 871445 w 871445"/>
              <a:gd name="connsiteY2" fmla="*/ 32572 h 274344"/>
              <a:gd name="connsiteX0" fmla="*/ 0 w 871445"/>
              <a:gd name="connsiteY0" fmla="*/ 0 h 32068"/>
              <a:gd name="connsiteX1" fmla="*/ 871445 w 871445"/>
              <a:gd name="connsiteY1" fmla="*/ 32068 h 32068"/>
            </a:gdLst>
            <a:ahLst/>
            <a:cxnLst>
              <a:cxn ang="0">
                <a:pos x="connsiteX0" y="connsiteY0"/>
              </a:cxn>
              <a:cxn ang="0">
                <a:pos x="connsiteX1" y="connsiteY1"/>
              </a:cxn>
            </a:cxnLst>
            <a:rect l="l" t="t" r="r" b="b"/>
            <a:pathLst>
              <a:path w="871445" h="32068">
                <a:moveTo>
                  <a:pt x="0" y="0"/>
                </a:moveTo>
                <a:lnTo>
                  <a:pt x="871445" y="32068"/>
                </a:ln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782838FD-7E3F-A96D-A8C9-2805FBC8EA1E}"/>
              </a:ext>
            </a:extLst>
          </p:cNvPr>
          <p:cNvCxnSpPr>
            <a:cxnSpLocks/>
            <a:stCxn id="27" idx="0"/>
          </p:cNvCxnSpPr>
          <p:nvPr/>
        </p:nvCxnSpPr>
        <p:spPr>
          <a:xfrm flipH="1">
            <a:off x="2991115" y="1027028"/>
            <a:ext cx="182517" cy="1555380"/>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71E5-0A91-AD14-E963-0F3BAB51E24E}"/>
              </a:ext>
            </a:extLst>
          </p:cNvPr>
          <p:cNvCxnSpPr>
            <a:cxnSpLocks/>
            <a:stCxn id="27" idx="5"/>
          </p:cNvCxnSpPr>
          <p:nvPr/>
        </p:nvCxnSpPr>
        <p:spPr>
          <a:xfrm flipH="1" flipV="1">
            <a:off x="2969484" y="2574687"/>
            <a:ext cx="1743408" cy="638721"/>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97005679-8402-803B-D5F3-1D1E5B246D36}"/>
              </a:ext>
            </a:extLst>
          </p:cNvPr>
          <p:cNvCxnSpPr>
            <a:cxnSpLocks/>
            <a:endCxn id="27" idx="3"/>
          </p:cNvCxnSpPr>
          <p:nvPr/>
        </p:nvCxnSpPr>
        <p:spPr>
          <a:xfrm flipH="1">
            <a:off x="1634371" y="2608254"/>
            <a:ext cx="1338726" cy="605154"/>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Oval 49">
            <a:extLst>
              <a:ext uri="{FF2B5EF4-FFF2-40B4-BE49-F238E27FC236}">
                <a16:creationId xmlns:a16="http://schemas.microsoft.com/office/drawing/2014/main" id="{21F062E9-F6C3-2C51-3791-0ED617B023D6}"/>
              </a:ext>
            </a:extLst>
          </p:cNvPr>
          <p:cNvSpPr/>
          <p:nvPr/>
        </p:nvSpPr>
        <p:spPr>
          <a:xfrm>
            <a:off x="836552" y="4810635"/>
            <a:ext cx="1510868" cy="1235783"/>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4A55574-10C4-A355-55BC-4E54603834E1}"/>
                  </a:ext>
                </a:extLst>
              </p:cNvPr>
              <p:cNvSpPr txBox="1"/>
              <p:nvPr/>
            </p:nvSpPr>
            <p:spPr>
              <a:xfrm>
                <a:off x="996789" y="5108272"/>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51" name="TextBox 50">
                <a:extLst>
                  <a:ext uri="{FF2B5EF4-FFF2-40B4-BE49-F238E27FC236}">
                    <a16:creationId xmlns:a16="http://schemas.microsoft.com/office/drawing/2014/main" id="{14A55574-10C4-A355-55BC-4E54603834E1}"/>
                  </a:ext>
                </a:extLst>
              </p:cNvPr>
              <p:cNvSpPr txBox="1">
                <a:spLocks noRot="1" noChangeAspect="1" noMove="1" noResize="1" noEditPoints="1" noAdjustHandles="1" noChangeArrowheads="1" noChangeShapeType="1" noTextEdit="1"/>
              </p:cNvSpPr>
              <p:nvPr/>
            </p:nvSpPr>
            <p:spPr>
              <a:xfrm>
                <a:off x="996789" y="5108272"/>
                <a:ext cx="432619"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F750DEC-E09E-918E-BF23-FEB71F5D5470}"/>
                  </a:ext>
                </a:extLst>
              </p:cNvPr>
              <p:cNvSpPr txBox="1"/>
              <p:nvPr/>
            </p:nvSpPr>
            <p:spPr>
              <a:xfrm>
                <a:off x="1633089" y="4928132"/>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52" name="TextBox 51">
                <a:extLst>
                  <a:ext uri="{FF2B5EF4-FFF2-40B4-BE49-F238E27FC236}">
                    <a16:creationId xmlns:a16="http://schemas.microsoft.com/office/drawing/2014/main" id="{6F750DEC-E09E-918E-BF23-FEB71F5D5470}"/>
                  </a:ext>
                </a:extLst>
              </p:cNvPr>
              <p:cNvSpPr txBox="1">
                <a:spLocks noRot="1" noChangeAspect="1" noMove="1" noResize="1" noEditPoints="1" noAdjustHandles="1" noChangeArrowheads="1" noChangeShapeType="1" noTextEdit="1"/>
              </p:cNvSpPr>
              <p:nvPr/>
            </p:nvSpPr>
            <p:spPr>
              <a:xfrm>
                <a:off x="1633089" y="4928132"/>
                <a:ext cx="42704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3FE5E66-1F98-D7EF-1252-27FE3081A66E}"/>
                  </a:ext>
                </a:extLst>
              </p:cNvPr>
              <p:cNvSpPr txBox="1"/>
              <p:nvPr/>
            </p:nvSpPr>
            <p:spPr>
              <a:xfrm>
                <a:off x="1591440" y="5485897"/>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53" name="TextBox 52">
                <a:extLst>
                  <a:ext uri="{FF2B5EF4-FFF2-40B4-BE49-F238E27FC236}">
                    <a16:creationId xmlns:a16="http://schemas.microsoft.com/office/drawing/2014/main" id="{83FE5E66-1F98-D7EF-1252-27FE3081A66E}"/>
                  </a:ext>
                </a:extLst>
              </p:cNvPr>
              <p:cNvSpPr txBox="1">
                <a:spLocks noRot="1" noChangeAspect="1" noMove="1" noResize="1" noEditPoints="1" noAdjustHandles="1" noChangeArrowheads="1" noChangeShapeType="1" noTextEdit="1"/>
              </p:cNvSpPr>
              <p:nvPr/>
            </p:nvSpPr>
            <p:spPr>
              <a:xfrm>
                <a:off x="1591440" y="5485897"/>
                <a:ext cx="404406"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267BC6C-114C-E729-B249-7E5C784882BE}"/>
                  </a:ext>
                </a:extLst>
              </p:cNvPr>
              <p:cNvSpPr txBox="1"/>
              <p:nvPr/>
            </p:nvSpPr>
            <p:spPr>
              <a:xfrm>
                <a:off x="4665382" y="5226111"/>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58" name="TextBox 57">
                <a:extLst>
                  <a:ext uri="{FF2B5EF4-FFF2-40B4-BE49-F238E27FC236}">
                    <a16:creationId xmlns:a16="http://schemas.microsoft.com/office/drawing/2014/main" id="{E267BC6C-114C-E729-B249-7E5C784882BE}"/>
                  </a:ext>
                </a:extLst>
              </p:cNvPr>
              <p:cNvSpPr txBox="1">
                <a:spLocks noRot="1" noChangeAspect="1" noMove="1" noResize="1" noEditPoints="1" noAdjustHandles="1" noChangeArrowheads="1" noChangeShapeType="1" noTextEdit="1"/>
              </p:cNvSpPr>
              <p:nvPr/>
            </p:nvSpPr>
            <p:spPr>
              <a:xfrm>
                <a:off x="4665382" y="5226111"/>
                <a:ext cx="430374"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DF5D53F-E212-F3D2-21CC-2059A64B91B0}"/>
                  </a:ext>
                </a:extLst>
              </p:cNvPr>
              <p:cNvSpPr txBox="1"/>
              <p:nvPr/>
            </p:nvSpPr>
            <p:spPr>
              <a:xfrm>
                <a:off x="5487990" y="5250521"/>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oMath>
                  </m:oMathPara>
                </a14:m>
                <a:endParaRPr lang="en-US" sz="2400" dirty="0"/>
              </a:p>
            </p:txBody>
          </p:sp>
        </mc:Choice>
        <mc:Fallback xmlns="">
          <p:sp>
            <p:nvSpPr>
              <p:cNvPr id="59" name="TextBox 58">
                <a:extLst>
                  <a:ext uri="{FF2B5EF4-FFF2-40B4-BE49-F238E27FC236}">
                    <a16:creationId xmlns:a16="http://schemas.microsoft.com/office/drawing/2014/main" id="{9DF5D53F-E212-F3D2-21CC-2059A64B91B0}"/>
                  </a:ext>
                </a:extLst>
              </p:cNvPr>
              <p:cNvSpPr txBox="1">
                <a:spLocks noRot="1" noChangeAspect="1" noMove="1" noResize="1" noEditPoints="1" noAdjustHandles="1" noChangeArrowheads="1" noChangeShapeType="1" noTextEdit="1"/>
              </p:cNvSpPr>
              <p:nvPr/>
            </p:nvSpPr>
            <p:spPr>
              <a:xfrm>
                <a:off x="5487990" y="5250521"/>
                <a:ext cx="361125" cy="461665"/>
              </a:xfrm>
              <a:prstGeom prst="rect">
                <a:avLst/>
              </a:prstGeom>
              <a:blipFill>
                <a:blip r:embed="rId16"/>
                <a:stretch>
                  <a:fillRect/>
                </a:stretch>
              </a:blipFill>
            </p:spPr>
            <p:txBody>
              <a:bodyPr/>
              <a:lstStyle/>
              <a:p>
                <a:r>
                  <a:rPr lang="en-US">
                    <a:noFill/>
                  </a:rPr>
                  <a:t> </a:t>
                </a:r>
              </a:p>
            </p:txBody>
          </p:sp>
        </mc:Fallback>
      </mc:AlternateContent>
      <p:sp>
        <p:nvSpPr>
          <p:cNvPr id="71" name="Oval 70">
            <a:extLst>
              <a:ext uri="{FF2B5EF4-FFF2-40B4-BE49-F238E27FC236}">
                <a16:creationId xmlns:a16="http://schemas.microsoft.com/office/drawing/2014/main" id="{FFFD64EA-68D1-A40D-12B7-B625F72EA371}"/>
              </a:ext>
            </a:extLst>
          </p:cNvPr>
          <p:cNvSpPr/>
          <p:nvPr/>
        </p:nvSpPr>
        <p:spPr>
          <a:xfrm>
            <a:off x="2598774" y="4720718"/>
            <a:ext cx="1743408" cy="1493173"/>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23F59C08-A1B3-C504-C532-78A8E8820A4B}"/>
                  </a:ext>
                </a:extLst>
              </p:cNvPr>
              <p:cNvSpPr txBox="1"/>
              <p:nvPr/>
            </p:nvSpPr>
            <p:spPr>
              <a:xfrm>
                <a:off x="3297415" y="4873994"/>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87" name="TextBox 86">
                <a:extLst>
                  <a:ext uri="{FF2B5EF4-FFF2-40B4-BE49-F238E27FC236}">
                    <a16:creationId xmlns:a16="http://schemas.microsoft.com/office/drawing/2014/main" id="{23F59C08-A1B3-C504-C532-78A8E8820A4B}"/>
                  </a:ext>
                </a:extLst>
              </p:cNvPr>
              <p:cNvSpPr txBox="1">
                <a:spLocks noRot="1" noChangeAspect="1" noMove="1" noResize="1" noEditPoints="1" noAdjustHandles="1" noChangeArrowheads="1" noChangeShapeType="1" noTextEdit="1"/>
              </p:cNvSpPr>
              <p:nvPr/>
            </p:nvSpPr>
            <p:spPr>
              <a:xfrm>
                <a:off x="3297415" y="4873994"/>
                <a:ext cx="441275"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9767EA2-78A5-720E-FAEA-27996C92A8CC}"/>
                  </a:ext>
                </a:extLst>
              </p:cNvPr>
              <p:cNvSpPr txBox="1"/>
              <p:nvPr/>
            </p:nvSpPr>
            <p:spPr>
              <a:xfrm>
                <a:off x="3831168" y="5303964"/>
                <a:ext cx="412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m:t>
                      </m:r>
                    </m:oMath>
                  </m:oMathPara>
                </a14:m>
                <a:endParaRPr lang="en-US" sz="2400" dirty="0"/>
              </a:p>
            </p:txBody>
          </p:sp>
        </mc:Choice>
        <mc:Fallback xmlns="">
          <p:sp>
            <p:nvSpPr>
              <p:cNvPr id="88" name="TextBox 87">
                <a:extLst>
                  <a:ext uri="{FF2B5EF4-FFF2-40B4-BE49-F238E27FC236}">
                    <a16:creationId xmlns:a16="http://schemas.microsoft.com/office/drawing/2014/main" id="{59767EA2-78A5-720E-FAEA-27996C92A8CC}"/>
                  </a:ext>
                </a:extLst>
              </p:cNvPr>
              <p:cNvSpPr txBox="1">
                <a:spLocks noRot="1" noChangeAspect="1" noMove="1" noResize="1" noEditPoints="1" noAdjustHandles="1" noChangeArrowheads="1" noChangeShapeType="1" noTextEdit="1"/>
              </p:cNvSpPr>
              <p:nvPr/>
            </p:nvSpPr>
            <p:spPr>
              <a:xfrm>
                <a:off x="3831168" y="5303964"/>
                <a:ext cx="412613" cy="46166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3004251-8AC6-8257-0CBB-2E5CB2B06F17}"/>
                  </a:ext>
                </a:extLst>
              </p:cNvPr>
              <p:cNvSpPr txBox="1"/>
              <p:nvPr/>
            </p:nvSpPr>
            <p:spPr>
              <a:xfrm>
                <a:off x="3260500" y="5619100"/>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oMath>
                  </m:oMathPara>
                </a14:m>
                <a:endParaRPr lang="en-US" sz="2400" dirty="0"/>
              </a:p>
            </p:txBody>
          </p:sp>
        </mc:Choice>
        <mc:Fallback xmlns="">
          <p:sp>
            <p:nvSpPr>
              <p:cNvPr id="89" name="TextBox 88">
                <a:extLst>
                  <a:ext uri="{FF2B5EF4-FFF2-40B4-BE49-F238E27FC236}">
                    <a16:creationId xmlns:a16="http://schemas.microsoft.com/office/drawing/2014/main" id="{F3004251-8AC6-8257-0CBB-2E5CB2B06F17}"/>
                  </a:ext>
                </a:extLst>
              </p:cNvPr>
              <p:cNvSpPr txBox="1">
                <a:spLocks noRot="1" noChangeAspect="1" noMove="1" noResize="1" noEditPoints="1" noAdjustHandles="1" noChangeArrowheads="1" noChangeShapeType="1" noTextEdit="1"/>
              </p:cNvSpPr>
              <p:nvPr/>
            </p:nvSpPr>
            <p:spPr>
              <a:xfrm>
                <a:off x="3260500" y="5619100"/>
                <a:ext cx="432554" cy="461665"/>
              </a:xfrm>
              <a:prstGeom prst="rect">
                <a:avLst/>
              </a:prstGeom>
              <a:blipFill>
                <a:blip r:embed="rId19"/>
                <a:stretch>
                  <a:fillRect l="-422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4C44A5A-B318-0788-457E-B168E72A5A20}"/>
                  </a:ext>
                </a:extLst>
              </p:cNvPr>
              <p:cNvSpPr txBox="1"/>
              <p:nvPr/>
            </p:nvSpPr>
            <p:spPr>
              <a:xfrm>
                <a:off x="2784828" y="5213603"/>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oMath>
                  </m:oMathPara>
                </a14:m>
                <a:endParaRPr lang="en-US" sz="2400" dirty="0"/>
              </a:p>
            </p:txBody>
          </p:sp>
        </mc:Choice>
        <mc:Fallback xmlns="">
          <p:sp>
            <p:nvSpPr>
              <p:cNvPr id="90" name="TextBox 89">
                <a:extLst>
                  <a:ext uri="{FF2B5EF4-FFF2-40B4-BE49-F238E27FC236}">
                    <a16:creationId xmlns:a16="http://schemas.microsoft.com/office/drawing/2014/main" id="{F4C44A5A-B318-0788-457E-B168E72A5A20}"/>
                  </a:ext>
                </a:extLst>
              </p:cNvPr>
              <p:cNvSpPr txBox="1">
                <a:spLocks noRot="1" noChangeAspect="1" noMove="1" noResize="1" noEditPoints="1" noAdjustHandles="1" noChangeArrowheads="1" noChangeShapeType="1" noTextEdit="1"/>
              </p:cNvSpPr>
              <p:nvPr/>
            </p:nvSpPr>
            <p:spPr>
              <a:xfrm>
                <a:off x="2784828" y="5213603"/>
                <a:ext cx="446404" cy="461665"/>
              </a:xfrm>
              <a:prstGeom prst="rect">
                <a:avLst/>
              </a:prstGeom>
              <a:blipFill>
                <a:blip r:embed="rId20"/>
                <a:stretch>
                  <a:fillRect b="-10526"/>
                </a:stretch>
              </a:blipFill>
            </p:spPr>
            <p:txBody>
              <a:bodyPr/>
              <a:lstStyle/>
              <a:p>
                <a:r>
                  <a:rPr lang="en-US">
                    <a:noFill/>
                  </a:rPr>
                  <a:t> </a:t>
                </a:r>
              </a:p>
            </p:txBody>
          </p:sp>
        </mc:Fallback>
      </mc:AlternateContent>
      <p:sp>
        <p:nvSpPr>
          <p:cNvPr id="91" name="Oval 90">
            <a:extLst>
              <a:ext uri="{FF2B5EF4-FFF2-40B4-BE49-F238E27FC236}">
                <a16:creationId xmlns:a16="http://schemas.microsoft.com/office/drawing/2014/main" id="{B2311AEF-279E-4A79-7CA4-DC151485F5E4}"/>
              </a:ext>
            </a:extLst>
          </p:cNvPr>
          <p:cNvSpPr/>
          <p:nvPr/>
        </p:nvSpPr>
        <p:spPr>
          <a:xfrm>
            <a:off x="4528236" y="4919292"/>
            <a:ext cx="1456806" cy="1075048"/>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2" name="Rectangle: Rounded Corners 91">
            <a:extLst>
              <a:ext uri="{FF2B5EF4-FFF2-40B4-BE49-F238E27FC236}">
                <a16:creationId xmlns:a16="http://schemas.microsoft.com/office/drawing/2014/main" id="{17CEE703-B102-5561-E601-9702D1CFB271}"/>
              </a:ext>
            </a:extLst>
          </p:cNvPr>
          <p:cNvSpPr/>
          <p:nvPr/>
        </p:nvSpPr>
        <p:spPr>
          <a:xfrm>
            <a:off x="584852" y="4466764"/>
            <a:ext cx="5680020" cy="1983463"/>
          </a:xfrm>
          <a:prstGeom prst="roundRect">
            <a:avLst/>
          </a:prstGeom>
          <a:noFill/>
          <a:ln w="381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FD89F56F-B785-8042-1A27-92CE6AF5E48C}"/>
                  </a:ext>
                </a:extLst>
              </p:cNvPr>
              <p:cNvSpPr txBox="1"/>
              <p:nvPr/>
            </p:nvSpPr>
            <p:spPr>
              <a:xfrm>
                <a:off x="770207" y="1154540"/>
                <a:ext cx="4975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oMath>
                  </m:oMathPara>
                </a14:m>
                <a:endParaRPr lang="en-US" sz="2800" dirty="0"/>
              </a:p>
            </p:txBody>
          </p:sp>
        </mc:Choice>
        <mc:Fallback xmlns="">
          <p:sp>
            <p:nvSpPr>
              <p:cNvPr id="93" name="TextBox 92">
                <a:extLst>
                  <a:ext uri="{FF2B5EF4-FFF2-40B4-BE49-F238E27FC236}">
                    <a16:creationId xmlns:a16="http://schemas.microsoft.com/office/drawing/2014/main" id="{FD89F56F-B785-8042-1A27-92CE6AF5E48C}"/>
                  </a:ext>
                </a:extLst>
              </p:cNvPr>
              <p:cNvSpPr txBox="1">
                <a:spLocks noRot="1" noChangeAspect="1" noMove="1" noResize="1" noEditPoints="1" noAdjustHandles="1" noChangeArrowheads="1" noChangeShapeType="1" noTextEdit="1"/>
              </p:cNvSpPr>
              <p:nvPr/>
            </p:nvSpPr>
            <p:spPr>
              <a:xfrm>
                <a:off x="770207" y="1154540"/>
                <a:ext cx="497572" cy="52322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2F585D2-C003-49D0-4DBC-75A58775AAD3}"/>
                  </a:ext>
                </a:extLst>
              </p:cNvPr>
              <p:cNvSpPr txBox="1"/>
              <p:nvPr/>
            </p:nvSpPr>
            <p:spPr>
              <a:xfrm>
                <a:off x="609378" y="3769506"/>
                <a:ext cx="64604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lin"/>
                          <m:ctrlPr>
                            <a:rPr lang="en-US" sz="2800" i="1" smtClean="0">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rPr>
                            <m:t>𝐴</m:t>
                          </m:r>
                        </m:num>
                        <m:den>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e>
                          </m:d>
                          <m:r>
                            <a:rPr lang="en-US" sz="2800" b="0" i="1" smtClean="0">
                              <a:latin typeface="Cambria Math" panose="02040503050406030204" pitchFamily="18" charset="0"/>
                              <a:ea typeface="Cambria Math" panose="02040503050406030204" pitchFamily="18" charset="0"/>
                            </a:rPr>
                            <m:t>, </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𝑔</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den>
                      </m:f>
                    </m:oMath>
                  </m:oMathPara>
                </a14:m>
                <a:endParaRPr lang="en-US" sz="2800" dirty="0"/>
              </a:p>
            </p:txBody>
          </p:sp>
        </mc:Choice>
        <mc:Fallback xmlns="">
          <p:sp>
            <p:nvSpPr>
              <p:cNvPr id="94" name="TextBox 93">
                <a:extLst>
                  <a:ext uri="{FF2B5EF4-FFF2-40B4-BE49-F238E27FC236}">
                    <a16:creationId xmlns:a16="http://schemas.microsoft.com/office/drawing/2014/main" id="{A2F585D2-C003-49D0-4DBC-75A58775AAD3}"/>
                  </a:ext>
                </a:extLst>
              </p:cNvPr>
              <p:cNvSpPr txBox="1">
                <a:spLocks noRot="1" noChangeAspect="1" noMove="1" noResize="1" noEditPoints="1" noAdjustHandles="1" noChangeArrowheads="1" noChangeShapeType="1" noTextEdit="1"/>
              </p:cNvSpPr>
              <p:nvPr/>
            </p:nvSpPr>
            <p:spPr>
              <a:xfrm>
                <a:off x="609378" y="3769506"/>
                <a:ext cx="646044" cy="523220"/>
              </a:xfrm>
              <a:prstGeom prst="rect">
                <a:avLst/>
              </a:prstGeom>
              <a:blipFill>
                <a:blip r:embed="rId22"/>
                <a:stretch>
                  <a:fillRect r="-677358"/>
                </a:stretch>
              </a:blipFill>
            </p:spPr>
            <p:txBody>
              <a:bodyPr/>
              <a:lstStyle/>
              <a:p>
                <a:r>
                  <a:rPr lang="en-US">
                    <a:noFill/>
                  </a:rPr>
                  <a:t> </a:t>
                </a:r>
              </a:p>
            </p:txBody>
          </p:sp>
        </mc:Fallback>
      </mc:AlternateContent>
    </p:spTree>
    <p:extLst>
      <p:ext uri="{BB962C8B-B14F-4D97-AF65-F5344CB8AC3E}">
        <p14:creationId xmlns:p14="http://schemas.microsoft.com/office/powerpoint/2010/main" val="308841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40C3-270B-E789-0779-3D0E15612CE5}"/>
              </a:ext>
            </a:extLst>
          </p:cNvPr>
          <p:cNvSpPr>
            <a:spLocks noGrp="1"/>
          </p:cNvSpPr>
          <p:nvPr>
            <p:ph type="title"/>
          </p:nvPr>
        </p:nvSpPr>
        <p:spPr/>
        <p:txBody>
          <a:bodyPr/>
          <a:lstStyle/>
          <a:p>
            <a:r>
              <a:rPr lang="en-US" dirty="0"/>
              <a:t>Canonical Function Decomposition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0DB1F6F-4527-0A23-5D8F-8E848BDA0260}"/>
                  </a:ext>
                </a:extLst>
              </p:cNvPr>
              <p:cNvSpPr txBox="1"/>
              <p:nvPr/>
            </p:nvSpPr>
            <p:spPr>
              <a:xfrm>
                <a:off x="643467" y="1219199"/>
                <a:ext cx="8087086" cy="2450414"/>
              </a:xfrm>
              <a:prstGeom prst="rect">
                <a:avLst/>
              </a:prstGeom>
              <a:noFill/>
            </p:spPr>
            <p:txBody>
              <a:bodyPr wrap="none" rtlCol="0">
                <a:spAutoFit/>
              </a:bodyPr>
              <a:lstStyle/>
              <a:p>
                <a:r>
                  <a:rPr lang="en-US" b="1" dirty="0"/>
                  <a:t>Equivalence relation determined by </a:t>
                </a:r>
                <a14:m>
                  <m:oMath xmlns:m="http://schemas.openxmlformats.org/officeDocument/2006/math">
                    <m:r>
                      <a:rPr lang="en-US" b="1" i="1" smtClean="0">
                        <a:latin typeface="Cambria Math" panose="02040503050406030204" pitchFamily="18" charset="0"/>
                      </a:rPr>
                      <m:t>𝒇</m:t>
                    </m:r>
                  </m:oMath>
                </a14:m>
                <a:r>
                  <a:rPr lang="en-US" b="1" dirty="0"/>
                  <a:t> </a:t>
                </a:r>
                <a:r>
                  <a:rPr lang="en-US" dirty="0"/>
                  <a:t>is the relation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oMath>
                </a14:m>
                <a:endParaRPr lang="en-US" dirty="0"/>
              </a:p>
              <a:p>
                <a:endParaRPr lang="en-US" dirty="0"/>
              </a:p>
              <a:p>
                <a:r>
                  <a:rPr lang="en-US" b="1" dirty="0"/>
                  <a:t>Function Canonical Decomposition:</a:t>
                </a:r>
                <a:endParaRPr lang="en-US" dirty="0"/>
              </a:p>
              <a:p>
                <a:r>
                  <a:rPr lang="en-US" dirty="0"/>
                  <a:t>Every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can be written as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a:t> with</a:t>
                </a:r>
              </a:p>
              <a:p>
                <a:r>
                  <a:rPr lang="en-US" dirty="0"/>
                  <a:t>The surjective function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𝑓</m:t>
                            </m:r>
                          </m:sub>
                        </m:sSub>
                      </m:sub>
                    </m:sSub>
                  </m:oMath>
                </a14:m>
                <a:r>
                  <a:rPr lang="en-US" dirty="0"/>
                  <a:t> defined by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sub>
                    </m:sSub>
                  </m:oMath>
                </a14:m>
                <a:endParaRPr lang="en-US" dirty="0"/>
              </a:p>
              <a:p>
                <a:r>
                  <a:rPr lang="en-US" dirty="0"/>
                  <a:t>The bijective function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f>
                          <m:fPr>
                            <m:type m:val="lin"/>
                            <m:ctrlPr>
                              <a:rPr lang="en-US" i="1">
                                <a:latin typeface="Cambria Math" panose="02040503050406030204" pitchFamily="18" charset="0"/>
                                <a:ea typeface="Cambria Math" panose="02040503050406030204" pitchFamily="18" charset="0"/>
                              </a:rPr>
                            </m:ctrlPr>
                          </m:fP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𝑓</m:t>
                                </m:r>
                              </m:sub>
                            </m:sSub>
                          </m:den>
                        </m:f>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defined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a:p>
                <a:r>
                  <a:rPr lang="en-US" dirty="0"/>
                  <a:t>The injective function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defined by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p:txBody>
          </p:sp>
        </mc:Choice>
        <mc:Fallback xmlns="">
          <p:sp>
            <p:nvSpPr>
              <p:cNvPr id="3" name="TextBox 2">
                <a:extLst>
                  <a:ext uri="{FF2B5EF4-FFF2-40B4-BE49-F238E27FC236}">
                    <a16:creationId xmlns:a16="http://schemas.microsoft.com/office/drawing/2014/main" id="{90DB1F6F-4527-0A23-5D8F-8E848BDA0260}"/>
                  </a:ext>
                </a:extLst>
              </p:cNvPr>
              <p:cNvSpPr txBox="1">
                <a:spLocks noRot="1" noChangeAspect="1" noMove="1" noResize="1" noEditPoints="1" noAdjustHandles="1" noChangeArrowheads="1" noChangeShapeType="1" noTextEdit="1"/>
              </p:cNvSpPr>
              <p:nvPr/>
            </p:nvSpPr>
            <p:spPr>
              <a:xfrm>
                <a:off x="643467" y="1219199"/>
                <a:ext cx="8087086" cy="2450414"/>
              </a:xfrm>
              <a:prstGeom prst="rect">
                <a:avLst/>
              </a:prstGeom>
              <a:blipFill>
                <a:blip r:embed="rId2"/>
                <a:stretch>
                  <a:fillRect l="-679" t="-995" b="-1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8D24C72E-B1B9-E4F2-ECEE-DCC41CC3D953}"/>
                  </a:ext>
                </a:extLst>
              </p:cNvPr>
              <p:cNvSpPr/>
              <p:nvPr/>
            </p:nvSpPr>
            <p:spPr>
              <a:xfrm>
                <a:off x="643467" y="4400549"/>
                <a:ext cx="1266825" cy="181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𝑓</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𝑖</m:t>
                      </m:r>
                    </m:oMath>
                  </m:oMathPara>
                </a14:m>
                <a:endParaRPr lang="en-US" b="0" dirty="0"/>
              </a:p>
            </p:txBody>
          </p:sp>
        </mc:Choice>
        <mc:Fallback xmlns="">
          <p:sp>
            <p:nvSpPr>
              <p:cNvPr id="5" name="Rectangle: Rounded Corners 4">
                <a:extLst>
                  <a:ext uri="{FF2B5EF4-FFF2-40B4-BE49-F238E27FC236}">
                    <a16:creationId xmlns:a16="http://schemas.microsoft.com/office/drawing/2014/main" id="{8D24C72E-B1B9-E4F2-ECEE-DCC41CC3D953}"/>
                  </a:ext>
                </a:extLst>
              </p:cNvPr>
              <p:cNvSpPr>
                <a:spLocks noRot="1" noChangeAspect="1" noMove="1" noResize="1" noEditPoints="1" noAdjustHandles="1" noChangeArrowheads="1" noChangeShapeType="1" noTextEdit="1"/>
              </p:cNvSpPr>
              <p:nvPr/>
            </p:nvSpPr>
            <p:spPr>
              <a:xfrm>
                <a:off x="643467" y="4400549"/>
                <a:ext cx="1266825" cy="1819276"/>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1A4910E3-111D-9521-54EE-C2BB38AC155C}"/>
                  </a:ext>
                </a:extLst>
              </p:cNvPr>
              <p:cNvSpPr/>
              <p:nvPr/>
            </p:nvSpPr>
            <p:spPr>
              <a:xfrm>
                <a:off x="2367492" y="4400549"/>
                <a:ext cx="1266825" cy="181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𝑓</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𝑖</m:t>
                      </m:r>
                    </m:oMath>
                  </m:oMathPara>
                </a14:m>
                <a:endParaRPr lang="en-US" b="0" dirty="0"/>
              </a:p>
            </p:txBody>
          </p:sp>
        </mc:Choice>
        <mc:Fallback xmlns="">
          <p:sp>
            <p:nvSpPr>
              <p:cNvPr id="6" name="Rectangle: Rounded Corners 5">
                <a:extLst>
                  <a:ext uri="{FF2B5EF4-FFF2-40B4-BE49-F238E27FC236}">
                    <a16:creationId xmlns:a16="http://schemas.microsoft.com/office/drawing/2014/main" id="{1A4910E3-111D-9521-54EE-C2BB38AC155C}"/>
                  </a:ext>
                </a:extLst>
              </p:cNvPr>
              <p:cNvSpPr>
                <a:spLocks noRot="1" noChangeAspect="1" noMove="1" noResize="1" noEditPoints="1" noAdjustHandles="1" noChangeArrowheads="1" noChangeShapeType="1" noTextEdit="1"/>
              </p:cNvSpPr>
              <p:nvPr/>
            </p:nvSpPr>
            <p:spPr>
              <a:xfrm>
                <a:off x="2367492" y="4400549"/>
                <a:ext cx="1266825" cy="1819276"/>
              </a:xfrm>
              <a:prstGeom prst="roundRect">
                <a:avLst/>
              </a:prstGeom>
              <a:blipFill>
                <a:blip r:embed="rId4"/>
                <a:stretch>
                  <a:fillRect/>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B322F0D7-B964-BE9C-B7A4-6A2C3A432F0C}"/>
              </a:ext>
            </a:extLst>
          </p:cNvPr>
          <p:cNvSpPr/>
          <p:nvPr/>
        </p:nvSpPr>
        <p:spPr>
          <a:xfrm>
            <a:off x="2486025" y="4533900"/>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1BC848E-EC99-DA8F-A739-A30308B128BC}"/>
              </a:ext>
            </a:extLst>
          </p:cNvPr>
          <p:cNvSpPr/>
          <p:nvPr/>
        </p:nvSpPr>
        <p:spPr>
          <a:xfrm>
            <a:off x="2486025" y="5081587"/>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2EDA462-8077-AF26-244C-DA3156310242}"/>
              </a:ext>
            </a:extLst>
          </p:cNvPr>
          <p:cNvSpPr/>
          <p:nvPr/>
        </p:nvSpPr>
        <p:spPr>
          <a:xfrm>
            <a:off x="2496079" y="5629274"/>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45928A5A-979C-0C1A-C044-5110CEA8352B}"/>
                  </a:ext>
                </a:extLst>
              </p:cNvPr>
              <p:cNvSpPr/>
              <p:nvPr/>
            </p:nvSpPr>
            <p:spPr>
              <a:xfrm>
                <a:off x="4050771" y="4633912"/>
                <a:ext cx="866246" cy="132397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a:p>
                <a:pPr algn="ctr">
                  <a:lnSpc>
                    <a:spcPts val="1700"/>
                  </a:lnSpc>
                </a:pPr>
                <a:endParaRPr lang="en-US" b="0"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b="0" dirty="0"/>
              </a:p>
              <a:p>
                <a:pPr algn="ctr">
                  <a:lnSpc>
                    <a:spcPts val="1700"/>
                  </a:lnSpc>
                </a:pPr>
                <a:endParaRPr lang="en-US"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b="0" dirty="0"/>
              </a:p>
            </p:txBody>
          </p:sp>
        </mc:Choice>
        <mc:Fallback xmlns="">
          <p:sp>
            <p:nvSpPr>
              <p:cNvPr id="10" name="Rectangle: Rounded Corners 9">
                <a:extLst>
                  <a:ext uri="{FF2B5EF4-FFF2-40B4-BE49-F238E27FC236}">
                    <a16:creationId xmlns:a16="http://schemas.microsoft.com/office/drawing/2014/main" id="{45928A5A-979C-0C1A-C044-5110CEA8352B}"/>
                  </a:ext>
                </a:extLst>
              </p:cNvPr>
              <p:cNvSpPr>
                <a:spLocks noRot="1" noChangeAspect="1" noMove="1" noResize="1" noEditPoints="1" noAdjustHandles="1" noChangeArrowheads="1" noChangeShapeType="1" noTextEdit="1"/>
              </p:cNvSpPr>
              <p:nvPr/>
            </p:nvSpPr>
            <p:spPr>
              <a:xfrm>
                <a:off x="4050771" y="4633912"/>
                <a:ext cx="866246" cy="1323974"/>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ACA10A28-53EE-9BA4-5527-0B7FAEC207B6}"/>
                  </a:ext>
                </a:extLst>
              </p:cNvPr>
              <p:cNvSpPr/>
              <p:nvPr/>
            </p:nvSpPr>
            <p:spPr>
              <a:xfrm>
                <a:off x="5539317" y="4400549"/>
                <a:ext cx="995892" cy="1790701"/>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i="1" dirty="0">
                  <a:latin typeface="Cambria Math" panose="02040503050406030204" pitchFamily="18" charset="0"/>
                </a:endParaRPr>
              </a:p>
              <a:p>
                <a:pPr algn="ctr">
                  <a:lnSpc>
                    <a:spcPts val="1700"/>
                  </a:lnSpc>
                </a:pPr>
                <a:endParaRPr lang="en-US" b="0" i="1" dirty="0">
                  <a:latin typeface="Cambria Math" panose="02040503050406030204" pitchFamily="18" charset="0"/>
                </a:endParaRPr>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a:p>
                <a:pPr algn="ctr">
                  <a:lnSpc>
                    <a:spcPts val="1700"/>
                  </a:lnSpc>
                </a:pPr>
                <a:endParaRPr lang="en-US" b="0"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b="0" dirty="0"/>
              </a:p>
              <a:p>
                <a:pPr algn="ctr">
                  <a:lnSpc>
                    <a:spcPts val="1700"/>
                  </a:lnSpc>
                </a:pPr>
                <a:endParaRPr lang="en-US"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b="0" dirty="0"/>
              </a:p>
            </p:txBody>
          </p:sp>
        </mc:Choice>
        <mc:Fallback xmlns="">
          <p:sp>
            <p:nvSpPr>
              <p:cNvPr id="14" name="Rectangle: Rounded Corners 13">
                <a:extLst>
                  <a:ext uri="{FF2B5EF4-FFF2-40B4-BE49-F238E27FC236}">
                    <a16:creationId xmlns:a16="http://schemas.microsoft.com/office/drawing/2014/main" id="{ACA10A28-53EE-9BA4-5527-0B7FAEC207B6}"/>
                  </a:ext>
                </a:extLst>
              </p:cNvPr>
              <p:cNvSpPr>
                <a:spLocks noRot="1" noChangeAspect="1" noMove="1" noResize="1" noEditPoints="1" noAdjustHandles="1" noChangeArrowheads="1" noChangeShapeType="1" noTextEdit="1"/>
              </p:cNvSpPr>
              <p:nvPr/>
            </p:nvSpPr>
            <p:spPr>
              <a:xfrm>
                <a:off x="5539317" y="4400549"/>
                <a:ext cx="995892" cy="1790701"/>
              </a:xfrm>
              <a:prstGeom prst="roundRect">
                <a:avLst/>
              </a:prstGeom>
              <a:blipFill>
                <a:blip r:embed="rId6"/>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A9AC02BC-D453-CD80-4470-1B595F0E2321}"/>
              </a:ext>
            </a:extLst>
          </p:cNvPr>
          <p:cNvCxnSpPr>
            <a:cxnSpLocks/>
          </p:cNvCxnSpPr>
          <p:nvPr/>
        </p:nvCxnSpPr>
        <p:spPr>
          <a:xfrm flipV="1">
            <a:off x="1697037" y="4759325"/>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37FDD9-A767-86C5-8714-0876F5466744}"/>
              </a:ext>
            </a:extLst>
          </p:cNvPr>
          <p:cNvCxnSpPr>
            <a:cxnSpLocks/>
          </p:cNvCxnSpPr>
          <p:nvPr/>
        </p:nvCxnSpPr>
        <p:spPr>
          <a:xfrm flipV="1">
            <a:off x="1697036" y="5310187"/>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DE2775-9C58-4DE3-09CD-0954FB5E9294}"/>
              </a:ext>
            </a:extLst>
          </p:cNvPr>
          <p:cNvCxnSpPr>
            <a:cxnSpLocks/>
          </p:cNvCxnSpPr>
          <p:nvPr/>
        </p:nvCxnSpPr>
        <p:spPr>
          <a:xfrm flipV="1">
            <a:off x="1707091" y="5867399"/>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5BDEB5E-68DB-CA47-9465-240F4F2E891E}"/>
              </a:ext>
            </a:extLst>
          </p:cNvPr>
          <p:cNvCxnSpPr>
            <a:cxnSpLocks/>
          </p:cNvCxnSpPr>
          <p:nvPr/>
        </p:nvCxnSpPr>
        <p:spPr>
          <a:xfrm>
            <a:off x="3580575" y="4778375"/>
            <a:ext cx="704087" cy="54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701697F-BA72-666F-9972-3C356DE9F10C}"/>
              </a:ext>
            </a:extLst>
          </p:cNvPr>
          <p:cNvCxnSpPr>
            <a:cxnSpLocks/>
          </p:cNvCxnSpPr>
          <p:nvPr/>
        </p:nvCxnSpPr>
        <p:spPr>
          <a:xfrm flipV="1">
            <a:off x="3580574" y="5319712"/>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71D848A-491C-BB9E-990A-E8CBDFA4A070}"/>
              </a:ext>
            </a:extLst>
          </p:cNvPr>
          <p:cNvCxnSpPr>
            <a:cxnSpLocks/>
          </p:cNvCxnSpPr>
          <p:nvPr/>
        </p:nvCxnSpPr>
        <p:spPr>
          <a:xfrm flipV="1">
            <a:off x="3590629" y="5751963"/>
            <a:ext cx="694033" cy="1344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A4FE468-1BFA-D7DB-126E-1B6880927B43}"/>
              </a:ext>
            </a:extLst>
          </p:cNvPr>
          <p:cNvCxnSpPr>
            <a:cxnSpLocks/>
          </p:cNvCxnSpPr>
          <p:nvPr/>
        </p:nvCxnSpPr>
        <p:spPr>
          <a:xfrm>
            <a:off x="4629384" y="4849812"/>
            <a:ext cx="1206266" cy="2317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6F13C20-41F8-F009-7EDD-C35F6D705016}"/>
              </a:ext>
            </a:extLst>
          </p:cNvPr>
          <p:cNvCxnSpPr>
            <a:cxnSpLocks/>
          </p:cNvCxnSpPr>
          <p:nvPr/>
        </p:nvCxnSpPr>
        <p:spPr>
          <a:xfrm>
            <a:off x="4629383" y="5400674"/>
            <a:ext cx="1187217" cy="984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5CFD601-BD2A-9034-5AFC-46179F02DA08}"/>
              </a:ext>
            </a:extLst>
          </p:cNvPr>
          <p:cNvCxnSpPr>
            <a:cxnSpLocks/>
          </p:cNvCxnSpPr>
          <p:nvPr/>
        </p:nvCxnSpPr>
        <p:spPr>
          <a:xfrm>
            <a:off x="4625034" y="5751963"/>
            <a:ext cx="1191566" cy="1344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070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DEE4-8FA9-61E4-8E81-EAF78257856C}"/>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142321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99B9-26E0-4E28-5CBC-51813764B5F3}"/>
              </a:ext>
            </a:extLst>
          </p:cNvPr>
          <p:cNvSpPr>
            <a:spLocks noGrp="1"/>
          </p:cNvSpPr>
          <p:nvPr>
            <p:ph type="title"/>
          </p:nvPr>
        </p:nvSpPr>
        <p:spPr/>
        <p:txBody>
          <a:bodyPr/>
          <a:lstStyle/>
          <a:p>
            <a:r>
              <a:rPr lang="en-US" dirty="0"/>
              <a:t>Sets and examples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132C8-ACB0-E471-677C-5870D1BBD58E}"/>
                  </a:ext>
                </a:extLst>
              </p:cNvPr>
              <p:cNvSpPr txBox="1"/>
              <p:nvPr/>
            </p:nvSpPr>
            <p:spPr>
              <a:xfrm>
                <a:off x="600626" y="1233250"/>
                <a:ext cx="10614660" cy="5429628"/>
              </a:xfrm>
              <a:prstGeom prst="rect">
                <a:avLst/>
              </a:prstGeom>
              <a:noFill/>
            </p:spPr>
            <p:txBody>
              <a:bodyPr wrap="square" rtlCol="0">
                <a:spAutoFit/>
              </a:bodyPr>
              <a:lstStyle/>
              <a:p>
                <a:r>
                  <a:rPr lang="en-US" sz="3200" dirty="0"/>
                  <a:t>A </a:t>
                </a:r>
                <a:r>
                  <a:rPr lang="en-US" sz="3200" b="1" dirty="0"/>
                  <a:t>set, </a:t>
                </a:r>
                <a14:m>
                  <m:oMath xmlns:m="http://schemas.openxmlformats.org/officeDocument/2006/math">
                    <m:r>
                      <a:rPr lang="en-US" sz="3200" b="1" i="1" smtClean="0">
                        <a:latin typeface="Cambria Math" panose="02040503050406030204" pitchFamily="18" charset="0"/>
                      </a:rPr>
                      <m:t>𝑨</m:t>
                    </m:r>
                  </m:oMath>
                </a14:m>
                <a:r>
                  <a:rPr lang="en-US" sz="3200" dirty="0"/>
                  <a:t>, is a collection of elements. If an element </a:t>
                </a:r>
                <a14:m>
                  <m:oMath xmlns:m="http://schemas.openxmlformats.org/officeDocument/2006/math">
                    <m:r>
                      <a:rPr lang="en-US" sz="3200" b="0" i="1" smtClean="0">
                        <a:latin typeface="Cambria Math" panose="02040503050406030204" pitchFamily="18" charset="0"/>
                      </a:rPr>
                      <m:t>𝑒</m:t>
                    </m:r>
                  </m:oMath>
                </a14:m>
                <a:r>
                  <a:rPr lang="en-US" sz="3200" dirty="0"/>
                  <a:t> belongs to the set, we say </a:t>
                </a:r>
                <a14:m>
                  <m:oMath xmlns:m="http://schemas.openxmlformats.org/officeDocument/2006/math">
                    <m:r>
                      <a:rPr lang="en-US" sz="3200" b="0" i="1" smtClean="0">
                        <a:latin typeface="Cambria Math" panose="02040503050406030204" pitchFamily="18" charset="0"/>
                      </a:rPr>
                      <m:t>𝑒</m:t>
                    </m:r>
                  </m:oMath>
                </a14:m>
                <a:r>
                  <a:rPr lang="en-US" sz="3200" dirty="0"/>
                  <a:t> is in </a:t>
                </a:r>
                <a14:m>
                  <m:oMath xmlns:m="http://schemas.openxmlformats.org/officeDocument/2006/math">
                    <m:r>
                      <a:rPr lang="en-US" sz="3200" b="0" i="1" smtClean="0">
                        <a:latin typeface="Cambria Math" panose="02040503050406030204" pitchFamily="18" charset="0"/>
                      </a:rPr>
                      <m:t>𝐴</m:t>
                    </m:r>
                  </m:oMath>
                </a14:m>
                <a:r>
                  <a:rPr lang="en-US" sz="3200" dirty="0"/>
                  <a:t>, or </a:t>
                </a:r>
                <a14:m>
                  <m:oMath xmlns:m="http://schemas.openxmlformats.org/officeDocument/2006/math">
                    <m:r>
                      <a:rPr lang="en-US" sz="3200" b="0" i="1" smtClean="0">
                        <a:latin typeface="Cambria Math" panose="02040503050406030204" pitchFamily="18" charset="0"/>
                      </a:rPr>
                      <m:t>𝑒</m:t>
                    </m:r>
                    <m:r>
                      <a:rPr lang="en-US" sz="3200" b="0" i="1" smtClean="0">
                        <a:latin typeface="Cambria Math" panose="02040503050406030204" pitchFamily="18" charset="0"/>
                      </a:rPr>
                      <m:t>∈</m:t>
                    </m:r>
                    <m:r>
                      <a:rPr lang="en-US" sz="3200" b="0" i="1" smtClean="0">
                        <a:latin typeface="Cambria Math" panose="02040503050406030204" pitchFamily="18" charset="0"/>
                      </a:rPr>
                      <m:t>𝐴</m:t>
                    </m:r>
                  </m:oMath>
                </a14:m>
                <a:r>
                  <a:rPr lang="en-US" sz="3200" dirty="0"/>
                  <a:t>. </a:t>
                </a:r>
              </a:p>
              <a:p>
                <a:endParaRPr lang="en-US" sz="3200" dirty="0"/>
              </a:p>
              <a:p>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r>
                          <a:rPr lang="en-US" sz="3200" b="0" i="1" smtClean="0">
                            <a:latin typeface="Cambria Math" panose="02040503050406030204" pitchFamily="18" charset="0"/>
                          </a:rPr>
                          <m:t> </m:t>
                        </m:r>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𝑒</m:t>
                    </m:r>
                    <m:r>
                      <a:rPr lang="en-US" sz="3200" b="0" i="1" smtClean="0">
                        <a:latin typeface="Cambria Math" panose="02040503050406030204" pitchFamily="18" charset="0"/>
                      </a:rPr>
                      <m:t>)}</m:t>
                    </m:r>
                  </m:oMath>
                </a14:m>
                <a:r>
                  <a:rPr lang="en-US" sz="3200" dirty="0"/>
                  <a:t> is the set of </a:t>
                </a:r>
                <a14:m>
                  <m:oMath xmlns:m="http://schemas.openxmlformats.org/officeDocument/2006/math">
                    <m:r>
                      <a:rPr lang="en-US" sz="3200" b="0" i="1" smtClean="0">
                        <a:latin typeface="Cambria Math" panose="02040503050406030204" pitchFamily="18" charset="0"/>
                      </a:rPr>
                      <m:t>𝑒</m:t>
                    </m:r>
                  </m:oMath>
                </a14:m>
                <a:r>
                  <a:rPr lang="en-US" sz="3200" dirty="0"/>
                  <a:t> satisfying the predicate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𝑒</m:t>
                    </m:r>
                    <m:r>
                      <a:rPr lang="en-US" sz="3200" b="0" i="1" smtClean="0">
                        <a:latin typeface="Cambria Math" panose="02040503050406030204" pitchFamily="18" charset="0"/>
                      </a:rPr>
                      <m:t>)</m:t>
                    </m:r>
                  </m:oMath>
                </a14:m>
                <a:r>
                  <a:rPr lang="en-US" sz="3200" dirty="0"/>
                  <a:t>.</a:t>
                </a:r>
              </a:p>
              <a:p>
                <a:endParaRPr lang="en-US" sz="3200" dirty="0"/>
              </a:p>
              <a:p>
                <a:pPr>
                  <a:lnSpc>
                    <a:spcPct val="150000"/>
                  </a:lnSpc>
                </a:pPr>
                <a:r>
                  <a:rPr lang="en-US" sz="3200" dirty="0"/>
                  <a:t>Examples: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ℝ</m:t>
                        </m:r>
                      </m:e>
                    </m:d>
                    <m:r>
                      <a:rPr lang="en-US" sz="3200" b="0" i="1" smtClean="0">
                        <a:latin typeface="Cambria Math" panose="02040503050406030204" pitchFamily="18" charset="0"/>
                      </a:rPr>
                      <m:t> </m:t>
                    </m:r>
                    <m:r>
                      <a:rPr lang="en-US" sz="3200" b="0" i="1" smtClean="0">
                        <a:latin typeface="Cambria Math" panose="02040503050406030204" pitchFamily="18" charset="0"/>
                      </a:rPr>
                      <m:t>𝑥</m:t>
                    </m:r>
                    <m:r>
                      <a:rPr lang="en-US" sz="3200" b="0" i="1" smtClean="0">
                        <a:latin typeface="Cambria Math" panose="02040503050406030204" pitchFamily="18" charset="0"/>
                      </a:rPr>
                      <m:t>&gt;0}</m:t>
                    </m:r>
                  </m:oMath>
                </a14:m>
                <a:endParaRPr lang="en-US" sz="3200" dirty="0"/>
              </a:p>
              <a:p>
                <a:pPr>
                  <a:lnSpc>
                    <a:spcPct val="150000"/>
                  </a:lnSpc>
                </a:pPr>
                <a:r>
                  <a:rPr lang="en-US" sz="3200" dirty="0"/>
                  <a:t>			{all the fruits in Michigan}</a:t>
                </a:r>
              </a:p>
              <a:p>
                <a:pPr>
                  <a:lnSpc>
                    <a:spcPct val="150000"/>
                  </a:lnSpc>
                </a:pPr>
                <a:r>
                  <a:rPr lang="en-US" sz="3200" dirty="0"/>
                  <a:t>			{…,-4,-2, 0, 2, 4,..}</a:t>
                </a:r>
              </a:p>
              <a:p>
                <a:pPr>
                  <a:lnSpc>
                    <a:spcPct val="150000"/>
                  </a:lnSpc>
                </a:pPr>
                <a:r>
                  <a:rPr lang="en-US" sz="3200" dirty="0"/>
                  <a:t>			{🐈, 🐕, 🐇}</a:t>
                </a:r>
              </a:p>
            </p:txBody>
          </p:sp>
        </mc:Choice>
        <mc:Fallback xmlns="">
          <p:sp>
            <p:nvSpPr>
              <p:cNvPr id="5" name="TextBox 4">
                <a:extLst>
                  <a:ext uri="{FF2B5EF4-FFF2-40B4-BE49-F238E27FC236}">
                    <a16:creationId xmlns:a16="http://schemas.microsoft.com/office/drawing/2014/main" id="{B39132C8-ACB0-E471-677C-5870D1BBD58E}"/>
                  </a:ext>
                </a:extLst>
              </p:cNvPr>
              <p:cNvSpPr txBox="1">
                <a:spLocks noRot="1" noChangeAspect="1" noMove="1" noResize="1" noEditPoints="1" noAdjustHandles="1" noChangeArrowheads="1" noChangeShapeType="1" noTextEdit="1"/>
              </p:cNvSpPr>
              <p:nvPr/>
            </p:nvSpPr>
            <p:spPr>
              <a:xfrm>
                <a:off x="600626" y="1233250"/>
                <a:ext cx="10614660" cy="5429628"/>
              </a:xfrm>
              <a:prstGeom prst="rect">
                <a:avLst/>
              </a:prstGeom>
              <a:blipFill>
                <a:blip r:embed="rId3"/>
                <a:stretch>
                  <a:fillRect l="-1493" t="-1347" r="-976" b="-2806"/>
                </a:stretch>
              </a:blipFill>
            </p:spPr>
            <p:txBody>
              <a:bodyPr/>
              <a:lstStyle/>
              <a:p>
                <a:r>
                  <a:rPr lang="en-US">
                    <a:noFill/>
                  </a:rPr>
                  <a:t> </a:t>
                </a:r>
              </a:p>
            </p:txBody>
          </p:sp>
        </mc:Fallback>
      </mc:AlternateContent>
    </p:spTree>
    <p:extLst>
      <p:ext uri="{BB962C8B-B14F-4D97-AF65-F5344CB8AC3E}">
        <p14:creationId xmlns:p14="http://schemas.microsoft.com/office/powerpoint/2010/main" val="4281902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reeform: Shape 93">
            <a:extLst>
              <a:ext uri="{FF2B5EF4-FFF2-40B4-BE49-F238E27FC236}">
                <a16:creationId xmlns:a16="http://schemas.microsoft.com/office/drawing/2014/main" id="{A4870CB6-B372-5A16-870E-27433A9381FC}"/>
              </a:ext>
            </a:extLst>
          </p:cNvPr>
          <p:cNvSpPr/>
          <p:nvPr/>
        </p:nvSpPr>
        <p:spPr>
          <a:xfrm>
            <a:off x="8269641" y="1087958"/>
            <a:ext cx="1039802" cy="1290248"/>
          </a:xfrm>
          <a:custGeom>
            <a:avLst/>
            <a:gdLst>
              <a:gd name="connsiteX0" fmla="*/ 691195 w 1039802"/>
              <a:gd name="connsiteY0" fmla="*/ 0 h 1290248"/>
              <a:gd name="connsiteX1" fmla="*/ 830495 w 1039802"/>
              <a:gd name="connsiteY1" fmla="*/ 13480 h 1290248"/>
              <a:gd name="connsiteX2" fmla="*/ 851326 w 1039802"/>
              <a:gd name="connsiteY2" fmla="*/ 19688 h 1290248"/>
              <a:gd name="connsiteX3" fmla="*/ 859604 w 1039802"/>
              <a:gd name="connsiteY3" fmla="*/ 30638 h 1290248"/>
              <a:gd name="connsiteX4" fmla="*/ 1039802 w 1039802"/>
              <a:gd name="connsiteY4" fmla="*/ 614141 h 1290248"/>
              <a:gd name="connsiteX5" fmla="*/ 859604 w 1039802"/>
              <a:gd name="connsiteY5" fmla="*/ 1197645 h 1290248"/>
              <a:gd name="connsiteX6" fmla="*/ 826969 w 1039802"/>
              <a:gd name="connsiteY6" fmla="*/ 1240811 h 1290248"/>
              <a:gd name="connsiteX7" fmla="*/ 810331 w 1039802"/>
              <a:gd name="connsiteY7" fmla="*/ 1249569 h 1290248"/>
              <a:gd name="connsiteX8" fmla="*/ 719057 w 1039802"/>
              <a:gd name="connsiteY8" fmla="*/ 1276768 h 1290248"/>
              <a:gd name="connsiteX9" fmla="*/ 579757 w 1039802"/>
              <a:gd name="connsiteY9" fmla="*/ 1290248 h 1290248"/>
              <a:gd name="connsiteX10" fmla="*/ 441275 w 1039802"/>
              <a:gd name="connsiteY10" fmla="*/ 1276847 h 1290248"/>
              <a:gd name="connsiteX11" fmla="*/ 405352 w 1039802"/>
              <a:gd name="connsiteY11" fmla="*/ 1266142 h 1290248"/>
              <a:gd name="connsiteX12" fmla="*/ 304742 w 1039802"/>
              <a:gd name="connsiteY12" fmla="*/ 1213719 h 1290248"/>
              <a:gd name="connsiteX13" fmla="*/ 0 w 1039802"/>
              <a:gd name="connsiteY13" fmla="*/ 663519 h 1290248"/>
              <a:gd name="connsiteX14" fmla="*/ 691195 w 1039802"/>
              <a:gd name="connsiteY14" fmla="*/ 0 h 12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9802" h="1290248">
                <a:moveTo>
                  <a:pt x="691195" y="0"/>
                </a:moveTo>
                <a:cubicBezTo>
                  <a:pt x="738912" y="0"/>
                  <a:pt x="785500" y="4642"/>
                  <a:pt x="830495" y="13480"/>
                </a:cubicBezTo>
                <a:lnTo>
                  <a:pt x="851326" y="19688"/>
                </a:lnTo>
                <a:lnTo>
                  <a:pt x="859604" y="30638"/>
                </a:lnTo>
                <a:cubicBezTo>
                  <a:pt x="973372" y="197202"/>
                  <a:pt x="1039802" y="397998"/>
                  <a:pt x="1039802" y="614141"/>
                </a:cubicBezTo>
                <a:cubicBezTo>
                  <a:pt x="1039802" y="830284"/>
                  <a:pt x="973372" y="1031080"/>
                  <a:pt x="859604" y="1197645"/>
                </a:cubicBezTo>
                <a:lnTo>
                  <a:pt x="826969" y="1240811"/>
                </a:lnTo>
                <a:lnTo>
                  <a:pt x="810331" y="1249569"/>
                </a:lnTo>
                <a:lnTo>
                  <a:pt x="719057" y="1276768"/>
                </a:lnTo>
                <a:cubicBezTo>
                  <a:pt x="674062" y="1285606"/>
                  <a:pt x="627474" y="1290248"/>
                  <a:pt x="579757" y="1290248"/>
                </a:cubicBezTo>
                <a:lnTo>
                  <a:pt x="441275" y="1276847"/>
                </a:lnTo>
                <a:lnTo>
                  <a:pt x="405352" y="1266142"/>
                </a:lnTo>
                <a:lnTo>
                  <a:pt x="304742" y="1213719"/>
                </a:lnTo>
                <a:cubicBezTo>
                  <a:pt x="120883" y="1094480"/>
                  <a:pt x="0" y="892551"/>
                  <a:pt x="0" y="663519"/>
                </a:cubicBezTo>
                <a:cubicBezTo>
                  <a:pt x="0" y="297068"/>
                  <a:pt x="309459" y="0"/>
                  <a:pt x="691195" y="0"/>
                </a:cubicBezTo>
                <a:close/>
              </a:path>
            </a:pathLst>
          </a:custGeom>
          <a:solidFill>
            <a:srgbClr val="799AD5"/>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57EBA7F-4DC6-C319-081C-7E8DB75E973F}"/>
              </a:ext>
            </a:extLst>
          </p:cNvPr>
          <p:cNvSpPr/>
          <p:nvPr/>
        </p:nvSpPr>
        <p:spPr>
          <a:xfrm>
            <a:off x="8269641" y="1086120"/>
            <a:ext cx="807019" cy="1284266"/>
          </a:xfrm>
          <a:custGeom>
            <a:avLst/>
            <a:gdLst>
              <a:gd name="connsiteX0" fmla="*/ 629383 w 807019"/>
              <a:gd name="connsiteY0" fmla="*/ 0 h 1284266"/>
              <a:gd name="connsiteX1" fmla="*/ 693539 w 807019"/>
              <a:gd name="connsiteY1" fmla="*/ 112061 h 1284266"/>
              <a:gd name="connsiteX2" fmla="*/ 807019 w 807019"/>
              <a:gd name="connsiteY2" fmla="*/ 608160 h 1284266"/>
              <a:gd name="connsiteX3" fmla="*/ 610134 w 807019"/>
              <a:gd name="connsiteY3" fmla="*/ 1249944 h 1284266"/>
              <a:gd name="connsiteX4" fmla="*/ 585140 w 807019"/>
              <a:gd name="connsiteY4" fmla="*/ 1283745 h 1284266"/>
              <a:gd name="connsiteX5" fmla="*/ 579757 w 807019"/>
              <a:gd name="connsiteY5" fmla="*/ 1284266 h 1284266"/>
              <a:gd name="connsiteX6" fmla="*/ 441275 w 807019"/>
              <a:gd name="connsiteY6" fmla="*/ 1270865 h 1284266"/>
              <a:gd name="connsiteX7" fmla="*/ 405352 w 807019"/>
              <a:gd name="connsiteY7" fmla="*/ 1260160 h 1284266"/>
              <a:gd name="connsiteX8" fmla="*/ 304742 w 807019"/>
              <a:gd name="connsiteY8" fmla="*/ 1207737 h 1284266"/>
              <a:gd name="connsiteX9" fmla="*/ 0 w 807019"/>
              <a:gd name="connsiteY9" fmla="*/ 657537 h 1284266"/>
              <a:gd name="connsiteX10" fmla="*/ 551895 w 807019"/>
              <a:gd name="connsiteY10" fmla="*/ 7498 h 128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7019" h="1284266">
                <a:moveTo>
                  <a:pt x="629383" y="0"/>
                </a:moveTo>
                <a:lnTo>
                  <a:pt x="693539" y="112061"/>
                </a:lnTo>
                <a:cubicBezTo>
                  <a:pt x="766460" y="263515"/>
                  <a:pt x="807019" y="431426"/>
                  <a:pt x="807019" y="608160"/>
                </a:cubicBezTo>
                <a:cubicBezTo>
                  <a:pt x="807019" y="843806"/>
                  <a:pt x="734915" y="1063766"/>
                  <a:pt x="610134" y="1249944"/>
                </a:cubicBezTo>
                <a:lnTo>
                  <a:pt x="585140" y="1283745"/>
                </a:lnTo>
                <a:lnTo>
                  <a:pt x="579757" y="1284266"/>
                </a:lnTo>
                <a:lnTo>
                  <a:pt x="441275" y="1270865"/>
                </a:lnTo>
                <a:lnTo>
                  <a:pt x="405352" y="1260160"/>
                </a:lnTo>
                <a:lnTo>
                  <a:pt x="304742" y="1207737"/>
                </a:lnTo>
                <a:cubicBezTo>
                  <a:pt x="120883" y="1088498"/>
                  <a:pt x="0" y="886569"/>
                  <a:pt x="0" y="657537"/>
                </a:cubicBezTo>
                <a:cubicBezTo>
                  <a:pt x="0" y="336892"/>
                  <a:pt x="236930" y="69369"/>
                  <a:pt x="551895" y="7498"/>
                </a:cubicBezTo>
                <a:close/>
              </a:path>
            </a:pathLst>
          </a:custGeom>
          <a:solidFill>
            <a:srgbClr val="6188CD"/>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BA1D583B-3DB4-C52F-EC0C-77882BB15119}"/>
              </a:ext>
            </a:extLst>
          </p:cNvPr>
          <p:cNvSpPr/>
          <p:nvPr/>
        </p:nvSpPr>
        <p:spPr>
          <a:xfrm>
            <a:off x="8269986" y="1154515"/>
            <a:ext cx="463588" cy="1134692"/>
          </a:xfrm>
          <a:custGeom>
            <a:avLst/>
            <a:gdLst>
              <a:gd name="connsiteX0" fmla="*/ 356012 w 463588"/>
              <a:gd name="connsiteY0" fmla="*/ 0 h 1134692"/>
              <a:gd name="connsiteX1" fmla="*/ 370794 w 463588"/>
              <a:gd name="connsiteY1" fmla="*/ 32045 h 1134692"/>
              <a:gd name="connsiteX2" fmla="*/ 463588 w 463588"/>
              <a:gd name="connsiteY2" fmla="*/ 527537 h 1134692"/>
              <a:gd name="connsiteX3" fmla="*/ 370794 w 463588"/>
              <a:gd name="connsiteY3" fmla="*/ 1023029 h 1134692"/>
              <a:gd name="connsiteX4" fmla="*/ 319285 w 463588"/>
              <a:gd name="connsiteY4" fmla="*/ 1134692 h 1134692"/>
              <a:gd name="connsiteX5" fmla="*/ 304742 w 463588"/>
              <a:gd name="connsiteY5" fmla="*/ 1127114 h 1134692"/>
              <a:gd name="connsiteX6" fmla="*/ 0 w 463588"/>
              <a:gd name="connsiteY6" fmla="*/ 576914 h 1134692"/>
              <a:gd name="connsiteX7" fmla="*/ 304742 w 463588"/>
              <a:gd name="connsiteY7" fmla="*/ 26714 h 113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588" h="1134692">
                <a:moveTo>
                  <a:pt x="356012" y="0"/>
                </a:moveTo>
                <a:lnTo>
                  <a:pt x="370794" y="32045"/>
                </a:lnTo>
                <a:cubicBezTo>
                  <a:pt x="430719" y="185724"/>
                  <a:pt x="463588" y="352815"/>
                  <a:pt x="463588" y="527537"/>
                </a:cubicBezTo>
                <a:cubicBezTo>
                  <a:pt x="463588" y="702260"/>
                  <a:pt x="430719" y="869350"/>
                  <a:pt x="370794" y="1023029"/>
                </a:cubicBezTo>
                <a:lnTo>
                  <a:pt x="319285" y="1134692"/>
                </a:lnTo>
                <a:lnTo>
                  <a:pt x="304742" y="1127114"/>
                </a:lnTo>
                <a:cubicBezTo>
                  <a:pt x="120883" y="1007875"/>
                  <a:pt x="0" y="805946"/>
                  <a:pt x="0" y="576914"/>
                </a:cubicBezTo>
                <a:cubicBezTo>
                  <a:pt x="0" y="347882"/>
                  <a:pt x="120883" y="145953"/>
                  <a:pt x="304742" y="26714"/>
                </a:cubicBezTo>
                <a:close/>
              </a:path>
            </a:pathLst>
          </a:cu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0412DBD-82B2-8E84-FD42-A4336B06F83E}"/>
              </a:ext>
            </a:extLst>
          </p:cNvPr>
          <p:cNvSpPr/>
          <p:nvPr/>
        </p:nvSpPr>
        <p:spPr>
          <a:xfrm>
            <a:off x="263251" y="4042228"/>
            <a:ext cx="4531789" cy="2369375"/>
          </a:xfrm>
          <a:custGeom>
            <a:avLst/>
            <a:gdLst>
              <a:gd name="connsiteX0" fmla="*/ 642675 w 4531789"/>
              <a:gd name="connsiteY0" fmla="*/ 0 h 2369375"/>
              <a:gd name="connsiteX1" fmla="*/ 1002002 w 4531789"/>
              <a:gd name="connsiteY1" fmla="*/ 199884 h 2369375"/>
              <a:gd name="connsiteX2" fmla="*/ 1016663 w 4531789"/>
              <a:gd name="connsiteY2" fmla="*/ 219849 h 2369375"/>
              <a:gd name="connsiteX3" fmla="*/ 1031324 w 4531789"/>
              <a:gd name="connsiteY3" fmla="*/ 199884 h 2369375"/>
              <a:gd name="connsiteX4" fmla="*/ 1390650 w 4531789"/>
              <a:gd name="connsiteY4" fmla="*/ 0 h 2369375"/>
              <a:gd name="connsiteX5" fmla="*/ 1696987 w 4531789"/>
              <a:gd name="connsiteY5" fmla="*/ 141259 h 2369375"/>
              <a:gd name="connsiteX6" fmla="*/ 1728524 w 4531789"/>
              <a:gd name="connsiteY6" fmla="*/ 176151 h 2369375"/>
              <a:gd name="connsiteX7" fmla="*/ 1760062 w 4531789"/>
              <a:gd name="connsiteY7" fmla="*/ 141259 h 2369375"/>
              <a:gd name="connsiteX8" fmla="*/ 2066399 w 4531789"/>
              <a:gd name="connsiteY8" fmla="*/ 0 h 2369375"/>
              <a:gd name="connsiteX9" fmla="*/ 2316558 w 4531789"/>
              <a:gd name="connsiteY9" fmla="*/ 91975 h 2369375"/>
              <a:gd name="connsiteX10" fmla="*/ 2333100 w 4531789"/>
              <a:gd name="connsiteY10" fmla="*/ 106487 h 2369375"/>
              <a:gd name="connsiteX11" fmla="*/ 2349642 w 4531789"/>
              <a:gd name="connsiteY11" fmla="*/ 91975 h 2369375"/>
              <a:gd name="connsiteX12" fmla="*/ 2599800 w 4531789"/>
              <a:gd name="connsiteY12" fmla="*/ 0 h 2369375"/>
              <a:gd name="connsiteX13" fmla="*/ 2729322 w 4531789"/>
              <a:gd name="connsiteY13" fmla="*/ 23778 h 2369375"/>
              <a:gd name="connsiteX14" fmla="*/ 2747436 w 4531789"/>
              <a:gd name="connsiteY14" fmla="*/ 32261 h 2369375"/>
              <a:gd name="connsiteX15" fmla="*/ 2765551 w 4531789"/>
              <a:gd name="connsiteY15" fmla="*/ 23778 h 2369375"/>
              <a:gd name="connsiteX16" fmla="*/ 2895072 w 4531789"/>
              <a:gd name="connsiteY16" fmla="*/ 0 h 2369375"/>
              <a:gd name="connsiteX17" fmla="*/ 3024594 w 4531789"/>
              <a:gd name="connsiteY17" fmla="*/ 23778 h 2369375"/>
              <a:gd name="connsiteX18" fmla="*/ 3068774 w 4531789"/>
              <a:gd name="connsiteY18" fmla="*/ 44466 h 2369375"/>
              <a:gd name="connsiteX19" fmla="*/ 3112954 w 4531789"/>
              <a:gd name="connsiteY19" fmla="*/ 23778 h 2369375"/>
              <a:gd name="connsiteX20" fmla="*/ 3242475 w 4531789"/>
              <a:gd name="connsiteY20" fmla="*/ 0 h 2369375"/>
              <a:gd name="connsiteX21" fmla="*/ 3308185 w 4531789"/>
              <a:gd name="connsiteY21" fmla="*/ 6043 h 2369375"/>
              <a:gd name="connsiteX22" fmla="*/ 3352011 w 4531789"/>
              <a:gd name="connsiteY22" fmla="*/ 18224 h 2369375"/>
              <a:gd name="connsiteX23" fmla="*/ 3395837 w 4531789"/>
              <a:gd name="connsiteY23" fmla="*/ 6043 h 2369375"/>
              <a:gd name="connsiteX24" fmla="*/ 3461547 w 4531789"/>
              <a:gd name="connsiteY24" fmla="*/ 0 h 2369375"/>
              <a:gd name="connsiteX25" fmla="*/ 3527257 w 4531789"/>
              <a:gd name="connsiteY25" fmla="*/ 6043 h 2369375"/>
              <a:gd name="connsiteX26" fmla="*/ 3548564 w 4531789"/>
              <a:gd name="connsiteY26" fmla="*/ 11965 h 2369375"/>
              <a:gd name="connsiteX27" fmla="*/ 3569871 w 4531789"/>
              <a:gd name="connsiteY27" fmla="*/ 6043 h 2369375"/>
              <a:gd name="connsiteX28" fmla="*/ 3635581 w 4531789"/>
              <a:gd name="connsiteY28" fmla="*/ 0 h 2369375"/>
              <a:gd name="connsiteX29" fmla="*/ 3701291 w 4531789"/>
              <a:gd name="connsiteY29" fmla="*/ 6043 h 2369375"/>
              <a:gd name="connsiteX30" fmla="*/ 3729274 w 4531789"/>
              <a:gd name="connsiteY30" fmla="*/ 13820 h 2369375"/>
              <a:gd name="connsiteX31" fmla="*/ 3757256 w 4531789"/>
              <a:gd name="connsiteY31" fmla="*/ 6043 h 2369375"/>
              <a:gd name="connsiteX32" fmla="*/ 3822966 w 4531789"/>
              <a:gd name="connsiteY32" fmla="*/ 0 h 2369375"/>
              <a:gd name="connsiteX33" fmla="*/ 3856040 w 4531789"/>
              <a:gd name="connsiteY33" fmla="*/ 3042 h 2369375"/>
              <a:gd name="connsiteX34" fmla="*/ 3889113 w 4531789"/>
              <a:gd name="connsiteY34" fmla="*/ 0 h 2369375"/>
              <a:gd name="connsiteX35" fmla="*/ 4531789 w 4531789"/>
              <a:gd name="connsiteY35" fmla="*/ 1170385 h 2369375"/>
              <a:gd name="connsiteX36" fmla="*/ 4080225 w 4531789"/>
              <a:gd name="connsiteY36" fmla="*/ 2288152 h 2369375"/>
              <a:gd name="connsiteX37" fmla="*/ 4061611 w 4531789"/>
              <a:gd name="connsiteY37" fmla="*/ 2296868 h 2369375"/>
              <a:gd name="connsiteX38" fmla="*/ 4053229 w 4531789"/>
              <a:gd name="connsiteY38" fmla="*/ 2302455 h 2369375"/>
              <a:gd name="connsiteX39" fmla="*/ 3862117 w 4531789"/>
              <a:gd name="connsiteY39" fmla="*/ 2355073 h 2369375"/>
              <a:gd name="connsiteX40" fmla="*/ 3854700 w 4531789"/>
              <a:gd name="connsiteY40" fmla="*/ 2354391 h 2369375"/>
              <a:gd name="connsiteX41" fmla="*/ 3822529 w 4531789"/>
              <a:gd name="connsiteY41" fmla="*/ 2363333 h 2369375"/>
              <a:gd name="connsiteX42" fmla="*/ 3756819 w 4531789"/>
              <a:gd name="connsiteY42" fmla="*/ 2369375 h 2369375"/>
              <a:gd name="connsiteX43" fmla="*/ 3627298 w 4531789"/>
              <a:gd name="connsiteY43" fmla="*/ 2345597 h 2369375"/>
              <a:gd name="connsiteX44" fmla="*/ 3612446 w 4531789"/>
              <a:gd name="connsiteY44" fmla="*/ 2338643 h 2369375"/>
              <a:gd name="connsiteX45" fmla="*/ 3569871 w 4531789"/>
              <a:gd name="connsiteY45" fmla="*/ 2334728 h 2369375"/>
              <a:gd name="connsiteX46" fmla="*/ 3548564 w 4531789"/>
              <a:gd name="connsiteY46" fmla="*/ 2328806 h 2369375"/>
              <a:gd name="connsiteX47" fmla="*/ 3527257 w 4531789"/>
              <a:gd name="connsiteY47" fmla="*/ 2334728 h 2369375"/>
              <a:gd name="connsiteX48" fmla="*/ 3461547 w 4531789"/>
              <a:gd name="connsiteY48" fmla="*/ 2340770 h 2369375"/>
              <a:gd name="connsiteX49" fmla="*/ 3395837 w 4531789"/>
              <a:gd name="connsiteY49" fmla="*/ 2334728 h 2369375"/>
              <a:gd name="connsiteX50" fmla="*/ 3352011 w 4531789"/>
              <a:gd name="connsiteY50" fmla="*/ 2322547 h 2369375"/>
              <a:gd name="connsiteX51" fmla="*/ 3308185 w 4531789"/>
              <a:gd name="connsiteY51" fmla="*/ 2334728 h 2369375"/>
              <a:gd name="connsiteX52" fmla="*/ 3242475 w 4531789"/>
              <a:gd name="connsiteY52" fmla="*/ 2340770 h 2369375"/>
              <a:gd name="connsiteX53" fmla="*/ 3112954 w 4531789"/>
              <a:gd name="connsiteY53" fmla="*/ 2316992 h 2369375"/>
              <a:gd name="connsiteX54" fmla="*/ 3068774 w 4531789"/>
              <a:gd name="connsiteY54" fmla="*/ 2296305 h 2369375"/>
              <a:gd name="connsiteX55" fmla="*/ 3024594 w 4531789"/>
              <a:gd name="connsiteY55" fmla="*/ 2316992 h 2369375"/>
              <a:gd name="connsiteX56" fmla="*/ 2895072 w 4531789"/>
              <a:gd name="connsiteY56" fmla="*/ 2340770 h 2369375"/>
              <a:gd name="connsiteX57" fmla="*/ 2765551 w 4531789"/>
              <a:gd name="connsiteY57" fmla="*/ 2316992 h 2369375"/>
              <a:gd name="connsiteX58" fmla="*/ 2747436 w 4531789"/>
              <a:gd name="connsiteY58" fmla="*/ 2308510 h 2369375"/>
              <a:gd name="connsiteX59" fmla="*/ 2729322 w 4531789"/>
              <a:gd name="connsiteY59" fmla="*/ 2316992 h 2369375"/>
              <a:gd name="connsiteX60" fmla="*/ 2599800 w 4531789"/>
              <a:gd name="connsiteY60" fmla="*/ 2340770 h 2369375"/>
              <a:gd name="connsiteX61" fmla="*/ 2349642 w 4531789"/>
              <a:gd name="connsiteY61" fmla="*/ 2248796 h 2369375"/>
              <a:gd name="connsiteX62" fmla="*/ 2333100 w 4531789"/>
              <a:gd name="connsiteY62" fmla="*/ 2234284 h 2369375"/>
              <a:gd name="connsiteX63" fmla="*/ 2316558 w 4531789"/>
              <a:gd name="connsiteY63" fmla="*/ 2248796 h 2369375"/>
              <a:gd name="connsiteX64" fmla="*/ 2066399 w 4531789"/>
              <a:gd name="connsiteY64" fmla="*/ 2340770 h 2369375"/>
              <a:gd name="connsiteX65" fmla="*/ 1760062 w 4531789"/>
              <a:gd name="connsiteY65" fmla="*/ 2199511 h 2369375"/>
              <a:gd name="connsiteX66" fmla="*/ 1728524 w 4531789"/>
              <a:gd name="connsiteY66" fmla="*/ 2164620 h 2369375"/>
              <a:gd name="connsiteX67" fmla="*/ 1696987 w 4531789"/>
              <a:gd name="connsiteY67" fmla="*/ 2199511 h 2369375"/>
              <a:gd name="connsiteX68" fmla="*/ 1390650 w 4531789"/>
              <a:gd name="connsiteY68" fmla="*/ 2340770 h 2369375"/>
              <a:gd name="connsiteX69" fmla="*/ 1031324 w 4531789"/>
              <a:gd name="connsiteY69" fmla="*/ 2140887 h 2369375"/>
              <a:gd name="connsiteX70" fmla="*/ 1016663 w 4531789"/>
              <a:gd name="connsiteY70" fmla="*/ 2120922 h 2369375"/>
              <a:gd name="connsiteX71" fmla="*/ 1002002 w 4531789"/>
              <a:gd name="connsiteY71" fmla="*/ 2140887 h 2369375"/>
              <a:gd name="connsiteX72" fmla="*/ 642675 w 4531789"/>
              <a:gd name="connsiteY72" fmla="*/ 2340770 h 2369375"/>
              <a:gd name="connsiteX73" fmla="*/ 0 w 4531789"/>
              <a:gd name="connsiteY73" fmla="*/ 1170385 h 2369375"/>
              <a:gd name="connsiteX74" fmla="*/ 642675 w 4531789"/>
              <a:gd name="connsiteY74" fmla="*/ 0 h 236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31789" h="2369375">
                <a:moveTo>
                  <a:pt x="642675" y="0"/>
                </a:moveTo>
                <a:cubicBezTo>
                  <a:pt x="775778" y="0"/>
                  <a:pt x="899430" y="73688"/>
                  <a:pt x="1002002" y="199884"/>
                </a:cubicBezTo>
                <a:lnTo>
                  <a:pt x="1016663" y="219849"/>
                </a:lnTo>
                <a:lnTo>
                  <a:pt x="1031324" y="199884"/>
                </a:lnTo>
                <a:cubicBezTo>
                  <a:pt x="1133896" y="73688"/>
                  <a:pt x="1257547" y="0"/>
                  <a:pt x="1390650" y="0"/>
                </a:cubicBezTo>
                <a:cubicBezTo>
                  <a:pt x="1501568" y="0"/>
                  <a:pt x="1605925" y="51172"/>
                  <a:pt x="1696987" y="141259"/>
                </a:cubicBezTo>
                <a:lnTo>
                  <a:pt x="1728524" y="176151"/>
                </a:lnTo>
                <a:lnTo>
                  <a:pt x="1760062" y="141259"/>
                </a:lnTo>
                <a:cubicBezTo>
                  <a:pt x="1851125" y="51172"/>
                  <a:pt x="1955480" y="0"/>
                  <a:pt x="2066399" y="0"/>
                </a:cubicBezTo>
                <a:cubicBezTo>
                  <a:pt x="2155134" y="0"/>
                  <a:pt x="2239669" y="32750"/>
                  <a:pt x="2316558" y="91975"/>
                </a:cubicBezTo>
                <a:lnTo>
                  <a:pt x="2333100" y="106487"/>
                </a:lnTo>
                <a:lnTo>
                  <a:pt x="2349642" y="91975"/>
                </a:lnTo>
                <a:cubicBezTo>
                  <a:pt x="2426530" y="32750"/>
                  <a:pt x="2511065" y="0"/>
                  <a:pt x="2599800" y="0"/>
                </a:cubicBezTo>
                <a:cubicBezTo>
                  <a:pt x="2644168" y="0"/>
                  <a:pt x="2687485" y="8188"/>
                  <a:pt x="2729322" y="23778"/>
                </a:cubicBezTo>
                <a:lnTo>
                  <a:pt x="2747436" y="32261"/>
                </a:lnTo>
                <a:lnTo>
                  <a:pt x="2765551" y="23778"/>
                </a:lnTo>
                <a:cubicBezTo>
                  <a:pt x="2807387" y="8188"/>
                  <a:pt x="2850705" y="0"/>
                  <a:pt x="2895072" y="0"/>
                </a:cubicBezTo>
                <a:cubicBezTo>
                  <a:pt x="2939440" y="0"/>
                  <a:pt x="2982757" y="8188"/>
                  <a:pt x="3024594" y="23778"/>
                </a:cubicBezTo>
                <a:lnTo>
                  <a:pt x="3068774" y="44466"/>
                </a:lnTo>
                <a:lnTo>
                  <a:pt x="3112954" y="23778"/>
                </a:lnTo>
                <a:cubicBezTo>
                  <a:pt x="3154790" y="8188"/>
                  <a:pt x="3198108" y="0"/>
                  <a:pt x="3242475" y="0"/>
                </a:cubicBezTo>
                <a:cubicBezTo>
                  <a:pt x="3264659" y="0"/>
                  <a:pt x="3286580" y="2047"/>
                  <a:pt x="3308185" y="6043"/>
                </a:cubicBezTo>
                <a:lnTo>
                  <a:pt x="3352011" y="18224"/>
                </a:lnTo>
                <a:lnTo>
                  <a:pt x="3395837" y="6043"/>
                </a:lnTo>
                <a:cubicBezTo>
                  <a:pt x="3417442" y="2047"/>
                  <a:pt x="3439363" y="0"/>
                  <a:pt x="3461547" y="0"/>
                </a:cubicBezTo>
                <a:cubicBezTo>
                  <a:pt x="3483731" y="0"/>
                  <a:pt x="3505652" y="2047"/>
                  <a:pt x="3527257" y="6043"/>
                </a:cubicBezTo>
                <a:lnTo>
                  <a:pt x="3548564" y="11965"/>
                </a:lnTo>
                <a:lnTo>
                  <a:pt x="3569871" y="6043"/>
                </a:lnTo>
                <a:cubicBezTo>
                  <a:pt x="3591476" y="2047"/>
                  <a:pt x="3613397" y="0"/>
                  <a:pt x="3635581" y="0"/>
                </a:cubicBezTo>
                <a:cubicBezTo>
                  <a:pt x="3657765" y="0"/>
                  <a:pt x="3679686" y="2047"/>
                  <a:pt x="3701291" y="6043"/>
                </a:cubicBezTo>
                <a:lnTo>
                  <a:pt x="3729274" y="13820"/>
                </a:lnTo>
                <a:lnTo>
                  <a:pt x="3757256" y="6043"/>
                </a:lnTo>
                <a:cubicBezTo>
                  <a:pt x="3778861" y="2047"/>
                  <a:pt x="3800782" y="0"/>
                  <a:pt x="3822966" y="0"/>
                </a:cubicBezTo>
                <a:lnTo>
                  <a:pt x="3856040" y="3042"/>
                </a:lnTo>
                <a:lnTo>
                  <a:pt x="3889113" y="0"/>
                </a:lnTo>
                <a:cubicBezTo>
                  <a:pt x="4244053" y="0"/>
                  <a:pt x="4531789" y="523999"/>
                  <a:pt x="4531789" y="1170385"/>
                </a:cubicBezTo>
                <a:cubicBezTo>
                  <a:pt x="4531789" y="1695574"/>
                  <a:pt x="4341839" y="2139968"/>
                  <a:pt x="4080225" y="2288152"/>
                </a:cubicBezTo>
                <a:lnTo>
                  <a:pt x="4061611" y="2296868"/>
                </a:lnTo>
                <a:lnTo>
                  <a:pt x="4053229" y="2302455"/>
                </a:lnTo>
                <a:cubicBezTo>
                  <a:pt x="3992857" y="2336651"/>
                  <a:pt x="3928668" y="2355073"/>
                  <a:pt x="3862117" y="2355073"/>
                </a:cubicBezTo>
                <a:lnTo>
                  <a:pt x="3854700" y="2354391"/>
                </a:lnTo>
                <a:lnTo>
                  <a:pt x="3822529" y="2363333"/>
                </a:lnTo>
                <a:cubicBezTo>
                  <a:pt x="3800924" y="2367328"/>
                  <a:pt x="3779003" y="2369375"/>
                  <a:pt x="3756819" y="2369375"/>
                </a:cubicBezTo>
                <a:cubicBezTo>
                  <a:pt x="3712452" y="2369375"/>
                  <a:pt x="3669134" y="2361188"/>
                  <a:pt x="3627298" y="2345597"/>
                </a:cubicBezTo>
                <a:lnTo>
                  <a:pt x="3612446" y="2338643"/>
                </a:lnTo>
                <a:lnTo>
                  <a:pt x="3569871" y="2334728"/>
                </a:lnTo>
                <a:lnTo>
                  <a:pt x="3548564" y="2328806"/>
                </a:lnTo>
                <a:lnTo>
                  <a:pt x="3527257" y="2334728"/>
                </a:lnTo>
                <a:cubicBezTo>
                  <a:pt x="3505652" y="2338723"/>
                  <a:pt x="3483731" y="2340770"/>
                  <a:pt x="3461547" y="2340770"/>
                </a:cubicBezTo>
                <a:cubicBezTo>
                  <a:pt x="3439363" y="2340770"/>
                  <a:pt x="3417442" y="2338723"/>
                  <a:pt x="3395837" y="2334728"/>
                </a:cubicBezTo>
                <a:lnTo>
                  <a:pt x="3352011" y="2322547"/>
                </a:lnTo>
                <a:lnTo>
                  <a:pt x="3308185" y="2334728"/>
                </a:lnTo>
                <a:cubicBezTo>
                  <a:pt x="3286580" y="2338723"/>
                  <a:pt x="3264659" y="2340770"/>
                  <a:pt x="3242475" y="2340770"/>
                </a:cubicBezTo>
                <a:cubicBezTo>
                  <a:pt x="3198108" y="2340770"/>
                  <a:pt x="3154790" y="2332583"/>
                  <a:pt x="3112954" y="2316992"/>
                </a:cubicBezTo>
                <a:lnTo>
                  <a:pt x="3068774" y="2296305"/>
                </a:lnTo>
                <a:lnTo>
                  <a:pt x="3024594" y="2316992"/>
                </a:lnTo>
                <a:cubicBezTo>
                  <a:pt x="2982757" y="2332583"/>
                  <a:pt x="2939440" y="2340770"/>
                  <a:pt x="2895072" y="2340770"/>
                </a:cubicBezTo>
                <a:cubicBezTo>
                  <a:pt x="2850705" y="2340770"/>
                  <a:pt x="2807387" y="2332583"/>
                  <a:pt x="2765551" y="2316992"/>
                </a:cubicBezTo>
                <a:lnTo>
                  <a:pt x="2747436" y="2308510"/>
                </a:lnTo>
                <a:lnTo>
                  <a:pt x="2729322" y="2316992"/>
                </a:lnTo>
                <a:cubicBezTo>
                  <a:pt x="2687485" y="2332583"/>
                  <a:pt x="2644168" y="2340770"/>
                  <a:pt x="2599800" y="2340770"/>
                </a:cubicBezTo>
                <a:cubicBezTo>
                  <a:pt x="2511065" y="2340770"/>
                  <a:pt x="2426530" y="2308020"/>
                  <a:pt x="2349642" y="2248796"/>
                </a:cubicBezTo>
                <a:lnTo>
                  <a:pt x="2333100" y="2234284"/>
                </a:lnTo>
                <a:lnTo>
                  <a:pt x="2316558" y="2248796"/>
                </a:lnTo>
                <a:cubicBezTo>
                  <a:pt x="2239669" y="2308020"/>
                  <a:pt x="2155134" y="2340770"/>
                  <a:pt x="2066399" y="2340770"/>
                </a:cubicBezTo>
                <a:cubicBezTo>
                  <a:pt x="1955480" y="2340770"/>
                  <a:pt x="1851125" y="2289598"/>
                  <a:pt x="1760062" y="2199511"/>
                </a:cubicBezTo>
                <a:lnTo>
                  <a:pt x="1728524" y="2164620"/>
                </a:lnTo>
                <a:lnTo>
                  <a:pt x="1696987" y="2199511"/>
                </a:lnTo>
                <a:cubicBezTo>
                  <a:pt x="1605925" y="2289598"/>
                  <a:pt x="1501568" y="2340770"/>
                  <a:pt x="1390650" y="2340770"/>
                </a:cubicBezTo>
                <a:cubicBezTo>
                  <a:pt x="1257547" y="2340770"/>
                  <a:pt x="1133896" y="2267083"/>
                  <a:pt x="1031324" y="2140887"/>
                </a:cubicBezTo>
                <a:lnTo>
                  <a:pt x="1016663" y="2120922"/>
                </a:lnTo>
                <a:lnTo>
                  <a:pt x="1002002" y="2140887"/>
                </a:lnTo>
                <a:cubicBezTo>
                  <a:pt x="899430" y="2267083"/>
                  <a:pt x="775778" y="2340770"/>
                  <a:pt x="642675" y="2340770"/>
                </a:cubicBezTo>
                <a:cubicBezTo>
                  <a:pt x="287736" y="2340770"/>
                  <a:pt x="0" y="1816771"/>
                  <a:pt x="0" y="1170385"/>
                </a:cubicBezTo>
                <a:cubicBezTo>
                  <a:pt x="0" y="523999"/>
                  <a:pt x="287736" y="0"/>
                  <a:pt x="642675" y="0"/>
                </a:cubicBezTo>
                <a:close/>
              </a:path>
            </a:pathLst>
          </a:custGeom>
          <a:solidFill>
            <a:srgbClr val="2569A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 name="Title 1">
            <a:extLst>
              <a:ext uri="{FF2B5EF4-FFF2-40B4-BE49-F238E27FC236}">
                <a16:creationId xmlns:a16="http://schemas.microsoft.com/office/drawing/2014/main" id="{A3206057-1C0E-6FDD-CFFB-6E2329D3C89B}"/>
              </a:ext>
            </a:extLst>
          </p:cNvPr>
          <p:cNvSpPr>
            <a:spLocks noGrp="1"/>
          </p:cNvSpPr>
          <p:nvPr>
            <p:ph type="title"/>
          </p:nvPr>
        </p:nvSpPr>
        <p:spPr/>
        <p:txBody>
          <a:bodyPr/>
          <a:lstStyle/>
          <a:p>
            <a:r>
              <a:rPr lang="en-US" dirty="0"/>
              <a:t>Set-theoretic Limit</a:t>
            </a:r>
          </a:p>
        </p:txBody>
      </p:sp>
      <p:sp>
        <p:nvSpPr>
          <p:cNvPr id="7" name="Oval 6">
            <a:extLst>
              <a:ext uri="{FF2B5EF4-FFF2-40B4-BE49-F238E27FC236}">
                <a16:creationId xmlns:a16="http://schemas.microsoft.com/office/drawing/2014/main" id="{3A19A7A5-2077-D736-C260-B0477A9C746A}"/>
              </a:ext>
            </a:extLst>
          </p:cNvPr>
          <p:cNvSpPr/>
          <p:nvPr/>
        </p:nvSpPr>
        <p:spPr>
          <a:xfrm>
            <a:off x="6534794" y="4061309"/>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378D2BA6-7736-5D58-7062-5D877124179D}"/>
              </a:ext>
            </a:extLst>
          </p:cNvPr>
          <p:cNvSpPr/>
          <p:nvPr/>
        </p:nvSpPr>
        <p:spPr>
          <a:xfrm>
            <a:off x="6037195" y="4070488"/>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Oval 20">
            <a:extLst>
              <a:ext uri="{FF2B5EF4-FFF2-40B4-BE49-F238E27FC236}">
                <a16:creationId xmlns:a16="http://schemas.microsoft.com/office/drawing/2014/main" id="{7184644D-BBCF-51F1-F015-1158454B5386}"/>
              </a:ext>
            </a:extLst>
          </p:cNvPr>
          <p:cNvSpPr/>
          <p:nvPr/>
        </p:nvSpPr>
        <p:spPr>
          <a:xfrm>
            <a:off x="6852449" y="4070488"/>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Oval 21">
            <a:extLst>
              <a:ext uri="{FF2B5EF4-FFF2-40B4-BE49-F238E27FC236}">
                <a16:creationId xmlns:a16="http://schemas.microsoft.com/office/drawing/2014/main" id="{DD5CA243-1C17-8B25-CB31-8CFB297BC500}"/>
              </a:ext>
            </a:extLst>
          </p:cNvPr>
          <p:cNvSpPr/>
          <p:nvPr/>
        </p:nvSpPr>
        <p:spPr>
          <a:xfrm>
            <a:off x="7026883" y="4090684"/>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Oval 22">
            <a:extLst>
              <a:ext uri="{FF2B5EF4-FFF2-40B4-BE49-F238E27FC236}">
                <a16:creationId xmlns:a16="http://schemas.microsoft.com/office/drawing/2014/main" id="{6C419AE9-AD7D-1AC0-CD2A-85EA0C85CDAD}"/>
              </a:ext>
            </a:extLst>
          </p:cNvPr>
          <p:cNvSpPr/>
          <p:nvPr/>
        </p:nvSpPr>
        <p:spPr>
          <a:xfrm>
            <a:off x="7157249" y="4099863"/>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Oval 23">
            <a:extLst>
              <a:ext uri="{FF2B5EF4-FFF2-40B4-BE49-F238E27FC236}">
                <a16:creationId xmlns:a16="http://schemas.microsoft.com/office/drawing/2014/main" id="{C82D6157-F5A4-EA92-ABB5-8BB9FBED6AA6}"/>
              </a:ext>
            </a:extLst>
          </p:cNvPr>
          <p:cNvSpPr/>
          <p:nvPr/>
        </p:nvSpPr>
        <p:spPr>
          <a:xfrm>
            <a:off x="7276598" y="4098025"/>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Oval 24">
            <a:extLst>
              <a:ext uri="{FF2B5EF4-FFF2-40B4-BE49-F238E27FC236}">
                <a16:creationId xmlns:a16="http://schemas.microsoft.com/office/drawing/2014/main" id="{D10E2171-149A-6EAB-5891-99A6F9AC20E9}"/>
              </a:ext>
            </a:extLst>
          </p:cNvPr>
          <p:cNvSpPr/>
          <p:nvPr/>
        </p:nvSpPr>
        <p:spPr>
          <a:xfrm>
            <a:off x="7329845" y="4074153"/>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Oval 25">
            <a:extLst>
              <a:ext uri="{FF2B5EF4-FFF2-40B4-BE49-F238E27FC236}">
                <a16:creationId xmlns:a16="http://schemas.microsoft.com/office/drawing/2014/main" id="{3C4FAA40-1800-5052-7237-324C4BB5BFB7}"/>
              </a:ext>
            </a:extLst>
          </p:cNvPr>
          <p:cNvSpPr/>
          <p:nvPr/>
        </p:nvSpPr>
        <p:spPr>
          <a:xfrm>
            <a:off x="7372075" y="4072316"/>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Oval 26">
            <a:extLst>
              <a:ext uri="{FF2B5EF4-FFF2-40B4-BE49-F238E27FC236}">
                <a16:creationId xmlns:a16="http://schemas.microsoft.com/office/drawing/2014/main" id="{B2A635E7-95CC-02B3-6025-3F55DB09197B}"/>
              </a:ext>
            </a:extLst>
          </p:cNvPr>
          <p:cNvSpPr/>
          <p:nvPr/>
        </p:nvSpPr>
        <p:spPr>
          <a:xfrm>
            <a:off x="7403288" y="4092512"/>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Freeform: Shape 29">
            <a:extLst>
              <a:ext uri="{FF2B5EF4-FFF2-40B4-BE49-F238E27FC236}">
                <a16:creationId xmlns:a16="http://schemas.microsoft.com/office/drawing/2014/main" id="{D647A317-14D9-F497-AFFA-8A228B2A12B3}"/>
              </a:ext>
            </a:extLst>
          </p:cNvPr>
          <p:cNvSpPr/>
          <p:nvPr/>
        </p:nvSpPr>
        <p:spPr>
          <a:xfrm>
            <a:off x="7397195" y="4160011"/>
            <a:ext cx="3164156" cy="2216797"/>
          </a:xfrm>
          <a:custGeom>
            <a:avLst/>
            <a:gdLst>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060154 w 3150824"/>
              <a:gd name="connsiteY4" fmla="*/ 77118 h 2247441"/>
              <a:gd name="connsiteX5" fmla="*/ 2126256 w 3150824"/>
              <a:gd name="connsiteY5" fmla="*/ 88135 h 2247441"/>
              <a:gd name="connsiteX6" fmla="*/ 2181340 w 3150824"/>
              <a:gd name="connsiteY6" fmla="*/ 99151 h 2247441"/>
              <a:gd name="connsiteX7" fmla="*/ 2269475 w 3150824"/>
              <a:gd name="connsiteY7" fmla="*/ 132202 h 2247441"/>
              <a:gd name="connsiteX8" fmla="*/ 2335576 w 3150824"/>
              <a:gd name="connsiteY8" fmla="*/ 187286 h 2247441"/>
              <a:gd name="connsiteX9" fmla="*/ 2467779 w 3150824"/>
              <a:gd name="connsiteY9" fmla="*/ 253388 h 2247441"/>
              <a:gd name="connsiteX10" fmla="*/ 2533880 w 3150824"/>
              <a:gd name="connsiteY10" fmla="*/ 297455 h 2247441"/>
              <a:gd name="connsiteX11" fmla="*/ 2566930 w 3150824"/>
              <a:gd name="connsiteY11" fmla="*/ 341523 h 2247441"/>
              <a:gd name="connsiteX12" fmla="*/ 2699133 w 3150824"/>
              <a:gd name="connsiteY12" fmla="*/ 396607 h 2247441"/>
              <a:gd name="connsiteX13" fmla="*/ 2765234 w 3150824"/>
              <a:gd name="connsiteY13" fmla="*/ 418641 h 2247441"/>
              <a:gd name="connsiteX14" fmla="*/ 2820318 w 3150824"/>
              <a:gd name="connsiteY14" fmla="*/ 440674 h 2247441"/>
              <a:gd name="connsiteX15" fmla="*/ 2886420 w 3150824"/>
              <a:gd name="connsiteY15" fmla="*/ 451691 h 2247441"/>
              <a:gd name="connsiteX16" fmla="*/ 2930487 w 3150824"/>
              <a:gd name="connsiteY16" fmla="*/ 484742 h 2247441"/>
              <a:gd name="connsiteX17" fmla="*/ 2985571 w 3150824"/>
              <a:gd name="connsiteY17" fmla="*/ 583894 h 2247441"/>
              <a:gd name="connsiteX18" fmla="*/ 3040656 w 3150824"/>
              <a:gd name="connsiteY18" fmla="*/ 705079 h 2247441"/>
              <a:gd name="connsiteX19" fmla="*/ 3062689 w 3150824"/>
              <a:gd name="connsiteY19" fmla="*/ 826265 h 2247441"/>
              <a:gd name="connsiteX20" fmla="*/ 3084723 w 3150824"/>
              <a:gd name="connsiteY20" fmla="*/ 859315 h 2247441"/>
              <a:gd name="connsiteX21" fmla="*/ 3106757 w 3150824"/>
              <a:gd name="connsiteY21" fmla="*/ 925416 h 2247441"/>
              <a:gd name="connsiteX22" fmla="*/ 3128791 w 3150824"/>
              <a:gd name="connsiteY22" fmla="*/ 958467 h 2247441"/>
              <a:gd name="connsiteX23" fmla="*/ 3150824 w 3150824"/>
              <a:gd name="connsiteY23" fmla="*/ 1112703 h 2247441"/>
              <a:gd name="connsiteX24" fmla="*/ 3139808 w 3150824"/>
              <a:gd name="connsiteY24" fmla="*/ 1377108 h 2247441"/>
              <a:gd name="connsiteX25" fmla="*/ 3095740 w 3150824"/>
              <a:gd name="connsiteY25" fmla="*/ 1454226 h 2247441"/>
              <a:gd name="connsiteX26" fmla="*/ 3018622 w 3150824"/>
              <a:gd name="connsiteY26" fmla="*/ 1586429 h 2247441"/>
              <a:gd name="connsiteX27" fmla="*/ 2963538 w 3150824"/>
              <a:gd name="connsiteY27" fmla="*/ 1663547 h 2247441"/>
              <a:gd name="connsiteX28" fmla="*/ 2930487 w 3150824"/>
              <a:gd name="connsiteY28" fmla="*/ 1718631 h 2247441"/>
              <a:gd name="connsiteX29" fmla="*/ 2897436 w 3150824"/>
              <a:gd name="connsiteY29" fmla="*/ 1751682 h 2247441"/>
              <a:gd name="connsiteX30" fmla="*/ 2743200 w 3150824"/>
              <a:gd name="connsiteY30" fmla="*/ 1828800 h 2247441"/>
              <a:gd name="connsiteX31" fmla="*/ 2666082 w 3150824"/>
              <a:gd name="connsiteY31" fmla="*/ 1850833 h 2247441"/>
              <a:gd name="connsiteX32" fmla="*/ 2533880 w 3150824"/>
              <a:gd name="connsiteY32" fmla="*/ 1861850 h 2247441"/>
              <a:gd name="connsiteX33" fmla="*/ 2489812 w 3150824"/>
              <a:gd name="connsiteY33" fmla="*/ 1872867 h 2247441"/>
              <a:gd name="connsiteX34" fmla="*/ 2401677 w 3150824"/>
              <a:gd name="connsiteY34" fmla="*/ 1883884 h 2247441"/>
              <a:gd name="connsiteX35" fmla="*/ 2313542 w 3150824"/>
              <a:gd name="connsiteY35" fmla="*/ 1927951 h 2247441"/>
              <a:gd name="connsiteX36" fmla="*/ 2258458 w 3150824"/>
              <a:gd name="connsiteY36" fmla="*/ 1949985 h 2247441"/>
              <a:gd name="connsiteX37" fmla="*/ 2203374 w 3150824"/>
              <a:gd name="connsiteY37" fmla="*/ 2005070 h 2247441"/>
              <a:gd name="connsiteX38" fmla="*/ 2104222 w 3150824"/>
              <a:gd name="connsiteY38" fmla="*/ 2071171 h 2247441"/>
              <a:gd name="connsiteX39" fmla="*/ 2038121 w 3150824"/>
              <a:gd name="connsiteY39" fmla="*/ 2115238 h 2247441"/>
              <a:gd name="connsiteX40" fmla="*/ 2016087 w 3150824"/>
              <a:gd name="connsiteY40" fmla="*/ 2148289 h 2247441"/>
              <a:gd name="connsiteX41" fmla="*/ 1905918 w 3150824"/>
              <a:gd name="connsiteY41" fmla="*/ 2203373 h 2247441"/>
              <a:gd name="connsiteX42" fmla="*/ 1817783 w 3150824"/>
              <a:gd name="connsiteY42" fmla="*/ 2247441 h 2247441"/>
              <a:gd name="connsiteX43" fmla="*/ 1597446 w 3150824"/>
              <a:gd name="connsiteY43" fmla="*/ 2225407 h 2247441"/>
              <a:gd name="connsiteX44" fmla="*/ 1432193 w 3150824"/>
              <a:gd name="connsiteY44" fmla="*/ 2236424 h 2247441"/>
              <a:gd name="connsiteX45" fmla="*/ 1355075 w 3150824"/>
              <a:gd name="connsiteY45" fmla="*/ 2214390 h 2247441"/>
              <a:gd name="connsiteX46" fmla="*/ 1233889 w 3150824"/>
              <a:gd name="connsiteY46" fmla="*/ 2192356 h 2247441"/>
              <a:gd name="connsiteX47" fmla="*/ 1167788 w 3150824"/>
              <a:gd name="connsiteY47" fmla="*/ 2170323 h 2247441"/>
              <a:gd name="connsiteX48" fmla="*/ 936434 w 3150824"/>
              <a:gd name="connsiteY48" fmla="*/ 2016086 h 2247441"/>
              <a:gd name="connsiteX49" fmla="*/ 859316 w 3150824"/>
              <a:gd name="connsiteY49" fmla="*/ 1961002 h 2247441"/>
              <a:gd name="connsiteX50" fmla="*/ 583894 w 3150824"/>
              <a:gd name="connsiteY50" fmla="*/ 1839816 h 2247441"/>
              <a:gd name="connsiteX51" fmla="*/ 418641 w 3150824"/>
              <a:gd name="connsiteY51" fmla="*/ 1806766 h 2247441"/>
              <a:gd name="connsiteX52" fmla="*/ 352540 w 3150824"/>
              <a:gd name="connsiteY52" fmla="*/ 1762698 h 2247441"/>
              <a:gd name="connsiteX53" fmla="*/ 319489 w 3150824"/>
              <a:gd name="connsiteY53" fmla="*/ 1729648 h 2247441"/>
              <a:gd name="connsiteX54" fmla="*/ 264405 w 3150824"/>
              <a:gd name="connsiteY54" fmla="*/ 1663547 h 2247441"/>
              <a:gd name="connsiteX55" fmla="*/ 231354 w 3150824"/>
              <a:gd name="connsiteY55" fmla="*/ 1619479 h 2247441"/>
              <a:gd name="connsiteX56" fmla="*/ 165253 w 3150824"/>
              <a:gd name="connsiteY56" fmla="*/ 1542361 h 2247441"/>
              <a:gd name="connsiteX57" fmla="*/ 77118 w 3150824"/>
              <a:gd name="connsiteY57" fmla="*/ 1410159 h 2247441"/>
              <a:gd name="connsiteX58" fmla="*/ 22034 w 3150824"/>
              <a:gd name="connsiteY58" fmla="*/ 1344057 h 2247441"/>
              <a:gd name="connsiteX59" fmla="*/ 0 w 3150824"/>
              <a:gd name="connsiteY59" fmla="*/ 1167788 h 2247441"/>
              <a:gd name="connsiteX60" fmla="*/ 11017 w 3150824"/>
              <a:gd name="connsiteY60" fmla="*/ 1002535 h 2247441"/>
              <a:gd name="connsiteX61" fmla="*/ 22034 w 3150824"/>
              <a:gd name="connsiteY61" fmla="*/ 958467 h 2247441"/>
              <a:gd name="connsiteX62" fmla="*/ 132203 w 3150824"/>
              <a:gd name="connsiteY62" fmla="*/ 848298 h 2247441"/>
              <a:gd name="connsiteX63" fmla="*/ 297456 w 3150824"/>
              <a:gd name="connsiteY63" fmla="*/ 683045 h 2247441"/>
              <a:gd name="connsiteX64" fmla="*/ 352540 w 3150824"/>
              <a:gd name="connsiteY64" fmla="*/ 616944 h 2247441"/>
              <a:gd name="connsiteX65" fmla="*/ 385591 w 3150824"/>
              <a:gd name="connsiteY65" fmla="*/ 539826 h 2247441"/>
              <a:gd name="connsiteX66" fmla="*/ 473726 w 3150824"/>
              <a:gd name="connsiteY66" fmla="*/ 473725 h 2247441"/>
              <a:gd name="connsiteX67" fmla="*/ 594911 w 3150824"/>
              <a:gd name="connsiteY67" fmla="*/ 385590 h 2247441"/>
              <a:gd name="connsiteX68" fmla="*/ 649995 w 3150824"/>
              <a:gd name="connsiteY68" fmla="*/ 341523 h 2247441"/>
              <a:gd name="connsiteX69" fmla="*/ 793215 w 3150824"/>
              <a:gd name="connsiteY69" fmla="*/ 242371 h 2247441"/>
              <a:gd name="connsiteX70" fmla="*/ 1046603 w 3150824"/>
              <a:gd name="connsiteY70" fmla="*/ 55084 h 2247441"/>
              <a:gd name="connsiteX71" fmla="*/ 1123721 w 3150824"/>
              <a:gd name="connsiteY71" fmla="*/ 44067 h 2247441"/>
              <a:gd name="connsiteX72" fmla="*/ 1222873 w 3150824"/>
              <a:gd name="connsiteY72" fmla="*/ 22033 h 2247441"/>
              <a:gd name="connsiteX73" fmla="*/ 1311008 w 3150824"/>
              <a:gd name="connsiteY73" fmla="*/ 0 h 2247441"/>
              <a:gd name="connsiteX74" fmla="*/ 1696598 w 3150824"/>
              <a:gd name="connsiteY74"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060154 w 3150824"/>
              <a:gd name="connsiteY4" fmla="*/ 77118 h 2247441"/>
              <a:gd name="connsiteX5" fmla="*/ 2181340 w 3150824"/>
              <a:gd name="connsiteY5" fmla="*/ 99151 h 2247441"/>
              <a:gd name="connsiteX6" fmla="*/ 2269475 w 3150824"/>
              <a:gd name="connsiteY6" fmla="*/ 132202 h 2247441"/>
              <a:gd name="connsiteX7" fmla="*/ 2335576 w 3150824"/>
              <a:gd name="connsiteY7" fmla="*/ 187286 h 2247441"/>
              <a:gd name="connsiteX8" fmla="*/ 2467779 w 3150824"/>
              <a:gd name="connsiteY8" fmla="*/ 253388 h 2247441"/>
              <a:gd name="connsiteX9" fmla="*/ 2533880 w 3150824"/>
              <a:gd name="connsiteY9" fmla="*/ 297455 h 2247441"/>
              <a:gd name="connsiteX10" fmla="*/ 2566930 w 3150824"/>
              <a:gd name="connsiteY10" fmla="*/ 341523 h 2247441"/>
              <a:gd name="connsiteX11" fmla="*/ 2699133 w 3150824"/>
              <a:gd name="connsiteY11" fmla="*/ 396607 h 2247441"/>
              <a:gd name="connsiteX12" fmla="*/ 2765234 w 3150824"/>
              <a:gd name="connsiteY12" fmla="*/ 418641 h 2247441"/>
              <a:gd name="connsiteX13" fmla="*/ 2820318 w 3150824"/>
              <a:gd name="connsiteY13" fmla="*/ 440674 h 2247441"/>
              <a:gd name="connsiteX14" fmla="*/ 2886420 w 3150824"/>
              <a:gd name="connsiteY14" fmla="*/ 451691 h 2247441"/>
              <a:gd name="connsiteX15" fmla="*/ 2930487 w 3150824"/>
              <a:gd name="connsiteY15" fmla="*/ 484742 h 2247441"/>
              <a:gd name="connsiteX16" fmla="*/ 2985571 w 3150824"/>
              <a:gd name="connsiteY16" fmla="*/ 583894 h 2247441"/>
              <a:gd name="connsiteX17" fmla="*/ 3040656 w 3150824"/>
              <a:gd name="connsiteY17" fmla="*/ 705079 h 2247441"/>
              <a:gd name="connsiteX18" fmla="*/ 3062689 w 3150824"/>
              <a:gd name="connsiteY18" fmla="*/ 826265 h 2247441"/>
              <a:gd name="connsiteX19" fmla="*/ 3084723 w 3150824"/>
              <a:gd name="connsiteY19" fmla="*/ 859315 h 2247441"/>
              <a:gd name="connsiteX20" fmla="*/ 3106757 w 3150824"/>
              <a:gd name="connsiteY20" fmla="*/ 925416 h 2247441"/>
              <a:gd name="connsiteX21" fmla="*/ 3128791 w 3150824"/>
              <a:gd name="connsiteY21" fmla="*/ 958467 h 2247441"/>
              <a:gd name="connsiteX22" fmla="*/ 3150824 w 3150824"/>
              <a:gd name="connsiteY22" fmla="*/ 1112703 h 2247441"/>
              <a:gd name="connsiteX23" fmla="*/ 3139808 w 3150824"/>
              <a:gd name="connsiteY23" fmla="*/ 1377108 h 2247441"/>
              <a:gd name="connsiteX24" fmla="*/ 3095740 w 3150824"/>
              <a:gd name="connsiteY24" fmla="*/ 1454226 h 2247441"/>
              <a:gd name="connsiteX25" fmla="*/ 3018622 w 3150824"/>
              <a:gd name="connsiteY25" fmla="*/ 1586429 h 2247441"/>
              <a:gd name="connsiteX26" fmla="*/ 2963538 w 3150824"/>
              <a:gd name="connsiteY26" fmla="*/ 1663547 h 2247441"/>
              <a:gd name="connsiteX27" fmla="*/ 2930487 w 3150824"/>
              <a:gd name="connsiteY27" fmla="*/ 1718631 h 2247441"/>
              <a:gd name="connsiteX28" fmla="*/ 2897436 w 3150824"/>
              <a:gd name="connsiteY28" fmla="*/ 1751682 h 2247441"/>
              <a:gd name="connsiteX29" fmla="*/ 2743200 w 3150824"/>
              <a:gd name="connsiteY29" fmla="*/ 1828800 h 2247441"/>
              <a:gd name="connsiteX30" fmla="*/ 2666082 w 3150824"/>
              <a:gd name="connsiteY30" fmla="*/ 1850833 h 2247441"/>
              <a:gd name="connsiteX31" fmla="*/ 2533880 w 3150824"/>
              <a:gd name="connsiteY31" fmla="*/ 1861850 h 2247441"/>
              <a:gd name="connsiteX32" fmla="*/ 2489812 w 3150824"/>
              <a:gd name="connsiteY32" fmla="*/ 1872867 h 2247441"/>
              <a:gd name="connsiteX33" fmla="*/ 2401677 w 3150824"/>
              <a:gd name="connsiteY33" fmla="*/ 1883884 h 2247441"/>
              <a:gd name="connsiteX34" fmla="*/ 2313542 w 3150824"/>
              <a:gd name="connsiteY34" fmla="*/ 1927951 h 2247441"/>
              <a:gd name="connsiteX35" fmla="*/ 2258458 w 3150824"/>
              <a:gd name="connsiteY35" fmla="*/ 1949985 h 2247441"/>
              <a:gd name="connsiteX36" fmla="*/ 2203374 w 3150824"/>
              <a:gd name="connsiteY36" fmla="*/ 2005070 h 2247441"/>
              <a:gd name="connsiteX37" fmla="*/ 2104222 w 3150824"/>
              <a:gd name="connsiteY37" fmla="*/ 2071171 h 2247441"/>
              <a:gd name="connsiteX38" fmla="*/ 2038121 w 3150824"/>
              <a:gd name="connsiteY38" fmla="*/ 2115238 h 2247441"/>
              <a:gd name="connsiteX39" fmla="*/ 2016087 w 3150824"/>
              <a:gd name="connsiteY39" fmla="*/ 2148289 h 2247441"/>
              <a:gd name="connsiteX40" fmla="*/ 1905918 w 3150824"/>
              <a:gd name="connsiteY40" fmla="*/ 2203373 h 2247441"/>
              <a:gd name="connsiteX41" fmla="*/ 1817783 w 3150824"/>
              <a:gd name="connsiteY41" fmla="*/ 2247441 h 2247441"/>
              <a:gd name="connsiteX42" fmla="*/ 1597446 w 3150824"/>
              <a:gd name="connsiteY42" fmla="*/ 2225407 h 2247441"/>
              <a:gd name="connsiteX43" fmla="*/ 1432193 w 3150824"/>
              <a:gd name="connsiteY43" fmla="*/ 2236424 h 2247441"/>
              <a:gd name="connsiteX44" fmla="*/ 1355075 w 3150824"/>
              <a:gd name="connsiteY44" fmla="*/ 2214390 h 2247441"/>
              <a:gd name="connsiteX45" fmla="*/ 1233889 w 3150824"/>
              <a:gd name="connsiteY45" fmla="*/ 2192356 h 2247441"/>
              <a:gd name="connsiteX46" fmla="*/ 1167788 w 3150824"/>
              <a:gd name="connsiteY46" fmla="*/ 2170323 h 2247441"/>
              <a:gd name="connsiteX47" fmla="*/ 936434 w 3150824"/>
              <a:gd name="connsiteY47" fmla="*/ 2016086 h 2247441"/>
              <a:gd name="connsiteX48" fmla="*/ 859316 w 3150824"/>
              <a:gd name="connsiteY48" fmla="*/ 1961002 h 2247441"/>
              <a:gd name="connsiteX49" fmla="*/ 583894 w 3150824"/>
              <a:gd name="connsiteY49" fmla="*/ 1839816 h 2247441"/>
              <a:gd name="connsiteX50" fmla="*/ 418641 w 3150824"/>
              <a:gd name="connsiteY50" fmla="*/ 1806766 h 2247441"/>
              <a:gd name="connsiteX51" fmla="*/ 352540 w 3150824"/>
              <a:gd name="connsiteY51" fmla="*/ 1762698 h 2247441"/>
              <a:gd name="connsiteX52" fmla="*/ 319489 w 3150824"/>
              <a:gd name="connsiteY52" fmla="*/ 1729648 h 2247441"/>
              <a:gd name="connsiteX53" fmla="*/ 264405 w 3150824"/>
              <a:gd name="connsiteY53" fmla="*/ 1663547 h 2247441"/>
              <a:gd name="connsiteX54" fmla="*/ 231354 w 3150824"/>
              <a:gd name="connsiteY54" fmla="*/ 1619479 h 2247441"/>
              <a:gd name="connsiteX55" fmla="*/ 165253 w 3150824"/>
              <a:gd name="connsiteY55" fmla="*/ 1542361 h 2247441"/>
              <a:gd name="connsiteX56" fmla="*/ 77118 w 3150824"/>
              <a:gd name="connsiteY56" fmla="*/ 1410159 h 2247441"/>
              <a:gd name="connsiteX57" fmla="*/ 22034 w 3150824"/>
              <a:gd name="connsiteY57" fmla="*/ 1344057 h 2247441"/>
              <a:gd name="connsiteX58" fmla="*/ 0 w 3150824"/>
              <a:gd name="connsiteY58" fmla="*/ 1167788 h 2247441"/>
              <a:gd name="connsiteX59" fmla="*/ 11017 w 3150824"/>
              <a:gd name="connsiteY59" fmla="*/ 1002535 h 2247441"/>
              <a:gd name="connsiteX60" fmla="*/ 22034 w 3150824"/>
              <a:gd name="connsiteY60" fmla="*/ 958467 h 2247441"/>
              <a:gd name="connsiteX61" fmla="*/ 132203 w 3150824"/>
              <a:gd name="connsiteY61" fmla="*/ 848298 h 2247441"/>
              <a:gd name="connsiteX62" fmla="*/ 297456 w 3150824"/>
              <a:gd name="connsiteY62" fmla="*/ 683045 h 2247441"/>
              <a:gd name="connsiteX63" fmla="*/ 352540 w 3150824"/>
              <a:gd name="connsiteY63" fmla="*/ 616944 h 2247441"/>
              <a:gd name="connsiteX64" fmla="*/ 385591 w 3150824"/>
              <a:gd name="connsiteY64" fmla="*/ 539826 h 2247441"/>
              <a:gd name="connsiteX65" fmla="*/ 473726 w 3150824"/>
              <a:gd name="connsiteY65" fmla="*/ 473725 h 2247441"/>
              <a:gd name="connsiteX66" fmla="*/ 594911 w 3150824"/>
              <a:gd name="connsiteY66" fmla="*/ 385590 h 2247441"/>
              <a:gd name="connsiteX67" fmla="*/ 649995 w 3150824"/>
              <a:gd name="connsiteY67" fmla="*/ 341523 h 2247441"/>
              <a:gd name="connsiteX68" fmla="*/ 793215 w 3150824"/>
              <a:gd name="connsiteY68" fmla="*/ 242371 h 2247441"/>
              <a:gd name="connsiteX69" fmla="*/ 1046603 w 3150824"/>
              <a:gd name="connsiteY69" fmla="*/ 55084 h 2247441"/>
              <a:gd name="connsiteX70" fmla="*/ 1123721 w 3150824"/>
              <a:gd name="connsiteY70" fmla="*/ 44067 h 2247441"/>
              <a:gd name="connsiteX71" fmla="*/ 1222873 w 3150824"/>
              <a:gd name="connsiteY71" fmla="*/ 22033 h 2247441"/>
              <a:gd name="connsiteX72" fmla="*/ 1311008 w 3150824"/>
              <a:gd name="connsiteY72" fmla="*/ 0 h 2247441"/>
              <a:gd name="connsiteX73" fmla="*/ 1696598 w 3150824"/>
              <a:gd name="connsiteY73"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181340 w 3150824"/>
              <a:gd name="connsiteY4" fmla="*/ 99151 h 2247441"/>
              <a:gd name="connsiteX5" fmla="*/ 2269475 w 3150824"/>
              <a:gd name="connsiteY5" fmla="*/ 132202 h 2247441"/>
              <a:gd name="connsiteX6" fmla="*/ 2335576 w 3150824"/>
              <a:gd name="connsiteY6" fmla="*/ 187286 h 2247441"/>
              <a:gd name="connsiteX7" fmla="*/ 2467779 w 3150824"/>
              <a:gd name="connsiteY7" fmla="*/ 253388 h 2247441"/>
              <a:gd name="connsiteX8" fmla="*/ 2533880 w 3150824"/>
              <a:gd name="connsiteY8" fmla="*/ 297455 h 2247441"/>
              <a:gd name="connsiteX9" fmla="*/ 2566930 w 3150824"/>
              <a:gd name="connsiteY9" fmla="*/ 341523 h 2247441"/>
              <a:gd name="connsiteX10" fmla="*/ 2699133 w 3150824"/>
              <a:gd name="connsiteY10" fmla="*/ 396607 h 2247441"/>
              <a:gd name="connsiteX11" fmla="*/ 2765234 w 3150824"/>
              <a:gd name="connsiteY11" fmla="*/ 418641 h 2247441"/>
              <a:gd name="connsiteX12" fmla="*/ 2820318 w 3150824"/>
              <a:gd name="connsiteY12" fmla="*/ 440674 h 2247441"/>
              <a:gd name="connsiteX13" fmla="*/ 2886420 w 3150824"/>
              <a:gd name="connsiteY13" fmla="*/ 451691 h 2247441"/>
              <a:gd name="connsiteX14" fmla="*/ 2930487 w 3150824"/>
              <a:gd name="connsiteY14" fmla="*/ 484742 h 2247441"/>
              <a:gd name="connsiteX15" fmla="*/ 2985571 w 3150824"/>
              <a:gd name="connsiteY15" fmla="*/ 583894 h 2247441"/>
              <a:gd name="connsiteX16" fmla="*/ 3040656 w 3150824"/>
              <a:gd name="connsiteY16" fmla="*/ 705079 h 2247441"/>
              <a:gd name="connsiteX17" fmla="*/ 3062689 w 3150824"/>
              <a:gd name="connsiteY17" fmla="*/ 826265 h 2247441"/>
              <a:gd name="connsiteX18" fmla="*/ 3084723 w 3150824"/>
              <a:gd name="connsiteY18" fmla="*/ 859315 h 2247441"/>
              <a:gd name="connsiteX19" fmla="*/ 3106757 w 3150824"/>
              <a:gd name="connsiteY19" fmla="*/ 925416 h 2247441"/>
              <a:gd name="connsiteX20" fmla="*/ 3128791 w 3150824"/>
              <a:gd name="connsiteY20" fmla="*/ 958467 h 2247441"/>
              <a:gd name="connsiteX21" fmla="*/ 3150824 w 3150824"/>
              <a:gd name="connsiteY21" fmla="*/ 1112703 h 2247441"/>
              <a:gd name="connsiteX22" fmla="*/ 3139808 w 3150824"/>
              <a:gd name="connsiteY22" fmla="*/ 1377108 h 2247441"/>
              <a:gd name="connsiteX23" fmla="*/ 3095740 w 3150824"/>
              <a:gd name="connsiteY23" fmla="*/ 1454226 h 2247441"/>
              <a:gd name="connsiteX24" fmla="*/ 3018622 w 3150824"/>
              <a:gd name="connsiteY24" fmla="*/ 1586429 h 2247441"/>
              <a:gd name="connsiteX25" fmla="*/ 2963538 w 3150824"/>
              <a:gd name="connsiteY25" fmla="*/ 1663547 h 2247441"/>
              <a:gd name="connsiteX26" fmla="*/ 2930487 w 3150824"/>
              <a:gd name="connsiteY26" fmla="*/ 1718631 h 2247441"/>
              <a:gd name="connsiteX27" fmla="*/ 2897436 w 3150824"/>
              <a:gd name="connsiteY27" fmla="*/ 1751682 h 2247441"/>
              <a:gd name="connsiteX28" fmla="*/ 2743200 w 3150824"/>
              <a:gd name="connsiteY28" fmla="*/ 1828800 h 2247441"/>
              <a:gd name="connsiteX29" fmla="*/ 2666082 w 3150824"/>
              <a:gd name="connsiteY29" fmla="*/ 1850833 h 2247441"/>
              <a:gd name="connsiteX30" fmla="*/ 2533880 w 3150824"/>
              <a:gd name="connsiteY30" fmla="*/ 1861850 h 2247441"/>
              <a:gd name="connsiteX31" fmla="*/ 2489812 w 3150824"/>
              <a:gd name="connsiteY31" fmla="*/ 1872867 h 2247441"/>
              <a:gd name="connsiteX32" fmla="*/ 2401677 w 3150824"/>
              <a:gd name="connsiteY32" fmla="*/ 1883884 h 2247441"/>
              <a:gd name="connsiteX33" fmla="*/ 2313542 w 3150824"/>
              <a:gd name="connsiteY33" fmla="*/ 1927951 h 2247441"/>
              <a:gd name="connsiteX34" fmla="*/ 2258458 w 3150824"/>
              <a:gd name="connsiteY34" fmla="*/ 1949985 h 2247441"/>
              <a:gd name="connsiteX35" fmla="*/ 2203374 w 3150824"/>
              <a:gd name="connsiteY35" fmla="*/ 2005070 h 2247441"/>
              <a:gd name="connsiteX36" fmla="*/ 2104222 w 3150824"/>
              <a:gd name="connsiteY36" fmla="*/ 2071171 h 2247441"/>
              <a:gd name="connsiteX37" fmla="*/ 2038121 w 3150824"/>
              <a:gd name="connsiteY37" fmla="*/ 2115238 h 2247441"/>
              <a:gd name="connsiteX38" fmla="*/ 2016087 w 3150824"/>
              <a:gd name="connsiteY38" fmla="*/ 2148289 h 2247441"/>
              <a:gd name="connsiteX39" fmla="*/ 1905918 w 3150824"/>
              <a:gd name="connsiteY39" fmla="*/ 2203373 h 2247441"/>
              <a:gd name="connsiteX40" fmla="*/ 1817783 w 3150824"/>
              <a:gd name="connsiteY40" fmla="*/ 2247441 h 2247441"/>
              <a:gd name="connsiteX41" fmla="*/ 1597446 w 3150824"/>
              <a:gd name="connsiteY41" fmla="*/ 2225407 h 2247441"/>
              <a:gd name="connsiteX42" fmla="*/ 1432193 w 3150824"/>
              <a:gd name="connsiteY42" fmla="*/ 2236424 h 2247441"/>
              <a:gd name="connsiteX43" fmla="*/ 1355075 w 3150824"/>
              <a:gd name="connsiteY43" fmla="*/ 2214390 h 2247441"/>
              <a:gd name="connsiteX44" fmla="*/ 1233889 w 3150824"/>
              <a:gd name="connsiteY44" fmla="*/ 2192356 h 2247441"/>
              <a:gd name="connsiteX45" fmla="*/ 1167788 w 3150824"/>
              <a:gd name="connsiteY45" fmla="*/ 2170323 h 2247441"/>
              <a:gd name="connsiteX46" fmla="*/ 936434 w 3150824"/>
              <a:gd name="connsiteY46" fmla="*/ 2016086 h 2247441"/>
              <a:gd name="connsiteX47" fmla="*/ 859316 w 3150824"/>
              <a:gd name="connsiteY47" fmla="*/ 1961002 h 2247441"/>
              <a:gd name="connsiteX48" fmla="*/ 583894 w 3150824"/>
              <a:gd name="connsiteY48" fmla="*/ 1839816 h 2247441"/>
              <a:gd name="connsiteX49" fmla="*/ 418641 w 3150824"/>
              <a:gd name="connsiteY49" fmla="*/ 1806766 h 2247441"/>
              <a:gd name="connsiteX50" fmla="*/ 352540 w 3150824"/>
              <a:gd name="connsiteY50" fmla="*/ 1762698 h 2247441"/>
              <a:gd name="connsiteX51" fmla="*/ 319489 w 3150824"/>
              <a:gd name="connsiteY51" fmla="*/ 1729648 h 2247441"/>
              <a:gd name="connsiteX52" fmla="*/ 264405 w 3150824"/>
              <a:gd name="connsiteY52" fmla="*/ 1663547 h 2247441"/>
              <a:gd name="connsiteX53" fmla="*/ 231354 w 3150824"/>
              <a:gd name="connsiteY53" fmla="*/ 1619479 h 2247441"/>
              <a:gd name="connsiteX54" fmla="*/ 165253 w 3150824"/>
              <a:gd name="connsiteY54" fmla="*/ 1542361 h 2247441"/>
              <a:gd name="connsiteX55" fmla="*/ 77118 w 3150824"/>
              <a:gd name="connsiteY55" fmla="*/ 1410159 h 2247441"/>
              <a:gd name="connsiteX56" fmla="*/ 22034 w 3150824"/>
              <a:gd name="connsiteY56" fmla="*/ 1344057 h 2247441"/>
              <a:gd name="connsiteX57" fmla="*/ 0 w 3150824"/>
              <a:gd name="connsiteY57" fmla="*/ 1167788 h 2247441"/>
              <a:gd name="connsiteX58" fmla="*/ 11017 w 3150824"/>
              <a:gd name="connsiteY58" fmla="*/ 1002535 h 2247441"/>
              <a:gd name="connsiteX59" fmla="*/ 22034 w 3150824"/>
              <a:gd name="connsiteY59" fmla="*/ 958467 h 2247441"/>
              <a:gd name="connsiteX60" fmla="*/ 132203 w 3150824"/>
              <a:gd name="connsiteY60" fmla="*/ 848298 h 2247441"/>
              <a:gd name="connsiteX61" fmla="*/ 297456 w 3150824"/>
              <a:gd name="connsiteY61" fmla="*/ 683045 h 2247441"/>
              <a:gd name="connsiteX62" fmla="*/ 352540 w 3150824"/>
              <a:gd name="connsiteY62" fmla="*/ 616944 h 2247441"/>
              <a:gd name="connsiteX63" fmla="*/ 385591 w 3150824"/>
              <a:gd name="connsiteY63" fmla="*/ 539826 h 2247441"/>
              <a:gd name="connsiteX64" fmla="*/ 473726 w 3150824"/>
              <a:gd name="connsiteY64" fmla="*/ 473725 h 2247441"/>
              <a:gd name="connsiteX65" fmla="*/ 594911 w 3150824"/>
              <a:gd name="connsiteY65" fmla="*/ 385590 h 2247441"/>
              <a:gd name="connsiteX66" fmla="*/ 649995 w 3150824"/>
              <a:gd name="connsiteY66" fmla="*/ 341523 h 2247441"/>
              <a:gd name="connsiteX67" fmla="*/ 793215 w 3150824"/>
              <a:gd name="connsiteY67" fmla="*/ 242371 h 2247441"/>
              <a:gd name="connsiteX68" fmla="*/ 1046603 w 3150824"/>
              <a:gd name="connsiteY68" fmla="*/ 55084 h 2247441"/>
              <a:gd name="connsiteX69" fmla="*/ 1123721 w 3150824"/>
              <a:gd name="connsiteY69" fmla="*/ 44067 h 2247441"/>
              <a:gd name="connsiteX70" fmla="*/ 1222873 w 3150824"/>
              <a:gd name="connsiteY70" fmla="*/ 22033 h 2247441"/>
              <a:gd name="connsiteX71" fmla="*/ 1311008 w 3150824"/>
              <a:gd name="connsiteY71" fmla="*/ 0 h 2247441"/>
              <a:gd name="connsiteX72" fmla="*/ 1696598 w 3150824"/>
              <a:gd name="connsiteY72"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269475 w 3150824"/>
              <a:gd name="connsiteY4" fmla="*/ 132202 h 2247441"/>
              <a:gd name="connsiteX5" fmla="*/ 2335576 w 3150824"/>
              <a:gd name="connsiteY5" fmla="*/ 187286 h 2247441"/>
              <a:gd name="connsiteX6" fmla="*/ 2467779 w 3150824"/>
              <a:gd name="connsiteY6" fmla="*/ 253388 h 2247441"/>
              <a:gd name="connsiteX7" fmla="*/ 2533880 w 3150824"/>
              <a:gd name="connsiteY7" fmla="*/ 297455 h 2247441"/>
              <a:gd name="connsiteX8" fmla="*/ 2566930 w 3150824"/>
              <a:gd name="connsiteY8" fmla="*/ 341523 h 2247441"/>
              <a:gd name="connsiteX9" fmla="*/ 2699133 w 3150824"/>
              <a:gd name="connsiteY9" fmla="*/ 396607 h 2247441"/>
              <a:gd name="connsiteX10" fmla="*/ 2765234 w 3150824"/>
              <a:gd name="connsiteY10" fmla="*/ 418641 h 2247441"/>
              <a:gd name="connsiteX11" fmla="*/ 2820318 w 3150824"/>
              <a:gd name="connsiteY11" fmla="*/ 440674 h 2247441"/>
              <a:gd name="connsiteX12" fmla="*/ 2886420 w 3150824"/>
              <a:gd name="connsiteY12" fmla="*/ 451691 h 2247441"/>
              <a:gd name="connsiteX13" fmla="*/ 2930487 w 3150824"/>
              <a:gd name="connsiteY13" fmla="*/ 484742 h 2247441"/>
              <a:gd name="connsiteX14" fmla="*/ 2985571 w 3150824"/>
              <a:gd name="connsiteY14" fmla="*/ 583894 h 2247441"/>
              <a:gd name="connsiteX15" fmla="*/ 3040656 w 3150824"/>
              <a:gd name="connsiteY15" fmla="*/ 705079 h 2247441"/>
              <a:gd name="connsiteX16" fmla="*/ 3062689 w 3150824"/>
              <a:gd name="connsiteY16" fmla="*/ 826265 h 2247441"/>
              <a:gd name="connsiteX17" fmla="*/ 3084723 w 3150824"/>
              <a:gd name="connsiteY17" fmla="*/ 859315 h 2247441"/>
              <a:gd name="connsiteX18" fmla="*/ 3106757 w 3150824"/>
              <a:gd name="connsiteY18" fmla="*/ 925416 h 2247441"/>
              <a:gd name="connsiteX19" fmla="*/ 3128791 w 3150824"/>
              <a:gd name="connsiteY19" fmla="*/ 958467 h 2247441"/>
              <a:gd name="connsiteX20" fmla="*/ 3150824 w 3150824"/>
              <a:gd name="connsiteY20" fmla="*/ 1112703 h 2247441"/>
              <a:gd name="connsiteX21" fmla="*/ 3139808 w 3150824"/>
              <a:gd name="connsiteY21" fmla="*/ 1377108 h 2247441"/>
              <a:gd name="connsiteX22" fmla="*/ 3095740 w 3150824"/>
              <a:gd name="connsiteY22" fmla="*/ 1454226 h 2247441"/>
              <a:gd name="connsiteX23" fmla="*/ 3018622 w 3150824"/>
              <a:gd name="connsiteY23" fmla="*/ 1586429 h 2247441"/>
              <a:gd name="connsiteX24" fmla="*/ 2963538 w 3150824"/>
              <a:gd name="connsiteY24" fmla="*/ 1663547 h 2247441"/>
              <a:gd name="connsiteX25" fmla="*/ 2930487 w 3150824"/>
              <a:gd name="connsiteY25" fmla="*/ 1718631 h 2247441"/>
              <a:gd name="connsiteX26" fmla="*/ 2897436 w 3150824"/>
              <a:gd name="connsiteY26" fmla="*/ 1751682 h 2247441"/>
              <a:gd name="connsiteX27" fmla="*/ 2743200 w 3150824"/>
              <a:gd name="connsiteY27" fmla="*/ 1828800 h 2247441"/>
              <a:gd name="connsiteX28" fmla="*/ 2666082 w 3150824"/>
              <a:gd name="connsiteY28" fmla="*/ 1850833 h 2247441"/>
              <a:gd name="connsiteX29" fmla="*/ 2533880 w 3150824"/>
              <a:gd name="connsiteY29" fmla="*/ 1861850 h 2247441"/>
              <a:gd name="connsiteX30" fmla="*/ 2489812 w 3150824"/>
              <a:gd name="connsiteY30" fmla="*/ 1872867 h 2247441"/>
              <a:gd name="connsiteX31" fmla="*/ 2401677 w 3150824"/>
              <a:gd name="connsiteY31" fmla="*/ 1883884 h 2247441"/>
              <a:gd name="connsiteX32" fmla="*/ 2313542 w 3150824"/>
              <a:gd name="connsiteY32" fmla="*/ 1927951 h 2247441"/>
              <a:gd name="connsiteX33" fmla="*/ 2258458 w 3150824"/>
              <a:gd name="connsiteY33" fmla="*/ 1949985 h 2247441"/>
              <a:gd name="connsiteX34" fmla="*/ 2203374 w 3150824"/>
              <a:gd name="connsiteY34" fmla="*/ 2005070 h 2247441"/>
              <a:gd name="connsiteX35" fmla="*/ 2104222 w 3150824"/>
              <a:gd name="connsiteY35" fmla="*/ 2071171 h 2247441"/>
              <a:gd name="connsiteX36" fmla="*/ 2038121 w 3150824"/>
              <a:gd name="connsiteY36" fmla="*/ 2115238 h 2247441"/>
              <a:gd name="connsiteX37" fmla="*/ 2016087 w 3150824"/>
              <a:gd name="connsiteY37" fmla="*/ 2148289 h 2247441"/>
              <a:gd name="connsiteX38" fmla="*/ 1905918 w 3150824"/>
              <a:gd name="connsiteY38" fmla="*/ 2203373 h 2247441"/>
              <a:gd name="connsiteX39" fmla="*/ 1817783 w 3150824"/>
              <a:gd name="connsiteY39" fmla="*/ 2247441 h 2247441"/>
              <a:gd name="connsiteX40" fmla="*/ 1597446 w 3150824"/>
              <a:gd name="connsiteY40" fmla="*/ 2225407 h 2247441"/>
              <a:gd name="connsiteX41" fmla="*/ 1432193 w 3150824"/>
              <a:gd name="connsiteY41" fmla="*/ 2236424 h 2247441"/>
              <a:gd name="connsiteX42" fmla="*/ 1355075 w 3150824"/>
              <a:gd name="connsiteY42" fmla="*/ 2214390 h 2247441"/>
              <a:gd name="connsiteX43" fmla="*/ 1233889 w 3150824"/>
              <a:gd name="connsiteY43" fmla="*/ 2192356 h 2247441"/>
              <a:gd name="connsiteX44" fmla="*/ 1167788 w 3150824"/>
              <a:gd name="connsiteY44" fmla="*/ 2170323 h 2247441"/>
              <a:gd name="connsiteX45" fmla="*/ 936434 w 3150824"/>
              <a:gd name="connsiteY45" fmla="*/ 2016086 h 2247441"/>
              <a:gd name="connsiteX46" fmla="*/ 859316 w 3150824"/>
              <a:gd name="connsiteY46" fmla="*/ 1961002 h 2247441"/>
              <a:gd name="connsiteX47" fmla="*/ 583894 w 3150824"/>
              <a:gd name="connsiteY47" fmla="*/ 1839816 h 2247441"/>
              <a:gd name="connsiteX48" fmla="*/ 418641 w 3150824"/>
              <a:gd name="connsiteY48" fmla="*/ 1806766 h 2247441"/>
              <a:gd name="connsiteX49" fmla="*/ 352540 w 3150824"/>
              <a:gd name="connsiteY49" fmla="*/ 1762698 h 2247441"/>
              <a:gd name="connsiteX50" fmla="*/ 319489 w 3150824"/>
              <a:gd name="connsiteY50" fmla="*/ 1729648 h 2247441"/>
              <a:gd name="connsiteX51" fmla="*/ 264405 w 3150824"/>
              <a:gd name="connsiteY51" fmla="*/ 1663547 h 2247441"/>
              <a:gd name="connsiteX52" fmla="*/ 231354 w 3150824"/>
              <a:gd name="connsiteY52" fmla="*/ 1619479 h 2247441"/>
              <a:gd name="connsiteX53" fmla="*/ 165253 w 3150824"/>
              <a:gd name="connsiteY53" fmla="*/ 1542361 h 2247441"/>
              <a:gd name="connsiteX54" fmla="*/ 77118 w 3150824"/>
              <a:gd name="connsiteY54" fmla="*/ 1410159 h 2247441"/>
              <a:gd name="connsiteX55" fmla="*/ 22034 w 3150824"/>
              <a:gd name="connsiteY55" fmla="*/ 1344057 h 2247441"/>
              <a:gd name="connsiteX56" fmla="*/ 0 w 3150824"/>
              <a:gd name="connsiteY56" fmla="*/ 1167788 h 2247441"/>
              <a:gd name="connsiteX57" fmla="*/ 11017 w 3150824"/>
              <a:gd name="connsiteY57" fmla="*/ 1002535 h 2247441"/>
              <a:gd name="connsiteX58" fmla="*/ 22034 w 3150824"/>
              <a:gd name="connsiteY58" fmla="*/ 958467 h 2247441"/>
              <a:gd name="connsiteX59" fmla="*/ 132203 w 3150824"/>
              <a:gd name="connsiteY59" fmla="*/ 848298 h 2247441"/>
              <a:gd name="connsiteX60" fmla="*/ 297456 w 3150824"/>
              <a:gd name="connsiteY60" fmla="*/ 683045 h 2247441"/>
              <a:gd name="connsiteX61" fmla="*/ 352540 w 3150824"/>
              <a:gd name="connsiteY61" fmla="*/ 616944 h 2247441"/>
              <a:gd name="connsiteX62" fmla="*/ 385591 w 3150824"/>
              <a:gd name="connsiteY62" fmla="*/ 539826 h 2247441"/>
              <a:gd name="connsiteX63" fmla="*/ 473726 w 3150824"/>
              <a:gd name="connsiteY63" fmla="*/ 473725 h 2247441"/>
              <a:gd name="connsiteX64" fmla="*/ 594911 w 3150824"/>
              <a:gd name="connsiteY64" fmla="*/ 385590 h 2247441"/>
              <a:gd name="connsiteX65" fmla="*/ 649995 w 3150824"/>
              <a:gd name="connsiteY65" fmla="*/ 341523 h 2247441"/>
              <a:gd name="connsiteX66" fmla="*/ 793215 w 3150824"/>
              <a:gd name="connsiteY66" fmla="*/ 242371 h 2247441"/>
              <a:gd name="connsiteX67" fmla="*/ 1046603 w 3150824"/>
              <a:gd name="connsiteY67" fmla="*/ 55084 h 2247441"/>
              <a:gd name="connsiteX68" fmla="*/ 1123721 w 3150824"/>
              <a:gd name="connsiteY68" fmla="*/ 44067 h 2247441"/>
              <a:gd name="connsiteX69" fmla="*/ 1222873 w 3150824"/>
              <a:gd name="connsiteY69" fmla="*/ 22033 h 2247441"/>
              <a:gd name="connsiteX70" fmla="*/ 1311008 w 3150824"/>
              <a:gd name="connsiteY70" fmla="*/ 0 h 2247441"/>
              <a:gd name="connsiteX71" fmla="*/ 1696598 w 3150824"/>
              <a:gd name="connsiteY71"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335576 w 3150824"/>
              <a:gd name="connsiteY4" fmla="*/ 187286 h 2247441"/>
              <a:gd name="connsiteX5" fmla="*/ 2467779 w 3150824"/>
              <a:gd name="connsiteY5" fmla="*/ 253388 h 2247441"/>
              <a:gd name="connsiteX6" fmla="*/ 2533880 w 3150824"/>
              <a:gd name="connsiteY6" fmla="*/ 297455 h 2247441"/>
              <a:gd name="connsiteX7" fmla="*/ 2566930 w 3150824"/>
              <a:gd name="connsiteY7" fmla="*/ 341523 h 2247441"/>
              <a:gd name="connsiteX8" fmla="*/ 2699133 w 3150824"/>
              <a:gd name="connsiteY8" fmla="*/ 396607 h 2247441"/>
              <a:gd name="connsiteX9" fmla="*/ 2765234 w 3150824"/>
              <a:gd name="connsiteY9" fmla="*/ 418641 h 2247441"/>
              <a:gd name="connsiteX10" fmla="*/ 2820318 w 3150824"/>
              <a:gd name="connsiteY10" fmla="*/ 440674 h 2247441"/>
              <a:gd name="connsiteX11" fmla="*/ 2886420 w 3150824"/>
              <a:gd name="connsiteY11" fmla="*/ 451691 h 2247441"/>
              <a:gd name="connsiteX12" fmla="*/ 2930487 w 3150824"/>
              <a:gd name="connsiteY12" fmla="*/ 484742 h 2247441"/>
              <a:gd name="connsiteX13" fmla="*/ 2985571 w 3150824"/>
              <a:gd name="connsiteY13" fmla="*/ 583894 h 2247441"/>
              <a:gd name="connsiteX14" fmla="*/ 3040656 w 3150824"/>
              <a:gd name="connsiteY14" fmla="*/ 705079 h 2247441"/>
              <a:gd name="connsiteX15" fmla="*/ 3062689 w 3150824"/>
              <a:gd name="connsiteY15" fmla="*/ 826265 h 2247441"/>
              <a:gd name="connsiteX16" fmla="*/ 3084723 w 3150824"/>
              <a:gd name="connsiteY16" fmla="*/ 859315 h 2247441"/>
              <a:gd name="connsiteX17" fmla="*/ 3106757 w 3150824"/>
              <a:gd name="connsiteY17" fmla="*/ 925416 h 2247441"/>
              <a:gd name="connsiteX18" fmla="*/ 3128791 w 3150824"/>
              <a:gd name="connsiteY18" fmla="*/ 958467 h 2247441"/>
              <a:gd name="connsiteX19" fmla="*/ 3150824 w 3150824"/>
              <a:gd name="connsiteY19" fmla="*/ 1112703 h 2247441"/>
              <a:gd name="connsiteX20" fmla="*/ 3139808 w 3150824"/>
              <a:gd name="connsiteY20" fmla="*/ 1377108 h 2247441"/>
              <a:gd name="connsiteX21" fmla="*/ 3095740 w 3150824"/>
              <a:gd name="connsiteY21" fmla="*/ 1454226 h 2247441"/>
              <a:gd name="connsiteX22" fmla="*/ 3018622 w 3150824"/>
              <a:gd name="connsiteY22" fmla="*/ 1586429 h 2247441"/>
              <a:gd name="connsiteX23" fmla="*/ 2963538 w 3150824"/>
              <a:gd name="connsiteY23" fmla="*/ 1663547 h 2247441"/>
              <a:gd name="connsiteX24" fmla="*/ 2930487 w 3150824"/>
              <a:gd name="connsiteY24" fmla="*/ 1718631 h 2247441"/>
              <a:gd name="connsiteX25" fmla="*/ 2897436 w 3150824"/>
              <a:gd name="connsiteY25" fmla="*/ 1751682 h 2247441"/>
              <a:gd name="connsiteX26" fmla="*/ 2743200 w 3150824"/>
              <a:gd name="connsiteY26" fmla="*/ 1828800 h 2247441"/>
              <a:gd name="connsiteX27" fmla="*/ 2666082 w 3150824"/>
              <a:gd name="connsiteY27" fmla="*/ 1850833 h 2247441"/>
              <a:gd name="connsiteX28" fmla="*/ 2533880 w 3150824"/>
              <a:gd name="connsiteY28" fmla="*/ 1861850 h 2247441"/>
              <a:gd name="connsiteX29" fmla="*/ 2489812 w 3150824"/>
              <a:gd name="connsiteY29" fmla="*/ 1872867 h 2247441"/>
              <a:gd name="connsiteX30" fmla="*/ 2401677 w 3150824"/>
              <a:gd name="connsiteY30" fmla="*/ 1883884 h 2247441"/>
              <a:gd name="connsiteX31" fmla="*/ 2313542 w 3150824"/>
              <a:gd name="connsiteY31" fmla="*/ 1927951 h 2247441"/>
              <a:gd name="connsiteX32" fmla="*/ 2258458 w 3150824"/>
              <a:gd name="connsiteY32" fmla="*/ 1949985 h 2247441"/>
              <a:gd name="connsiteX33" fmla="*/ 2203374 w 3150824"/>
              <a:gd name="connsiteY33" fmla="*/ 2005070 h 2247441"/>
              <a:gd name="connsiteX34" fmla="*/ 2104222 w 3150824"/>
              <a:gd name="connsiteY34" fmla="*/ 2071171 h 2247441"/>
              <a:gd name="connsiteX35" fmla="*/ 2038121 w 3150824"/>
              <a:gd name="connsiteY35" fmla="*/ 2115238 h 2247441"/>
              <a:gd name="connsiteX36" fmla="*/ 2016087 w 3150824"/>
              <a:gd name="connsiteY36" fmla="*/ 2148289 h 2247441"/>
              <a:gd name="connsiteX37" fmla="*/ 1905918 w 3150824"/>
              <a:gd name="connsiteY37" fmla="*/ 2203373 h 2247441"/>
              <a:gd name="connsiteX38" fmla="*/ 1817783 w 3150824"/>
              <a:gd name="connsiteY38" fmla="*/ 2247441 h 2247441"/>
              <a:gd name="connsiteX39" fmla="*/ 1597446 w 3150824"/>
              <a:gd name="connsiteY39" fmla="*/ 2225407 h 2247441"/>
              <a:gd name="connsiteX40" fmla="*/ 1432193 w 3150824"/>
              <a:gd name="connsiteY40" fmla="*/ 2236424 h 2247441"/>
              <a:gd name="connsiteX41" fmla="*/ 1355075 w 3150824"/>
              <a:gd name="connsiteY41" fmla="*/ 2214390 h 2247441"/>
              <a:gd name="connsiteX42" fmla="*/ 1233889 w 3150824"/>
              <a:gd name="connsiteY42" fmla="*/ 2192356 h 2247441"/>
              <a:gd name="connsiteX43" fmla="*/ 1167788 w 3150824"/>
              <a:gd name="connsiteY43" fmla="*/ 2170323 h 2247441"/>
              <a:gd name="connsiteX44" fmla="*/ 936434 w 3150824"/>
              <a:gd name="connsiteY44" fmla="*/ 2016086 h 2247441"/>
              <a:gd name="connsiteX45" fmla="*/ 859316 w 3150824"/>
              <a:gd name="connsiteY45" fmla="*/ 1961002 h 2247441"/>
              <a:gd name="connsiteX46" fmla="*/ 583894 w 3150824"/>
              <a:gd name="connsiteY46" fmla="*/ 1839816 h 2247441"/>
              <a:gd name="connsiteX47" fmla="*/ 418641 w 3150824"/>
              <a:gd name="connsiteY47" fmla="*/ 1806766 h 2247441"/>
              <a:gd name="connsiteX48" fmla="*/ 352540 w 3150824"/>
              <a:gd name="connsiteY48" fmla="*/ 1762698 h 2247441"/>
              <a:gd name="connsiteX49" fmla="*/ 319489 w 3150824"/>
              <a:gd name="connsiteY49" fmla="*/ 1729648 h 2247441"/>
              <a:gd name="connsiteX50" fmla="*/ 264405 w 3150824"/>
              <a:gd name="connsiteY50" fmla="*/ 1663547 h 2247441"/>
              <a:gd name="connsiteX51" fmla="*/ 231354 w 3150824"/>
              <a:gd name="connsiteY51" fmla="*/ 1619479 h 2247441"/>
              <a:gd name="connsiteX52" fmla="*/ 165253 w 3150824"/>
              <a:gd name="connsiteY52" fmla="*/ 1542361 h 2247441"/>
              <a:gd name="connsiteX53" fmla="*/ 77118 w 3150824"/>
              <a:gd name="connsiteY53" fmla="*/ 1410159 h 2247441"/>
              <a:gd name="connsiteX54" fmla="*/ 22034 w 3150824"/>
              <a:gd name="connsiteY54" fmla="*/ 1344057 h 2247441"/>
              <a:gd name="connsiteX55" fmla="*/ 0 w 3150824"/>
              <a:gd name="connsiteY55" fmla="*/ 1167788 h 2247441"/>
              <a:gd name="connsiteX56" fmla="*/ 11017 w 3150824"/>
              <a:gd name="connsiteY56" fmla="*/ 1002535 h 2247441"/>
              <a:gd name="connsiteX57" fmla="*/ 22034 w 3150824"/>
              <a:gd name="connsiteY57" fmla="*/ 958467 h 2247441"/>
              <a:gd name="connsiteX58" fmla="*/ 132203 w 3150824"/>
              <a:gd name="connsiteY58" fmla="*/ 848298 h 2247441"/>
              <a:gd name="connsiteX59" fmla="*/ 297456 w 3150824"/>
              <a:gd name="connsiteY59" fmla="*/ 683045 h 2247441"/>
              <a:gd name="connsiteX60" fmla="*/ 352540 w 3150824"/>
              <a:gd name="connsiteY60" fmla="*/ 616944 h 2247441"/>
              <a:gd name="connsiteX61" fmla="*/ 385591 w 3150824"/>
              <a:gd name="connsiteY61" fmla="*/ 539826 h 2247441"/>
              <a:gd name="connsiteX62" fmla="*/ 473726 w 3150824"/>
              <a:gd name="connsiteY62" fmla="*/ 473725 h 2247441"/>
              <a:gd name="connsiteX63" fmla="*/ 594911 w 3150824"/>
              <a:gd name="connsiteY63" fmla="*/ 385590 h 2247441"/>
              <a:gd name="connsiteX64" fmla="*/ 649995 w 3150824"/>
              <a:gd name="connsiteY64" fmla="*/ 341523 h 2247441"/>
              <a:gd name="connsiteX65" fmla="*/ 793215 w 3150824"/>
              <a:gd name="connsiteY65" fmla="*/ 242371 h 2247441"/>
              <a:gd name="connsiteX66" fmla="*/ 1046603 w 3150824"/>
              <a:gd name="connsiteY66" fmla="*/ 55084 h 2247441"/>
              <a:gd name="connsiteX67" fmla="*/ 1123721 w 3150824"/>
              <a:gd name="connsiteY67" fmla="*/ 44067 h 2247441"/>
              <a:gd name="connsiteX68" fmla="*/ 1222873 w 3150824"/>
              <a:gd name="connsiteY68" fmla="*/ 22033 h 2247441"/>
              <a:gd name="connsiteX69" fmla="*/ 1311008 w 3150824"/>
              <a:gd name="connsiteY69" fmla="*/ 0 h 2247441"/>
              <a:gd name="connsiteX70" fmla="*/ 1696598 w 3150824"/>
              <a:gd name="connsiteY70"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33880 w 3150824"/>
              <a:gd name="connsiteY5" fmla="*/ 297455 h 2247441"/>
              <a:gd name="connsiteX6" fmla="*/ 2566930 w 3150824"/>
              <a:gd name="connsiteY6" fmla="*/ 341523 h 2247441"/>
              <a:gd name="connsiteX7" fmla="*/ 2699133 w 3150824"/>
              <a:gd name="connsiteY7" fmla="*/ 396607 h 2247441"/>
              <a:gd name="connsiteX8" fmla="*/ 2765234 w 3150824"/>
              <a:gd name="connsiteY8" fmla="*/ 418641 h 2247441"/>
              <a:gd name="connsiteX9" fmla="*/ 2820318 w 3150824"/>
              <a:gd name="connsiteY9" fmla="*/ 440674 h 2247441"/>
              <a:gd name="connsiteX10" fmla="*/ 2886420 w 3150824"/>
              <a:gd name="connsiteY10" fmla="*/ 451691 h 2247441"/>
              <a:gd name="connsiteX11" fmla="*/ 2930487 w 3150824"/>
              <a:gd name="connsiteY11" fmla="*/ 484742 h 2247441"/>
              <a:gd name="connsiteX12" fmla="*/ 2985571 w 3150824"/>
              <a:gd name="connsiteY12" fmla="*/ 583894 h 2247441"/>
              <a:gd name="connsiteX13" fmla="*/ 3040656 w 3150824"/>
              <a:gd name="connsiteY13" fmla="*/ 705079 h 2247441"/>
              <a:gd name="connsiteX14" fmla="*/ 3062689 w 3150824"/>
              <a:gd name="connsiteY14" fmla="*/ 826265 h 2247441"/>
              <a:gd name="connsiteX15" fmla="*/ 3084723 w 3150824"/>
              <a:gd name="connsiteY15" fmla="*/ 859315 h 2247441"/>
              <a:gd name="connsiteX16" fmla="*/ 3106757 w 3150824"/>
              <a:gd name="connsiteY16" fmla="*/ 925416 h 2247441"/>
              <a:gd name="connsiteX17" fmla="*/ 3128791 w 3150824"/>
              <a:gd name="connsiteY17" fmla="*/ 958467 h 2247441"/>
              <a:gd name="connsiteX18" fmla="*/ 3150824 w 3150824"/>
              <a:gd name="connsiteY18" fmla="*/ 1112703 h 2247441"/>
              <a:gd name="connsiteX19" fmla="*/ 3139808 w 3150824"/>
              <a:gd name="connsiteY19" fmla="*/ 1377108 h 2247441"/>
              <a:gd name="connsiteX20" fmla="*/ 3095740 w 3150824"/>
              <a:gd name="connsiteY20" fmla="*/ 1454226 h 2247441"/>
              <a:gd name="connsiteX21" fmla="*/ 3018622 w 3150824"/>
              <a:gd name="connsiteY21" fmla="*/ 1586429 h 2247441"/>
              <a:gd name="connsiteX22" fmla="*/ 2963538 w 3150824"/>
              <a:gd name="connsiteY22" fmla="*/ 1663547 h 2247441"/>
              <a:gd name="connsiteX23" fmla="*/ 2930487 w 3150824"/>
              <a:gd name="connsiteY23" fmla="*/ 1718631 h 2247441"/>
              <a:gd name="connsiteX24" fmla="*/ 2897436 w 3150824"/>
              <a:gd name="connsiteY24" fmla="*/ 1751682 h 2247441"/>
              <a:gd name="connsiteX25" fmla="*/ 2743200 w 3150824"/>
              <a:gd name="connsiteY25" fmla="*/ 1828800 h 2247441"/>
              <a:gd name="connsiteX26" fmla="*/ 2666082 w 3150824"/>
              <a:gd name="connsiteY26" fmla="*/ 1850833 h 2247441"/>
              <a:gd name="connsiteX27" fmla="*/ 2533880 w 3150824"/>
              <a:gd name="connsiteY27" fmla="*/ 1861850 h 2247441"/>
              <a:gd name="connsiteX28" fmla="*/ 2489812 w 3150824"/>
              <a:gd name="connsiteY28" fmla="*/ 1872867 h 2247441"/>
              <a:gd name="connsiteX29" fmla="*/ 2401677 w 3150824"/>
              <a:gd name="connsiteY29" fmla="*/ 1883884 h 2247441"/>
              <a:gd name="connsiteX30" fmla="*/ 2313542 w 3150824"/>
              <a:gd name="connsiteY30" fmla="*/ 1927951 h 2247441"/>
              <a:gd name="connsiteX31" fmla="*/ 2258458 w 3150824"/>
              <a:gd name="connsiteY31" fmla="*/ 1949985 h 2247441"/>
              <a:gd name="connsiteX32" fmla="*/ 2203374 w 3150824"/>
              <a:gd name="connsiteY32" fmla="*/ 2005070 h 2247441"/>
              <a:gd name="connsiteX33" fmla="*/ 2104222 w 3150824"/>
              <a:gd name="connsiteY33" fmla="*/ 2071171 h 2247441"/>
              <a:gd name="connsiteX34" fmla="*/ 2038121 w 3150824"/>
              <a:gd name="connsiteY34" fmla="*/ 2115238 h 2247441"/>
              <a:gd name="connsiteX35" fmla="*/ 2016087 w 3150824"/>
              <a:gd name="connsiteY35" fmla="*/ 2148289 h 2247441"/>
              <a:gd name="connsiteX36" fmla="*/ 1905918 w 3150824"/>
              <a:gd name="connsiteY36" fmla="*/ 2203373 h 2247441"/>
              <a:gd name="connsiteX37" fmla="*/ 1817783 w 3150824"/>
              <a:gd name="connsiteY37" fmla="*/ 2247441 h 2247441"/>
              <a:gd name="connsiteX38" fmla="*/ 1597446 w 3150824"/>
              <a:gd name="connsiteY38" fmla="*/ 2225407 h 2247441"/>
              <a:gd name="connsiteX39" fmla="*/ 1432193 w 3150824"/>
              <a:gd name="connsiteY39" fmla="*/ 2236424 h 2247441"/>
              <a:gd name="connsiteX40" fmla="*/ 1355075 w 3150824"/>
              <a:gd name="connsiteY40" fmla="*/ 2214390 h 2247441"/>
              <a:gd name="connsiteX41" fmla="*/ 1233889 w 3150824"/>
              <a:gd name="connsiteY41" fmla="*/ 2192356 h 2247441"/>
              <a:gd name="connsiteX42" fmla="*/ 1167788 w 3150824"/>
              <a:gd name="connsiteY42" fmla="*/ 2170323 h 2247441"/>
              <a:gd name="connsiteX43" fmla="*/ 936434 w 3150824"/>
              <a:gd name="connsiteY43" fmla="*/ 2016086 h 2247441"/>
              <a:gd name="connsiteX44" fmla="*/ 859316 w 3150824"/>
              <a:gd name="connsiteY44" fmla="*/ 1961002 h 2247441"/>
              <a:gd name="connsiteX45" fmla="*/ 583894 w 3150824"/>
              <a:gd name="connsiteY45" fmla="*/ 1839816 h 2247441"/>
              <a:gd name="connsiteX46" fmla="*/ 418641 w 3150824"/>
              <a:gd name="connsiteY46" fmla="*/ 1806766 h 2247441"/>
              <a:gd name="connsiteX47" fmla="*/ 352540 w 3150824"/>
              <a:gd name="connsiteY47" fmla="*/ 1762698 h 2247441"/>
              <a:gd name="connsiteX48" fmla="*/ 319489 w 3150824"/>
              <a:gd name="connsiteY48" fmla="*/ 1729648 h 2247441"/>
              <a:gd name="connsiteX49" fmla="*/ 264405 w 3150824"/>
              <a:gd name="connsiteY49" fmla="*/ 1663547 h 2247441"/>
              <a:gd name="connsiteX50" fmla="*/ 231354 w 3150824"/>
              <a:gd name="connsiteY50" fmla="*/ 1619479 h 2247441"/>
              <a:gd name="connsiteX51" fmla="*/ 165253 w 3150824"/>
              <a:gd name="connsiteY51" fmla="*/ 1542361 h 2247441"/>
              <a:gd name="connsiteX52" fmla="*/ 77118 w 3150824"/>
              <a:gd name="connsiteY52" fmla="*/ 1410159 h 2247441"/>
              <a:gd name="connsiteX53" fmla="*/ 22034 w 3150824"/>
              <a:gd name="connsiteY53" fmla="*/ 1344057 h 2247441"/>
              <a:gd name="connsiteX54" fmla="*/ 0 w 3150824"/>
              <a:gd name="connsiteY54" fmla="*/ 1167788 h 2247441"/>
              <a:gd name="connsiteX55" fmla="*/ 11017 w 3150824"/>
              <a:gd name="connsiteY55" fmla="*/ 1002535 h 2247441"/>
              <a:gd name="connsiteX56" fmla="*/ 22034 w 3150824"/>
              <a:gd name="connsiteY56" fmla="*/ 958467 h 2247441"/>
              <a:gd name="connsiteX57" fmla="*/ 132203 w 3150824"/>
              <a:gd name="connsiteY57" fmla="*/ 848298 h 2247441"/>
              <a:gd name="connsiteX58" fmla="*/ 297456 w 3150824"/>
              <a:gd name="connsiteY58" fmla="*/ 683045 h 2247441"/>
              <a:gd name="connsiteX59" fmla="*/ 352540 w 3150824"/>
              <a:gd name="connsiteY59" fmla="*/ 616944 h 2247441"/>
              <a:gd name="connsiteX60" fmla="*/ 385591 w 3150824"/>
              <a:gd name="connsiteY60" fmla="*/ 539826 h 2247441"/>
              <a:gd name="connsiteX61" fmla="*/ 473726 w 3150824"/>
              <a:gd name="connsiteY61" fmla="*/ 473725 h 2247441"/>
              <a:gd name="connsiteX62" fmla="*/ 594911 w 3150824"/>
              <a:gd name="connsiteY62" fmla="*/ 385590 h 2247441"/>
              <a:gd name="connsiteX63" fmla="*/ 649995 w 3150824"/>
              <a:gd name="connsiteY63" fmla="*/ 341523 h 2247441"/>
              <a:gd name="connsiteX64" fmla="*/ 793215 w 3150824"/>
              <a:gd name="connsiteY64" fmla="*/ 242371 h 2247441"/>
              <a:gd name="connsiteX65" fmla="*/ 1046603 w 3150824"/>
              <a:gd name="connsiteY65" fmla="*/ 55084 h 2247441"/>
              <a:gd name="connsiteX66" fmla="*/ 1123721 w 3150824"/>
              <a:gd name="connsiteY66" fmla="*/ 44067 h 2247441"/>
              <a:gd name="connsiteX67" fmla="*/ 1222873 w 3150824"/>
              <a:gd name="connsiteY67" fmla="*/ 22033 h 2247441"/>
              <a:gd name="connsiteX68" fmla="*/ 1311008 w 3150824"/>
              <a:gd name="connsiteY68" fmla="*/ 0 h 2247441"/>
              <a:gd name="connsiteX69" fmla="*/ 1696598 w 3150824"/>
              <a:gd name="connsiteY69"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20318 w 3150824"/>
              <a:gd name="connsiteY8" fmla="*/ 440674 h 2247441"/>
              <a:gd name="connsiteX9" fmla="*/ 2886420 w 3150824"/>
              <a:gd name="connsiteY9" fmla="*/ 451691 h 2247441"/>
              <a:gd name="connsiteX10" fmla="*/ 2930487 w 3150824"/>
              <a:gd name="connsiteY10" fmla="*/ 484742 h 2247441"/>
              <a:gd name="connsiteX11" fmla="*/ 2985571 w 3150824"/>
              <a:gd name="connsiteY11" fmla="*/ 583894 h 2247441"/>
              <a:gd name="connsiteX12" fmla="*/ 3040656 w 3150824"/>
              <a:gd name="connsiteY12" fmla="*/ 705079 h 2247441"/>
              <a:gd name="connsiteX13" fmla="*/ 3062689 w 3150824"/>
              <a:gd name="connsiteY13" fmla="*/ 826265 h 2247441"/>
              <a:gd name="connsiteX14" fmla="*/ 3084723 w 3150824"/>
              <a:gd name="connsiteY14" fmla="*/ 859315 h 2247441"/>
              <a:gd name="connsiteX15" fmla="*/ 3106757 w 3150824"/>
              <a:gd name="connsiteY15" fmla="*/ 925416 h 2247441"/>
              <a:gd name="connsiteX16" fmla="*/ 3128791 w 3150824"/>
              <a:gd name="connsiteY16" fmla="*/ 958467 h 2247441"/>
              <a:gd name="connsiteX17" fmla="*/ 3150824 w 3150824"/>
              <a:gd name="connsiteY17" fmla="*/ 1112703 h 2247441"/>
              <a:gd name="connsiteX18" fmla="*/ 3139808 w 3150824"/>
              <a:gd name="connsiteY18" fmla="*/ 1377108 h 2247441"/>
              <a:gd name="connsiteX19" fmla="*/ 3095740 w 3150824"/>
              <a:gd name="connsiteY19" fmla="*/ 1454226 h 2247441"/>
              <a:gd name="connsiteX20" fmla="*/ 3018622 w 3150824"/>
              <a:gd name="connsiteY20" fmla="*/ 1586429 h 2247441"/>
              <a:gd name="connsiteX21" fmla="*/ 2963538 w 3150824"/>
              <a:gd name="connsiteY21" fmla="*/ 1663547 h 2247441"/>
              <a:gd name="connsiteX22" fmla="*/ 2930487 w 3150824"/>
              <a:gd name="connsiteY22" fmla="*/ 1718631 h 2247441"/>
              <a:gd name="connsiteX23" fmla="*/ 2897436 w 3150824"/>
              <a:gd name="connsiteY23" fmla="*/ 1751682 h 2247441"/>
              <a:gd name="connsiteX24" fmla="*/ 2743200 w 3150824"/>
              <a:gd name="connsiteY24" fmla="*/ 1828800 h 2247441"/>
              <a:gd name="connsiteX25" fmla="*/ 2666082 w 3150824"/>
              <a:gd name="connsiteY25" fmla="*/ 1850833 h 2247441"/>
              <a:gd name="connsiteX26" fmla="*/ 2533880 w 3150824"/>
              <a:gd name="connsiteY26" fmla="*/ 1861850 h 2247441"/>
              <a:gd name="connsiteX27" fmla="*/ 2489812 w 3150824"/>
              <a:gd name="connsiteY27" fmla="*/ 1872867 h 2247441"/>
              <a:gd name="connsiteX28" fmla="*/ 2401677 w 3150824"/>
              <a:gd name="connsiteY28" fmla="*/ 1883884 h 2247441"/>
              <a:gd name="connsiteX29" fmla="*/ 2313542 w 3150824"/>
              <a:gd name="connsiteY29" fmla="*/ 1927951 h 2247441"/>
              <a:gd name="connsiteX30" fmla="*/ 2258458 w 3150824"/>
              <a:gd name="connsiteY30" fmla="*/ 1949985 h 2247441"/>
              <a:gd name="connsiteX31" fmla="*/ 2203374 w 3150824"/>
              <a:gd name="connsiteY31" fmla="*/ 2005070 h 2247441"/>
              <a:gd name="connsiteX32" fmla="*/ 2104222 w 3150824"/>
              <a:gd name="connsiteY32" fmla="*/ 2071171 h 2247441"/>
              <a:gd name="connsiteX33" fmla="*/ 2038121 w 3150824"/>
              <a:gd name="connsiteY33" fmla="*/ 2115238 h 2247441"/>
              <a:gd name="connsiteX34" fmla="*/ 2016087 w 3150824"/>
              <a:gd name="connsiteY34" fmla="*/ 2148289 h 2247441"/>
              <a:gd name="connsiteX35" fmla="*/ 1905918 w 3150824"/>
              <a:gd name="connsiteY35" fmla="*/ 2203373 h 2247441"/>
              <a:gd name="connsiteX36" fmla="*/ 1817783 w 3150824"/>
              <a:gd name="connsiteY36" fmla="*/ 2247441 h 2247441"/>
              <a:gd name="connsiteX37" fmla="*/ 1597446 w 3150824"/>
              <a:gd name="connsiteY37" fmla="*/ 2225407 h 2247441"/>
              <a:gd name="connsiteX38" fmla="*/ 1432193 w 3150824"/>
              <a:gd name="connsiteY38" fmla="*/ 2236424 h 2247441"/>
              <a:gd name="connsiteX39" fmla="*/ 1355075 w 3150824"/>
              <a:gd name="connsiteY39" fmla="*/ 2214390 h 2247441"/>
              <a:gd name="connsiteX40" fmla="*/ 1233889 w 3150824"/>
              <a:gd name="connsiteY40" fmla="*/ 2192356 h 2247441"/>
              <a:gd name="connsiteX41" fmla="*/ 1167788 w 3150824"/>
              <a:gd name="connsiteY41" fmla="*/ 2170323 h 2247441"/>
              <a:gd name="connsiteX42" fmla="*/ 936434 w 3150824"/>
              <a:gd name="connsiteY42" fmla="*/ 2016086 h 2247441"/>
              <a:gd name="connsiteX43" fmla="*/ 859316 w 3150824"/>
              <a:gd name="connsiteY43" fmla="*/ 1961002 h 2247441"/>
              <a:gd name="connsiteX44" fmla="*/ 583894 w 3150824"/>
              <a:gd name="connsiteY44" fmla="*/ 1839816 h 2247441"/>
              <a:gd name="connsiteX45" fmla="*/ 418641 w 3150824"/>
              <a:gd name="connsiteY45" fmla="*/ 1806766 h 2247441"/>
              <a:gd name="connsiteX46" fmla="*/ 352540 w 3150824"/>
              <a:gd name="connsiteY46" fmla="*/ 1762698 h 2247441"/>
              <a:gd name="connsiteX47" fmla="*/ 319489 w 3150824"/>
              <a:gd name="connsiteY47" fmla="*/ 1729648 h 2247441"/>
              <a:gd name="connsiteX48" fmla="*/ 264405 w 3150824"/>
              <a:gd name="connsiteY48" fmla="*/ 1663547 h 2247441"/>
              <a:gd name="connsiteX49" fmla="*/ 231354 w 3150824"/>
              <a:gd name="connsiteY49" fmla="*/ 1619479 h 2247441"/>
              <a:gd name="connsiteX50" fmla="*/ 165253 w 3150824"/>
              <a:gd name="connsiteY50" fmla="*/ 1542361 h 2247441"/>
              <a:gd name="connsiteX51" fmla="*/ 77118 w 3150824"/>
              <a:gd name="connsiteY51" fmla="*/ 1410159 h 2247441"/>
              <a:gd name="connsiteX52" fmla="*/ 22034 w 3150824"/>
              <a:gd name="connsiteY52" fmla="*/ 1344057 h 2247441"/>
              <a:gd name="connsiteX53" fmla="*/ 0 w 3150824"/>
              <a:gd name="connsiteY53" fmla="*/ 1167788 h 2247441"/>
              <a:gd name="connsiteX54" fmla="*/ 11017 w 3150824"/>
              <a:gd name="connsiteY54" fmla="*/ 1002535 h 2247441"/>
              <a:gd name="connsiteX55" fmla="*/ 22034 w 3150824"/>
              <a:gd name="connsiteY55" fmla="*/ 958467 h 2247441"/>
              <a:gd name="connsiteX56" fmla="*/ 132203 w 3150824"/>
              <a:gd name="connsiteY56" fmla="*/ 848298 h 2247441"/>
              <a:gd name="connsiteX57" fmla="*/ 297456 w 3150824"/>
              <a:gd name="connsiteY57" fmla="*/ 683045 h 2247441"/>
              <a:gd name="connsiteX58" fmla="*/ 352540 w 3150824"/>
              <a:gd name="connsiteY58" fmla="*/ 616944 h 2247441"/>
              <a:gd name="connsiteX59" fmla="*/ 385591 w 3150824"/>
              <a:gd name="connsiteY59" fmla="*/ 539826 h 2247441"/>
              <a:gd name="connsiteX60" fmla="*/ 473726 w 3150824"/>
              <a:gd name="connsiteY60" fmla="*/ 473725 h 2247441"/>
              <a:gd name="connsiteX61" fmla="*/ 594911 w 3150824"/>
              <a:gd name="connsiteY61" fmla="*/ 385590 h 2247441"/>
              <a:gd name="connsiteX62" fmla="*/ 649995 w 3150824"/>
              <a:gd name="connsiteY62" fmla="*/ 341523 h 2247441"/>
              <a:gd name="connsiteX63" fmla="*/ 793215 w 3150824"/>
              <a:gd name="connsiteY63" fmla="*/ 242371 h 2247441"/>
              <a:gd name="connsiteX64" fmla="*/ 1046603 w 3150824"/>
              <a:gd name="connsiteY64" fmla="*/ 55084 h 2247441"/>
              <a:gd name="connsiteX65" fmla="*/ 1123721 w 3150824"/>
              <a:gd name="connsiteY65" fmla="*/ 44067 h 2247441"/>
              <a:gd name="connsiteX66" fmla="*/ 1222873 w 3150824"/>
              <a:gd name="connsiteY66" fmla="*/ 22033 h 2247441"/>
              <a:gd name="connsiteX67" fmla="*/ 1311008 w 3150824"/>
              <a:gd name="connsiteY67" fmla="*/ 0 h 2247441"/>
              <a:gd name="connsiteX68" fmla="*/ 1696598 w 3150824"/>
              <a:gd name="connsiteY68"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2930487 w 3150824"/>
              <a:gd name="connsiteY9" fmla="*/ 484742 h 2247441"/>
              <a:gd name="connsiteX10" fmla="*/ 2985571 w 3150824"/>
              <a:gd name="connsiteY10" fmla="*/ 583894 h 2247441"/>
              <a:gd name="connsiteX11" fmla="*/ 3040656 w 3150824"/>
              <a:gd name="connsiteY11" fmla="*/ 705079 h 2247441"/>
              <a:gd name="connsiteX12" fmla="*/ 3062689 w 3150824"/>
              <a:gd name="connsiteY12" fmla="*/ 826265 h 2247441"/>
              <a:gd name="connsiteX13" fmla="*/ 3084723 w 3150824"/>
              <a:gd name="connsiteY13" fmla="*/ 859315 h 2247441"/>
              <a:gd name="connsiteX14" fmla="*/ 3106757 w 3150824"/>
              <a:gd name="connsiteY14" fmla="*/ 925416 h 2247441"/>
              <a:gd name="connsiteX15" fmla="*/ 3128791 w 3150824"/>
              <a:gd name="connsiteY15" fmla="*/ 958467 h 2247441"/>
              <a:gd name="connsiteX16" fmla="*/ 3150824 w 3150824"/>
              <a:gd name="connsiteY16" fmla="*/ 1112703 h 2247441"/>
              <a:gd name="connsiteX17" fmla="*/ 3139808 w 3150824"/>
              <a:gd name="connsiteY17" fmla="*/ 1377108 h 2247441"/>
              <a:gd name="connsiteX18" fmla="*/ 3095740 w 3150824"/>
              <a:gd name="connsiteY18" fmla="*/ 1454226 h 2247441"/>
              <a:gd name="connsiteX19" fmla="*/ 3018622 w 3150824"/>
              <a:gd name="connsiteY19" fmla="*/ 1586429 h 2247441"/>
              <a:gd name="connsiteX20" fmla="*/ 2963538 w 3150824"/>
              <a:gd name="connsiteY20" fmla="*/ 1663547 h 2247441"/>
              <a:gd name="connsiteX21" fmla="*/ 2930487 w 3150824"/>
              <a:gd name="connsiteY21" fmla="*/ 1718631 h 2247441"/>
              <a:gd name="connsiteX22" fmla="*/ 2897436 w 3150824"/>
              <a:gd name="connsiteY22" fmla="*/ 1751682 h 2247441"/>
              <a:gd name="connsiteX23" fmla="*/ 2743200 w 3150824"/>
              <a:gd name="connsiteY23" fmla="*/ 1828800 h 2247441"/>
              <a:gd name="connsiteX24" fmla="*/ 2666082 w 3150824"/>
              <a:gd name="connsiteY24" fmla="*/ 1850833 h 2247441"/>
              <a:gd name="connsiteX25" fmla="*/ 2533880 w 3150824"/>
              <a:gd name="connsiteY25" fmla="*/ 1861850 h 2247441"/>
              <a:gd name="connsiteX26" fmla="*/ 2489812 w 3150824"/>
              <a:gd name="connsiteY26" fmla="*/ 1872867 h 2247441"/>
              <a:gd name="connsiteX27" fmla="*/ 2401677 w 3150824"/>
              <a:gd name="connsiteY27" fmla="*/ 1883884 h 2247441"/>
              <a:gd name="connsiteX28" fmla="*/ 2313542 w 3150824"/>
              <a:gd name="connsiteY28" fmla="*/ 1927951 h 2247441"/>
              <a:gd name="connsiteX29" fmla="*/ 2258458 w 3150824"/>
              <a:gd name="connsiteY29" fmla="*/ 1949985 h 2247441"/>
              <a:gd name="connsiteX30" fmla="*/ 2203374 w 3150824"/>
              <a:gd name="connsiteY30" fmla="*/ 2005070 h 2247441"/>
              <a:gd name="connsiteX31" fmla="*/ 2104222 w 3150824"/>
              <a:gd name="connsiteY31" fmla="*/ 2071171 h 2247441"/>
              <a:gd name="connsiteX32" fmla="*/ 2038121 w 3150824"/>
              <a:gd name="connsiteY32" fmla="*/ 2115238 h 2247441"/>
              <a:gd name="connsiteX33" fmla="*/ 2016087 w 3150824"/>
              <a:gd name="connsiteY33" fmla="*/ 2148289 h 2247441"/>
              <a:gd name="connsiteX34" fmla="*/ 1905918 w 3150824"/>
              <a:gd name="connsiteY34" fmla="*/ 2203373 h 2247441"/>
              <a:gd name="connsiteX35" fmla="*/ 1817783 w 3150824"/>
              <a:gd name="connsiteY35" fmla="*/ 2247441 h 2247441"/>
              <a:gd name="connsiteX36" fmla="*/ 1597446 w 3150824"/>
              <a:gd name="connsiteY36" fmla="*/ 2225407 h 2247441"/>
              <a:gd name="connsiteX37" fmla="*/ 1432193 w 3150824"/>
              <a:gd name="connsiteY37" fmla="*/ 2236424 h 2247441"/>
              <a:gd name="connsiteX38" fmla="*/ 1355075 w 3150824"/>
              <a:gd name="connsiteY38" fmla="*/ 2214390 h 2247441"/>
              <a:gd name="connsiteX39" fmla="*/ 1233889 w 3150824"/>
              <a:gd name="connsiteY39" fmla="*/ 2192356 h 2247441"/>
              <a:gd name="connsiteX40" fmla="*/ 1167788 w 3150824"/>
              <a:gd name="connsiteY40" fmla="*/ 2170323 h 2247441"/>
              <a:gd name="connsiteX41" fmla="*/ 936434 w 3150824"/>
              <a:gd name="connsiteY41" fmla="*/ 2016086 h 2247441"/>
              <a:gd name="connsiteX42" fmla="*/ 859316 w 3150824"/>
              <a:gd name="connsiteY42" fmla="*/ 1961002 h 2247441"/>
              <a:gd name="connsiteX43" fmla="*/ 583894 w 3150824"/>
              <a:gd name="connsiteY43" fmla="*/ 1839816 h 2247441"/>
              <a:gd name="connsiteX44" fmla="*/ 418641 w 3150824"/>
              <a:gd name="connsiteY44" fmla="*/ 1806766 h 2247441"/>
              <a:gd name="connsiteX45" fmla="*/ 352540 w 3150824"/>
              <a:gd name="connsiteY45" fmla="*/ 1762698 h 2247441"/>
              <a:gd name="connsiteX46" fmla="*/ 319489 w 3150824"/>
              <a:gd name="connsiteY46" fmla="*/ 1729648 h 2247441"/>
              <a:gd name="connsiteX47" fmla="*/ 264405 w 3150824"/>
              <a:gd name="connsiteY47" fmla="*/ 1663547 h 2247441"/>
              <a:gd name="connsiteX48" fmla="*/ 231354 w 3150824"/>
              <a:gd name="connsiteY48" fmla="*/ 1619479 h 2247441"/>
              <a:gd name="connsiteX49" fmla="*/ 165253 w 3150824"/>
              <a:gd name="connsiteY49" fmla="*/ 1542361 h 2247441"/>
              <a:gd name="connsiteX50" fmla="*/ 77118 w 3150824"/>
              <a:gd name="connsiteY50" fmla="*/ 1410159 h 2247441"/>
              <a:gd name="connsiteX51" fmla="*/ 22034 w 3150824"/>
              <a:gd name="connsiteY51" fmla="*/ 1344057 h 2247441"/>
              <a:gd name="connsiteX52" fmla="*/ 0 w 3150824"/>
              <a:gd name="connsiteY52" fmla="*/ 1167788 h 2247441"/>
              <a:gd name="connsiteX53" fmla="*/ 11017 w 3150824"/>
              <a:gd name="connsiteY53" fmla="*/ 1002535 h 2247441"/>
              <a:gd name="connsiteX54" fmla="*/ 22034 w 3150824"/>
              <a:gd name="connsiteY54" fmla="*/ 958467 h 2247441"/>
              <a:gd name="connsiteX55" fmla="*/ 132203 w 3150824"/>
              <a:gd name="connsiteY55" fmla="*/ 848298 h 2247441"/>
              <a:gd name="connsiteX56" fmla="*/ 297456 w 3150824"/>
              <a:gd name="connsiteY56" fmla="*/ 683045 h 2247441"/>
              <a:gd name="connsiteX57" fmla="*/ 352540 w 3150824"/>
              <a:gd name="connsiteY57" fmla="*/ 616944 h 2247441"/>
              <a:gd name="connsiteX58" fmla="*/ 385591 w 3150824"/>
              <a:gd name="connsiteY58" fmla="*/ 539826 h 2247441"/>
              <a:gd name="connsiteX59" fmla="*/ 473726 w 3150824"/>
              <a:gd name="connsiteY59" fmla="*/ 473725 h 2247441"/>
              <a:gd name="connsiteX60" fmla="*/ 594911 w 3150824"/>
              <a:gd name="connsiteY60" fmla="*/ 385590 h 2247441"/>
              <a:gd name="connsiteX61" fmla="*/ 649995 w 3150824"/>
              <a:gd name="connsiteY61" fmla="*/ 341523 h 2247441"/>
              <a:gd name="connsiteX62" fmla="*/ 793215 w 3150824"/>
              <a:gd name="connsiteY62" fmla="*/ 242371 h 2247441"/>
              <a:gd name="connsiteX63" fmla="*/ 1046603 w 3150824"/>
              <a:gd name="connsiteY63" fmla="*/ 55084 h 2247441"/>
              <a:gd name="connsiteX64" fmla="*/ 1123721 w 3150824"/>
              <a:gd name="connsiteY64" fmla="*/ 44067 h 2247441"/>
              <a:gd name="connsiteX65" fmla="*/ 1222873 w 3150824"/>
              <a:gd name="connsiteY65" fmla="*/ 22033 h 2247441"/>
              <a:gd name="connsiteX66" fmla="*/ 1311008 w 3150824"/>
              <a:gd name="connsiteY66" fmla="*/ 0 h 2247441"/>
              <a:gd name="connsiteX67" fmla="*/ 1696598 w 3150824"/>
              <a:gd name="connsiteY67"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2930487 w 3150824"/>
              <a:gd name="connsiteY9" fmla="*/ 484742 h 2247441"/>
              <a:gd name="connsiteX10" fmla="*/ 3040656 w 3150824"/>
              <a:gd name="connsiteY10" fmla="*/ 705079 h 2247441"/>
              <a:gd name="connsiteX11" fmla="*/ 3062689 w 3150824"/>
              <a:gd name="connsiteY11" fmla="*/ 826265 h 2247441"/>
              <a:gd name="connsiteX12" fmla="*/ 3084723 w 3150824"/>
              <a:gd name="connsiteY12" fmla="*/ 859315 h 2247441"/>
              <a:gd name="connsiteX13" fmla="*/ 3106757 w 3150824"/>
              <a:gd name="connsiteY13" fmla="*/ 925416 h 2247441"/>
              <a:gd name="connsiteX14" fmla="*/ 3128791 w 3150824"/>
              <a:gd name="connsiteY14" fmla="*/ 958467 h 2247441"/>
              <a:gd name="connsiteX15" fmla="*/ 3150824 w 3150824"/>
              <a:gd name="connsiteY15" fmla="*/ 1112703 h 2247441"/>
              <a:gd name="connsiteX16" fmla="*/ 3139808 w 3150824"/>
              <a:gd name="connsiteY16" fmla="*/ 1377108 h 2247441"/>
              <a:gd name="connsiteX17" fmla="*/ 3095740 w 3150824"/>
              <a:gd name="connsiteY17" fmla="*/ 1454226 h 2247441"/>
              <a:gd name="connsiteX18" fmla="*/ 3018622 w 3150824"/>
              <a:gd name="connsiteY18" fmla="*/ 1586429 h 2247441"/>
              <a:gd name="connsiteX19" fmla="*/ 2963538 w 3150824"/>
              <a:gd name="connsiteY19" fmla="*/ 1663547 h 2247441"/>
              <a:gd name="connsiteX20" fmla="*/ 2930487 w 3150824"/>
              <a:gd name="connsiteY20" fmla="*/ 1718631 h 2247441"/>
              <a:gd name="connsiteX21" fmla="*/ 2897436 w 3150824"/>
              <a:gd name="connsiteY21" fmla="*/ 1751682 h 2247441"/>
              <a:gd name="connsiteX22" fmla="*/ 2743200 w 3150824"/>
              <a:gd name="connsiteY22" fmla="*/ 1828800 h 2247441"/>
              <a:gd name="connsiteX23" fmla="*/ 2666082 w 3150824"/>
              <a:gd name="connsiteY23" fmla="*/ 1850833 h 2247441"/>
              <a:gd name="connsiteX24" fmla="*/ 2533880 w 3150824"/>
              <a:gd name="connsiteY24" fmla="*/ 1861850 h 2247441"/>
              <a:gd name="connsiteX25" fmla="*/ 2489812 w 3150824"/>
              <a:gd name="connsiteY25" fmla="*/ 1872867 h 2247441"/>
              <a:gd name="connsiteX26" fmla="*/ 2401677 w 3150824"/>
              <a:gd name="connsiteY26" fmla="*/ 1883884 h 2247441"/>
              <a:gd name="connsiteX27" fmla="*/ 2313542 w 3150824"/>
              <a:gd name="connsiteY27" fmla="*/ 1927951 h 2247441"/>
              <a:gd name="connsiteX28" fmla="*/ 2258458 w 3150824"/>
              <a:gd name="connsiteY28" fmla="*/ 1949985 h 2247441"/>
              <a:gd name="connsiteX29" fmla="*/ 2203374 w 3150824"/>
              <a:gd name="connsiteY29" fmla="*/ 2005070 h 2247441"/>
              <a:gd name="connsiteX30" fmla="*/ 2104222 w 3150824"/>
              <a:gd name="connsiteY30" fmla="*/ 2071171 h 2247441"/>
              <a:gd name="connsiteX31" fmla="*/ 2038121 w 3150824"/>
              <a:gd name="connsiteY31" fmla="*/ 2115238 h 2247441"/>
              <a:gd name="connsiteX32" fmla="*/ 2016087 w 3150824"/>
              <a:gd name="connsiteY32" fmla="*/ 2148289 h 2247441"/>
              <a:gd name="connsiteX33" fmla="*/ 1905918 w 3150824"/>
              <a:gd name="connsiteY33" fmla="*/ 2203373 h 2247441"/>
              <a:gd name="connsiteX34" fmla="*/ 1817783 w 3150824"/>
              <a:gd name="connsiteY34" fmla="*/ 2247441 h 2247441"/>
              <a:gd name="connsiteX35" fmla="*/ 1597446 w 3150824"/>
              <a:gd name="connsiteY35" fmla="*/ 2225407 h 2247441"/>
              <a:gd name="connsiteX36" fmla="*/ 1432193 w 3150824"/>
              <a:gd name="connsiteY36" fmla="*/ 2236424 h 2247441"/>
              <a:gd name="connsiteX37" fmla="*/ 1355075 w 3150824"/>
              <a:gd name="connsiteY37" fmla="*/ 2214390 h 2247441"/>
              <a:gd name="connsiteX38" fmla="*/ 1233889 w 3150824"/>
              <a:gd name="connsiteY38" fmla="*/ 2192356 h 2247441"/>
              <a:gd name="connsiteX39" fmla="*/ 1167788 w 3150824"/>
              <a:gd name="connsiteY39" fmla="*/ 2170323 h 2247441"/>
              <a:gd name="connsiteX40" fmla="*/ 936434 w 3150824"/>
              <a:gd name="connsiteY40" fmla="*/ 2016086 h 2247441"/>
              <a:gd name="connsiteX41" fmla="*/ 859316 w 3150824"/>
              <a:gd name="connsiteY41" fmla="*/ 1961002 h 2247441"/>
              <a:gd name="connsiteX42" fmla="*/ 583894 w 3150824"/>
              <a:gd name="connsiteY42" fmla="*/ 1839816 h 2247441"/>
              <a:gd name="connsiteX43" fmla="*/ 418641 w 3150824"/>
              <a:gd name="connsiteY43" fmla="*/ 1806766 h 2247441"/>
              <a:gd name="connsiteX44" fmla="*/ 352540 w 3150824"/>
              <a:gd name="connsiteY44" fmla="*/ 1762698 h 2247441"/>
              <a:gd name="connsiteX45" fmla="*/ 319489 w 3150824"/>
              <a:gd name="connsiteY45" fmla="*/ 1729648 h 2247441"/>
              <a:gd name="connsiteX46" fmla="*/ 264405 w 3150824"/>
              <a:gd name="connsiteY46" fmla="*/ 1663547 h 2247441"/>
              <a:gd name="connsiteX47" fmla="*/ 231354 w 3150824"/>
              <a:gd name="connsiteY47" fmla="*/ 1619479 h 2247441"/>
              <a:gd name="connsiteX48" fmla="*/ 165253 w 3150824"/>
              <a:gd name="connsiteY48" fmla="*/ 1542361 h 2247441"/>
              <a:gd name="connsiteX49" fmla="*/ 77118 w 3150824"/>
              <a:gd name="connsiteY49" fmla="*/ 1410159 h 2247441"/>
              <a:gd name="connsiteX50" fmla="*/ 22034 w 3150824"/>
              <a:gd name="connsiteY50" fmla="*/ 1344057 h 2247441"/>
              <a:gd name="connsiteX51" fmla="*/ 0 w 3150824"/>
              <a:gd name="connsiteY51" fmla="*/ 1167788 h 2247441"/>
              <a:gd name="connsiteX52" fmla="*/ 11017 w 3150824"/>
              <a:gd name="connsiteY52" fmla="*/ 1002535 h 2247441"/>
              <a:gd name="connsiteX53" fmla="*/ 22034 w 3150824"/>
              <a:gd name="connsiteY53" fmla="*/ 958467 h 2247441"/>
              <a:gd name="connsiteX54" fmla="*/ 132203 w 3150824"/>
              <a:gd name="connsiteY54" fmla="*/ 848298 h 2247441"/>
              <a:gd name="connsiteX55" fmla="*/ 297456 w 3150824"/>
              <a:gd name="connsiteY55" fmla="*/ 683045 h 2247441"/>
              <a:gd name="connsiteX56" fmla="*/ 352540 w 3150824"/>
              <a:gd name="connsiteY56" fmla="*/ 616944 h 2247441"/>
              <a:gd name="connsiteX57" fmla="*/ 385591 w 3150824"/>
              <a:gd name="connsiteY57" fmla="*/ 539826 h 2247441"/>
              <a:gd name="connsiteX58" fmla="*/ 473726 w 3150824"/>
              <a:gd name="connsiteY58" fmla="*/ 473725 h 2247441"/>
              <a:gd name="connsiteX59" fmla="*/ 594911 w 3150824"/>
              <a:gd name="connsiteY59" fmla="*/ 385590 h 2247441"/>
              <a:gd name="connsiteX60" fmla="*/ 649995 w 3150824"/>
              <a:gd name="connsiteY60" fmla="*/ 341523 h 2247441"/>
              <a:gd name="connsiteX61" fmla="*/ 793215 w 3150824"/>
              <a:gd name="connsiteY61" fmla="*/ 242371 h 2247441"/>
              <a:gd name="connsiteX62" fmla="*/ 1046603 w 3150824"/>
              <a:gd name="connsiteY62" fmla="*/ 55084 h 2247441"/>
              <a:gd name="connsiteX63" fmla="*/ 1123721 w 3150824"/>
              <a:gd name="connsiteY63" fmla="*/ 44067 h 2247441"/>
              <a:gd name="connsiteX64" fmla="*/ 1222873 w 3150824"/>
              <a:gd name="connsiteY64" fmla="*/ 22033 h 2247441"/>
              <a:gd name="connsiteX65" fmla="*/ 1311008 w 3150824"/>
              <a:gd name="connsiteY65" fmla="*/ 0 h 2247441"/>
              <a:gd name="connsiteX66" fmla="*/ 1696598 w 3150824"/>
              <a:gd name="connsiteY66"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3040656 w 3150824"/>
              <a:gd name="connsiteY9" fmla="*/ 705079 h 2247441"/>
              <a:gd name="connsiteX10" fmla="*/ 3062689 w 3150824"/>
              <a:gd name="connsiteY10" fmla="*/ 826265 h 2247441"/>
              <a:gd name="connsiteX11" fmla="*/ 3084723 w 3150824"/>
              <a:gd name="connsiteY11" fmla="*/ 859315 h 2247441"/>
              <a:gd name="connsiteX12" fmla="*/ 3106757 w 3150824"/>
              <a:gd name="connsiteY12" fmla="*/ 925416 h 2247441"/>
              <a:gd name="connsiteX13" fmla="*/ 3128791 w 3150824"/>
              <a:gd name="connsiteY13" fmla="*/ 958467 h 2247441"/>
              <a:gd name="connsiteX14" fmla="*/ 3150824 w 3150824"/>
              <a:gd name="connsiteY14" fmla="*/ 1112703 h 2247441"/>
              <a:gd name="connsiteX15" fmla="*/ 3139808 w 3150824"/>
              <a:gd name="connsiteY15" fmla="*/ 1377108 h 2247441"/>
              <a:gd name="connsiteX16" fmla="*/ 3095740 w 3150824"/>
              <a:gd name="connsiteY16" fmla="*/ 1454226 h 2247441"/>
              <a:gd name="connsiteX17" fmla="*/ 3018622 w 3150824"/>
              <a:gd name="connsiteY17" fmla="*/ 1586429 h 2247441"/>
              <a:gd name="connsiteX18" fmla="*/ 2963538 w 3150824"/>
              <a:gd name="connsiteY18" fmla="*/ 1663547 h 2247441"/>
              <a:gd name="connsiteX19" fmla="*/ 2930487 w 3150824"/>
              <a:gd name="connsiteY19" fmla="*/ 1718631 h 2247441"/>
              <a:gd name="connsiteX20" fmla="*/ 2897436 w 3150824"/>
              <a:gd name="connsiteY20" fmla="*/ 1751682 h 2247441"/>
              <a:gd name="connsiteX21" fmla="*/ 2743200 w 3150824"/>
              <a:gd name="connsiteY21" fmla="*/ 1828800 h 2247441"/>
              <a:gd name="connsiteX22" fmla="*/ 2666082 w 3150824"/>
              <a:gd name="connsiteY22" fmla="*/ 1850833 h 2247441"/>
              <a:gd name="connsiteX23" fmla="*/ 2533880 w 3150824"/>
              <a:gd name="connsiteY23" fmla="*/ 1861850 h 2247441"/>
              <a:gd name="connsiteX24" fmla="*/ 2489812 w 3150824"/>
              <a:gd name="connsiteY24" fmla="*/ 1872867 h 2247441"/>
              <a:gd name="connsiteX25" fmla="*/ 2401677 w 3150824"/>
              <a:gd name="connsiteY25" fmla="*/ 1883884 h 2247441"/>
              <a:gd name="connsiteX26" fmla="*/ 2313542 w 3150824"/>
              <a:gd name="connsiteY26" fmla="*/ 1927951 h 2247441"/>
              <a:gd name="connsiteX27" fmla="*/ 2258458 w 3150824"/>
              <a:gd name="connsiteY27" fmla="*/ 1949985 h 2247441"/>
              <a:gd name="connsiteX28" fmla="*/ 2203374 w 3150824"/>
              <a:gd name="connsiteY28" fmla="*/ 2005070 h 2247441"/>
              <a:gd name="connsiteX29" fmla="*/ 2104222 w 3150824"/>
              <a:gd name="connsiteY29" fmla="*/ 2071171 h 2247441"/>
              <a:gd name="connsiteX30" fmla="*/ 2038121 w 3150824"/>
              <a:gd name="connsiteY30" fmla="*/ 2115238 h 2247441"/>
              <a:gd name="connsiteX31" fmla="*/ 2016087 w 3150824"/>
              <a:gd name="connsiteY31" fmla="*/ 2148289 h 2247441"/>
              <a:gd name="connsiteX32" fmla="*/ 1905918 w 3150824"/>
              <a:gd name="connsiteY32" fmla="*/ 2203373 h 2247441"/>
              <a:gd name="connsiteX33" fmla="*/ 1817783 w 3150824"/>
              <a:gd name="connsiteY33" fmla="*/ 2247441 h 2247441"/>
              <a:gd name="connsiteX34" fmla="*/ 1597446 w 3150824"/>
              <a:gd name="connsiteY34" fmla="*/ 2225407 h 2247441"/>
              <a:gd name="connsiteX35" fmla="*/ 1432193 w 3150824"/>
              <a:gd name="connsiteY35" fmla="*/ 2236424 h 2247441"/>
              <a:gd name="connsiteX36" fmla="*/ 1355075 w 3150824"/>
              <a:gd name="connsiteY36" fmla="*/ 2214390 h 2247441"/>
              <a:gd name="connsiteX37" fmla="*/ 1233889 w 3150824"/>
              <a:gd name="connsiteY37" fmla="*/ 2192356 h 2247441"/>
              <a:gd name="connsiteX38" fmla="*/ 1167788 w 3150824"/>
              <a:gd name="connsiteY38" fmla="*/ 2170323 h 2247441"/>
              <a:gd name="connsiteX39" fmla="*/ 936434 w 3150824"/>
              <a:gd name="connsiteY39" fmla="*/ 2016086 h 2247441"/>
              <a:gd name="connsiteX40" fmla="*/ 859316 w 3150824"/>
              <a:gd name="connsiteY40" fmla="*/ 1961002 h 2247441"/>
              <a:gd name="connsiteX41" fmla="*/ 583894 w 3150824"/>
              <a:gd name="connsiteY41" fmla="*/ 1839816 h 2247441"/>
              <a:gd name="connsiteX42" fmla="*/ 418641 w 3150824"/>
              <a:gd name="connsiteY42" fmla="*/ 1806766 h 2247441"/>
              <a:gd name="connsiteX43" fmla="*/ 352540 w 3150824"/>
              <a:gd name="connsiteY43" fmla="*/ 1762698 h 2247441"/>
              <a:gd name="connsiteX44" fmla="*/ 319489 w 3150824"/>
              <a:gd name="connsiteY44" fmla="*/ 1729648 h 2247441"/>
              <a:gd name="connsiteX45" fmla="*/ 264405 w 3150824"/>
              <a:gd name="connsiteY45" fmla="*/ 1663547 h 2247441"/>
              <a:gd name="connsiteX46" fmla="*/ 231354 w 3150824"/>
              <a:gd name="connsiteY46" fmla="*/ 1619479 h 2247441"/>
              <a:gd name="connsiteX47" fmla="*/ 165253 w 3150824"/>
              <a:gd name="connsiteY47" fmla="*/ 1542361 h 2247441"/>
              <a:gd name="connsiteX48" fmla="*/ 77118 w 3150824"/>
              <a:gd name="connsiteY48" fmla="*/ 1410159 h 2247441"/>
              <a:gd name="connsiteX49" fmla="*/ 22034 w 3150824"/>
              <a:gd name="connsiteY49" fmla="*/ 1344057 h 2247441"/>
              <a:gd name="connsiteX50" fmla="*/ 0 w 3150824"/>
              <a:gd name="connsiteY50" fmla="*/ 1167788 h 2247441"/>
              <a:gd name="connsiteX51" fmla="*/ 11017 w 3150824"/>
              <a:gd name="connsiteY51" fmla="*/ 1002535 h 2247441"/>
              <a:gd name="connsiteX52" fmla="*/ 22034 w 3150824"/>
              <a:gd name="connsiteY52" fmla="*/ 958467 h 2247441"/>
              <a:gd name="connsiteX53" fmla="*/ 132203 w 3150824"/>
              <a:gd name="connsiteY53" fmla="*/ 848298 h 2247441"/>
              <a:gd name="connsiteX54" fmla="*/ 297456 w 3150824"/>
              <a:gd name="connsiteY54" fmla="*/ 683045 h 2247441"/>
              <a:gd name="connsiteX55" fmla="*/ 352540 w 3150824"/>
              <a:gd name="connsiteY55" fmla="*/ 616944 h 2247441"/>
              <a:gd name="connsiteX56" fmla="*/ 385591 w 3150824"/>
              <a:gd name="connsiteY56" fmla="*/ 539826 h 2247441"/>
              <a:gd name="connsiteX57" fmla="*/ 473726 w 3150824"/>
              <a:gd name="connsiteY57" fmla="*/ 473725 h 2247441"/>
              <a:gd name="connsiteX58" fmla="*/ 594911 w 3150824"/>
              <a:gd name="connsiteY58" fmla="*/ 385590 h 2247441"/>
              <a:gd name="connsiteX59" fmla="*/ 649995 w 3150824"/>
              <a:gd name="connsiteY59" fmla="*/ 341523 h 2247441"/>
              <a:gd name="connsiteX60" fmla="*/ 793215 w 3150824"/>
              <a:gd name="connsiteY60" fmla="*/ 242371 h 2247441"/>
              <a:gd name="connsiteX61" fmla="*/ 1046603 w 3150824"/>
              <a:gd name="connsiteY61" fmla="*/ 55084 h 2247441"/>
              <a:gd name="connsiteX62" fmla="*/ 1123721 w 3150824"/>
              <a:gd name="connsiteY62" fmla="*/ 44067 h 2247441"/>
              <a:gd name="connsiteX63" fmla="*/ 1222873 w 3150824"/>
              <a:gd name="connsiteY63" fmla="*/ 22033 h 2247441"/>
              <a:gd name="connsiteX64" fmla="*/ 1311008 w 3150824"/>
              <a:gd name="connsiteY64" fmla="*/ 0 h 2247441"/>
              <a:gd name="connsiteX65" fmla="*/ 1696598 w 3150824"/>
              <a:gd name="connsiteY65"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3040656 w 3150824"/>
              <a:gd name="connsiteY8" fmla="*/ 705079 h 2247441"/>
              <a:gd name="connsiteX9" fmla="*/ 3062689 w 3150824"/>
              <a:gd name="connsiteY9" fmla="*/ 826265 h 2247441"/>
              <a:gd name="connsiteX10" fmla="*/ 3084723 w 3150824"/>
              <a:gd name="connsiteY10" fmla="*/ 859315 h 2247441"/>
              <a:gd name="connsiteX11" fmla="*/ 3106757 w 3150824"/>
              <a:gd name="connsiteY11" fmla="*/ 925416 h 2247441"/>
              <a:gd name="connsiteX12" fmla="*/ 3128791 w 3150824"/>
              <a:gd name="connsiteY12" fmla="*/ 958467 h 2247441"/>
              <a:gd name="connsiteX13" fmla="*/ 3150824 w 3150824"/>
              <a:gd name="connsiteY13" fmla="*/ 1112703 h 2247441"/>
              <a:gd name="connsiteX14" fmla="*/ 3139808 w 3150824"/>
              <a:gd name="connsiteY14" fmla="*/ 1377108 h 2247441"/>
              <a:gd name="connsiteX15" fmla="*/ 3095740 w 3150824"/>
              <a:gd name="connsiteY15" fmla="*/ 1454226 h 2247441"/>
              <a:gd name="connsiteX16" fmla="*/ 3018622 w 3150824"/>
              <a:gd name="connsiteY16" fmla="*/ 1586429 h 2247441"/>
              <a:gd name="connsiteX17" fmla="*/ 2963538 w 3150824"/>
              <a:gd name="connsiteY17" fmla="*/ 1663547 h 2247441"/>
              <a:gd name="connsiteX18" fmla="*/ 2930487 w 3150824"/>
              <a:gd name="connsiteY18" fmla="*/ 1718631 h 2247441"/>
              <a:gd name="connsiteX19" fmla="*/ 2897436 w 3150824"/>
              <a:gd name="connsiteY19" fmla="*/ 1751682 h 2247441"/>
              <a:gd name="connsiteX20" fmla="*/ 2743200 w 3150824"/>
              <a:gd name="connsiteY20" fmla="*/ 1828800 h 2247441"/>
              <a:gd name="connsiteX21" fmla="*/ 2666082 w 3150824"/>
              <a:gd name="connsiteY21" fmla="*/ 1850833 h 2247441"/>
              <a:gd name="connsiteX22" fmla="*/ 2533880 w 3150824"/>
              <a:gd name="connsiteY22" fmla="*/ 1861850 h 2247441"/>
              <a:gd name="connsiteX23" fmla="*/ 2489812 w 3150824"/>
              <a:gd name="connsiteY23" fmla="*/ 1872867 h 2247441"/>
              <a:gd name="connsiteX24" fmla="*/ 2401677 w 3150824"/>
              <a:gd name="connsiteY24" fmla="*/ 1883884 h 2247441"/>
              <a:gd name="connsiteX25" fmla="*/ 2313542 w 3150824"/>
              <a:gd name="connsiteY25" fmla="*/ 1927951 h 2247441"/>
              <a:gd name="connsiteX26" fmla="*/ 2258458 w 3150824"/>
              <a:gd name="connsiteY26" fmla="*/ 1949985 h 2247441"/>
              <a:gd name="connsiteX27" fmla="*/ 2203374 w 3150824"/>
              <a:gd name="connsiteY27" fmla="*/ 2005070 h 2247441"/>
              <a:gd name="connsiteX28" fmla="*/ 2104222 w 3150824"/>
              <a:gd name="connsiteY28" fmla="*/ 2071171 h 2247441"/>
              <a:gd name="connsiteX29" fmla="*/ 2038121 w 3150824"/>
              <a:gd name="connsiteY29" fmla="*/ 2115238 h 2247441"/>
              <a:gd name="connsiteX30" fmla="*/ 2016087 w 3150824"/>
              <a:gd name="connsiteY30" fmla="*/ 2148289 h 2247441"/>
              <a:gd name="connsiteX31" fmla="*/ 1905918 w 3150824"/>
              <a:gd name="connsiteY31" fmla="*/ 2203373 h 2247441"/>
              <a:gd name="connsiteX32" fmla="*/ 1817783 w 3150824"/>
              <a:gd name="connsiteY32" fmla="*/ 2247441 h 2247441"/>
              <a:gd name="connsiteX33" fmla="*/ 1597446 w 3150824"/>
              <a:gd name="connsiteY33" fmla="*/ 2225407 h 2247441"/>
              <a:gd name="connsiteX34" fmla="*/ 1432193 w 3150824"/>
              <a:gd name="connsiteY34" fmla="*/ 2236424 h 2247441"/>
              <a:gd name="connsiteX35" fmla="*/ 1355075 w 3150824"/>
              <a:gd name="connsiteY35" fmla="*/ 2214390 h 2247441"/>
              <a:gd name="connsiteX36" fmla="*/ 1233889 w 3150824"/>
              <a:gd name="connsiteY36" fmla="*/ 2192356 h 2247441"/>
              <a:gd name="connsiteX37" fmla="*/ 1167788 w 3150824"/>
              <a:gd name="connsiteY37" fmla="*/ 2170323 h 2247441"/>
              <a:gd name="connsiteX38" fmla="*/ 936434 w 3150824"/>
              <a:gd name="connsiteY38" fmla="*/ 2016086 h 2247441"/>
              <a:gd name="connsiteX39" fmla="*/ 859316 w 3150824"/>
              <a:gd name="connsiteY39" fmla="*/ 1961002 h 2247441"/>
              <a:gd name="connsiteX40" fmla="*/ 583894 w 3150824"/>
              <a:gd name="connsiteY40" fmla="*/ 1839816 h 2247441"/>
              <a:gd name="connsiteX41" fmla="*/ 418641 w 3150824"/>
              <a:gd name="connsiteY41" fmla="*/ 1806766 h 2247441"/>
              <a:gd name="connsiteX42" fmla="*/ 352540 w 3150824"/>
              <a:gd name="connsiteY42" fmla="*/ 1762698 h 2247441"/>
              <a:gd name="connsiteX43" fmla="*/ 319489 w 3150824"/>
              <a:gd name="connsiteY43" fmla="*/ 1729648 h 2247441"/>
              <a:gd name="connsiteX44" fmla="*/ 264405 w 3150824"/>
              <a:gd name="connsiteY44" fmla="*/ 1663547 h 2247441"/>
              <a:gd name="connsiteX45" fmla="*/ 231354 w 3150824"/>
              <a:gd name="connsiteY45" fmla="*/ 1619479 h 2247441"/>
              <a:gd name="connsiteX46" fmla="*/ 165253 w 3150824"/>
              <a:gd name="connsiteY46" fmla="*/ 1542361 h 2247441"/>
              <a:gd name="connsiteX47" fmla="*/ 77118 w 3150824"/>
              <a:gd name="connsiteY47" fmla="*/ 1410159 h 2247441"/>
              <a:gd name="connsiteX48" fmla="*/ 22034 w 3150824"/>
              <a:gd name="connsiteY48" fmla="*/ 1344057 h 2247441"/>
              <a:gd name="connsiteX49" fmla="*/ 0 w 3150824"/>
              <a:gd name="connsiteY49" fmla="*/ 1167788 h 2247441"/>
              <a:gd name="connsiteX50" fmla="*/ 11017 w 3150824"/>
              <a:gd name="connsiteY50" fmla="*/ 1002535 h 2247441"/>
              <a:gd name="connsiteX51" fmla="*/ 22034 w 3150824"/>
              <a:gd name="connsiteY51" fmla="*/ 958467 h 2247441"/>
              <a:gd name="connsiteX52" fmla="*/ 132203 w 3150824"/>
              <a:gd name="connsiteY52" fmla="*/ 848298 h 2247441"/>
              <a:gd name="connsiteX53" fmla="*/ 297456 w 3150824"/>
              <a:gd name="connsiteY53" fmla="*/ 683045 h 2247441"/>
              <a:gd name="connsiteX54" fmla="*/ 352540 w 3150824"/>
              <a:gd name="connsiteY54" fmla="*/ 616944 h 2247441"/>
              <a:gd name="connsiteX55" fmla="*/ 385591 w 3150824"/>
              <a:gd name="connsiteY55" fmla="*/ 539826 h 2247441"/>
              <a:gd name="connsiteX56" fmla="*/ 473726 w 3150824"/>
              <a:gd name="connsiteY56" fmla="*/ 473725 h 2247441"/>
              <a:gd name="connsiteX57" fmla="*/ 594911 w 3150824"/>
              <a:gd name="connsiteY57" fmla="*/ 385590 h 2247441"/>
              <a:gd name="connsiteX58" fmla="*/ 649995 w 3150824"/>
              <a:gd name="connsiteY58" fmla="*/ 341523 h 2247441"/>
              <a:gd name="connsiteX59" fmla="*/ 793215 w 3150824"/>
              <a:gd name="connsiteY59" fmla="*/ 242371 h 2247441"/>
              <a:gd name="connsiteX60" fmla="*/ 1046603 w 3150824"/>
              <a:gd name="connsiteY60" fmla="*/ 55084 h 2247441"/>
              <a:gd name="connsiteX61" fmla="*/ 1123721 w 3150824"/>
              <a:gd name="connsiteY61" fmla="*/ 44067 h 2247441"/>
              <a:gd name="connsiteX62" fmla="*/ 1222873 w 3150824"/>
              <a:gd name="connsiteY62" fmla="*/ 22033 h 2247441"/>
              <a:gd name="connsiteX63" fmla="*/ 1311008 w 3150824"/>
              <a:gd name="connsiteY63" fmla="*/ 0 h 2247441"/>
              <a:gd name="connsiteX64" fmla="*/ 1696598 w 3150824"/>
              <a:gd name="connsiteY64"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3040656 w 3150824"/>
              <a:gd name="connsiteY7" fmla="*/ 705079 h 2247441"/>
              <a:gd name="connsiteX8" fmla="*/ 3062689 w 3150824"/>
              <a:gd name="connsiteY8" fmla="*/ 826265 h 2247441"/>
              <a:gd name="connsiteX9" fmla="*/ 3084723 w 3150824"/>
              <a:gd name="connsiteY9" fmla="*/ 859315 h 2247441"/>
              <a:gd name="connsiteX10" fmla="*/ 3106757 w 3150824"/>
              <a:gd name="connsiteY10" fmla="*/ 925416 h 2247441"/>
              <a:gd name="connsiteX11" fmla="*/ 3128791 w 3150824"/>
              <a:gd name="connsiteY11" fmla="*/ 958467 h 2247441"/>
              <a:gd name="connsiteX12" fmla="*/ 3150824 w 3150824"/>
              <a:gd name="connsiteY12" fmla="*/ 1112703 h 2247441"/>
              <a:gd name="connsiteX13" fmla="*/ 3139808 w 3150824"/>
              <a:gd name="connsiteY13" fmla="*/ 1377108 h 2247441"/>
              <a:gd name="connsiteX14" fmla="*/ 3095740 w 3150824"/>
              <a:gd name="connsiteY14" fmla="*/ 1454226 h 2247441"/>
              <a:gd name="connsiteX15" fmla="*/ 3018622 w 3150824"/>
              <a:gd name="connsiteY15" fmla="*/ 1586429 h 2247441"/>
              <a:gd name="connsiteX16" fmla="*/ 2963538 w 3150824"/>
              <a:gd name="connsiteY16" fmla="*/ 1663547 h 2247441"/>
              <a:gd name="connsiteX17" fmla="*/ 2930487 w 3150824"/>
              <a:gd name="connsiteY17" fmla="*/ 1718631 h 2247441"/>
              <a:gd name="connsiteX18" fmla="*/ 2897436 w 3150824"/>
              <a:gd name="connsiteY18" fmla="*/ 1751682 h 2247441"/>
              <a:gd name="connsiteX19" fmla="*/ 2743200 w 3150824"/>
              <a:gd name="connsiteY19" fmla="*/ 1828800 h 2247441"/>
              <a:gd name="connsiteX20" fmla="*/ 2666082 w 3150824"/>
              <a:gd name="connsiteY20" fmla="*/ 1850833 h 2247441"/>
              <a:gd name="connsiteX21" fmla="*/ 2533880 w 3150824"/>
              <a:gd name="connsiteY21" fmla="*/ 1861850 h 2247441"/>
              <a:gd name="connsiteX22" fmla="*/ 2489812 w 3150824"/>
              <a:gd name="connsiteY22" fmla="*/ 1872867 h 2247441"/>
              <a:gd name="connsiteX23" fmla="*/ 2401677 w 3150824"/>
              <a:gd name="connsiteY23" fmla="*/ 1883884 h 2247441"/>
              <a:gd name="connsiteX24" fmla="*/ 2313542 w 3150824"/>
              <a:gd name="connsiteY24" fmla="*/ 1927951 h 2247441"/>
              <a:gd name="connsiteX25" fmla="*/ 2258458 w 3150824"/>
              <a:gd name="connsiteY25" fmla="*/ 1949985 h 2247441"/>
              <a:gd name="connsiteX26" fmla="*/ 2203374 w 3150824"/>
              <a:gd name="connsiteY26" fmla="*/ 2005070 h 2247441"/>
              <a:gd name="connsiteX27" fmla="*/ 2104222 w 3150824"/>
              <a:gd name="connsiteY27" fmla="*/ 2071171 h 2247441"/>
              <a:gd name="connsiteX28" fmla="*/ 2038121 w 3150824"/>
              <a:gd name="connsiteY28" fmla="*/ 2115238 h 2247441"/>
              <a:gd name="connsiteX29" fmla="*/ 2016087 w 3150824"/>
              <a:gd name="connsiteY29" fmla="*/ 2148289 h 2247441"/>
              <a:gd name="connsiteX30" fmla="*/ 1905918 w 3150824"/>
              <a:gd name="connsiteY30" fmla="*/ 2203373 h 2247441"/>
              <a:gd name="connsiteX31" fmla="*/ 1817783 w 3150824"/>
              <a:gd name="connsiteY31" fmla="*/ 2247441 h 2247441"/>
              <a:gd name="connsiteX32" fmla="*/ 1597446 w 3150824"/>
              <a:gd name="connsiteY32" fmla="*/ 2225407 h 2247441"/>
              <a:gd name="connsiteX33" fmla="*/ 1432193 w 3150824"/>
              <a:gd name="connsiteY33" fmla="*/ 2236424 h 2247441"/>
              <a:gd name="connsiteX34" fmla="*/ 1355075 w 3150824"/>
              <a:gd name="connsiteY34" fmla="*/ 2214390 h 2247441"/>
              <a:gd name="connsiteX35" fmla="*/ 1233889 w 3150824"/>
              <a:gd name="connsiteY35" fmla="*/ 2192356 h 2247441"/>
              <a:gd name="connsiteX36" fmla="*/ 1167788 w 3150824"/>
              <a:gd name="connsiteY36" fmla="*/ 2170323 h 2247441"/>
              <a:gd name="connsiteX37" fmla="*/ 936434 w 3150824"/>
              <a:gd name="connsiteY37" fmla="*/ 2016086 h 2247441"/>
              <a:gd name="connsiteX38" fmla="*/ 859316 w 3150824"/>
              <a:gd name="connsiteY38" fmla="*/ 1961002 h 2247441"/>
              <a:gd name="connsiteX39" fmla="*/ 583894 w 3150824"/>
              <a:gd name="connsiteY39" fmla="*/ 1839816 h 2247441"/>
              <a:gd name="connsiteX40" fmla="*/ 418641 w 3150824"/>
              <a:gd name="connsiteY40" fmla="*/ 1806766 h 2247441"/>
              <a:gd name="connsiteX41" fmla="*/ 352540 w 3150824"/>
              <a:gd name="connsiteY41" fmla="*/ 1762698 h 2247441"/>
              <a:gd name="connsiteX42" fmla="*/ 319489 w 3150824"/>
              <a:gd name="connsiteY42" fmla="*/ 1729648 h 2247441"/>
              <a:gd name="connsiteX43" fmla="*/ 264405 w 3150824"/>
              <a:gd name="connsiteY43" fmla="*/ 1663547 h 2247441"/>
              <a:gd name="connsiteX44" fmla="*/ 231354 w 3150824"/>
              <a:gd name="connsiteY44" fmla="*/ 1619479 h 2247441"/>
              <a:gd name="connsiteX45" fmla="*/ 165253 w 3150824"/>
              <a:gd name="connsiteY45" fmla="*/ 1542361 h 2247441"/>
              <a:gd name="connsiteX46" fmla="*/ 77118 w 3150824"/>
              <a:gd name="connsiteY46" fmla="*/ 1410159 h 2247441"/>
              <a:gd name="connsiteX47" fmla="*/ 22034 w 3150824"/>
              <a:gd name="connsiteY47" fmla="*/ 1344057 h 2247441"/>
              <a:gd name="connsiteX48" fmla="*/ 0 w 3150824"/>
              <a:gd name="connsiteY48" fmla="*/ 1167788 h 2247441"/>
              <a:gd name="connsiteX49" fmla="*/ 11017 w 3150824"/>
              <a:gd name="connsiteY49" fmla="*/ 1002535 h 2247441"/>
              <a:gd name="connsiteX50" fmla="*/ 22034 w 3150824"/>
              <a:gd name="connsiteY50" fmla="*/ 958467 h 2247441"/>
              <a:gd name="connsiteX51" fmla="*/ 132203 w 3150824"/>
              <a:gd name="connsiteY51" fmla="*/ 848298 h 2247441"/>
              <a:gd name="connsiteX52" fmla="*/ 297456 w 3150824"/>
              <a:gd name="connsiteY52" fmla="*/ 683045 h 2247441"/>
              <a:gd name="connsiteX53" fmla="*/ 352540 w 3150824"/>
              <a:gd name="connsiteY53" fmla="*/ 616944 h 2247441"/>
              <a:gd name="connsiteX54" fmla="*/ 385591 w 3150824"/>
              <a:gd name="connsiteY54" fmla="*/ 539826 h 2247441"/>
              <a:gd name="connsiteX55" fmla="*/ 473726 w 3150824"/>
              <a:gd name="connsiteY55" fmla="*/ 473725 h 2247441"/>
              <a:gd name="connsiteX56" fmla="*/ 594911 w 3150824"/>
              <a:gd name="connsiteY56" fmla="*/ 385590 h 2247441"/>
              <a:gd name="connsiteX57" fmla="*/ 649995 w 3150824"/>
              <a:gd name="connsiteY57" fmla="*/ 341523 h 2247441"/>
              <a:gd name="connsiteX58" fmla="*/ 793215 w 3150824"/>
              <a:gd name="connsiteY58" fmla="*/ 242371 h 2247441"/>
              <a:gd name="connsiteX59" fmla="*/ 1046603 w 3150824"/>
              <a:gd name="connsiteY59" fmla="*/ 55084 h 2247441"/>
              <a:gd name="connsiteX60" fmla="*/ 1123721 w 3150824"/>
              <a:gd name="connsiteY60" fmla="*/ 44067 h 2247441"/>
              <a:gd name="connsiteX61" fmla="*/ 1222873 w 3150824"/>
              <a:gd name="connsiteY61" fmla="*/ 22033 h 2247441"/>
              <a:gd name="connsiteX62" fmla="*/ 1311008 w 3150824"/>
              <a:gd name="connsiteY62" fmla="*/ 0 h 2247441"/>
              <a:gd name="connsiteX63" fmla="*/ 1696598 w 3150824"/>
              <a:gd name="connsiteY63"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084723 w 3150824"/>
              <a:gd name="connsiteY8" fmla="*/ 859315 h 2247441"/>
              <a:gd name="connsiteX9" fmla="*/ 3106757 w 3150824"/>
              <a:gd name="connsiteY9" fmla="*/ 925416 h 2247441"/>
              <a:gd name="connsiteX10" fmla="*/ 3128791 w 3150824"/>
              <a:gd name="connsiteY10" fmla="*/ 958467 h 2247441"/>
              <a:gd name="connsiteX11" fmla="*/ 3150824 w 3150824"/>
              <a:gd name="connsiteY11" fmla="*/ 1112703 h 2247441"/>
              <a:gd name="connsiteX12" fmla="*/ 3139808 w 3150824"/>
              <a:gd name="connsiteY12" fmla="*/ 1377108 h 2247441"/>
              <a:gd name="connsiteX13" fmla="*/ 3095740 w 3150824"/>
              <a:gd name="connsiteY13" fmla="*/ 1454226 h 2247441"/>
              <a:gd name="connsiteX14" fmla="*/ 3018622 w 3150824"/>
              <a:gd name="connsiteY14" fmla="*/ 1586429 h 2247441"/>
              <a:gd name="connsiteX15" fmla="*/ 2963538 w 3150824"/>
              <a:gd name="connsiteY15" fmla="*/ 1663547 h 2247441"/>
              <a:gd name="connsiteX16" fmla="*/ 2930487 w 3150824"/>
              <a:gd name="connsiteY16" fmla="*/ 1718631 h 2247441"/>
              <a:gd name="connsiteX17" fmla="*/ 2897436 w 3150824"/>
              <a:gd name="connsiteY17" fmla="*/ 1751682 h 2247441"/>
              <a:gd name="connsiteX18" fmla="*/ 2743200 w 3150824"/>
              <a:gd name="connsiteY18" fmla="*/ 1828800 h 2247441"/>
              <a:gd name="connsiteX19" fmla="*/ 2666082 w 3150824"/>
              <a:gd name="connsiteY19" fmla="*/ 1850833 h 2247441"/>
              <a:gd name="connsiteX20" fmla="*/ 2533880 w 3150824"/>
              <a:gd name="connsiteY20" fmla="*/ 1861850 h 2247441"/>
              <a:gd name="connsiteX21" fmla="*/ 2489812 w 3150824"/>
              <a:gd name="connsiteY21" fmla="*/ 1872867 h 2247441"/>
              <a:gd name="connsiteX22" fmla="*/ 2401677 w 3150824"/>
              <a:gd name="connsiteY22" fmla="*/ 1883884 h 2247441"/>
              <a:gd name="connsiteX23" fmla="*/ 2313542 w 3150824"/>
              <a:gd name="connsiteY23" fmla="*/ 1927951 h 2247441"/>
              <a:gd name="connsiteX24" fmla="*/ 2258458 w 3150824"/>
              <a:gd name="connsiteY24" fmla="*/ 1949985 h 2247441"/>
              <a:gd name="connsiteX25" fmla="*/ 2203374 w 3150824"/>
              <a:gd name="connsiteY25" fmla="*/ 2005070 h 2247441"/>
              <a:gd name="connsiteX26" fmla="*/ 2104222 w 3150824"/>
              <a:gd name="connsiteY26" fmla="*/ 2071171 h 2247441"/>
              <a:gd name="connsiteX27" fmla="*/ 2038121 w 3150824"/>
              <a:gd name="connsiteY27" fmla="*/ 2115238 h 2247441"/>
              <a:gd name="connsiteX28" fmla="*/ 2016087 w 3150824"/>
              <a:gd name="connsiteY28" fmla="*/ 2148289 h 2247441"/>
              <a:gd name="connsiteX29" fmla="*/ 1905918 w 3150824"/>
              <a:gd name="connsiteY29" fmla="*/ 2203373 h 2247441"/>
              <a:gd name="connsiteX30" fmla="*/ 1817783 w 3150824"/>
              <a:gd name="connsiteY30" fmla="*/ 2247441 h 2247441"/>
              <a:gd name="connsiteX31" fmla="*/ 1597446 w 3150824"/>
              <a:gd name="connsiteY31" fmla="*/ 2225407 h 2247441"/>
              <a:gd name="connsiteX32" fmla="*/ 1432193 w 3150824"/>
              <a:gd name="connsiteY32" fmla="*/ 2236424 h 2247441"/>
              <a:gd name="connsiteX33" fmla="*/ 1355075 w 3150824"/>
              <a:gd name="connsiteY33" fmla="*/ 2214390 h 2247441"/>
              <a:gd name="connsiteX34" fmla="*/ 1233889 w 3150824"/>
              <a:gd name="connsiteY34" fmla="*/ 2192356 h 2247441"/>
              <a:gd name="connsiteX35" fmla="*/ 1167788 w 3150824"/>
              <a:gd name="connsiteY35" fmla="*/ 2170323 h 2247441"/>
              <a:gd name="connsiteX36" fmla="*/ 936434 w 3150824"/>
              <a:gd name="connsiteY36" fmla="*/ 2016086 h 2247441"/>
              <a:gd name="connsiteX37" fmla="*/ 859316 w 3150824"/>
              <a:gd name="connsiteY37" fmla="*/ 1961002 h 2247441"/>
              <a:gd name="connsiteX38" fmla="*/ 583894 w 3150824"/>
              <a:gd name="connsiteY38" fmla="*/ 1839816 h 2247441"/>
              <a:gd name="connsiteX39" fmla="*/ 418641 w 3150824"/>
              <a:gd name="connsiteY39" fmla="*/ 1806766 h 2247441"/>
              <a:gd name="connsiteX40" fmla="*/ 352540 w 3150824"/>
              <a:gd name="connsiteY40" fmla="*/ 1762698 h 2247441"/>
              <a:gd name="connsiteX41" fmla="*/ 319489 w 3150824"/>
              <a:gd name="connsiteY41" fmla="*/ 1729648 h 2247441"/>
              <a:gd name="connsiteX42" fmla="*/ 264405 w 3150824"/>
              <a:gd name="connsiteY42" fmla="*/ 1663547 h 2247441"/>
              <a:gd name="connsiteX43" fmla="*/ 231354 w 3150824"/>
              <a:gd name="connsiteY43" fmla="*/ 1619479 h 2247441"/>
              <a:gd name="connsiteX44" fmla="*/ 165253 w 3150824"/>
              <a:gd name="connsiteY44" fmla="*/ 1542361 h 2247441"/>
              <a:gd name="connsiteX45" fmla="*/ 77118 w 3150824"/>
              <a:gd name="connsiteY45" fmla="*/ 1410159 h 2247441"/>
              <a:gd name="connsiteX46" fmla="*/ 22034 w 3150824"/>
              <a:gd name="connsiteY46" fmla="*/ 1344057 h 2247441"/>
              <a:gd name="connsiteX47" fmla="*/ 0 w 3150824"/>
              <a:gd name="connsiteY47" fmla="*/ 1167788 h 2247441"/>
              <a:gd name="connsiteX48" fmla="*/ 11017 w 3150824"/>
              <a:gd name="connsiteY48" fmla="*/ 1002535 h 2247441"/>
              <a:gd name="connsiteX49" fmla="*/ 22034 w 3150824"/>
              <a:gd name="connsiteY49" fmla="*/ 958467 h 2247441"/>
              <a:gd name="connsiteX50" fmla="*/ 132203 w 3150824"/>
              <a:gd name="connsiteY50" fmla="*/ 848298 h 2247441"/>
              <a:gd name="connsiteX51" fmla="*/ 297456 w 3150824"/>
              <a:gd name="connsiteY51" fmla="*/ 683045 h 2247441"/>
              <a:gd name="connsiteX52" fmla="*/ 352540 w 3150824"/>
              <a:gd name="connsiteY52" fmla="*/ 616944 h 2247441"/>
              <a:gd name="connsiteX53" fmla="*/ 385591 w 3150824"/>
              <a:gd name="connsiteY53" fmla="*/ 539826 h 2247441"/>
              <a:gd name="connsiteX54" fmla="*/ 473726 w 3150824"/>
              <a:gd name="connsiteY54" fmla="*/ 473725 h 2247441"/>
              <a:gd name="connsiteX55" fmla="*/ 594911 w 3150824"/>
              <a:gd name="connsiteY55" fmla="*/ 385590 h 2247441"/>
              <a:gd name="connsiteX56" fmla="*/ 649995 w 3150824"/>
              <a:gd name="connsiteY56" fmla="*/ 341523 h 2247441"/>
              <a:gd name="connsiteX57" fmla="*/ 793215 w 3150824"/>
              <a:gd name="connsiteY57" fmla="*/ 242371 h 2247441"/>
              <a:gd name="connsiteX58" fmla="*/ 1046603 w 3150824"/>
              <a:gd name="connsiteY58" fmla="*/ 55084 h 2247441"/>
              <a:gd name="connsiteX59" fmla="*/ 1123721 w 3150824"/>
              <a:gd name="connsiteY59" fmla="*/ 44067 h 2247441"/>
              <a:gd name="connsiteX60" fmla="*/ 1222873 w 3150824"/>
              <a:gd name="connsiteY60" fmla="*/ 22033 h 2247441"/>
              <a:gd name="connsiteX61" fmla="*/ 1311008 w 3150824"/>
              <a:gd name="connsiteY61" fmla="*/ 0 h 2247441"/>
              <a:gd name="connsiteX62" fmla="*/ 1696598 w 3150824"/>
              <a:gd name="connsiteY62"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084723 w 3150824"/>
              <a:gd name="connsiteY8" fmla="*/ 859315 h 2247441"/>
              <a:gd name="connsiteX9" fmla="*/ 3106757 w 3150824"/>
              <a:gd name="connsiteY9" fmla="*/ 925416 h 2247441"/>
              <a:gd name="connsiteX10" fmla="*/ 3150824 w 3150824"/>
              <a:gd name="connsiteY10" fmla="*/ 1112703 h 2247441"/>
              <a:gd name="connsiteX11" fmla="*/ 3139808 w 3150824"/>
              <a:gd name="connsiteY11" fmla="*/ 1377108 h 2247441"/>
              <a:gd name="connsiteX12" fmla="*/ 3095740 w 3150824"/>
              <a:gd name="connsiteY12" fmla="*/ 1454226 h 2247441"/>
              <a:gd name="connsiteX13" fmla="*/ 3018622 w 3150824"/>
              <a:gd name="connsiteY13" fmla="*/ 1586429 h 2247441"/>
              <a:gd name="connsiteX14" fmla="*/ 2963538 w 3150824"/>
              <a:gd name="connsiteY14" fmla="*/ 1663547 h 2247441"/>
              <a:gd name="connsiteX15" fmla="*/ 2930487 w 3150824"/>
              <a:gd name="connsiteY15" fmla="*/ 1718631 h 2247441"/>
              <a:gd name="connsiteX16" fmla="*/ 2897436 w 3150824"/>
              <a:gd name="connsiteY16" fmla="*/ 1751682 h 2247441"/>
              <a:gd name="connsiteX17" fmla="*/ 2743200 w 3150824"/>
              <a:gd name="connsiteY17" fmla="*/ 1828800 h 2247441"/>
              <a:gd name="connsiteX18" fmla="*/ 2666082 w 3150824"/>
              <a:gd name="connsiteY18" fmla="*/ 1850833 h 2247441"/>
              <a:gd name="connsiteX19" fmla="*/ 2533880 w 3150824"/>
              <a:gd name="connsiteY19" fmla="*/ 1861850 h 2247441"/>
              <a:gd name="connsiteX20" fmla="*/ 2489812 w 3150824"/>
              <a:gd name="connsiteY20" fmla="*/ 1872867 h 2247441"/>
              <a:gd name="connsiteX21" fmla="*/ 2401677 w 3150824"/>
              <a:gd name="connsiteY21" fmla="*/ 1883884 h 2247441"/>
              <a:gd name="connsiteX22" fmla="*/ 2313542 w 3150824"/>
              <a:gd name="connsiteY22" fmla="*/ 1927951 h 2247441"/>
              <a:gd name="connsiteX23" fmla="*/ 2258458 w 3150824"/>
              <a:gd name="connsiteY23" fmla="*/ 1949985 h 2247441"/>
              <a:gd name="connsiteX24" fmla="*/ 2203374 w 3150824"/>
              <a:gd name="connsiteY24" fmla="*/ 2005070 h 2247441"/>
              <a:gd name="connsiteX25" fmla="*/ 2104222 w 3150824"/>
              <a:gd name="connsiteY25" fmla="*/ 2071171 h 2247441"/>
              <a:gd name="connsiteX26" fmla="*/ 2038121 w 3150824"/>
              <a:gd name="connsiteY26" fmla="*/ 2115238 h 2247441"/>
              <a:gd name="connsiteX27" fmla="*/ 2016087 w 3150824"/>
              <a:gd name="connsiteY27" fmla="*/ 2148289 h 2247441"/>
              <a:gd name="connsiteX28" fmla="*/ 1905918 w 3150824"/>
              <a:gd name="connsiteY28" fmla="*/ 2203373 h 2247441"/>
              <a:gd name="connsiteX29" fmla="*/ 1817783 w 3150824"/>
              <a:gd name="connsiteY29" fmla="*/ 2247441 h 2247441"/>
              <a:gd name="connsiteX30" fmla="*/ 1597446 w 3150824"/>
              <a:gd name="connsiteY30" fmla="*/ 2225407 h 2247441"/>
              <a:gd name="connsiteX31" fmla="*/ 1432193 w 3150824"/>
              <a:gd name="connsiteY31" fmla="*/ 2236424 h 2247441"/>
              <a:gd name="connsiteX32" fmla="*/ 1355075 w 3150824"/>
              <a:gd name="connsiteY32" fmla="*/ 2214390 h 2247441"/>
              <a:gd name="connsiteX33" fmla="*/ 1233889 w 3150824"/>
              <a:gd name="connsiteY33" fmla="*/ 2192356 h 2247441"/>
              <a:gd name="connsiteX34" fmla="*/ 1167788 w 3150824"/>
              <a:gd name="connsiteY34" fmla="*/ 2170323 h 2247441"/>
              <a:gd name="connsiteX35" fmla="*/ 936434 w 3150824"/>
              <a:gd name="connsiteY35" fmla="*/ 2016086 h 2247441"/>
              <a:gd name="connsiteX36" fmla="*/ 859316 w 3150824"/>
              <a:gd name="connsiteY36" fmla="*/ 1961002 h 2247441"/>
              <a:gd name="connsiteX37" fmla="*/ 583894 w 3150824"/>
              <a:gd name="connsiteY37" fmla="*/ 1839816 h 2247441"/>
              <a:gd name="connsiteX38" fmla="*/ 418641 w 3150824"/>
              <a:gd name="connsiteY38" fmla="*/ 1806766 h 2247441"/>
              <a:gd name="connsiteX39" fmla="*/ 352540 w 3150824"/>
              <a:gd name="connsiteY39" fmla="*/ 1762698 h 2247441"/>
              <a:gd name="connsiteX40" fmla="*/ 319489 w 3150824"/>
              <a:gd name="connsiteY40" fmla="*/ 1729648 h 2247441"/>
              <a:gd name="connsiteX41" fmla="*/ 264405 w 3150824"/>
              <a:gd name="connsiteY41" fmla="*/ 1663547 h 2247441"/>
              <a:gd name="connsiteX42" fmla="*/ 231354 w 3150824"/>
              <a:gd name="connsiteY42" fmla="*/ 1619479 h 2247441"/>
              <a:gd name="connsiteX43" fmla="*/ 165253 w 3150824"/>
              <a:gd name="connsiteY43" fmla="*/ 1542361 h 2247441"/>
              <a:gd name="connsiteX44" fmla="*/ 77118 w 3150824"/>
              <a:gd name="connsiteY44" fmla="*/ 1410159 h 2247441"/>
              <a:gd name="connsiteX45" fmla="*/ 22034 w 3150824"/>
              <a:gd name="connsiteY45" fmla="*/ 1344057 h 2247441"/>
              <a:gd name="connsiteX46" fmla="*/ 0 w 3150824"/>
              <a:gd name="connsiteY46" fmla="*/ 1167788 h 2247441"/>
              <a:gd name="connsiteX47" fmla="*/ 11017 w 3150824"/>
              <a:gd name="connsiteY47" fmla="*/ 1002535 h 2247441"/>
              <a:gd name="connsiteX48" fmla="*/ 22034 w 3150824"/>
              <a:gd name="connsiteY48" fmla="*/ 958467 h 2247441"/>
              <a:gd name="connsiteX49" fmla="*/ 132203 w 3150824"/>
              <a:gd name="connsiteY49" fmla="*/ 848298 h 2247441"/>
              <a:gd name="connsiteX50" fmla="*/ 297456 w 3150824"/>
              <a:gd name="connsiteY50" fmla="*/ 683045 h 2247441"/>
              <a:gd name="connsiteX51" fmla="*/ 352540 w 3150824"/>
              <a:gd name="connsiteY51" fmla="*/ 616944 h 2247441"/>
              <a:gd name="connsiteX52" fmla="*/ 385591 w 3150824"/>
              <a:gd name="connsiteY52" fmla="*/ 539826 h 2247441"/>
              <a:gd name="connsiteX53" fmla="*/ 473726 w 3150824"/>
              <a:gd name="connsiteY53" fmla="*/ 473725 h 2247441"/>
              <a:gd name="connsiteX54" fmla="*/ 594911 w 3150824"/>
              <a:gd name="connsiteY54" fmla="*/ 385590 h 2247441"/>
              <a:gd name="connsiteX55" fmla="*/ 649995 w 3150824"/>
              <a:gd name="connsiteY55" fmla="*/ 341523 h 2247441"/>
              <a:gd name="connsiteX56" fmla="*/ 793215 w 3150824"/>
              <a:gd name="connsiteY56" fmla="*/ 242371 h 2247441"/>
              <a:gd name="connsiteX57" fmla="*/ 1046603 w 3150824"/>
              <a:gd name="connsiteY57" fmla="*/ 55084 h 2247441"/>
              <a:gd name="connsiteX58" fmla="*/ 1123721 w 3150824"/>
              <a:gd name="connsiteY58" fmla="*/ 44067 h 2247441"/>
              <a:gd name="connsiteX59" fmla="*/ 1222873 w 3150824"/>
              <a:gd name="connsiteY59" fmla="*/ 22033 h 2247441"/>
              <a:gd name="connsiteX60" fmla="*/ 1311008 w 3150824"/>
              <a:gd name="connsiteY60" fmla="*/ 0 h 2247441"/>
              <a:gd name="connsiteX61" fmla="*/ 1696598 w 3150824"/>
              <a:gd name="connsiteY61"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106757 w 3150824"/>
              <a:gd name="connsiteY8" fmla="*/ 925416 h 2247441"/>
              <a:gd name="connsiteX9" fmla="*/ 3150824 w 3150824"/>
              <a:gd name="connsiteY9" fmla="*/ 1112703 h 2247441"/>
              <a:gd name="connsiteX10" fmla="*/ 3139808 w 3150824"/>
              <a:gd name="connsiteY10" fmla="*/ 1377108 h 2247441"/>
              <a:gd name="connsiteX11" fmla="*/ 3095740 w 3150824"/>
              <a:gd name="connsiteY11" fmla="*/ 1454226 h 2247441"/>
              <a:gd name="connsiteX12" fmla="*/ 3018622 w 3150824"/>
              <a:gd name="connsiteY12" fmla="*/ 1586429 h 2247441"/>
              <a:gd name="connsiteX13" fmla="*/ 2963538 w 3150824"/>
              <a:gd name="connsiteY13" fmla="*/ 1663547 h 2247441"/>
              <a:gd name="connsiteX14" fmla="*/ 2930487 w 3150824"/>
              <a:gd name="connsiteY14" fmla="*/ 1718631 h 2247441"/>
              <a:gd name="connsiteX15" fmla="*/ 2897436 w 3150824"/>
              <a:gd name="connsiteY15" fmla="*/ 1751682 h 2247441"/>
              <a:gd name="connsiteX16" fmla="*/ 2743200 w 3150824"/>
              <a:gd name="connsiteY16" fmla="*/ 1828800 h 2247441"/>
              <a:gd name="connsiteX17" fmla="*/ 2666082 w 3150824"/>
              <a:gd name="connsiteY17" fmla="*/ 1850833 h 2247441"/>
              <a:gd name="connsiteX18" fmla="*/ 2533880 w 3150824"/>
              <a:gd name="connsiteY18" fmla="*/ 1861850 h 2247441"/>
              <a:gd name="connsiteX19" fmla="*/ 2489812 w 3150824"/>
              <a:gd name="connsiteY19" fmla="*/ 1872867 h 2247441"/>
              <a:gd name="connsiteX20" fmla="*/ 2401677 w 3150824"/>
              <a:gd name="connsiteY20" fmla="*/ 1883884 h 2247441"/>
              <a:gd name="connsiteX21" fmla="*/ 2313542 w 3150824"/>
              <a:gd name="connsiteY21" fmla="*/ 1927951 h 2247441"/>
              <a:gd name="connsiteX22" fmla="*/ 2258458 w 3150824"/>
              <a:gd name="connsiteY22" fmla="*/ 1949985 h 2247441"/>
              <a:gd name="connsiteX23" fmla="*/ 2203374 w 3150824"/>
              <a:gd name="connsiteY23" fmla="*/ 2005070 h 2247441"/>
              <a:gd name="connsiteX24" fmla="*/ 2104222 w 3150824"/>
              <a:gd name="connsiteY24" fmla="*/ 2071171 h 2247441"/>
              <a:gd name="connsiteX25" fmla="*/ 2038121 w 3150824"/>
              <a:gd name="connsiteY25" fmla="*/ 2115238 h 2247441"/>
              <a:gd name="connsiteX26" fmla="*/ 2016087 w 3150824"/>
              <a:gd name="connsiteY26" fmla="*/ 2148289 h 2247441"/>
              <a:gd name="connsiteX27" fmla="*/ 1905918 w 3150824"/>
              <a:gd name="connsiteY27" fmla="*/ 2203373 h 2247441"/>
              <a:gd name="connsiteX28" fmla="*/ 1817783 w 3150824"/>
              <a:gd name="connsiteY28" fmla="*/ 2247441 h 2247441"/>
              <a:gd name="connsiteX29" fmla="*/ 1597446 w 3150824"/>
              <a:gd name="connsiteY29" fmla="*/ 2225407 h 2247441"/>
              <a:gd name="connsiteX30" fmla="*/ 1432193 w 3150824"/>
              <a:gd name="connsiteY30" fmla="*/ 2236424 h 2247441"/>
              <a:gd name="connsiteX31" fmla="*/ 1355075 w 3150824"/>
              <a:gd name="connsiteY31" fmla="*/ 2214390 h 2247441"/>
              <a:gd name="connsiteX32" fmla="*/ 1233889 w 3150824"/>
              <a:gd name="connsiteY32" fmla="*/ 2192356 h 2247441"/>
              <a:gd name="connsiteX33" fmla="*/ 1167788 w 3150824"/>
              <a:gd name="connsiteY33" fmla="*/ 2170323 h 2247441"/>
              <a:gd name="connsiteX34" fmla="*/ 936434 w 3150824"/>
              <a:gd name="connsiteY34" fmla="*/ 2016086 h 2247441"/>
              <a:gd name="connsiteX35" fmla="*/ 859316 w 3150824"/>
              <a:gd name="connsiteY35" fmla="*/ 1961002 h 2247441"/>
              <a:gd name="connsiteX36" fmla="*/ 583894 w 3150824"/>
              <a:gd name="connsiteY36" fmla="*/ 1839816 h 2247441"/>
              <a:gd name="connsiteX37" fmla="*/ 418641 w 3150824"/>
              <a:gd name="connsiteY37" fmla="*/ 1806766 h 2247441"/>
              <a:gd name="connsiteX38" fmla="*/ 352540 w 3150824"/>
              <a:gd name="connsiteY38" fmla="*/ 1762698 h 2247441"/>
              <a:gd name="connsiteX39" fmla="*/ 319489 w 3150824"/>
              <a:gd name="connsiteY39" fmla="*/ 1729648 h 2247441"/>
              <a:gd name="connsiteX40" fmla="*/ 264405 w 3150824"/>
              <a:gd name="connsiteY40" fmla="*/ 1663547 h 2247441"/>
              <a:gd name="connsiteX41" fmla="*/ 231354 w 3150824"/>
              <a:gd name="connsiteY41" fmla="*/ 1619479 h 2247441"/>
              <a:gd name="connsiteX42" fmla="*/ 165253 w 3150824"/>
              <a:gd name="connsiteY42" fmla="*/ 1542361 h 2247441"/>
              <a:gd name="connsiteX43" fmla="*/ 77118 w 3150824"/>
              <a:gd name="connsiteY43" fmla="*/ 1410159 h 2247441"/>
              <a:gd name="connsiteX44" fmla="*/ 22034 w 3150824"/>
              <a:gd name="connsiteY44" fmla="*/ 1344057 h 2247441"/>
              <a:gd name="connsiteX45" fmla="*/ 0 w 3150824"/>
              <a:gd name="connsiteY45" fmla="*/ 1167788 h 2247441"/>
              <a:gd name="connsiteX46" fmla="*/ 11017 w 3150824"/>
              <a:gd name="connsiteY46" fmla="*/ 1002535 h 2247441"/>
              <a:gd name="connsiteX47" fmla="*/ 22034 w 3150824"/>
              <a:gd name="connsiteY47" fmla="*/ 958467 h 2247441"/>
              <a:gd name="connsiteX48" fmla="*/ 132203 w 3150824"/>
              <a:gd name="connsiteY48" fmla="*/ 848298 h 2247441"/>
              <a:gd name="connsiteX49" fmla="*/ 297456 w 3150824"/>
              <a:gd name="connsiteY49" fmla="*/ 683045 h 2247441"/>
              <a:gd name="connsiteX50" fmla="*/ 352540 w 3150824"/>
              <a:gd name="connsiteY50" fmla="*/ 616944 h 2247441"/>
              <a:gd name="connsiteX51" fmla="*/ 385591 w 3150824"/>
              <a:gd name="connsiteY51" fmla="*/ 539826 h 2247441"/>
              <a:gd name="connsiteX52" fmla="*/ 473726 w 3150824"/>
              <a:gd name="connsiteY52" fmla="*/ 473725 h 2247441"/>
              <a:gd name="connsiteX53" fmla="*/ 594911 w 3150824"/>
              <a:gd name="connsiteY53" fmla="*/ 385590 h 2247441"/>
              <a:gd name="connsiteX54" fmla="*/ 649995 w 3150824"/>
              <a:gd name="connsiteY54" fmla="*/ 341523 h 2247441"/>
              <a:gd name="connsiteX55" fmla="*/ 793215 w 3150824"/>
              <a:gd name="connsiteY55" fmla="*/ 242371 h 2247441"/>
              <a:gd name="connsiteX56" fmla="*/ 1046603 w 3150824"/>
              <a:gd name="connsiteY56" fmla="*/ 55084 h 2247441"/>
              <a:gd name="connsiteX57" fmla="*/ 1123721 w 3150824"/>
              <a:gd name="connsiteY57" fmla="*/ 44067 h 2247441"/>
              <a:gd name="connsiteX58" fmla="*/ 1222873 w 3150824"/>
              <a:gd name="connsiteY58" fmla="*/ 22033 h 2247441"/>
              <a:gd name="connsiteX59" fmla="*/ 1311008 w 3150824"/>
              <a:gd name="connsiteY59" fmla="*/ 0 h 2247441"/>
              <a:gd name="connsiteX60" fmla="*/ 1696598 w 3150824"/>
              <a:gd name="connsiteY60"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62689 w 3150824"/>
              <a:gd name="connsiteY6" fmla="*/ 826265 h 2247441"/>
              <a:gd name="connsiteX7" fmla="*/ 3106757 w 3150824"/>
              <a:gd name="connsiteY7" fmla="*/ 925416 h 2247441"/>
              <a:gd name="connsiteX8" fmla="*/ 3150824 w 3150824"/>
              <a:gd name="connsiteY8" fmla="*/ 1112703 h 2247441"/>
              <a:gd name="connsiteX9" fmla="*/ 3139808 w 3150824"/>
              <a:gd name="connsiteY9" fmla="*/ 1377108 h 2247441"/>
              <a:gd name="connsiteX10" fmla="*/ 3095740 w 3150824"/>
              <a:gd name="connsiteY10" fmla="*/ 1454226 h 2247441"/>
              <a:gd name="connsiteX11" fmla="*/ 3018622 w 3150824"/>
              <a:gd name="connsiteY11" fmla="*/ 1586429 h 2247441"/>
              <a:gd name="connsiteX12" fmla="*/ 2963538 w 3150824"/>
              <a:gd name="connsiteY12" fmla="*/ 1663547 h 2247441"/>
              <a:gd name="connsiteX13" fmla="*/ 2930487 w 3150824"/>
              <a:gd name="connsiteY13" fmla="*/ 1718631 h 2247441"/>
              <a:gd name="connsiteX14" fmla="*/ 2897436 w 3150824"/>
              <a:gd name="connsiteY14" fmla="*/ 1751682 h 2247441"/>
              <a:gd name="connsiteX15" fmla="*/ 2743200 w 3150824"/>
              <a:gd name="connsiteY15" fmla="*/ 1828800 h 2247441"/>
              <a:gd name="connsiteX16" fmla="*/ 2666082 w 3150824"/>
              <a:gd name="connsiteY16" fmla="*/ 1850833 h 2247441"/>
              <a:gd name="connsiteX17" fmla="*/ 2533880 w 3150824"/>
              <a:gd name="connsiteY17" fmla="*/ 1861850 h 2247441"/>
              <a:gd name="connsiteX18" fmla="*/ 2489812 w 3150824"/>
              <a:gd name="connsiteY18" fmla="*/ 1872867 h 2247441"/>
              <a:gd name="connsiteX19" fmla="*/ 2401677 w 3150824"/>
              <a:gd name="connsiteY19" fmla="*/ 1883884 h 2247441"/>
              <a:gd name="connsiteX20" fmla="*/ 2313542 w 3150824"/>
              <a:gd name="connsiteY20" fmla="*/ 1927951 h 2247441"/>
              <a:gd name="connsiteX21" fmla="*/ 2258458 w 3150824"/>
              <a:gd name="connsiteY21" fmla="*/ 1949985 h 2247441"/>
              <a:gd name="connsiteX22" fmla="*/ 2203374 w 3150824"/>
              <a:gd name="connsiteY22" fmla="*/ 2005070 h 2247441"/>
              <a:gd name="connsiteX23" fmla="*/ 2104222 w 3150824"/>
              <a:gd name="connsiteY23" fmla="*/ 2071171 h 2247441"/>
              <a:gd name="connsiteX24" fmla="*/ 2038121 w 3150824"/>
              <a:gd name="connsiteY24" fmla="*/ 2115238 h 2247441"/>
              <a:gd name="connsiteX25" fmla="*/ 2016087 w 3150824"/>
              <a:gd name="connsiteY25" fmla="*/ 2148289 h 2247441"/>
              <a:gd name="connsiteX26" fmla="*/ 1905918 w 3150824"/>
              <a:gd name="connsiteY26" fmla="*/ 2203373 h 2247441"/>
              <a:gd name="connsiteX27" fmla="*/ 1817783 w 3150824"/>
              <a:gd name="connsiteY27" fmla="*/ 2247441 h 2247441"/>
              <a:gd name="connsiteX28" fmla="*/ 1597446 w 3150824"/>
              <a:gd name="connsiteY28" fmla="*/ 2225407 h 2247441"/>
              <a:gd name="connsiteX29" fmla="*/ 1432193 w 3150824"/>
              <a:gd name="connsiteY29" fmla="*/ 2236424 h 2247441"/>
              <a:gd name="connsiteX30" fmla="*/ 1355075 w 3150824"/>
              <a:gd name="connsiteY30" fmla="*/ 2214390 h 2247441"/>
              <a:gd name="connsiteX31" fmla="*/ 1233889 w 3150824"/>
              <a:gd name="connsiteY31" fmla="*/ 2192356 h 2247441"/>
              <a:gd name="connsiteX32" fmla="*/ 1167788 w 3150824"/>
              <a:gd name="connsiteY32" fmla="*/ 2170323 h 2247441"/>
              <a:gd name="connsiteX33" fmla="*/ 936434 w 3150824"/>
              <a:gd name="connsiteY33" fmla="*/ 2016086 h 2247441"/>
              <a:gd name="connsiteX34" fmla="*/ 859316 w 3150824"/>
              <a:gd name="connsiteY34" fmla="*/ 1961002 h 2247441"/>
              <a:gd name="connsiteX35" fmla="*/ 583894 w 3150824"/>
              <a:gd name="connsiteY35" fmla="*/ 1839816 h 2247441"/>
              <a:gd name="connsiteX36" fmla="*/ 418641 w 3150824"/>
              <a:gd name="connsiteY36" fmla="*/ 1806766 h 2247441"/>
              <a:gd name="connsiteX37" fmla="*/ 352540 w 3150824"/>
              <a:gd name="connsiteY37" fmla="*/ 1762698 h 2247441"/>
              <a:gd name="connsiteX38" fmla="*/ 319489 w 3150824"/>
              <a:gd name="connsiteY38" fmla="*/ 1729648 h 2247441"/>
              <a:gd name="connsiteX39" fmla="*/ 264405 w 3150824"/>
              <a:gd name="connsiteY39" fmla="*/ 1663547 h 2247441"/>
              <a:gd name="connsiteX40" fmla="*/ 231354 w 3150824"/>
              <a:gd name="connsiteY40" fmla="*/ 1619479 h 2247441"/>
              <a:gd name="connsiteX41" fmla="*/ 165253 w 3150824"/>
              <a:gd name="connsiteY41" fmla="*/ 1542361 h 2247441"/>
              <a:gd name="connsiteX42" fmla="*/ 77118 w 3150824"/>
              <a:gd name="connsiteY42" fmla="*/ 1410159 h 2247441"/>
              <a:gd name="connsiteX43" fmla="*/ 22034 w 3150824"/>
              <a:gd name="connsiteY43" fmla="*/ 1344057 h 2247441"/>
              <a:gd name="connsiteX44" fmla="*/ 0 w 3150824"/>
              <a:gd name="connsiteY44" fmla="*/ 1167788 h 2247441"/>
              <a:gd name="connsiteX45" fmla="*/ 11017 w 3150824"/>
              <a:gd name="connsiteY45" fmla="*/ 1002535 h 2247441"/>
              <a:gd name="connsiteX46" fmla="*/ 22034 w 3150824"/>
              <a:gd name="connsiteY46" fmla="*/ 958467 h 2247441"/>
              <a:gd name="connsiteX47" fmla="*/ 132203 w 3150824"/>
              <a:gd name="connsiteY47" fmla="*/ 848298 h 2247441"/>
              <a:gd name="connsiteX48" fmla="*/ 297456 w 3150824"/>
              <a:gd name="connsiteY48" fmla="*/ 683045 h 2247441"/>
              <a:gd name="connsiteX49" fmla="*/ 352540 w 3150824"/>
              <a:gd name="connsiteY49" fmla="*/ 616944 h 2247441"/>
              <a:gd name="connsiteX50" fmla="*/ 385591 w 3150824"/>
              <a:gd name="connsiteY50" fmla="*/ 539826 h 2247441"/>
              <a:gd name="connsiteX51" fmla="*/ 473726 w 3150824"/>
              <a:gd name="connsiteY51" fmla="*/ 473725 h 2247441"/>
              <a:gd name="connsiteX52" fmla="*/ 594911 w 3150824"/>
              <a:gd name="connsiteY52" fmla="*/ 385590 h 2247441"/>
              <a:gd name="connsiteX53" fmla="*/ 649995 w 3150824"/>
              <a:gd name="connsiteY53" fmla="*/ 341523 h 2247441"/>
              <a:gd name="connsiteX54" fmla="*/ 793215 w 3150824"/>
              <a:gd name="connsiteY54" fmla="*/ 242371 h 2247441"/>
              <a:gd name="connsiteX55" fmla="*/ 1046603 w 3150824"/>
              <a:gd name="connsiteY55" fmla="*/ 55084 h 2247441"/>
              <a:gd name="connsiteX56" fmla="*/ 1123721 w 3150824"/>
              <a:gd name="connsiteY56" fmla="*/ 44067 h 2247441"/>
              <a:gd name="connsiteX57" fmla="*/ 1222873 w 3150824"/>
              <a:gd name="connsiteY57" fmla="*/ 22033 h 2247441"/>
              <a:gd name="connsiteX58" fmla="*/ 1311008 w 3150824"/>
              <a:gd name="connsiteY58" fmla="*/ 0 h 2247441"/>
              <a:gd name="connsiteX59" fmla="*/ 1696598 w 3150824"/>
              <a:gd name="connsiteY59"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62689 w 3150824"/>
              <a:gd name="connsiteY6" fmla="*/ 826265 h 2247441"/>
              <a:gd name="connsiteX7" fmla="*/ 3150824 w 3150824"/>
              <a:gd name="connsiteY7" fmla="*/ 1112703 h 2247441"/>
              <a:gd name="connsiteX8" fmla="*/ 3139808 w 3150824"/>
              <a:gd name="connsiteY8" fmla="*/ 1377108 h 2247441"/>
              <a:gd name="connsiteX9" fmla="*/ 3095740 w 3150824"/>
              <a:gd name="connsiteY9" fmla="*/ 1454226 h 2247441"/>
              <a:gd name="connsiteX10" fmla="*/ 3018622 w 3150824"/>
              <a:gd name="connsiteY10" fmla="*/ 1586429 h 2247441"/>
              <a:gd name="connsiteX11" fmla="*/ 2963538 w 3150824"/>
              <a:gd name="connsiteY11" fmla="*/ 1663547 h 2247441"/>
              <a:gd name="connsiteX12" fmla="*/ 2930487 w 3150824"/>
              <a:gd name="connsiteY12" fmla="*/ 1718631 h 2247441"/>
              <a:gd name="connsiteX13" fmla="*/ 2897436 w 3150824"/>
              <a:gd name="connsiteY13" fmla="*/ 1751682 h 2247441"/>
              <a:gd name="connsiteX14" fmla="*/ 2743200 w 3150824"/>
              <a:gd name="connsiteY14" fmla="*/ 1828800 h 2247441"/>
              <a:gd name="connsiteX15" fmla="*/ 2666082 w 3150824"/>
              <a:gd name="connsiteY15" fmla="*/ 1850833 h 2247441"/>
              <a:gd name="connsiteX16" fmla="*/ 2533880 w 3150824"/>
              <a:gd name="connsiteY16" fmla="*/ 1861850 h 2247441"/>
              <a:gd name="connsiteX17" fmla="*/ 2489812 w 3150824"/>
              <a:gd name="connsiteY17" fmla="*/ 1872867 h 2247441"/>
              <a:gd name="connsiteX18" fmla="*/ 2401677 w 3150824"/>
              <a:gd name="connsiteY18" fmla="*/ 1883884 h 2247441"/>
              <a:gd name="connsiteX19" fmla="*/ 2313542 w 3150824"/>
              <a:gd name="connsiteY19" fmla="*/ 1927951 h 2247441"/>
              <a:gd name="connsiteX20" fmla="*/ 2258458 w 3150824"/>
              <a:gd name="connsiteY20" fmla="*/ 1949985 h 2247441"/>
              <a:gd name="connsiteX21" fmla="*/ 2203374 w 3150824"/>
              <a:gd name="connsiteY21" fmla="*/ 2005070 h 2247441"/>
              <a:gd name="connsiteX22" fmla="*/ 2104222 w 3150824"/>
              <a:gd name="connsiteY22" fmla="*/ 2071171 h 2247441"/>
              <a:gd name="connsiteX23" fmla="*/ 2038121 w 3150824"/>
              <a:gd name="connsiteY23" fmla="*/ 2115238 h 2247441"/>
              <a:gd name="connsiteX24" fmla="*/ 2016087 w 3150824"/>
              <a:gd name="connsiteY24" fmla="*/ 2148289 h 2247441"/>
              <a:gd name="connsiteX25" fmla="*/ 1905918 w 3150824"/>
              <a:gd name="connsiteY25" fmla="*/ 2203373 h 2247441"/>
              <a:gd name="connsiteX26" fmla="*/ 1817783 w 3150824"/>
              <a:gd name="connsiteY26" fmla="*/ 2247441 h 2247441"/>
              <a:gd name="connsiteX27" fmla="*/ 1597446 w 3150824"/>
              <a:gd name="connsiteY27" fmla="*/ 2225407 h 2247441"/>
              <a:gd name="connsiteX28" fmla="*/ 1432193 w 3150824"/>
              <a:gd name="connsiteY28" fmla="*/ 2236424 h 2247441"/>
              <a:gd name="connsiteX29" fmla="*/ 1355075 w 3150824"/>
              <a:gd name="connsiteY29" fmla="*/ 2214390 h 2247441"/>
              <a:gd name="connsiteX30" fmla="*/ 1233889 w 3150824"/>
              <a:gd name="connsiteY30" fmla="*/ 2192356 h 2247441"/>
              <a:gd name="connsiteX31" fmla="*/ 1167788 w 3150824"/>
              <a:gd name="connsiteY31" fmla="*/ 2170323 h 2247441"/>
              <a:gd name="connsiteX32" fmla="*/ 936434 w 3150824"/>
              <a:gd name="connsiteY32" fmla="*/ 2016086 h 2247441"/>
              <a:gd name="connsiteX33" fmla="*/ 859316 w 3150824"/>
              <a:gd name="connsiteY33" fmla="*/ 1961002 h 2247441"/>
              <a:gd name="connsiteX34" fmla="*/ 583894 w 3150824"/>
              <a:gd name="connsiteY34" fmla="*/ 1839816 h 2247441"/>
              <a:gd name="connsiteX35" fmla="*/ 418641 w 3150824"/>
              <a:gd name="connsiteY35" fmla="*/ 1806766 h 2247441"/>
              <a:gd name="connsiteX36" fmla="*/ 352540 w 3150824"/>
              <a:gd name="connsiteY36" fmla="*/ 1762698 h 2247441"/>
              <a:gd name="connsiteX37" fmla="*/ 319489 w 3150824"/>
              <a:gd name="connsiteY37" fmla="*/ 1729648 h 2247441"/>
              <a:gd name="connsiteX38" fmla="*/ 264405 w 3150824"/>
              <a:gd name="connsiteY38" fmla="*/ 1663547 h 2247441"/>
              <a:gd name="connsiteX39" fmla="*/ 231354 w 3150824"/>
              <a:gd name="connsiteY39" fmla="*/ 1619479 h 2247441"/>
              <a:gd name="connsiteX40" fmla="*/ 165253 w 3150824"/>
              <a:gd name="connsiteY40" fmla="*/ 1542361 h 2247441"/>
              <a:gd name="connsiteX41" fmla="*/ 77118 w 3150824"/>
              <a:gd name="connsiteY41" fmla="*/ 1410159 h 2247441"/>
              <a:gd name="connsiteX42" fmla="*/ 22034 w 3150824"/>
              <a:gd name="connsiteY42" fmla="*/ 1344057 h 2247441"/>
              <a:gd name="connsiteX43" fmla="*/ 0 w 3150824"/>
              <a:gd name="connsiteY43" fmla="*/ 1167788 h 2247441"/>
              <a:gd name="connsiteX44" fmla="*/ 11017 w 3150824"/>
              <a:gd name="connsiteY44" fmla="*/ 1002535 h 2247441"/>
              <a:gd name="connsiteX45" fmla="*/ 22034 w 3150824"/>
              <a:gd name="connsiteY45" fmla="*/ 958467 h 2247441"/>
              <a:gd name="connsiteX46" fmla="*/ 132203 w 3150824"/>
              <a:gd name="connsiteY46" fmla="*/ 848298 h 2247441"/>
              <a:gd name="connsiteX47" fmla="*/ 297456 w 3150824"/>
              <a:gd name="connsiteY47" fmla="*/ 683045 h 2247441"/>
              <a:gd name="connsiteX48" fmla="*/ 352540 w 3150824"/>
              <a:gd name="connsiteY48" fmla="*/ 616944 h 2247441"/>
              <a:gd name="connsiteX49" fmla="*/ 385591 w 3150824"/>
              <a:gd name="connsiteY49" fmla="*/ 539826 h 2247441"/>
              <a:gd name="connsiteX50" fmla="*/ 473726 w 3150824"/>
              <a:gd name="connsiteY50" fmla="*/ 473725 h 2247441"/>
              <a:gd name="connsiteX51" fmla="*/ 594911 w 3150824"/>
              <a:gd name="connsiteY51" fmla="*/ 385590 h 2247441"/>
              <a:gd name="connsiteX52" fmla="*/ 649995 w 3150824"/>
              <a:gd name="connsiteY52" fmla="*/ 341523 h 2247441"/>
              <a:gd name="connsiteX53" fmla="*/ 793215 w 3150824"/>
              <a:gd name="connsiteY53" fmla="*/ 242371 h 2247441"/>
              <a:gd name="connsiteX54" fmla="*/ 1046603 w 3150824"/>
              <a:gd name="connsiteY54" fmla="*/ 55084 h 2247441"/>
              <a:gd name="connsiteX55" fmla="*/ 1123721 w 3150824"/>
              <a:gd name="connsiteY55" fmla="*/ 44067 h 2247441"/>
              <a:gd name="connsiteX56" fmla="*/ 1222873 w 3150824"/>
              <a:gd name="connsiteY56" fmla="*/ 22033 h 2247441"/>
              <a:gd name="connsiteX57" fmla="*/ 1311008 w 3150824"/>
              <a:gd name="connsiteY57" fmla="*/ 0 h 2247441"/>
              <a:gd name="connsiteX58" fmla="*/ 1696598 w 3150824"/>
              <a:gd name="connsiteY58"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930487 w 3152264"/>
              <a:gd name="connsiteY11" fmla="*/ 1718631 h 2247441"/>
              <a:gd name="connsiteX12" fmla="*/ 2897436 w 3152264"/>
              <a:gd name="connsiteY12" fmla="*/ 1751682 h 2247441"/>
              <a:gd name="connsiteX13" fmla="*/ 2743200 w 3152264"/>
              <a:gd name="connsiteY13" fmla="*/ 1828800 h 2247441"/>
              <a:gd name="connsiteX14" fmla="*/ 2666082 w 3152264"/>
              <a:gd name="connsiteY14" fmla="*/ 1850833 h 2247441"/>
              <a:gd name="connsiteX15" fmla="*/ 2533880 w 3152264"/>
              <a:gd name="connsiteY15" fmla="*/ 1861850 h 2247441"/>
              <a:gd name="connsiteX16" fmla="*/ 2489812 w 3152264"/>
              <a:gd name="connsiteY16" fmla="*/ 1872867 h 2247441"/>
              <a:gd name="connsiteX17" fmla="*/ 2401677 w 3152264"/>
              <a:gd name="connsiteY17" fmla="*/ 1883884 h 2247441"/>
              <a:gd name="connsiteX18" fmla="*/ 2313542 w 3152264"/>
              <a:gd name="connsiteY18" fmla="*/ 1927951 h 2247441"/>
              <a:gd name="connsiteX19" fmla="*/ 2258458 w 3152264"/>
              <a:gd name="connsiteY19" fmla="*/ 1949985 h 2247441"/>
              <a:gd name="connsiteX20" fmla="*/ 2203374 w 3152264"/>
              <a:gd name="connsiteY20" fmla="*/ 2005070 h 2247441"/>
              <a:gd name="connsiteX21" fmla="*/ 2104222 w 3152264"/>
              <a:gd name="connsiteY21" fmla="*/ 2071171 h 2247441"/>
              <a:gd name="connsiteX22" fmla="*/ 2038121 w 3152264"/>
              <a:gd name="connsiteY22" fmla="*/ 2115238 h 2247441"/>
              <a:gd name="connsiteX23" fmla="*/ 2016087 w 3152264"/>
              <a:gd name="connsiteY23" fmla="*/ 2148289 h 2247441"/>
              <a:gd name="connsiteX24" fmla="*/ 1905918 w 3152264"/>
              <a:gd name="connsiteY24" fmla="*/ 2203373 h 2247441"/>
              <a:gd name="connsiteX25" fmla="*/ 1817783 w 3152264"/>
              <a:gd name="connsiteY25" fmla="*/ 2247441 h 2247441"/>
              <a:gd name="connsiteX26" fmla="*/ 1597446 w 3152264"/>
              <a:gd name="connsiteY26" fmla="*/ 2225407 h 2247441"/>
              <a:gd name="connsiteX27" fmla="*/ 1432193 w 3152264"/>
              <a:gd name="connsiteY27" fmla="*/ 2236424 h 2247441"/>
              <a:gd name="connsiteX28" fmla="*/ 1355075 w 3152264"/>
              <a:gd name="connsiteY28" fmla="*/ 2214390 h 2247441"/>
              <a:gd name="connsiteX29" fmla="*/ 1233889 w 3152264"/>
              <a:gd name="connsiteY29" fmla="*/ 2192356 h 2247441"/>
              <a:gd name="connsiteX30" fmla="*/ 1167788 w 3152264"/>
              <a:gd name="connsiteY30" fmla="*/ 2170323 h 2247441"/>
              <a:gd name="connsiteX31" fmla="*/ 936434 w 3152264"/>
              <a:gd name="connsiteY31" fmla="*/ 2016086 h 2247441"/>
              <a:gd name="connsiteX32" fmla="*/ 859316 w 3152264"/>
              <a:gd name="connsiteY32" fmla="*/ 1961002 h 2247441"/>
              <a:gd name="connsiteX33" fmla="*/ 583894 w 3152264"/>
              <a:gd name="connsiteY33" fmla="*/ 1839816 h 2247441"/>
              <a:gd name="connsiteX34" fmla="*/ 418641 w 3152264"/>
              <a:gd name="connsiteY34" fmla="*/ 1806766 h 2247441"/>
              <a:gd name="connsiteX35" fmla="*/ 352540 w 3152264"/>
              <a:gd name="connsiteY35" fmla="*/ 1762698 h 2247441"/>
              <a:gd name="connsiteX36" fmla="*/ 319489 w 3152264"/>
              <a:gd name="connsiteY36" fmla="*/ 1729648 h 2247441"/>
              <a:gd name="connsiteX37" fmla="*/ 264405 w 3152264"/>
              <a:gd name="connsiteY37" fmla="*/ 1663547 h 2247441"/>
              <a:gd name="connsiteX38" fmla="*/ 231354 w 3152264"/>
              <a:gd name="connsiteY38" fmla="*/ 1619479 h 2247441"/>
              <a:gd name="connsiteX39" fmla="*/ 165253 w 3152264"/>
              <a:gd name="connsiteY39" fmla="*/ 1542361 h 2247441"/>
              <a:gd name="connsiteX40" fmla="*/ 77118 w 3152264"/>
              <a:gd name="connsiteY40" fmla="*/ 1410159 h 2247441"/>
              <a:gd name="connsiteX41" fmla="*/ 22034 w 3152264"/>
              <a:gd name="connsiteY41" fmla="*/ 1344057 h 2247441"/>
              <a:gd name="connsiteX42" fmla="*/ 0 w 3152264"/>
              <a:gd name="connsiteY42" fmla="*/ 1167788 h 2247441"/>
              <a:gd name="connsiteX43" fmla="*/ 11017 w 3152264"/>
              <a:gd name="connsiteY43" fmla="*/ 1002535 h 2247441"/>
              <a:gd name="connsiteX44" fmla="*/ 22034 w 3152264"/>
              <a:gd name="connsiteY44" fmla="*/ 958467 h 2247441"/>
              <a:gd name="connsiteX45" fmla="*/ 132203 w 3152264"/>
              <a:gd name="connsiteY45" fmla="*/ 848298 h 2247441"/>
              <a:gd name="connsiteX46" fmla="*/ 297456 w 3152264"/>
              <a:gd name="connsiteY46" fmla="*/ 683045 h 2247441"/>
              <a:gd name="connsiteX47" fmla="*/ 352540 w 3152264"/>
              <a:gd name="connsiteY47" fmla="*/ 616944 h 2247441"/>
              <a:gd name="connsiteX48" fmla="*/ 385591 w 3152264"/>
              <a:gd name="connsiteY48" fmla="*/ 539826 h 2247441"/>
              <a:gd name="connsiteX49" fmla="*/ 473726 w 3152264"/>
              <a:gd name="connsiteY49" fmla="*/ 473725 h 2247441"/>
              <a:gd name="connsiteX50" fmla="*/ 594911 w 3152264"/>
              <a:gd name="connsiteY50" fmla="*/ 385590 h 2247441"/>
              <a:gd name="connsiteX51" fmla="*/ 649995 w 3152264"/>
              <a:gd name="connsiteY51" fmla="*/ 341523 h 2247441"/>
              <a:gd name="connsiteX52" fmla="*/ 793215 w 3152264"/>
              <a:gd name="connsiteY52" fmla="*/ 242371 h 2247441"/>
              <a:gd name="connsiteX53" fmla="*/ 1046603 w 3152264"/>
              <a:gd name="connsiteY53" fmla="*/ 55084 h 2247441"/>
              <a:gd name="connsiteX54" fmla="*/ 1123721 w 3152264"/>
              <a:gd name="connsiteY54" fmla="*/ 44067 h 2247441"/>
              <a:gd name="connsiteX55" fmla="*/ 1222873 w 3152264"/>
              <a:gd name="connsiteY55" fmla="*/ 22033 h 2247441"/>
              <a:gd name="connsiteX56" fmla="*/ 1311008 w 3152264"/>
              <a:gd name="connsiteY56" fmla="*/ 0 h 2247441"/>
              <a:gd name="connsiteX57" fmla="*/ 1696598 w 3152264"/>
              <a:gd name="connsiteY57"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897436 w 3152264"/>
              <a:gd name="connsiteY11" fmla="*/ 1751682 h 2247441"/>
              <a:gd name="connsiteX12" fmla="*/ 2743200 w 3152264"/>
              <a:gd name="connsiteY12" fmla="*/ 1828800 h 2247441"/>
              <a:gd name="connsiteX13" fmla="*/ 2666082 w 3152264"/>
              <a:gd name="connsiteY13" fmla="*/ 1850833 h 2247441"/>
              <a:gd name="connsiteX14" fmla="*/ 2533880 w 3152264"/>
              <a:gd name="connsiteY14" fmla="*/ 1861850 h 2247441"/>
              <a:gd name="connsiteX15" fmla="*/ 2489812 w 3152264"/>
              <a:gd name="connsiteY15" fmla="*/ 1872867 h 2247441"/>
              <a:gd name="connsiteX16" fmla="*/ 2401677 w 3152264"/>
              <a:gd name="connsiteY16" fmla="*/ 1883884 h 2247441"/>
              <a:gd name="connsiteX17" fmla="*/ 2313542 w 3152264"/>
              <a:gd name="connsiteY17" fmla="*/ 1927951 h 2247441"/>
              <a:gd name="connsiteX18" fmla="*/ 2258458 w 3152264"/>
              <a:gd name="connsiteY18" fmla="*/ 1949985 h 2247441"/>
              <a:gd name="connsiteX19" fmla="*/ 2203374 w 3152264"/>
              <a:gd name="connsiteY19" fmla="*/ 2005070 h 2247441"/>
              <a:gd name="connsiteX20" fmla="*/ 2104222 w 3152264"/>
              <a:gd name="connsiteY20" fmla="*/ 2071171 h 2247441"/>
              <a:gd name="connsiteX21" fmla="*/ 2038121 w 3152264"/>
              <a:gd name="connsiteY21" fmla="*/ 2115238 h 2247441"/>
              <a:gd name="connsiteX22" fmla="*/ 2016087 w 3152264"/>
              <a:gd name="connsiteY22" fmla="*/ 2148289 h 2247441"/>
              <a:gd name="connsiteX23" fmla="*/ 1905918 w 3152264"/>
              <a:gd name="connsiteY23" fmla="*/ 2203373 h 2247441"/>
              <a:gd name="connsiteX24" fmla="*/ 1817783 w 3152264"/>
              <a:gd name="connsiteY24" fmla="*/ 2247441 h 2247441"/>
              <a:gd name="connsiteX25" fmla="*/ 1597446 w 3152264"/>
              <a:gd name="connsiteY25" fmla="*/ 2225407 h 2247441"/>
              <a:gd name="connsiteX26" fmla="*/ 1432193 w 3152264"/>
              <a:gd name="connsiteY26" fmla="*/ 2236424 h 2247441"/>
              <a:gd name="connsiteX27" fmla="*/ 1355075 w 3152264"/>
              <a:gd name="connsiteY27" fmla="*/ 2214390 h 2247441"/>
              <a:gd name="connsiteX28" fmla="*/ 1233889 w 3152264"/>
              <a:gd name="connsiteY28" fmla="*/ 2192356 h 2247441"/>
              <a:gd name="connsiteX29" fmla="*/ 1167788 w 3152264"/>
              <a:gd name="connsiteY29" fmla="*/ 2170323 h 2247441"/>
              <a:gd name="connsiteX30" fmla="*/ 936434 w 3152264"/>
              <a:gd name="connsiteY30" fmla="*/ 2016086 h 2247441"/>
              <a:gd name="connsiteX31" fmla="*/ 859316 w 3152264"/>
              <a:gd name="connsiteY31" fmla="*/ 1961002 h 2247441"/>
              <a:gd name="connsiteX32" fmla="*/ 583894 w 3152264"/>
              <a:gd name="connsiteY32" fmla="*/ 1839816 h 2247441"/>
              <a:gd name="connsiteX33" fmla="*/ 418641 w 3152264"/>
              <a:gd name="connsiteY33" fmla="*/ 1806766 h 2247441"/>
              <a:gd name="connsiteX34" fmla="*/ 352540 w 3152264"/>
              <a:gd name="connsiteY34" fmla="*/ 1762698 h 2247441"/>
              <a:gd name="connsiteX35" fmla="*/ 319489 w 3152264"/>
              <a:gd name="connsiteY35" fmla="*/ 1729648 h 2247441"/>
              <a:gd name="connsiteX36" fmla="*/ 264405 w 3152264"/>
              <a:gd name="connsiteY36" fmla="*/ 1663547 h 2247441"/>
              <a:gd name="connsiteX37" fmla="*/ 231354 w 3152264"/>
              <a:gd name="connsiteY37" fmla="*/ 1619479 h 2247441"/>
              <a:gd name="connsiteX38" fmla="*/ 165253 w 3152264"/>
              <a:gd name="connsiteY38" fmla="*/ 1542361 h 2247441"/>
              <a:gd name="connsiteX39" fmla="*/ 77118 w 3152264"/>
              <a:gd name="connsiteY39" fmla="*/ 1410159 h 2247441"/>
              <a:gd name="connsiteX40" fmla="*/ 22034 w 3152264"/>
              <a:gd name="connsiteY40" fmla="*/ 1344057 h 2247441"/>
              <a:gd name="connsiteX41" fmla="*/ 0 w 3152264"/>
              <a:gd name="connsiteY41" fmla="*/ 1167788 h 2247441"/>
              <a:gd name="connsiteX42" fmla="*/ 11017 w 3152264"/>
              <a:gd name="connsiteY42" fmla="*/ 1002535 h 2247441"/>
              <a:gd name="connsiteX43" fmla="*/ 22034 w 3152264"/>
              <a:gd name="connsiteY43" fmla="*/ 958467 h 2247441"/>
              <a:gd name="connsiteX44" fmla="*/ 132203 w 3152264"/>
              <a:gd name="connsiteY44" fmla="*/ 848298 h 2247441"/>
              <a:gd name="connsiteX45" fmla="*/ 297456 w 3152264"/>
              <a:gd name="connsiteY45" fmla="*/ 683045 h 2247441"/>
              <a:gd name="connsiteX46" fmla="*/ 352540 w 3152264"/>
              <a:gd name="connsiteY46" fmla="*/ 616944 h 2247441"/>
              <a:gd name="connsiteX47" fmla="*/ 385591 w 3152264"/>
              <a:gd name="connsiteY47" fmla="*/ 539826 h 2247441"/>
              <a:gd name="connsiteX48" fmla="*/ 473726 w 3152264"/>
              <a:gd name="connsiteY48" fmla="*/ 473725 h 2247441"/>
              <a:gd name="connsiteX49" fmla="*/ 594911 w 3152264"/>
              <a:gd name="connsiteY49" fmla="*/ 385590 h 2247441"/>
              <a:gd name="connsiteX50" fmla="*/ 649995 w 3152264"/>
              <a:gd name="connsiteY50" fmla="*/ 341523 h 2247441"/>
              <a:gd name="connsiteX51" fmla="*/ 793215 w 3152264"/>
              <a:gd name="connsiteY51" fmla="*/ 242371 h 2247441"/>
              <a:gd name="connsiteX52" fmla="*/ 1046603 w 3152264"/>
              <a:gd name="connsiteY52" fmla="*/ 55084 h 2247441"/>
              <a:gd name="connsiteX53" fmla="*/ 1123721 w 3152264"/>
              <a:gd name="connsiteY53" fmla="*/ 44067 h 2247441"/>
              <a:gd name="connsiteX54" fmla="*/ 1222873 w 3152264"/>
              <a:gd name="connsiteY54" fmla="*/ 22033 h 2247441"/>
              <a:gd name="connsiteX55" fmla="*/ 1311008 w 3152264"/>
              <a:gd name="connsiteY55" fmla="*/ 0 h 2247441"/>
              <a:gd name="connsiteX56" fmla="*/ 1696598 w 3152264"/>
              <a:gd name="connsiteY56"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533880 w 3152264"/>
              <a:gd name="connsiteY13" fmla="*/ 1861850 h 2247441"/>
              <a:gd name="connsiteX14" fmla="*/ 2489812 w 3152264"/>
              <a:gd name="connsiteY14" fmla="*/ 1872867 h 2247441"/>
              <a:gd name="connsiteX15" fmla="*/ 2401677 w 3152264"/>
              <a:gd name="connsiteY15" fmla="*/ 1883884 h 2247441"/>
              <a:gd name="connsiteX16" fmla="*/ 2313542 w 3152264"/>
              <a:gd name="connsiteY16" fmla="*/ 1927951 h 2247441"/>
              <a:gd name="connsiteX17" fmla="*/ 2258458 w 3152264"/>
              <a:gd name="connsiteY17" fmla="*/ 1949985 h 2247441"/>
              <a:gd name="connsiteX18" fmla="*/ 2203374 w 3152264"/>
              <a:gd name="connsiteY18" fmla="*/ 2005070 h 2247441"/>
              <a:gd name="connsiteX19" fmla="*/ 2104222 w 3152264"/>
              <a:gd name="connsiteY19" fmla="*/ 2071171 h 2247441"/>
              <a:gd name="connsiteX20" fmla="*/ 2038121 w 3152264"/>
              <a:gd name="connsiteY20" fmla="*/ 2115238 h 2247441"/>
              <a:gd name="connsiteX21" fmla="*/ 2016087 w 3152264"/>
              <a:gd name="connsiteY21" fmla="*/ 2148289 h 2247441"/>
              <a:gd name="connsiteX22" fmla="*/ 1905918 w 3152264"/>
              <a:gd name="connsiteY22" fmla="*/ 2203373 h 2247441"/>
              <a:gd name="connsiteX23" fmla="*/ 1817783 w 3152264"/>
              <a:gd name="connsiteY23" fmla="*/ 2247441 h 2247441"/>
              <a:gd name="connsiteX24" fmla="*/ 1597446 w 3152264"/>
              <a:gd name="connsiteY24" fmla="*/ 2225407 h 2247441"/>
              <a:gd name="connsiteX25" fmla="*/ 1432193 w 3152264"/>
              <a:gd name="connsiteY25" fmla="*/ 2236424 h 2247441"/>
              <a:gd name="connsiteX26" fmla="*/ 1355075 w 3152264"/>
              <a:gd name="connsiteY26" fmla="*/ 2214390 h 2247441"/>
              <a:gd name="connsiteX27" fmla="*/ 1233889 w 3152264"/>
              <a:gd name="connsiteY27" fmla="*/ 2192356 h 2247441"/>
              <a:gd name="connsiteX28" fmla="*/ 1167788 w 3152264"/>
              <a:gd name="connsiteY28" fmla="*/ 2170323 h 2247441"/>
              <a:gd name="connsiteX29" fmla="*/ 936434 w 3152264"/>
              <a:gd name="connsiteY29" fmla="*/ 2016086 h 2247441"/>
              <a:gd name="connsiteX30" fmla="*/ 859316 w 3152264"/>
              <a:gd name="connsiteY30" fmla="*/ 1961002 h 2247441"/>
              <a:gd name="connsiteX31" fmla="*/ 583894 w 3152264"/>
              <a:gd name="connsiteY31" fmla="*/ 1839816 h 2247441"/>
              <a:gd name="connsiteX32" fmla="*/ 418641 w 3152264"/>
              <a:gd name="connsiteY32" fmla="*/ 1806766 h 2247441"/>
              <a:gd name="connsiteX33" fmla="*/ 352540 w 3152264"/>
              <a:gd name="connsiteY33" fmla="*/ 1762698 h 2247441"/>
              <a:gd name="connsiteX34" fmla="*/ 319489 w 3152264"/>
              <a:gd name="connsiteY34" fmla="*/ 1729648 h 2247441"/>
              <a:gd name="connsiteX35" fmla="*/ 264405 w 3152264"/>
              <a:gd name="connsiteY35" fmla="*/ 1663547 h 2247441"/>
              <a:gd name="connsiteX36" fmla="*/ 231354 w 3152264"/>
              <a:gd name="connsiteY36" fmla="*/ 1619479 h 2247441"/>
              <a:gd name="connsiteX37" fmla="*/ 165253 w 3152264"/>
              <a:gd name="connsiteY37" fmla="*/ 1542361 h 2247441"/>
              <a:gd name="connsiteX38" fmla="*/ 77118 w 3152264"/>
              <a:gd name="connsiteY38" fmla="*/ 1410159 h 2247441"/>
              <a:gd name="connsiteX39" fmla="*/ 22034 w 3152264"/>
              <a:gd name="connsiteY39" fmla="*/ 1344057 h 2247441"/>
              <a:gd name="connsiteX40" fmla="*/ 0 w 3152264"/>
              <a:gd name="connsiteY40" fmla="*/ 1167788 h 2247441"/>
              <a:gd name="connsiteX41" fmla="*/ 11017 w 3152264"/>
              <a:gd name="connsiteY41" fmla="*/ 1002535 h 2247441"/>
              <a:gd name="connsiteX42" fmla="*/ 22034 w 3152264"/>
              <a:gd name="connsiteY42" fmla="*/ 958467 h 2247441"/>
              <a:gd name="connsiteX43" fmla="*/ 132203 w 3152264"/>
              <a:gd name="connsiteY43" fmla="*/ 848298 h 2247441"/>
              <a:gd name="connsiteX44" fmla="*/ 297456 w 3152264"/>
              <a:gd name="connsiteY44" fmla="*/ 683045 h 2247441"/>
              <a:gd name="connsiteX45" fmla="*/ 352540 w 3152264"/>
              <a:gd name="connsiteY45" fmla="*/ 616944 h 2247441"/>
              <a:gd name="connsiteX46" fmla="*/ 385591 w 3152264"/>
              <a:gd name="connsiteY46" fmla="*/ 539826 h 2247441"/>
              <a:gd name="connsiteX47" fmla="*/ 473726 w 3152264"/>
              <a:gd name="connsiteY47" fmla="*/ 473725 h 2247441"/>
              <a:gd name="connsiteX48" fmla="*/ 594911 w 3152264"/>
              <a:gd name="connsiteY48" fmla="*/ 385590 h 2247441"/>
              <a:gd name="connsiteX49" fmla="*/ 649995 w 3152264"/>
              <a:gd name="connsiteY49" fmla="*/ 341523 h 2247441"/>
              <a:gd name="connsiteX50" fmla="*/ 793215 w 3152264"/>
              <a:gd name="connsiteY50" fmla="*/ 242371 h 2247441"/>
              <a:gd name="connsiteX51" fmla="*/ 1046603 w 3152264"/>
              <a:gd name="connsiteY51" fmla="*/ 55084 h 2247441"/>
              <a:gd name="connsiteX52" fmla="*/ 1123721 w 3152264"/>
              <a:gd name="connsiteY52" fmla="*/ 44067 h 2247441"/>
              <a:gd name="connsiteX53" fmla="*/ 1222873 w 3152264"/>
              <a:gd name="connsiteY53" fmla="*/ 22033 h 2247441"/>
              <a:gd name="connsiteX54" fmla="*/ 1311008 w 3152264"/>
              <a:gd name="connsiteY54" fmla="*/ 0 h 2247441"/>
              <a:gd name="connsiteX55" fmla="*/ 1696598 w 3152264"/>
              <a:gd name="connsiteY55"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313542 w 3152264"/>
              <a:gd name="connsiteY15" fmla="*/ 1927951 h 2247441"/>
              <a:gd name="connsiteX16" fmla="*/ 2258458 w 3152264"/>
              <a:gd name="connsiteY16" fmla="*/ 1949985 h 2247441"/>
              <a:gd name="connsiteX17" fmla="*/ 2203374 w 3152264"/>
              <a:gd name="connsiteY17" fmla="*/ 2005070 h 2247441"/>
              <a:gd name="connsiteX18" fmla="*/ 2104222 w 3152264"/>
              <a:gd name="connsiteY18" fmla="*/ 2071171 h 2247441"/>
              <a:gd name="connsiteX19" fmla="*/ 2038121 w 3152264"/>
              <a:gd name="connsiteY19" fmla="*/ 2115238 h 2247441"/>
              <a:gd name="connsiteX20" fmla="*/ 2016087 w 3152264"/>
              <a:gd name="connsiteY20" fmla="*/ 2148289 h 2247441"/>
              <a:gd name="connsiteX21" fmla="*/ 1905918 w 3152264"/>
              <a:gd name="connsiteY21" fmla="*/ 2203373 h 2247441"/>
              <a:gd name="connsiteX22" fmla="*/ 1817783 w 3152264"/>
              <a:gd name="connsiteY22" fmla="*/ 2247441 h 2247441"/>
              <a:gd name="connsiteX23" fmla="*/ 1597446 w 3152264"/>
              <a:gd name="connsiteY23" fmla="*/ 2225407 h 2247441"/>
              <a:gd name="connsiteX24" fmla="*/ 1432193 w 3152264"/>
              <a:gd name="connsiteY24" fmla="*/ 2236424 h 2247441"/>
              <a:gd name="connsiteX25" fmla="*/ 1355075 w 3152264"/>
              <a:gd name="connsiteY25" fmla="*/ 2214390 h 2247441"/>
              <a:gd name="connsiteX26" fmla="*/ 1233889 w 3152264"/>
              <a:gd name="connsiteY26" fmla="*/ 2192356 h 2247441"/>
              <a:gd name="connsiteX27" fmla="*/ 1167788 w 3152264"/>
              <a:gd name="connsiteY27" fmla="*/ 2170323 h 2247441"/>
              <a:gd name="connsiteX28" fmla="*/ 936434 w 3152264"/>
              <a:gd name="connsiteY28" fmla="*/ 2016086 h 2247441"/>
              <a:gd name="connsiteX29" fmla="*/ 859316 w 3152264"/>
              <a:gd name="connsiteY29" fmla="*/ 1961002 h 2247441"/>
              <a:gd name="connsiteX30" fmla="*/ 583894 w 3152264"/>
              <a:gd name="connsiteY30" fmla="*/ 1839816 h 2247441"/>
              <a:gd name="connsiteX31" fmla="*/ 418641 w 3152264"/>
              <a:gd name="connsiteY31" fmla="*/ 1806766 h 2247441"/>
              <a:gd name="connsiteX32" fmla="*/ 352540 w 3152264"/>
              <a:gd name="connsiteY32" fmla="*/ 1762698 h 2247441"/>
              <a:gd name="connsiteX33" fmla="*/ 319489 w 3152264"/>
              <a:gd name="connsiteY33" fmla="*/ 1729648 h 2247441"/>
              <a:gd name="connsiteX34" fmla="*/ 264405 w 3152264"/>
              <a:gd name="connsiteY34" fmla="*/ 1663547 h 2247441"/>
              <a:gd name="connsiteX35" fmla="*/ 231354 w 3152264"/>
              <a:gd name="connsiteY35" fmla="*/ 1619479 h 2247441"/>
              <a:gd name="connsiteX36" fmla="*/ 165253 w 3152264"/>
              <a:gd name="connsiteY36" fmla="*/ 1542361 h 2247441"/>
              <a:gd name="connsiteX37" fmla="*/ 77118 w 3152264"/>
              <a:gd name="connsiteY37" fmla="*/ 1410159 h 2247441"/>
              <a:gd name="connsiteX38" fmla="*/ 22034 w 3152264"/>
              <a:gd name="connsiteY38" fmla="*/ 1344057 h 2247441"/>
              <a:gd name="connsiteX39" fmla="*/ 0 w 3152264"/>
              <a:gd name="connsiteY39" fmla="*/ 1167788 h 2247441"/>
              <a:gd name="connsiteX40" fmla="*/ 11017 w 3152264"/>
              <a:gd name="connsiteY40" fmla="*/ 1002535 h 2247441"/>
              <a:gd name="connsiteX41" fmla="*/ 22034 w 3152264"/>
              <a:gd name="connsiteY41" fmla="*/ 958467 h 2247441"/>
              <a:gd name="connsiteX42" fmla="*/ 132203 w 3152264"/>
              <a:gd name="connsiteY42" fmla="*/ 848298 h 2247441"/>
              <a:gd name="connsiteX43" fmla="*/ 297456 w 3152264"/>
              <a:gd name="connsiteY43" fmla="*/ 683045 h 2247441"/>
              <a:gd name="connsiteX44" fmla="*/ 352540 w 3152264"/>
              <a:gd name="connsiteY44" fmla="*/ 616944 h 2247441"/>
              <a:gd name="connsiteX45" fmla="*/ 385591 w 3152264"/>
              <a:gd name="connsiteY45" fmla="*/ 539826 h 2247441"/>
              <a:gd name="connsiteX46" fmla="*/ 473726 w 3152264"/>
              <a:gd name="connsiteY46" fmla="*/ 473725 h 2247441"/>
              <a:gd name="connsiteX47" fmla="*/ 594911 w 3152264"/>
              <a:gd name="connsiteY47" fmla="*/ 385590 h 2247441"/>
              <a:gd name="connsiteX48" fmla="*/ 649995 w 3152264"/>
              <a:gd name="connsiteY48" fmla="*/ 341523 h 2247441"/>
              <a:gd name="connsiteX49" fmla="*/ 793215 w 3152264"/>
              <a:gd name="connsiteY49" fmla="*/ 242371 h 2247441"/>
              <a:gd name="connsiteX50" fmla="*/ 1046603 w 3152264"/>
              <a:gd name="connsiteY50" fmla="*/ 55084 h 2247441"/>
              <a:gd name="connsiteX51" fmla="*/ 1123721 w 3152264"/>
              <a:gd name="connsiteY51" fmla="*/ 44067 h 2247441"/>
              <a:gd name="connsiteX52" fmla="*/ 1222873 w 3152264"/>
              <a:gd name="connsiteY52" fmla="*/ 22033 h 2247441"/>
              <a:gd name="connsiteX53" fmla="*/ 1311008 w 3152264"/>
              <a:gd name="connsiteY53" fmla="*/ 0 h 2247441"/>
              <a:gd name="connsiteX54" fmla="*/ 1696598 w 3152264"/>
              <a:gd name="connsiteY54"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258458 w 3152264"/>
              <a:gd name="connsiteY15" fmla="*/ 1949985 h 2247441"/>
              <a:gd name="connsiteX16" fmla="*/ 2203374 w 3152264"/>
              <a:gd name="connsiteY16" fmla="*/ 2005070 h 2247441"/>
              <a:gd name="connsiteX17" fmla="*/ 2104222 w 3152264"/>
              <a:gd name="connsiteY17" fmla="*/ 2071171 h 2247441"/>
              <a:gd name="connsiteX18" fmla="*/ 2038121 w 3152264"/>
              <a:gd name="connsiteY18" fmla="*/ 2115238 h 2247441"/>
              <a:gd name="connsiteX19" fmla="*/ 2016087 w 3152264"/>
              <a:gd name="connsiteY19" fmla="*/ 2148289 h 2247441"/>
              <a:gd name="connsiteX20" fmla="*/ 1905918 w 3152264"/>
              <a:gd name="connsiteY20" fmla="*/ 2203373 h 2247441"/>
              <a:gd name="connsiteX21" fmla="*/ 1817783 w 3152264"/>
              <a:gd name="connsiteY21" fmla="*/ 2247441 h 2247441"/>
              <a:gd name="connsiteX22" fmla="*/ 1597446 w 3152264"/>
              <a:gd name="connsiteY22" fmla="*/ 2225407 h 2247441"/>
              <a:gd name="connsiteX23" fmla="*/ 1432193 w 3152264"/>
              <a:gd name="connsiteY23" fmla="*/ 2236424 h 2247441"/>
              <a:gd name="connsiteX24" fmla="*/ 1355075 w 3152264"/>
              <a:gd name="connsiteY24" fmla="*/ 2214390 h 2247441"/>
              <a:gd name="connsiteX25" fmla="*/ 1233889 w 3152264"/>
              <a:gd name="connsiteY25" fmla="*/ 2192356 h 2247441"/>
              <a:gd name="connsiteX26" fmla="*/ 1167788 w 3152264"/>
              <a:gd name="connsiteY26" fmla="*/ 2170323 h 2247441"/>
              <a:gd name="connsiteX27" fmla="*/ 936434 w 3152264"/>
              <a:gd name="connsiteY27" fmla="*/ 2016086 h 2247441"/>
              <a:gd name="connsiteX28" fmla="*/ 859316 w 3152264"/>
              <a:gd name="connsiteY28" fmla="*/ 1961002 h 2247441"/>
              <a:gd name="connsiteX29" fmla="*/ 583894 w 3152264"/>
              <a:gd name="connsiteY29" fmla="*/ 1839816 h 2247441"/>
              <a:gd name="connsiteX30" fmla="*/ 418641 w 3152264"/>
              <a:gd name="connsiteY30" fmla="*/ 1806766 h 2247441"/>
              <a:gd name="connsiteX31" fmla="*/ 352540 w 3152264"/>
              <a:gd name="connsiteY31" fmla="*/ 1762698 h 2247441"/>
              <a:gd name="connsiteX32" fmla="*/ 319489 w 3152264"/>
              <a:gd name="connsiteY32" fmla="*/ 1729648 h 2247441"/>
              <a:gd name="connsiteX33" fmla="*/ 264405 w 3152264"/>
              <a:gd name="connsiteY33" fmla="*/ 1663547 h 2247441"/>
              <a:gd name="connsiteX34" fmla="*/ 231354 w 3152264"/>
              <a:gd name="connsiteY34" fmla="*/ 1619479 h 2247441"/>
              <a:gd name="connsiteX35" fmla="*/ 165253 w 3152264"/>
              <a:gd name="connsiteY35" fmla="*/ 1542361 h 2247441"/>
              <a:gd name="connsiteX36" fmla="*/ 77118 w 3152264"/>
              <a:gd name="connsiteY36" fmla="*/ 1410159 h 2247441"/>
              <a:gd name="connsiteX37" fmla="*/ 22034 w 3152264"/>
              <a:gd name="connsiteY37" fmla="*/ 1344057 h 2247441"/>
              <a:gd name="connsiteX38" fmla="*/ 0 w 3152264"/>
              <a:gd name="connsiteY38" fmla="*/ 1167788 h 2247441"/>
              <a:gd name="connsiteX39" fmla="*/ 11017 w 3152264"/>
              <a:gd name="connsiteY39" fmla="*/ 1002535 h 2247441"/>
              <a:gd name="connsiteX40" fmla="*/ 22034 w 3152264"/>
              <a:gd name="connsiteY40" fmla="*/ 958467 h 2247441"/>
              <a:gd name="connsiteX41" fmla="*/ 132203 w 3152264"/>
              <a:gd name="connsiteY41" fmla="*/ 848298 h 2247441"/>
              <a:gd name="connsiteX42" fmla="*/ 297456 w 3152264"/>
              <a:gd name="connsiteY42" fmla="*/ 683045 h 2247441"/>
              <a:gd name="connsiteX43" fmla="*/ 352540 w 3152264"/>
              <a:gd name="connsiteY43" fmla="*/ 616944 h 2247441"/>
              <a:gd name="connsiteX44" fmla="*/ 385591 w 3152264"/>
              <a:gd name="connsiteY44" fmla="*/ 539826 h 2247441"/>
              <a:gd name="connsiteX45" fmla="*/ 473726 w 3152264"/>
              <a:gd name="connsiteY45" fmla="*/ 473725 h 2247441"/>
              <a:gd name="connsiteX46" fmla="*/ 594911 w 3152264"/>
              <a:gd name="connsiteY46" fmla="*/ 385590 h 2247441"/>
              <a:gd name="connsiteX47" fmla="*/ 649995 w 3152264"/>
              <a:gd name="connsiteY47" fmla="*/ 341523 h 2247441"/>
              <a:gd name="connsiteX48" fmla="*/ 793215 w 3152264"/>
              <a:gd name="connsiteY48" fmla="*/ 242371 h 2247441"/>
              <a:gd name="connsiteX49" fmla="*/ 1046603 w 3152264"/>
              <a:gd name="connsiteY49" fmla="*/ 55084 h 2247441"/>
              <a:gd name="connsiteX50" fmla="*/ 1123721 w 3152264"/>
              <a:gd name="connsiteY50" fmla="*/ 44067 h 2247441"/>
              <a:gd name="connsiteX51" fmla="*/ 1222873 w 3152264"/>
              <a:gd name="connsiteY51" fmla="*/ 22033 h 2247441"/>
              <a:gd name="connsiteX52" fmla="*/ 1311008 w 3152264"/>
              <a:gd name="connsiteY52" fmla="*/ 0 h 2247441"/>
              <a:gd name="connsiteX53" fmla="*/ 1696598 w 3152264"/>
              <a:gd name="connsiteY53"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203374 w 3152264"/>
              <a:gd name="connsiteY15" fmla="*/ 2005070 h 2247441"/>
              <a:gd name="connsiteX16" fmla="*/ 2104222 w 3152264"/>
              <a:gd name="connsiteY16" fmla="*/ 2071171 h 2247441"/>
              <a:gd name="connsiteX17" fmla="*/ 2038121 w 3152264"/>
              <a:gd name="connsiteY17" fmla="*/ 2115238 h 2247441"/>
              <a:gd name="connsiteX18" fmla="*/ 2016087 w 3152264"/>
              <a:gd name="connsiteY18" fmla="*/ 2148289 h 2247441"/>
              <a:gd name="connsiteX19" fmla="*/ 1905918 w 3152264"/>
              <a:gd name="connsiteY19" fmla="*/ 2203373 h 2247441"/>
              <a:gd name="connsiteX20" fmla="*/ 1817783 w 3152264"/>
              <a:gd name="connsiteY20" fmla="*/ 2247441 h 2247441"/>
              <a:gd name="connsiteX21" fmla="*/ 1597446 w 3152264"/>
              <a:gd name="connsiteY21" fmla="*/ 2225407 h 2247441"/>
              <a:gd name="connsiteX22" fmla="*/ 1432193 w 3152264"/>
              <a:gd name="connsiteY22" fmla="*/ 2236424 h 2247441"/>
              <a:gd name="connsiteX23" fmla="*/ 1355075 w 3152264"/>
              <a:gd name="connsiteY23" fmla="*/ 2214390 h 2247441"/>
              <a:gd name="connsiteX24" fmla="*/ 1233889 w 3152264"/>
              <a:gd name="connsiteY24" fmla="*/ 2192356 h 2247441"/>
              <a:gd name="connsiteX25" fmla="*/ 1167788 w 3152264"/>
              <a:gd name="connsiteY25" fmla="*/ 2170323 h 2247441"/>
              <a:gd name="connsiteX26" fmla="*/ 936434 w 3152264"/>
              <a:gd name="connsiteY26" fmla="*/ 2016086 h 2247441"/>
              <a:gd name="connsiteX27" fmla="*/ 859316 w 3152264"/>
              <a:gd name="connsiteY27" fmla="*/ 1961002 h 2247441"/>
              <a:gd name="connsiteX28" fmla="*/ 583894 w 3152264"/>
              <a:gd name="connsiteY28" fmla="*/ 1839816 h 2247441"/>
              <a:gd name="connsiteX29" fmla="*/ 418641 w 3152264"/>
              <a:gd name="connsiteY29" fmla="*/ 1806766 h 2247441"/>
              <a:gd name="connsiteX30" fmla="*/ 352540 w 3152264"/>
              <a:gd name="connsiteY30" fmla="*/ 1762698 h 2247441"/>
              <a:gd name="connsiteX31" fmla="*/ 319489 w 3152264"/>
              <a:gd name="connsiteY31" fmla="*/ 1729648 h 2247441"/>
              <a:gd name="connsiteX32" fmla="*/ 264405 w 3152264"/>
              <a:gd name="connsiteY32" fmla="*/ 1663547 h 2247441"/>
              <a:gd name="connsiteX33" fmla="*/ 231354 w 3152264"/>
              <a:gd name="connsiteY33" fmla="*/ 1619479 h 2247441"/>
              <a:gd name="connsiteX34" fmla="*/ 165253 w 3152264"/>
              <a:gd name="connsiteY34" fmla="*/ 1542361 h 2247441"/>
              <a:gd name="connsiteX35" fmla="*/ 77118 w 3152264"/>
              <a:gd name="connsiteY35" fmla="*/ 1410159 h 2247441"/>
              <a:gd name="connsiteX36" fmla="*/ 22034 w 3152264"/>
              <a:gd name="connsiteY36" fmla="*/ 1344057 h 2247441"/>
              <a:gd name="connsiteX37" fmla="*/ 0 w 3152264"/>
              <a:gd name="connsiteY37" fmla="*/ 1167788 h 2247441"/>
              <a:gd name="connsiteX38" fmla="*/ 11017 w 3152264"/>
              <a:gd name="connsiteY38" fmla="*/ 1002535 h 2247441"/>
              <a:gd name="connsiteX39" fmla="*/ 22034 w 3152264"/>
              <a:gd name="connsiteY39" fmla="*/ 958467 h 2247441"/>
              <a:gd name="connsiteX40" fmla="*/ 132203 w 3152264"/>
              <a:gd name="connsiteY40" fmla="*/ 848298 h 2247441"/>
              <a:gd name="connsiteX41" fmla="*/ 297456 w 3152264"/>
              <a:gd name="connsiteY41" fmla="*/ 683045 h 2247441"/>
              <a:gd name="connsiteX42" fmla="*/ 352540 w 3152264"/>
              <a:gd name="connsiteY42" fmla="*/ 616944 h 2247441"/>
              <a:gd name="connsiteX43" fmla="*/ 385591 w 3152264"/>
              <a:gd name="connsiteY43" fmla="*/ 539826 h 2247441"/>
              <a:gd name="connsiteX44" fmla="*/ 473726 w 3152264"/>
              <a:gd name="connsiteY44" fmla="*/ 473725 h 2247441"/>
              <a:gd name="connsiteX45" fmla="*/ 594911 w 3152264"/>
              <a:gd name="connsiteY45" fmla="*/ 385590 h 2247441"/>
              <a:gd name="connsiteX46" fmla="*/ 649995 w 3152264"/>
              <a:gd name="connsiteY46" fmla="*/ 341523 h 2247441"/>
              <a:gd name="connsiteX47" fmla="*/ 793215 w 3152264"/>
              <a:gd name="connsiteY47" fmla="*/ 242371 h 2247441"/>
              <a:gd name="connsiteX48" fmla="*/ 1046603 w 3152264"/>
              <a:gd name="connsiteY48" fmla="*/ 55084 h 2247441"/>
              <a:gd name="connsiteX49" fmla="*/ 1123721 w 3152264"/>
              <a:gd name="connsiteY49" fmla="*/ 44067 h 2247441"/>
              <a:gd name="connsiteX50" fmla="*/ 1222873 w 3152264"/>
              <a:gd name="connsiteY50" fmla="*/ 22033 h 2247441"/>
              <a:gd name="connsiteX51" fmla="*/ 1311008 w 3152264"/>
              <a:gd name="connsiteY51" fmla="*/ 0 h 2247441"/>
              <a:gd name="connsiteX52" fmla="*/ 1696598 w 3152264"/>
              <a:gd name="connsiteY52"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203374 w 3152264"/>
              <a:gd name="connsiteY14" fmla="*/ 2005070 h 2247441"/>
              <a:gd name="connsiteX15" fmla="*/ 2104222 w 3152264"/>
              <a:gd name="connsiteY15" fmla="*/ 2071171 h 2247441"/>
              <a:gd name="connsiteX16" fmla="*/ 2038121 w 3152264"/>
              <a:gd name="connsiteY16" fmla="*/ 2115238 h 2247441"/>
              <a:gd name="connsiteX17" fmla="*/ 2016087 w 3152264"/>
              <a:gd name="connsiteY17" fmla="*/ 2148289 h 2247441"/>
              <a:gd name="connsiteX18" fmla="*/ 1905918 w 3152264"/>
              <a:gd name="connsiteY18" fmla="*/ 2203373 h 2247441"/>
              <a:gd name="connsiteX19" fmla="*/ 1817783 w 3152264"/>
              <a:gd name="connsiteY19" fmla="*/ 2247441 h 2247441"/>
              <a:gd name="connsiteX20" fmla="*/ 1597446 w 3152264"/>
              <a:gd name="connsiteY20" fmla="*/ 2225407 h 2247441"/>
              <a:gd name="connsiteX21" fmla="*/ 1432193 w 3152264"/>
              <a:gd name="connsiteY21" fmla="*/ 2236424 h 2247441"/>
              <a:gd name="connsiteX22" fmla="*/ 1355075 w 3152264"/>
              <a:gd name="connsiteY22" fmla="*/ 2214390 h 2247441"/>
              <a:gd name="connsiteX23" fmla="*/ 1233889 w 3152264"/>
              <a:gd name="connsiteY23" fmla="*/ 2192356 h 2247441"/>
              <a:gd name="connsiteX24" fmla="*/ 1167788 w 3152264"/>
              <a:gd name="connsiteY24" fmla="*/ 2170323 h 2247441"/>
              <a:gd name="connsiteX25" fmla="*/ 936434 w 3152264"/>
              <a:gd name="connsiteY25" fmla="*/ 2016086 h 2247441"/>
              <a:gd name="connsiteX26" fmla="*/ 859316 w 3152264"/>
              <a:gd name="connsiteY26" fmla="*/ 1961002 h 2247441"/>
              <a:gd name="connsiteX27" fmla="*/ 583894 w 3152264"/>
              <a:gd name="connsiteY27" fmla="*/ 1839816 h 2247441"/>
              <a:gd name="connsiteX28" fmla="*/ 418641 w 3152264"/>
              <a:gd name="connsiteY28" fmla="*/ 1806766 h 2247441"/>
              <a:gd name="connsiteX29" fmla="*/ 352540 w 3152264"/>
              <a:gd name="connsiteY29" fmla="*/ 1762698 h 2247441"/>
              <a:gd name="connsiteX30" fmla="*/ 319489 w 3152264"/>
              <a:gd name="connsiteY30" fmla="*/ 1729648 h 2247441"/>
              <a:gd name="connsiteX31" fmla="*/ 264405 w 3152264"/>
              <a:gd name="connsiteY31" fmla="*/ 1663547 h 2247441"/>
              <a:gd name="connsiteX32" fmla="*/ 231354 w 3152264"/>
              <a:gd name="connsiteY32" fmla="*/ 1619479 h 2247441"/>
              <a:gd name="connsiteX33" fmla="*/ 165253 w 3152264"/>
              <a:gd name="connsiteY33" fmla="*/ 1542361 h 2247441"/>
              <a:gd name="connsiteX34" fmla="*/ 77118 w 3152264"/>
              <a:gd name="connsiteY34" fmla="*/ 1410159 h 2247441"/>
              <a:gd name="connsiteX35" fmla="*/ 22034 w 3152264"/>
              <a:gd name="connsiteY35" fmla="*/ 1344057 h 2247441"/>
              <a:gd name="connsiteX36" fmla="*/ 0 w 3152264"/>
              <a:gd name="connsiteY36" fmla="*/ 1167788 h 2247441"/>
              <a:gd name="connsiteX37" fmla="*/ 11017 w 3152264"/>
              <a:gd name="connsiteY37" fmla="*/ 1002535 h 2247441"/>
              <a:gd name="connsiteX38" fmla="*/ 22034 w 3152264"/>
              <a:gd name="connsiteY38" fmla="*/ 958467 h 2247441"/>
              <a:gd name="connsiteX39" fmla="*/ 132203 w 3152264"/>
              <a:gd name="connsiteY39" fmla="*/ 848298 h 2247441"/>
              <a:gd name="connsiteX40" fmla="*/ 297456 w 3152264"/>
              <a:gd name="connsiteY40" fmla="*/ 683045 h 2247441"/>
              <a:gd name="connsiteX41" fmla="*/ 352540 w 3152264"/>
              <a:gd name="connsiteY41" fmla="*/ 616944 h 2247441"/>
              <a:gd name="connsiteX42" fmla="*/ 385591 w 3152264"/>
              <a:gd name="connsiteY42" fmla="*/ 539826 h 2247441"/>
              <a:gd name="connsiteX43" fmla="*/ 473726 w 3152264"/>
              <a:gd name="connsiteY43" fmla="*/ 473725 h 2247441"/>
              <a:gd name="connsiteX44" fmla="*/ 594911 w 3152264"/>
              <a:gd name="connsiteY44" fmla="*/ 385590 h 2247441"/>
              <a:gd name="connsiteX45" fmla="*/ 649995 w 3152264"/>
              <a:gd name="connsiteY45" fmla="*/ 341523 h 2247441"/>
              <a:gd name="connsiteX46" fmla="*/ 793215 w 3152264"/>
              <a:gd name="connsiteY46" fmla="*/ 242371 h 2247441"/>
              <a:gd name="connsiteX47" fmla="*/ 1046603 w 3152264"/>
              <a:gd name="connsiteY47" fmla="*/ 55084 h 2247441"/>
              <a:gd name="connsiteX48" fmla="*/ 1123721 w 3152264"/>
              <a:gd name="connsiteY48" fmla="*/ 44067 h 2247441"/>
              <a:gd name="connsiteX49" fmla="*/ 1222873 w 3152264"/>
              <a:gd name="connsiteY49" fmla="*/ 22033 h 2247441"/>
              <a:gd name="connsiteX50" fmla="*/ 1311008 w 3152264"/>
              <a:gd name="connsiteY50" fmla="*/ 0 h 2247441"/>
              <a:gd name="connsiteX51" fmla="*/ 1696598 w 3152264"/>
              <a:gd name="connsiteY51"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203374 w 3152264"/>
              <a:gd name="connsiteY13" fmla="*/ 2005070 h 2247441"/>
              <a:gd name="connsiteX14" fmla="*/ 2104222 w 3152264"/>
              <a:gd name="connsiteY14" fmla="*/ 2071171 h 2247441"/>
              <a:gd name="connsiteX15" fmla="*/ 2038121 w 3152264"/>
              <a:gd name="connsiteY15" fmla="*/ 2115238 h 2247441"/>
              <a:gd name="connsiteX16" fmla="*/ 2016087 w 3152264"/>
              <a:gd name="connsiteY16" fmla="*/ 2148289 h 2247441"/>
              <a:gd name="connsiteX17" fmla="*/ 1905918 w 3152264"/>
              <a:gd name="connsiteY17" fmla="*/ 2203373 h 2247441"/>
              <a:gd name="connsiteX18" fmla="*/ 1817783 w 3152264"/>
              <a:gd name="connsiteY18" fmla="*/ 2247441 h 2247441"/>
              <a:gd name="connsiteX19" fmla="*/ 1597446 w 3152264"/>
              <a:gd name="connsiteY19" fmla="*/ 2225407 h 2247441"/>
              <a:gd name="connsiteX20" fmla="*/ 1432193 w 3152264"/>
              <a:gd name="connsiteY20" fmla="*/ 2236424 h 2247441"/>
              <a:gd name="connsiteX21" fmla="*/ 1355075 w 3152264"/>
              <a:gd name="connsiteY21" fmla="*/ 2214390 h 2247441"/>
              <a:gd name="connsiteX22" fmla="*/ 1233889 w 3152264"/>
              <a:gd name="connsiteY22" fmla="*/ 2192356 h 2247441"/>
              <a:gd name="connsiteX23" fmla="*/ 1167788 w 3152264"/>
              <a:gd name="connsiteY23" fmla="*/ 2170323 h 2247441"/>
              <a:gd name="connsiteX24" fmla="*/ 936434 w 3152264"/>
              <a:gd name="connsiteY24" fmla="*/ 2016086 h 2247441"/>
              <a:gd name="connsiteX25" fmla="*/ 859316 w 3152264"/>
              <a:gd name="connsiteY25" fmla="*/ 1961002 h 2247441"/>
              <a:gd name="connsiteX26" fmla="*/ 583894 w 3152264"/>
              <a:gd name="connsiteY26" fmla="*/ 1839816 h 2247441"/>
              <a:gd name="connsiteX27" fmla="*/ 418641 w 3152264"/>
              <a:gd name="connsiteY27" fmla="*/ 1806766 h 2247441"/>
              <a:gd name="connsiteX28" fmla="*/ 352540 w 3152264"/>
              <a:gd name="connsiteY28" fmla="*/ 1762698 h 2247441"/>
              <a:gd name="connsiteX29" fmla="*/ 319489 w 3152264"/>
              <a:gd name="connsiteY29" fmla="*/ 1729648 h 2247441"/>
              <a:gd name="connsiteX30" fmla="*/ 264405 w 3152264"/>
              <a:gd name="connsiteY30" fmla="*/ 1663547 h 2247441"/>
              <a:gd name="connsiteX31" fmla="*/ 231354 w 3152264"/>
              <a:gd name="connsiteY31" fmla="*/ 1619479 h 2247441"/>
              <a:gd name="connsiteX32" fmla="*/ 165253 w 3152264"/>
              <a:gd name="connsiteY32" fmla="*/ 1542361 h 2247441"/>
              <a:gd name="connsiteX33" fmla="*/ 77118 w 3152264"/>
              <a:gd name="connsiteY33" fmla="*/ 1410159 h 2247441"/>
              <a:gd name="connsiteX34" fmla="*/ 22034 w 3152264"/>
              <a:gd name="connsiteY34" fmla="*/ 1344057 h 2247441"/>
              <a:gd name="connsiteX35" fmla="*/ 0 w 3152264"/>
              <a:gd name="connsiteY35" fmla="*/ 1167788 h 2247441"/>
              <a:gd name="connsiteX36" fmla="*/ 11017 w 3152264"/>
              <a:gd name="connsiteY36" fmla="*/ 1002535 h 2247441"/>
              <a:gd name="connsiteX37" fmla="*/ 22034 w 3152264"/>
              <a:gd name="connsiteY37" fmla="*/ 958467 h 2247441"/>
              <a:gd name="connsiteX38" fmla="*/ 132203 w 3152264"/>
              <a:gd name="connsiteY38" fmla="*/ 848298 h 2247441"/>
              <a:gd name="connsiteX39" fmla="*/ 297456 w 3152264"/>
              <a:gd name="connsiteY39" fmla="*/ 683045 h 2247441"/>
              <a:gd name="connsiteX40" fmla="*/ 352540 w 3152264"/>
              <a:gd name="connsiteY40" fmla="*/ 616944 h 2247441"/>
              <a:gd name="connsiteX41" fmla="*/ 385591 w 3152264"/>
              <a:gd name="connsiteY41" fmla="*/ 539826 h 2247441"/>
              <a:gd name="connsiteX42" fmla="*/ 473726 w 3152264"/>
              <a:gd name="connsiteY42" fmla="*/ 473725 h 2247441"/>
              <a:gd name="connsiteX43" fmla="*/ 594911 w 3152264"/>
              <a:gd name="connsiteY43" fmla="*/ 385590 h 2247441"/>
              <a:gd name="connsiteX44" fmla="*/ 649995 w 3152264"/>
              <a:gd name="connsiteY44" fmla="*/ 341523 h 2247441"/>
              <a:gd name="connsiteX45" fmla="*/ 793215 w 3152264"/>
              <a:gd name="connsiteY45" fmla="*/ 242371 h 2247441"/>
              <a:gd name="connsiteX46" fmla="*/ 1046603 w 3152264"/>
              <a:gd name="connsiteY46" fmla="*/ 55084 h 2247441"/>
              <a:gd name="connsiteX47" fmla="*/ 1123721 w 3152264"/>
              <a:gd name="connsiteY47" fmla="*/ 44067 h 2247441"/>
              <a:gd name="connsiteX48" fmla="*/ 1222873 w 3152264"/>
              <a:gd name="connsiteY48" fmla="*/ 22033 h 2247441"/>
              <a:gd name="connsiteX49" fmla="*/ 1311008 w 3152264"/>
              <a:gd name="connsiteY49" fmla="*/ 0 h 2247441"/>
              <a:gd name="connsiteX50" fmla="*/ 1696598 w 3152264"/>
              <a:gd name="connsiteY50"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2038121 w 3152264"/>
              <a:gd name="connsiteY14" fmla="*/ 2115238 h 2247441"/>
              <a:gd name="connsiteX15" fmla="*/ 2016087 w 3152264"/>
              <a:gd name="connsiteY15" fmla="*/ 2148289 h 2247441"/>
              <a:gd name="connsiteX16" fmla="*/ 1905918 w 3152264"/>
              <a:gd name="connsiteY16" fmla="*/ 2203373 h 2247441"/>
              <a:gd name="connsiteX17" fmla="*/ 1817783 w 3152264"/>
              <a:gd name="connsiteY17" fmla="*/ 2247441 h 2247441"/>
              <a:gd name="connsiteX18" fmla="*/ 1597446 w 3152264"/>
              <a:gd name="connsiteY18" fmla="*/ 2225407 h 2247441"/>
              <a:gd name="connsiteX19" fmla="*/ 1432193 w 3152264"/>
              <a:gd name="connsiteY19" fmla="*/ 2236424 h 2247441"/>
              <a:gd name="connsiteX20" fmla="*/ 1355075 w 3152264"/>
              <a:gd name="connsiteY20" fmla="*/ 2214390 h 2247441"/>
              <a:gd name="connsiteX21" fmla="*/ 1233889 w 3152264"/>
              <a:gd name="connsiteY21" fmla="*/ 2192356 h 2247441"/>
              <a:gd name="connsiteX22" fmla="*/ 1167788 w 3152264"/>
              <a:gd name="connsiteY22" fmla="*/ 2170323 h 2247441"/>
              <a:gd name="connsiteX23" fmla="*/ 936434 w 3152264"/>
              <a:gd name="connsiteY23" fmla="*/ 2016086 h 2247441"/>
              <a:gd name="connsiteX24" fmla="*/ 859316 w 3152264"/>
              <a:gd name="connsiteY24" fmla="*/ 1961002 h 2247441"/>
              <a:gd name="connsiteX25" fmla="*/ 583894 w 3152264"/>
              <a:gd name="connsiteY25" fmla="*/ 1839816 h 2247441"/>
              <a:gd name="connsiteX26" fmla="*/ 418641 w 3152264"/>
              <a:gd name="connsiteY26" fmla="*/ 1806766 h 2247441"/>
              <a:gd name="connsiteX27" fmla="*/ 352540 w 3152264"/>
              <a:gd name="connsiteY27" fmla="*/ 1762698 h 2247441"/>
              <a:gd name="connsiteX28" fmla="*/ 319489 w 3152264"/>
              <a:gd name="connsiteY28" fmla="*/ 1729648 h 2247441"/>
              <a:gd name="connsiteX29" fmla="*/ 264405 w 3152264"/>
              <a:gd name="connsiteY29" fmla="*/ 1663547 h 2247441"/>
              <a:gd name="connsiteX30" fmla="*/ 231354 w 3152264"/>
              <a:gd name="connsiteY30" fmla="*/ 1619479 h 2247441"/>
              <a:gd name="connsiteX31" fmla="*/ 165253 w 3152264"/>
              <a:gd name="connsiteY31" fmla="*/ 1542361 h 2247441"/>
              <a:gd name="connsiteX32" fmla="*/ 77118 w 3152264"/>
              <a:gd name="connsiteY32" fmla="*/ 1410159 h 2247441"/>
              <a:gd name="connsiteX33" fmla="*/ 22034 w 3152264"/>
              <a:gd name="connsiteY33" fmla="*/ 1344057 h 2247441"/>
              <a:gd name="connsiteX34" fmla="*/ 0 w 3152264"/>
              <a:gd name="connsiteY34" fmla="*/ 1167788 h 2247441"/>
              <a:gd name="connsiteX35" fmla="*/ 11017 w 3152264"/>
              <a:gd name="connsiteY35" fmla="*/ 1002535 h 2247441"/>
              <a:gd name="connsiteX36" fmla="*/ 22034 w 3152264"/>
              <a:gd name="connsiteY36" fmla="*/ 958467 h 2247441"/>
              <a:gd name="connsiteX37" fmla="*/ 132203 w 3152264"/>
              <a:gd name="connsiteY37" fmla="*/ 848298 h 2247441"/>
              <a:gd name="connsiteX38" fmla="*/ 297456 w 3152264"/>
              <a:gd name="connsiteY38" fmla="*/ 683045 h 2247441"/>
              <a:gd name="connsiteX39" fmla="*/ 352540 w 3152264"/>
              <a:gd name="connsiteY39" fmla="*/ 616944 h 2247441"/>
              <a:gd name="connsiteX40" fmla="*/ 385591 w 3152264"/>
              <a:gd name="connsiteY40" fmla="*/ 539826 h 2247441"/>
              <a:gd name="connsiteX41" fmla="*/ 473726 w 3152264"/>
              <a:gd name="connsiteY41" fmla="*/ 473725 h 2247441"/>
              <a:gd name="connsiteX42" fmla="*/ 594911 w 3152264"/>
              <a:gd name="connsiteY42" fmla="*/ 385590 h 2247441"/>
              <a:gd name="connsiteX43" fmla="*/ 649995 w 3152264"/>
              <a:gd name="connsiteY43" fmla="*/ 341523 h 2247441"/>
              <a:gd name="connsiteX44" fmla="*/ 793215 w 3152264"/>
              <a:gd name="connsiteY44" fmla="*/ 242371 h 2247441"/>
              <a:gd name="connsiteX45" fmla="*/ 1046603 w 3152264"/>
              <a:gd name="connsiteY45" fmla="*/ 55084 h 2247441"/>
              <a:gd name="connsiteX46" fmla="*/ 1123721 w 3152264"/>
              <a:gd name="connsiteY46" fmla="*/ 44067 h 2247441"/>
              <a:gd name="connsiteX47" fmla="*/ 1222873 w 3152264"/>
              <a:gd name="connsiteY47" fmla="*/ 22033 h 2247441"/>
              <a:gd name="connsiteX48" fmla="*/ 1311008 w 3152264"/>
              <a:gd name="connsiteY48" fmla="*/ 0 h 2247441"/>
              <a:gd name="connsiteX49" fmla="*/ 1696598 w 3152264"/>
              <a:gd name="connsiteY49"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2016087 w 3152264"/>
              <a:gd name="connsiteY14" fmla="*/ 2148289 h 2247441"/>
              <a:gd name="connsiteX15" fmla="*/ 1905918 w 3152264"/>
              <a:gd name="connsiteY15" fmla="*/ 2203373 h 2247441"/>
              <a:gd name="connsiteX16" fmla="*/ 1817783 w 3152264"/>
              <a:gd name="connsiteY16" fmla="*/ 2247441 h 2247441"/>
              <a:gd name="connsiteX17" fmla="*/ 1597446 w 3152264"/>
              <a:gd name="connsiteY17" fmla="*/ 2225407 h 2247441"/>
              <a:gd name="connsiteX18" fmla="*/ 1432193 w 3152264"/>
              <a:gd name="connsiteY18" fmla="*/ 2236424 h 2247441"/>
              <a:gd name="connsiteX19" fmla="*/ 1355075 w 3152264"/>
              <a:gd name="connsiteY19" fmla="*/ 2214390 h 2247441"/>
              <a:gd name="connsiteX20" fmla="*/ 1233889 w 3152264"/>
              <a:gd name="connsiteY20" fmla="*/ 2192356 h 2247441"/>
              <a:gd name="connsiteX21" fmla="*/ 1167788 w 3152264"/>
              <a:gd name="connsiteY21" fmla="*/ 2170323 h 2247441"/>
              <a:gd name="connsiteX22" fmla="*/ 936434 w 3152264"/>
              <a:gd name="connsiteY22" fmla="*/ 2016086 h 2247441"/>
              <a:gd name="connsiteX23" fmla="*/ 859316 w 3152264"/>
              <a:gd name="connsiteY23" fmla="*/ 1961002 h 2247441"/>
              <a:gd name="connsiteX24" fmla="*/ 583894 w 3152264"/>
              <a:gd name="connsiteY24" fmla="*/ 1839816 h 2247441"/>
              <a:gd name="connsiteX25" fmla="*/ 418641 w 3152264"/>
              <a:gd name="connsiteY25" fmla="*/ 1806766 h 2247441"/>
              <a:gd name="connsiteX26" fmla="*/ 352540 w 3152264"/>
              <a:gd name="connsiteY26" fmla="*/ 1762698 h 2247441"/>
              <a:gd name="connsiteX27" fmla="*/ 319489 w 3152264"/>
              <a:gd name="connsiteY27" fmla="*/ 1729648 h 2247441"/>
              <a:gd name="connsiteX28" fmla="*/ 264405 w 3152264"/>
              <a:gd name="connsiteY28" fmla="*/ 1663547 h 2247441"/>
              <a:gd name="connsiteX29" fmla="*/ 231354 w 3152264"/>
              <a:gd name="connsiteY29" fmla="*/ 1619479 h 2247441"/>
              <a:gd name="connsiteX30" fmla="*/ 165253 w 3152264"/>
              <a:gd name="connsiteY30" fmla="*/ 1542361 h 2247441"/>
              <a:gd name="connsiteX31" fmla="*/ 77118 w 3152264"/>
              <a:gd name="connsiteY31" fmla="*/ 1410159 h 2247441"/>
              <a:gd name="connsiteX32" fmla="*/ 22034 w 3152264"/>
              <a:gd name="connsiteY32" fmla="*/ 1344057 h 2247441"/>
              <a:gd name="connsiteX33" fmla="*/ 0 w 3152264"/>
              <a:gd name="connsiteY33" fmla="*/ 1167788 h 2247441"/>
              <a:gd name="connsiteX34" fmla="*/ 11017 w 3152264"/>
              <a:gd name="connsiteY34" fmla="*/ 1002535 h 2247441"/>
              <a:gd name="connsiteX35" fmla="*/ 22034 w 3152264"/>
              <a:gd name="connsiteY35" fmla="*/ 958467 h 2247441"/>
              <a:gd name="connsiteX36" fmla="*/ 132203 w 3152264"/>
              <a:gd name="connsiteY36" fmla="*/ 848298 h 2247441"/>
              <a:gd name="connsiteX37" fmla="*/ 297456 w 3152264"/>
              <a:gd name="connsiteY37" fmla="*/ 683045 h 2247441"/>
              <a:gd name="connsiteX38" fmla="*/ 352540 w 3152264"/>
              <a:gd name="connsiteY38" fmla="*/ 616944 h 2247441"/>
              <a:gd name="connsiteX39" fmla="*/ 385591 w 3152264"/>
              <a:gd name="connsiteY39" fmla="*/ 539826 h 2247441"/>
              <a:gd name="connsiteX40" fmla="*/ 473726 w 3152264"/>
              <a:gd name="connsiteY40" fmla="*/ 473725 h 2247441"/>
              <a:gd name="connsiteX41" fmla="*/ 594911 w 3152264"/>
              <a:gd name="connsiteY41" fmla="*/ 385590 h 2247441"/>
              <a:gd name="connsiteX42" fmla="*/ 649995 w 3152264"/>
              <a:gd name="connsiteY42" fmla="*/ 341523 h 2247441"/>
              <a:gd name="connsiteX43" fmla="*/ 793215 w 3152264"/>
              <a:gd name="connsiteY43" fmla="*/ 242371 h 2247441"/>
              <a:gd name="connsiteX44" fmla="*/ 1046603 w 3152264"/>
              <a:gd name="connsiteY44" fmla="*/ 55084 h 2247441"/>
              <a:gd name="connsiteX45" fmla="*/ 1123721 w 3152264"/>
              <a:gd name="connsiteY45" fmla="*/ 44067 h 2247441"/>
              <a:gd name="connsiteX46" fmla="*/ 1222873 w 3152264"/>
              <a:gd name="connsiteY46" fmla="*/ 22033 h 2247441"/>
              <a:gd name="connsiteX47" fmla="*/ 1311008 w 3152264"/>
              <a:gd name="connsiteY47" fmla="*/ 0 h 2247441"/>
              <a:gd name="connsiteX48" fmla="*/ 1696598 w 3152264"/>
              <a:gd name="connsiteY48"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1905918 w 3152264"/>
              <a:gd name="connsiteY14" fmla="*/ 2203373 h 2247441"/>
              <a:gd name="connsiteX15" fmla="*/ 1817783 w 3152264"/>
              <a:gd name="connsiteY15" fmla="*/ 2247441 h 2247441"/>
              <a:gd name="connsiteX16" fmla="*/ 1597446 w 3152264"/>
              <a:gd name="connsiteY16" fmla="*/ 2225407 h 2247441"/>
              <a:gd name="connsiteX17" fmla="*/ 1432193 w 3152264"/>
              <a:gd name="connsiteY17" fmla="*/ 2236424 h 2247441"/>
              <a:gd name="connsiteX18" fmla="*/ 1355075 w 3152264"/>
              <a:gd name="connsiteY18" fmla="*/ 2214390 h 2247441"/>
              <a:gd name="connsiteX19" fmla="*/ 1233889 w 3152264"/>
              <a:gd name="connsiteY19" fmla="*/ 2192356 h 2247441"/>
              <a:gd name="connsiteX20" fmla="*/ 1167788 w 3152264"/>
              <a:gd name="connsiteY20" fmla="*/ 2170323 h 2247441"/>
              <a:gd name="connsiteX21" fmla="*/ 936434 w 3152264"/>
              <a:gd name="connsiteY21" fmla="*/ 2016086 h 2247441"/>
              <a:gd name="connsiteX22" fmla="*/ 859316 w 3152264"/>
              <a:gd name="connsiteY22" fmla="*/ 1961002 h 2247441"/>
              <a:gd name="connsiteX23" fmla="*/ 583894 w 3152264"/>
              <a:gd name="connsiteY23" fmla="*/ 1839816 h 2247441"/>
              <a:gd name="connsiteX24" fmla="*/ 418641 w 3152264"/>
              <a:gd name="connsiteY24" fmla="*/ 1806766 h 2247441"/>
              <a:gd name="connsiteX25" fmla="*/ 352540 w 3152264"/>
              <a:gd name="connsiteY25" fmla="*/ 1762698 h 2247441"/>
              <a:gd name="connsiteX26" fmla="*/ 319489 w 3152264"/>
              <a:gd name="connsiteY26" fmla="*/ 1729648 h 2247441"/>
              <a:gd name="connsiteX27" fmla="*/ 264405 w 3152264"/>
              <a:gd name="connsiteY27" fmla="*/ 1663547 h 2247441"/>
              <a:gd name="connsiteX28" fmla="*/ 231354 w 3152264"/>
              <a:gd name="connsiteY28" fmla="*/ 1619479 h 2247441"/>
              <a:gd name="connsiteX29" fmla="*/ 165253 w 3152264"/>
              <a:gd name="connsiteY29" fmla="*/ 1542361 h 2247441"/>
              <a:gd name="connsiteX30" fmla="*/ 77118 w 3152264"/>
              <a:gd name="connsiteY30" fmla="*/ 1410159 h 2247441"/>
              <a:gd name="connsiteX31" fmla="*/ 22034 w 3152264"/>
              <a:gd name="connsiteY31" fmla="*/ 1344057 h 2247441"/>
              <a:gd name="connsiteX32" fmla="*/ 0 w 3152264"/>
              <a:gd name="connsiteY32" fmla="*/ 1167788 h 2247441"/>
              <a:gd name="connsiteX33" fmla="*/ 11017 w 3152264"/>
              <a:gd name="connsiteY33" fmla="*/ 1002535 h 2247441"/>
              <a:gd name="connsiteX34" fmla="*/ 22034 w 3152264"/>
              <a:gd name="connsiteY34" fmla="*/ 958467 h 2247441"/>
              <a:gd name="connsiteX35" fmla="*/ 132203 w 3152264"/>
              <a:gd name="connsiteY35" fmla="*/ 848298 h 2247441"/>
              <a:gd name="connsiteX36" fmla="*/ 297456 w 3152264"/>
              <a:gd name="connsiteY36" fmla="*/ 683045 h 2247441"/>
              <a:gd name="connsiteX37" fmla="*/ 352540 w 3152264"/>
              <a:gd name="connsiteY37" fmla="*/ 616944 h 2247441"/>
              <a:gd name="connsiteX38" fmla="*/ 385591 w 3152264"/>
              <a:gd name="connsiteY38" fmla="*/ 539826 h 2247441"/>
              <a:gd name="connsiteX39" fmla="*/ 473726 w 3152264"/>
              <a:gd name="connsiteY39" fmla="*/ 473725 h 2247441"/>
              <a:gd name="connsiteX40" fmla="*/ 594911 w 3152264"/>
              <a:gd name="connsiteY40" fmla="*/ 385590 h 2247441"/>
              <a:gd name="connsiteX41" fmla="*/ 649995 w 3152264"/>
              <a:gd name="connsiteY41" fmla="*/ 341523 h 2247441"/>
              <a:gd name="connsiteX42" fmla="*/ 793215 w 3152264"/>
              <a:gd name="connsiteY42" fmla="*/ 242371 h 2247441"/>
              <a:gd name="connsiteX43" fmla="*/ 1046603 w 3152264"/>
              <a:gd name="connsiteY43" fmla="*/ 55084 h 2247441"/>
              <a:gd name="connsiteX44" fmla="*/ 1123721 w 3152264"/>
              <a:gd name="connsiteY44" fmla="*/ 44067 h 2247441"/>
              <a:gd name="connsiteX45" fmla="*/ 1222873 w 3152264"/>
              <a:gd name="connsiteY45" fmla="*/ 22033 h 2247441"/>
              <a:gd name="connsiteX46" fmla="*/ 1311008 w 3152264"/>
              <a:gd name="connsiteY46" fmla="*/ 0 h 2247441"/>
              <a:gd name="connsiteX47" fmla="*/ 1696598 w 3152264"/>
              <a:gd name="connsiteY47" fmla="*/ 11016 h 2247441"/>
              <a:gd name="connsiteX0" fmla="*/ 1696598 w 3152264"/>
              <a:gd name="connsiteY0" fmla="*/ 11016 h 2236896"/>
              <a:gd name="connsiteX1" fmla="*/ 1696598 w 3152264"/>
              <a:gd name="connsiteY1" fmla="*/ 11016 h 2236896"/>
              <a:gd name="connsiteX2" fmla="*/ 1949986 w 3152264"/>
              <a:gd name="connsiteY2" fmla="*/ 33050 h 2236896"/>
              <a:gd name="connsiteX3" fmla="*/ 2181340 w 3152264"/>
              <a:gd name="connsiteY3" fmla="*/ 99151 h 2236896"/>
              <a:gd name="connsiteX4" fmla="*/ 2467779 w 3152264"/>
              <a:gd name="connsiteY4" fmla="*/ 253388 h 2236896"/>
              <a:gd name="connsiteX5" fmla="*/ 2566930 w 3152264"/>
              <a:gd name="connsiteY5" fmla="*/ 341523 h 2236896"/>
              <a:gd name="connsiteX6" fmla="*/ 3062689 w 3152264"/>
              <a:gd name="connsiteY6" fmla="*/ 826265 h 2236896"/>
              <a:gd name="connsiteX7" fmla="*/ 3150824 w 3152264"/>
              <a:gd name="connsiteY7" fmla="*/ 1112703 h 2236896"/>
              <a:gd name="connsiteX8" fmla="*/ 3139808 w 3152264"/>
              <a:gd name="connsiteY8" fmla="*/ 1377108 h 2236896"/>
              <a:gd name="connsiteX9" fmla="*/ 3018622 w 3152264"/>
              <a:gd name="connsiteY9" fmla="*/ 1586429 h 2236896"/>
              <a:gd name="connsiteX10" fmla="*/ 2963538 w 3152264"/>
              <a:gd name="connsiteY10" fmla="*/ 1663547 h 2236896"/>
              <a:gd name="connsiteX11" fmla="*/ 2743200 w 3152264"/>
              <a:gd name="connsiteY11" fmla="*/ 1828800 h 2236896"/>
              <a:gd name="connsiteX12" fmla="*/ 2666082 w 3152264"/>
              <a:gd name="connsiteY12" fmla="*/ 1850833 h 2236896"/>
              <a:gd name="connsiteX13" fmla="*/ 2104222 w 3152264"/>
              <a:gd name="connsiteY13" fmla="*/ 2071171 h 2236896"/>
              <a:gd name="connsiteX14" fmla="*/ 1905918 w 3152264"/>
              <a:gd name="connsiteY14" fmla="*/ 2203373 h 2236896"/>
              <a:gd name="connsiteX15" fmla="*/ 1597446 w 3152264"/>
              <a:gd name="connsiteY15" fmla="*/ 2225407 h 2236896"/>
              <a:gd name="connsiteX16" fmla="*/ 1432193 w 3152264"/>
              <a:gd name="connsiteY16" fmla="*/ 2236424 h 2236896"/>
              <a:gd name="connsiteX17" fmla="*/ 1355075 w 3152264"/>
              <a:gd name="connsiteY17" fmla="*/ 2214390 h 2236896"/>
              <a:gd name="connsiteX18" fmla="*/ 1233889 w 3152264"/>
              <a:gd name="connsiteY18" fmla="*/ 2192356 h 2236896"/>
              <a:gd name="connsiteX19" fmla="*/ 1167788 w 3152264"/>
              <a:gd name="connsiteY19" fmla="*/ 2170323 h 2236896"/>
              <a:gd name="connsiteX20" fmla="*/ 936434 w 3152264"/>
              <a:gd name="connsiteY20" fmla="*/ 2016086 h 2236896"/>
              <a:gd name="connsiteX21" fmla="*/ 859316 w 3152264"/>
              <a:gd name="connsiteY21" fmla="*/ 1961002 h 2236896"/>
              <a:gd name="connsiteX22" fmla="*/ 583894 w 3152264"/>
              <a:gd name="connsiteY22" fmla="*/ 1839816 h 2236896"/>
              <a:gd name="connsiteX23" fmla="*/ 418641 w 3152264"/>
              <a:gd name="connsiteY23" fmla="*/ 1806766 h 2236896"/>
              <a:gd name="connsiteX24" fmla="*/ 352540 w 3152264"/>
              <a:gd name="connsiteY24" fmla="*/ 1762698 h 2236896"/>
              <a:gd name="connsiteX25" fmla="*/ 319489 w 3152264"/>
              <a:gd name="connsiteY25" fmla="*/ 1729648 h 2236896"/>
              <a:gd name="connsiteX26" fmla="*/ 264405 w 3152264"/>
              <a:gd name="connsiteY26" fmla="*/ 1663547 h 2236896"/>
              <a:gd name="connsiteX27" fmla="*/ 231354 w 3152264"/>
              <a:gd name="connsiteY27" fmla="*/ 1619479 h 2236896"/>
              <a:gd name="connsiteX28" fmla="*/ 165253 w 3152264"/>
              <a:gd name="connsiteY28" fmla="*/ 1542361 h 2236896"/>
              <a:gd name="connsiteX29" fmla="*/ 77118 w 3152264"/>
              <a:gd name="connsiteY29" fmla="*/ 1410159 h 2236896"/>
              <a:gd name="connsiteX30" fmla="*/ 22034 w 3152264"/>
              <a:gd name="connsiteY30" fmla="*/ 1344057 h 2236896"/>
              <a:gd name="connsiteX31" fmla="*/ 0 w 3152264"/>
              <a:gd name="connsiteY31" fmla="*/ 1167788 h 2236896"/>
              <a:gd name="connsiteX32" fmla="*/ 11017 w 3152264"/>
              <a:gd name="connsiteY32" fmla="*/ 1002535 h 2236896"/>
              <a:gd name="connsiteX33" fmla="*/ 22034 w 3152264"/>
              <a:gd name="connsiteY33" fmla="*/ 958467 h 2236896"/>
              <a:gd name="connsiteX34" fmla="*/ 132203 w 3152264"/>
              <a:gd name="connsiteY34" fmla="*/ 848298 h 2236896"/>
              <a:gd name="connsiteX35" fmla="*/ 297456 w 3152264"/>
              <a:gd name="connsiteY35" fmla="*/ 683045 h 2236896"/>
              <a:gd name="connsiteX36" fmla="*/ 352540 w 3152264"/>
              <a:gd name="connsiteY36" fmla="*/ 616944 h 2236896"/>
              <a:gd name="connsiteX37" fmla="*/ 385591 w 3152264"/>
              <a:gd name="connsiteY37" fmla="*/ 539826 h 2236896"/>
              <a:gd name="connsiteX38" fmla="*/ 473726 w 3152264"/>
              <a:gd name="connsiteY38" fmla="*/ 473725 h 2236896"/>
              <a:gd name="connsiteX39" fmla="*/ 594911 w 3152264"/>
              <a:gd name="connsiteY39" fmla="*/ 385590 h 2236896"/>
              <a:gd name="connsiteX40" fmla="*/ 649995 w 3152264"/>
              <a:gd name="connsiteY40" fmla="*/ 341523 h 2236896"/>
              <a:gd name="connsiteX41" fmla="*/ 793215 w 3152264"/>
              <a:gd name="connsiteY41" fmla="*/ 242371 h 2236896"/>
              <a:gd name="connsiteX42" fmla="*/ 1046603 w 3152264"/>
              <a:gd name="connsiteY42" fmla="*/ 55084 h 2236896"/>
              <a:gd name="connsiteX43" fmla="*/ 1123721 w 3152264"/>
              <a:gd name="connsiteY43" fmla="*/ 44067 h 2236896"/>
              <a:gd name="connsiteX44" fmla="*/ 1222873 w 3152264"/>
              <a:gd name="connsiteY44" fmla="*/ 22033 h 2236896"/>
              <a:gd name="connsiteX45" fmla="*/ 1311008 w 3152264"/>
              <a:gd name="connsiteY45" fmla="*/ 0 h 2236896"/>
              <a:gd name="connsiteX46" fmla="*/ 1696598 w 3152264"/>
              <a:gd name="connsiteY46" fmla="*/ 11016 h 2236896"/>
              <a:gd name="connsiteX0" fmla="*/ 1696598 w 3152264"/>
              <a:gd name="connsiteY0" fmla="*/ 11016 h 2237925"/>
              <a:gd name="connsiteX1" fmla="*/ 1696598 w 3152264"/>
              <a:gd name="connsiteY1" fmla="*/ 11016 h 2237925"/>
              <a:gd name="connsiteX2" fmla="*/ 1949986 w 3152264"/>
              <a:gd name="connsiteY2" fmla="*/ 33050 h 2237925"/>
              <a:gd name="connsiteX3" fmla="*/ 2181340 w 3152264"/>
              <a:gd name="connsiteY3" fmla="*/ 99151 h 2237925"/>
              <a:gd name="connsiteX4" fmla="*/ 2467779 w 3152264"/>
              <a:gd name="connsiteY4" fmla="*/ 253388 h 2237925"/>
              <a:gd name="connsiteX5" fmla="*/ 2566930 w 3152264"/>
              <a:gd name="connsiteY5" fmla="*/ 341523 h 2237925"/>
              <a:gd name="connsiteX6" fmla="*/ 3062689 w 3152264"/>
              <a:gd name="connsiteY6" fmla="*/ 826265 h 2237925"/>
              <a:gd name="connsiteX7" fmla="*/ 3150824 w 3152264"/>
              <a:gd name="connsiteY7" fmla="*/ 1112703 h 2237925"/>
              <a:gd name="connsiteX8" fmla="*/ 3139808 w 3152264"/>
              <a:gd name="connsiteY8" fmla="*/ 1377108 h 2237925"/>
              <a:gd name="connsiteX9" fmla="*/ 3018622 w 3152264"/>
              <a:gd name="connsiteY9" fmla="*/ 1586429 h 2237925"/>
              <a:gd name="connsiteX10" fmla="*/ 2963538 w 3152264"/>
              <a:gd name="connsiteY10" fmla="*/ 1663547 h 2237925"/>
              <a:gd name="connsiteX11" fmla="*/ 2743200 w 3152264"/>
              <a:gd name="connsiteY11" fmla="*/ 1828800 h 2237925"/>
              <a:gd name="connsiteX12" fmla="*/ 2666082 w 3152264"/>
              <a:gd name="connsiteY12" fmla="*/ 1850833 h 2237925"/>
              <a:gd name="connsiteX13" fmla="*/ 2104222 w 3152264"/>
              <a:gd name="connsiteY13" fmla="*/ 2071171 h 2237925"/>
              <a:gd name="connsiteX14" fmla="*/ 1905918 w 3152264"/>
              <a:gd name="connsiteY14" fmla="*/ 2203373 h 2237925"/>
              <a:gd name="connsiteX15" fmla="*/ 1597446 w 3152264"/>
              <a:gd name="connsiteY15" fmla="*/ 2225407 h 2237925"/>
              <a:gd name="connsiteX16" fmla="*/ 1432193 w 3152264"/>
              <a:gd name="connsiteY16" fmla="*/ 2236424 h 2237925"/>
              <a:gd name="connsiteX17" fmla="*/ 1233889 w 3152264"/>
              <a:gd name="connsiteY17" fmla="*/ 2192356 h 2237925"/>
              <a:gd name="connsiteX18" fmla="*/ 1167788 w 3152264"/>
              <a:gd name="connsiteY18" fmla="*/ 2170323 h 2237925"/>
              <a:gd name="connsiteX19" fmla="*/ 936434 w 3152264"/>
              <a:gd name="connsiteY19" fmla="*/ 2016086 h 2237925"/>
              <a:gd name="connsiteX20" fmla="*/ 859316 w 3152264"/>
              <a:gd name="connsiteY20" fmla="*/ 1961002 h 2237925"/>
              <a:gd name="connsiteX21" fmla="*/ 583894 w 3152264"/>
              <a:gd name="connsiteY21" fmla="*/ 1839816 h 2237925"/>
              <a:gd name="connsiteX22" fmla="*/ 418641 w 3152264"/>
              <a:gd name="connsiteY22" fmla="*/ 1806766 h 2237925"/>
              <a:gd name="connsiteX23" fmla="*/ 352540 w 3152264"/>
              <a:gd name="connsiteY23" fmla="*/ 1762698 h 2237925"/>
              <a:gd name="connsiteX24" fmla="*/ 319489 w 3152264"/>
              <a:gd name="connsiteY24" fmla="*/ 1729648 h 2237925"/>
              <a:gd name="connsiteX25" fmla="*/ 264405 w 3152264"/>
              <a:gd name="connsiteY25" fmla="*/ 1663547 h 2237925"/>
              <a:gd name="connsiteX26" fmla="*/ 231354 w 3152264"/>
              <a:gd name="connsiteY26" fmla="*/ 1619479 h 2237925"/>
              <a:gd name="connsiteX27" fmla="*/ 165253 w 3152264"/>
              <a:gd name="connsiteY27" fmla="*/ 1542361 h 2237925"/>
              <a:gd name="connsiteX28" fmla="*/ 77118 w 3152264"/>
              <a:gd name="connsiteY28" fmla="*/ 1410159 h 2237925"/>
              <a:gd name="connsiteX29" fmla="*/ 22034 w 3152264"/>
              <a:gd name="connsiteY29" fmla="*/ 1344057 h 2237925"/>
              <a:gd name="connsiteX30" fmla="*/ 0 w 3152264"/>
              <a:gd name="connsiteY30" fmla="*/ 1167788 h 2237925"/>
              <a:gd name="connsiteX31" fmla="*/ 11017 w 3152264"/>
              <a:gd name="connsiteY31" fmla="*/ 1002535 h 2237925"/>
              <a:gd name="connsiteX32" fmla="*/ 22034 w 3152264"/>
              <a:gd name="connsiteY32" fmla="*/ 958467 h 2237925"/>
              <a:gd name="connsiteX33" fmla="*/ 132203 w 3152264"/>
              <a:gd name="connsiteY33" fmla="*/ 848298 h 2237925"/>
              <a:gd name="connsiteX34" fmla="*/ 297456 w 3152264"/>
              <a:gd name="connsiteY34" fmla="*/ 683045 h 2237925"/>
              <a:gd name="connsiteX35" fmla="*/ 352540 w 3152264"/>
              <a:gd name="connsiteY35" fmla="*/ 616944 h 2237925"/>
              <a:gd name="connsiteX36" fmla="*/ 385591 w 3152264"/>
              <a:gd name="connsiteY36" fmla="*/ 539826 h 2237925"/>
              <a:gd name="connsiteX37" fmla="*/ 473726 w 3152264"/>
              <a:gd name="connsiteY37" fmla="*/ 473725 h 2237925"/>
              <a:gd name="connsiteX38" fmla="*/ 594911 w 3152264"/>
              <a:gd name="connsiteY38" fmla="*/ 385590 h 2237925"/>
              <a:gd name="connsiteX39" fmla="*/ 649995 w 3152264"/>
              <a:gd name="connsiteY39" fmla="*/ 341523 h 2237925"/>
              <a:gd name="connsiteX40" fmla="*/ 793215 w 3152264"/>
              <a:gd name="connsiteY40" fmla="*/ 242371 h 2237925"/>
              <a:gd name="connsiteX41" fmla="*/ 1046603 w 3152264"/>
              <a:gd name="connsiteY41" fmla="*/ 55084 h 2237925"/>
              <a:gd name="connsiteX42" fmla="*/ 1123721 w 3152264"/>
              <a:gd name="connsiteY42" fmla="*/ 44067 h 2237925"/>
              <a:gd name="connsiteX43" fmla="*/ 1222873 w 3152264"/>
              <a:gd name="connsiteY43" fmla="*/ 22033 h 2237925"/>
              <a:gd name="connsiteX44" fmla="*/ 1311008 w 3152264"/>
              <a:gd name="connsiteY44" fmla="*/ 0 h 2237925"/>
              <a:gd name="connsiteX45" fmla="*/ 1696598 w 3152264"/>
              <a:gd name="connsiteY45" fmla="*/ 11016 h 223792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1167788 w 3152264"/>
              <a:gd name="connsiteY17" fmla="*/ 2170323 h 2226355"/>
              <a:gd name="connsiteX18" fmla="*/ 936434 w 3152264"/>
              <a:gd name="connsiteY18" fmla="*/ 2016086 h 2226355"/>
              <a:gd name="connsiteX19" fmla="*/ 859316 w 3152264"/>
              <a:gd name="connsiteY19" fmla="*/ 1961002 h 2226355"/>
              <a:gd name="connsiteX20" fmla="*/ 583894 w 3152264"/>
              <a:gd name="connsiteY20" fmla="*/ 1839816 h 2226355"/>
              <a:gd name="connsiteX21" fmla="*/ 418641 w 3152264"/>
              <a:gd name="connsiteY21" fmla="*/ 1806766 h 2226355"/>
              <a:gd name="connsiteX22" fmla="*/ 352540 w 3152264"/>
              <a:gd name="connsiteY22" fmla="*/ 1762698 h 2226355"/>
              <a:gd name="connsiteX23" fmla="*/ 319489 w 3152264"/>
              <a:gd name="connsiteY23" fmla="*/ 1729648 h 2226355"/>
              <a:gd name="connsiteX24" fmla="*/ 264405 w 3152264"/>
              <a:gd name="connsiteY24" fmla="*/ 1663547 h 2226355"/>
              <a:gd name="connsiteX25" fmla="*/ 231354 w 3152264"/>
              <a:gd name="connsiteY25" fmla="*/ 1619479 h 2226355"/>
              <a:gd name="connsiteX26" fmla="*/ 165253 w 3152264"/>
              <a:gd name="connsiteY26" fmla="*/ 1542361 h 2226355"/>
              <a:gd name="connsiteX27" fmla="*/ 77118 w 3152264"/>
              <a:gd name="connsiteY27" fmla="*/ 1410159 h 2226355"/>
              <a:gd name="connsiteX28" fmla="*/ 22034 w 3152264"/>
              <a:gd name="connsiteY28" fmla="*/ 1344057 h 2226355"/>
              <a:gd name="connsiteX29" fmla="*/ 0 w 3152264"/>
              <a:gd name="connsiteY29" fmla="*/ 1167788 h 2226355"/>
              <a:gd name="connsiteX30" fmla="*/ 11017 w 3152264"/>
              <a:gd name="connsiteY30" fmla="*/ 1002535 h 2226355"/>
              <a:gd name="connsiteX31" fmla="*/ 22034 w 3152264"/>
              <a:gd name="connsiteY31" fmla="*/ 958467 h 2226355"/>
              <a:gd name="connsiteX32" fmla="*/ 132203 w 3152264"/>
              <a:gd name="connsiteY32" fmla="*/ 848298 h 2226355"/>
              <a:gd name="connsiteX33" fmla="*/ 297456 w 3152264"/>
              <a:gd name="connsiteY33" fmla="*/ 683045 h 2226355"/>
              <a:gd name="connsiteX34" fmla="*/ 352540 w 3152264"/>
              <a:gd name="connsiteY34" fmla="*/ 616944 h 2226355"/>
              <a:gd name="connsiteX35" fmla="*/ 385591 w 3152264"/>
              <a:gd name="connsiteY35" fmla="*/ 539826 h 2226355"/>
              <a:gd name="connsiteX36" fmla="*/ 473726 w 3152264"/>
              <a:gd name="connsiteY36" fmla="*/ 473725 h 2226355"/>
              <a:gd name="connsiteX37" fmla="*/ 594911 w 3152264"/>
              <a:gd name="connsiteY37" fmla="*/ 385590 h 2226355"/>
              <a:gd name="connsiteX38" fmla="*/ 649995 w 3152264"/>
              <a:gd name="connsiteY38" fmla="*/ 341523 h 2226355"/>
              <a:gd name="connsiteX39" fmla="*/ 793215 w 3152264"/>
              <a:gd name="connsiteY39" fmla="*/ 242371 h 2226355"/>
              <a:gd name="connsiteX40" fmla="*/ 1046603 w 3152264"/>
              <a:gd name="connsiteY40" fmla="*/ 55084 h 2226355"/>
              <a:gd name="connsiteX41" fmla="*/ 1123721 w 3152264"/>
              <a:gd name="connsiteY41" fmla="*/ 44067 h 2226355"/>
              <a:gd name="connsiteX42" fmla="*/ 1222873 w 3152264"/>
              <a:gd name="connsiteY42" fmla="*/ 22033 h 2226355"/>
              <a:gd name="connsiteX43" fmla="*/ 1311008 w 3152264"/>
              <a:gd name="connsiteY43" fmla="*/ 0 h 2226355"/>
              <a:gd name="connsiteX44" fmla="*/ 1696598 w 3152264"/>
              <a:gd name="connsiteY44" fmla="*/ 11016 h 222635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936434 w 3152264"/>
              <a:gd name="connsiteY17" fmla="*/ 2016086 h 2226355"/>
              <a:gd name="connsiteX18" fmla="*/ 859316 w 3152264"/>
              <a:gd name="connsiteY18" fmla="*/ 1961002 h 2226355"/>
              <a:gd name="connsiteX19" fmla="*/ 583894 w 3152264"/>
              <a:gd name="connsiteY19" fmla="*/ 1839816 h 2226355"/>
              <a:gd name="connsiteX20" fmla="*/ 418641 w 3152264"/>
              <a:gd name="connsiteY20" fmla="*/ 1806766 h 2226355"/>
              <a:gd name="connsiteX21" fmla="*/ 352540 w 3152264"/>
              <a:gd name="connsiteY21" fmla="*/ 1762698 h 2226355"/>
              <a:gd name="connsiteX22" fmla="*/ 319489 w 3152264"/>
              <a:gd name="connsiteY22" fmla="*/ 1729648 h 2226355"/>
              <a:gd name="connsiteX23" fmla="*/ 264405 w 3152264"/>
              <a:gd name="connsiteY23" fmla="*/ 1663547 h 2226355"/>
              <a:gd name="connsiteX24" fmla="*/ 231354 w 3152264"/>
              <a:gd name="connsiteY24" fmla="*/ 1619479 h 2226355"/>
              <a:gd name="connsiteX25" fmla="*/ 165253 w 3152264"/>
              <a:gd name="connsiteY25" fmla="*/ 1542361 h 2226355"/>
              <a:gd name="connsiteX26" fmla="*/ 77118 w 3152264"/>
              <a:gd name="connsiteY26" fmla="*/ 1410159 h 2226355"/>
              <a:gd name="connsiteX27" fmla="*/ 22034 w 3152264"/>
              <a:gd name="connsiteY27" fmla="*/ 1344057 h 2226355"/>
              <a:gd name="connsiteX28" fmla="*/ 0 w 3152264"/>
              <a:gd name="connsiteY28" fmla="*/ 1167788 h 2226355"/>
              <a:gd name="connsiteX29" fmla="*/ 11017 w 3152264"/>
              <a:gd name="connsiteY29" fmla="*/ 1002535 h 2226355"/>
              <a:gd name="connsiteX30" fmla="*/ 22034 w 3152264"/>
              <a:gd name="connsiteY30" fmla="*/ 958467 h 2226355"/>
              <a:gd name="connsiteX31" fmla="*/ 132203 w 3152264"/>
              <a:gd name="connsiteY31" fmla="*/ 848298 h 2226355"/>
              <a:gd name="connsiteX32" fmla="*/ 297456 w 3152264"/>
              <a:gd name="connsiteY32" fmla="*/ 683045 h 2226355"/>
              <a:gd name="connsiteX33" fmla="*/ 352540 w 3152264"/>
              <a:gd name="connsiteY33" fmla="*/ 616944 h 2226355"/>
              <a:gd name="connsiteX34" fmla="*/ 385591 w 3152264"/>
              <a:gd name="connsiteY34" fmla="*/ 539826 h 2226355"/>
              <a:gd name="connsiteX35" fmla="*/ 473726 w 3152264"/>
              <a:gd name="connsiteY35" fmla="*/ 473725 h 2226355"/>
              <a:gd name="connsiteX36" fmla="*/ 594911 w 3152264"/>
              <a:gd name="connsiteY36" fmla="*/ 385590 h 2226355"/>
              <a:gd name="connsiteX37" fmla="*/ 649995 w 3152264"/>
              <a:gd name="connsiteY37" fmla="*/ 341523 h 2226355"/>
              <a:gd name="connsiteX38" fmla="*/ 793215 w 3152264"/>
              <a:gd name="connsiteY38" fmla="*/ 242371 h 2226355"/>
              <a:gd name="connsiteX39" fmla="*/ 1046603 w 3152264"/>
              <a:gd name="connsiteY39" fmla="*/ 55084 h 2226355"/>
              <a:gd name="connsiteX40" fmla="*/ 1123721 w 3152264"/>
              <a:gd name="connsiteY40" fmla="*/ 44067 h 2226355"/>
              <a:gd name="connsiteX41" fmla="*/ 1222873 w 3152264"/>
              <a:gd name="connsiteY41" fmla="*/ 22033 h 2226355"/>
              <a:gd name="connsiteX42" fmla="*/ 1311008 w 3152264"/>
              <a:gd name="connsiteY42" fmla="*/ 0 h 2226355"/>
              <a:gd name="connsiteX43" fmla="*/ 1696598 w 3152264"/>
              <a:gd name="connsiteY43" fmla="*/ 11016 h 222635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859316 w 3152264"/>
              <a:gd name="connsiteY17" fmla="*/ 1961002 h 2226355"/>
              <a:gd name="connsiteX18" fmla="*/ 583894 w 3152264"/>
              <a:gd name="connsiteY18" fmla="*/ 1839816 h 2226355"/>
              <a:gd name="connsiteX19" fmla="*/ 418641 w 3152264"/>
              <a:gd name="connsiteY19" fmla="*/ 1806766 h 2226355"/>
              <a:gd name="connsiteX20" fmla="*/ 352540 w 3152264"/>
              <a:gd name="connsiteY20" fmla="*/ 1762698 h 2226355"/>
              <a:gd name="connsiteX21" fmla="*/ 319489 w 3152264"/>
              <a:gd name="connsiteY21" fmla="*/ 1729648 h 2226355"/>
              <a:gd name="connsiteX22" fmla="*/ 264405 w 3152264"/>
              <a:gd name="connsiteY22" fmla="*/ 1663547 h 2226355"/>
              <a:gd name="connsiteX23" fmla="*/ 231354 w 3152264"/>
              <a:gd name="connsiteY23" fmla="*/ 1619479 h 2226355"/>
              <a:gd name="connsiteX24" fmla="*/ 165253 w 3152264"/>
              <a:gd name="connsiteY24" fmla="*/ 1542361 h 2226355"/>
              <a:gd name="connsiteX25" fmla="*/ 77118 w 3152264"/>
              <a:gd name="connsiteY25" fmla="*/ 1410159 h 2226355"/>
              <a:gd name="connsiteX26" fmla="*/ 22034 w 3152264"/>
              <a:gd name="connsiteY26" fmla="*/ 1344057 h 2226355"/>
              <a:gd name="connsiteX27" fmla="*/ 0 w 3152264"/>
              <a:gd name="connsiteY27" fmla="*/ 1167788 h 2226355"/>
              <a:gd name="connsiteX28" fmla="*/ 11017 w 3152264"/>
              <a:gd name="connsiteY28" fmla="*/ 1002535 h 2226355"/>
              <a:gd name="connsiteX29" fmla="*/ 22034 w 3152264"/>
              <a:gd name="connsiteY29" fmla="*/ 958467 h 2226355"/>
              <a:gd name="connsiteX30" fmla="*/ 132203 w 3152264"/>
              <a:gd name="connsiteY30" fmla="*/ 848298 h 2226355"/>
              <a:gd name="connsiteX31" fmla="*/ 297456 w 3152264"/>
              <a:gd name="connsiteY31" fmla="*/ 683045 h 2226355"/>
              <a:gd name="connsiteX32" fmla="*/ 352540 w 3152264"/>
              <a:gd name="connsiteY32" fmla="*/ 616944 h 2226355"/>
              <a:gd name="connsiteX33" fmla="*/ 385591 w 3152264"/>
              <a:gd name="connsiteY33" fmla="*/ 539826 h 2226355"/>
              <a:gd name="connsiteX34" fmla="*/ 473726 w 3152264"/>
              <a:gd name="connsiteY34" fmla="*/ 473725 h 2226355"/>
              <a:gd name="connsiteX35" fmla="*/ 594911 w 3152264"/>
              <a:gd name="connsiteY35" fmla="*/ 385590 h 2226355"/>
              <a:gd name="connsiteX36" fmla="*/ 649995 w 3152264"/>
              <a:gd name="connsiteY36" fmla="*/ 341523 h 2226355"/>
              <a:gd name="connsiteX37" fmla="*/ 793215 w 3152264"/>
              <a:gd name="connsiteY37" fmla="*/ 242371 h 2226355"/>
              <a:gd name="connsiteX38" fmla="*/ 1046603 w 3152264"/>
              <a:gd name="connsiteY38" fmla="*/ 55084 h 2226355"/>
              <a:gd name="connsiteX39" fmla="*/ 1123721 w 3152264"/>
              <a:gd name="connsiteY39" fmla="*/ 44067 h 2226355"/>
              <a:gd name="connsiteX40" fmla="*/ 1222873 w 3152264"/>
              <a:gd name="connsiteY40" fmla="*/ 22033 h 2226355"/>
              <a:gd name="connsiteX41" fmla="*/ 1311008 w 3152264"/>
              <a:gd name="connsiteY41" fmla="*/ 0 h 2226355"/>
              <a:gd name="connsiteX42" fmla="*/ 1696598 w 3152264"/>
              <a:gd name="connsiteY42" fmla="*/ 11016 h 2226355"/>
              <a:gd name="connsiteX0" fmla="*/ 1696598 w 3152264"/>
              <a:gd name="connsiteY0" fmla="*/ 11016 h 2232292"/>
              <a:gd name="connsiteX1" fmla="*/ 1696598 w 3152264"/>
              <a:gd name="connsiteY1" fmla="*/ 11016 h 2232292"/>
              <a:gd name="connsiteX2" fmla="*/ 1949986 w 3152264"/>
              <a:gd name="connsiteY2" fmla="*/ 33050 h 2232292"/>
              <a:gd name="connsiteX3" fmla="*/ 2181340 w 3152264"/>
              <a:gd name="connsiteY3" fmla="*/ 99151 h 2232292"/>
              <a:gd name="connsiteX4" fmla="*/ 2467779 w 3152264"/>
              <a:gd name="connsiteY4" fmla="*/ 253388 h 2232292"/>
              <a:gd name="connsiteX5" fmla="*/ 2566930 w 3152264"/>
              <a:gd name="connsiteY5" fmla="*/ 341523 h 2232292"/>
              <a:gd name="connsiteX6" fmla="*/ 3062689 w 3152264"/>
              <a:gd name="connsiteY6" fmla="*/ 826265 h 2232292"/>
              <a:gd name="connsiteX7" fmla="*/ 3150824 w 3152264"/>
              <a:gd name="connsiteY7" fmla="*/ 1112703 h 2232292"/>
              <a:gd name="connsiteX8" fmla="*/ 3139808 w 3152264"/>
              <a:gd name="connsiteY8" fmla="*/ 1377108 h 2232292"/>
              <a:gd name="connsiteX9" fmla="*/ 3018622 w 3152264"/>
              <a:gd name="connsiteY9" fmla="*/ 1586429 h 2232292"/>
              <a:gd name="connsiteX10" fmla="*/ 2963538 w 3152264"/>
              <a:gd name="connsiteY10" fmla="*/ 1663547 h 2232292"/>
              <a:gd name="connsiteX11" fmla="*/ 2743200 w 3152264"/>
              <a:gd name="connsiteY11" fmla="*/ 1828800 h 2232292"/>
              <a:gd name="connsiteX12" fmla="*/ 2666082 w 3152264"/>
              <a:gd name="connsiteY12" fmla="*/ 1850833 h 2232292"/>
              <a:gd name="connsiteX13" fmla="*/ 2104222 w 3152264"/>
              <a:gd name="connsiteY13" fmla="*/ 2071171 h 2232292"/>
              <a:gd name="connsiteX14" fmla="*/ 1905918 w 3152264"/>
              <a:gd name="connsiteY14" fmla="*/ 2203373 h 2232292"/>
              <a:gd name="connsiteX15" fmla="*/ 1597446 w 3152264"/>
              <a:gd name="connsiteY15" fmla="*/ 2225407 h 2232292"/>
              <a:gd name="connsiteX16" fmla="*/ 1233889 w 3152264"/>
              <a:gd name="connsiteY16" fmla="*/ 2192356 h 2232292"/>
              <a:gd name="connsiteX17" fmla="*/ 583894 w 3152264"/>
              <a:gd name="connsiteY17" fmla="*/ 1839816 h 2232292"/>
              <a:gd name="connsiteX18" fmla="*/ 418641 w 3152264"/>
              <a:gd name="connsiteY18" fmla="*/ 1806766 h 2232292"/>
              <a:gd name="connsiteX19" fmla="*/ 352540 w 3152264"/>
              <a:gd name="connsiteY19" fmla="*/ 1762698 h 2232292"/>
              <a:gd name="connsiteX20" fmla="*/ 319489 w 3152264"/>
              <a:gd name="connsiteY20" fmla="*/ 1729648 h 2232292"/>
              <a:gd name="connsiteX21" fmla="*/ 264405 w 3152264"/>
              <a:gd name="connsiteY21" fmla="*/ 1663547 h 2232292"/>
              <a:gd name="connsiteX22" fmla="*/ 231354 w 3152264"/>
              <a:gd name="connsiteY22" fmla="*/ 1619479 h 2232292"/>
              <a:gd name="connsiteX23" fmla="*/ 165253 w 3152264"/>
              <a:gd name="connsiteY23" fmla="*/ 1542361 h 2232292"/>
              <a:gd name="connsiteX24" fmla="*/ 77118 w 3152264"/>
              <a:gd name="connsiteY24" fmla="*/ 1410159 h 2232292"/>
              <a:gd name="connsiteX25" fmla="*/ 22034 w 3152264"/>
              <a:gd name="connsiteY25" fmla="*/ 1344057 h 2232292"/>
              <a:gd name="connsiteX26" fmla="*/ 0 w 3152264"/>
              <a:gd name="connsiteY26" fmla="*/ 1167788 h 2232292"/>
              <a:gd name="connsiteX27" fmla="*/ 11017 w 3152264"/>
              <a:gd name="connsiteY27" fmla="*/ 1002535 h 2232292"/>
              <a:gd name="connsiteX28" fmla="*/ 22034 w 3152264"/>
              <a:gd name="connsiteY28" fmla="*/ 958467 h 2232292"/>
              <a:gd name="connsiteX29" fmla="*/ 132203 w 3152264"/>
              <a:gd name="connsiteY29" fmla="*/ 848298 h 2232292"/>
              <a:gd name="connsiteX30" fmla="*/ 297456 w 3152264"/>
              <a:gd name="connsiteY30" fmla="*/ 683045 h 2232292"/>
              <a:gd name="connsiteX31" fmla="*/ 352540 w 3152264"/>
              <a:gd name="connsiteY31" fmla="*/ 616944 h 2232292"/>
              <a:gd name="connsiteX32" fmla="*/ 385591 w 3152264"/>
              <a:gd name="connsiteY32" fmla="*/ 539826 h 2232292"/>
              <a:gd name="connsiteX33" fmla="*/ 473726 w 3152264"/>
              <a:gd name="connsiteY33" fmla="*/ 473725 h 2232292"/>
              <a:gd name="connsiteX34" fmla="*/ 594911 w 3152264"/>
              <a:gd name="connsiteY34" fmla="*/ 385590 h 2232292"/>
              <a:gd name="connsiteX35" fmla="*/ 649995 w 3152264"/>
              <a:gd name="connsiteY35" fmla="*/ 341523 h 2232292"/>
              <a:gd name="connsiteX36" fmla="*/ 793215 w 3152264"/>
              <a:gd name="connsiteY36" fmla="*/ 242371 h 2232292"/>
              <a:gd name="connsiteX37" fmla="*/ 1046603 w 3152264"/>
              <a:gd name="connsiteY37" fmla="*/ 55084 h 2232292"/>
              <a:gd name="connsiteX38" fmla="*/ 1123721 w 3152264"/>
              <a:gd name="connsiteY38" fmla="*/ 44067 h 2232292"/>
              <a:gd name="connsiteX39" fmla="*/ 1222873 w 3152264"/>
              <a:gd name="connsiteY39" fmla="*/ 22033 h 2232292"/>
              <a:gd name="connsiteX40" fmla="*/ 1311008 w 3152264"/>
              <a:gd name="connsiteY40" fmla="*/ 0 h 2232292"/>
              <a:gd name="connsiteX41" fmla="*/ 1696598 w 3152264"/>
              <a:gd name="connsiteY41" fmla="*/ 11016 h 2232292"/>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264405 w 3152264"/>
              <a:gd name="connsiteY20" fmla="*/ 1663547 h 2234398"/>
              <a:gd name="connsiteX21" fmla="*/ 231354 w 3152264"/>
              <a:gd name="connsiteY21" fmla="*/ 1619479 h 2234398"/>
              <a:gd name="connsiteX22" fmla="*/ 165253 w 3152264"/>
              <a:gd name="connsiteY22" fmla="*/ 1542361 h 2234398"/>
              <a:gd name="connsiteX23" fmla="*/ 77118 w 3152264"/>
              <a:gd name="connsiteY23" fmla="*/ 1410159 h 2234398"/>
              <a:gd name="connsiteX24" fmla="*/ 22034 w 3152264"/>
              <a:gd name="connsiteY24" fmla="*/ 1344057 h 2234398"/>
              <a:gd name="connsiteX25" fmla="*/ 0 w 3152264"/>
              <a:gd name="connsiteY25" fmla="*/ 1167788 h 2234398"/>
              <a:gd name="connsiteX26" fmla="*/ 11017 w 3152264"/>
              <a:gd name="connsiteY26" fmla="*/ 1002535 h 2234398"/>
              <a:gd name="connsiteX27" fmla="*/ 22034 w 3152264"/>
              <a:gd name="connsiteY27" fmla="*/ 958467 h 2234398"/>
              <a:gd name="connsiteX28" fmla="*/ 132203 w 3152264"/>
              <a:gd name="connsiteY28" fmla="*/ 848298 h 2234398"/>
              <a:gd name="connsiteX29" fmla="*/ 297456 w 3152264"/>
              <a:gd name="connsiteY29" fmla="*/ 683045 h 2234398"/>
              <a:gd name="connsiteX30" fmla="*/ 352540 w 3152264"/>
              <a:gd name="connsiteY30" fmla="*/ 616944 h 2234398"/>
              <a:gd name="connsiteX31" fmla="*/ 385591 w 3152264"/>
              <a:gd name="connsiteY31" fmla="*/ 539826 h 2234398"/>
              <a:gd name="connsiteX32" fmla="*/ 473726 w 3152264"/>
              <a:gd name="connsiteY32" fmla="*/ 473725 h 2234398"/>
              <a:gd name="connsiteX33" fmla="*/ 594911 w 3152264"/>
              <a:gd name="connsiteY33" fmla="*/ 385590 h 2234398"/>
              <a:gd name="connsiteX34" fmla="*/ 649995 w 3152264"/>
              <a:gd name="connsiteY34" fmla="*/ 341523 h 2234398"/>
              <a:gd name="connsiteX35" fmla="*/ 793215 w 3152264"/>
              <a:gd name="connsiteY35" fmla="*/ 242371 h 2234398"/>
              <a:gd name="connsiteX36" fmla="*/ 1046603 w 3152264"/>
              <a:gd name="connsiteY36" fmla="*/ 55084 h 2234398"/>
              <a:gd name="connsiteX37" fmla="*/ 1123721 w 3152264"/>
              <a:gd name="connsiteY37" fmla="*/ 44067 h 2234398"/>
              <a:gd name="connsiteX38" fmla="*/ 1222873 w 3152264"/>
              <a:gd name="connsiteY38" fmla="*/ 22033 h 2234398"/>
              <a:gd name="connsiteX39" fmla="*/ 1311008 w 3152264"/>
              <a:gd name="connsiteY39" fmla="*/ 0 h 2234398"/>
              <a:gd name="connsiteX40" fmla="*/ 1696598 w 3152264"/>
              <a:gd name="connsiteY40"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231354 w 3152264"/>
              <a:gd name="connsiteY20" fmla="*/ 1619479 h 2234398"/>
              <a:gd name="connsiteX21" fmla="*/ 165253 w 3152264"/>
              <a:gd name="connsiteY21" fmla="*/ 1542361 h 2234398"/>
              <a:gd name="connsiteX22" fmla="*/ 77118 w 3152264"/>
              <a:gd name="connsiteY22" fmla="*/ 1410159 h 2234398"/>
              <a:gd name="connsiteX23" fmla="*/ 22034 w 3152264"/>
              <a:gd name="connsiteY23" fmla="*/ 1344057 h 2234398"/>
              <a:gd name="connsiteX24" fmla="*/ 0 w 3152264"/>
              <a:gd name="connsiteY24" fmla="*/ 1167788 h 2234398"/>
              <a:gd name="connsiteX25" fmla="*/ 11017 w 3152264"/>
              <a:gd name="connsiteY25" fmla="*/ 1002535 h 2234398"/>
              <a:gd name="connsiteX26" fmla="*/ 22034 w 3152264"/>
              <a:gd name="connsiteY26" fmla="*/ 958467 h 2234398"/>
              <a:gd name="connsiteX27" fmla="*/ 132203 w 3152264"/>
              <a:gd name="connsiteY27" fmla="*/ 848298 h 2234398"/>
              <a:gd name="connsiteX28" fmla="*/ 297456 w 3152264"/>
              <a:gd name="connsiteY28" fmla="*/ 683045 h 2234398"/>
              <a:gd name="connsiteX29" fmla="*/ 352540 w 3152264"/>
              <a:gd name="connsiteY29" fmla="*/ 616944 h 2234398"/>
              <a:gd name="connsiteX30" fmla="*/ 385591 w 3152264"/>
              <a:gd name="connsiteY30" fmla="*/ 539826 h 2234398"/>
              <a:gd name="connsiteX31" fmla="*/ 473726 w 3152264"/>
              <a:gd name="connsiteY31" fmla="*/ 473725 h 2234398"/>
              <a:gd name="connsiteX32" fmla="*/ 594911 w 3152264"/>
              <a:gd name="connsiteY32" fmla="*/ 385590 h 2234398"/>
              <a:gd name="connsiteX33" fmla="*/ 649995 w 3152264"/>
              <a:gd name="connsiteY33" fmla="*/ 341523 h 2234398"/>
              <a:gd name="connsiteX34" fmla="*/ 793215 w 3152264"/>
              <a:gd name="connsiteY34" fmla="*/ 242371 h 2234398"/>
              <a:gd name="connsiteX35" fmla="*/ 1046603 w 3152264"/>
              <a:gd name="connsiteY35" fmla="*/ 55084 h 2234398"/>
              <a:gd name="connsiteX36" fmla="*/ 1123721 w 3152264"/>
              <a:gd name="connsiteY36" fmla="*/ 44067 h 2234398"/>
              <a:gd name="connsiteX37" fmla="*/ 1222873 w 3152264"/>
              <a:gd name="connsiteY37" fmla="*/ 22033 h 2234398"/>
              <a:gd name="connsiteX38" fmla="*/ 1311008 w 3152264"/>
              <a:gd name="connsiteY38" fmla="*/ 0 h 2234398"/>
              <a:gd name="connsiteX39" fmla="*/ 1696598 w 3152264"/>
              <a:gd name="connsiteY39"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165253 w 3152264"/>
              <a:gd name="connsiteY20" fmla="*/ 1542361 h 2234398"/>
              <a:gd name="connsiteX21" fmla="*/ 77118 w 3152264"/>
              <a:gd name="connsiteY21" fmla="*/ 1410159 h 2234398"/>
              <a:gd name="connsiteX22" fmla="*/ 22034 w 3152264"/>
              <a:gd name="connsiteY22" fmla="*/ 1344057 h 2234398"/>
              <a:gd name="connsiteX23" fmla="*/ 0 w 3152264"/>
              <a:gd name="connsiteY23" fmla="*/ 1167788 h 2234398"/>
              <a:gd name="connsiteX24" fmla="*/ 11017 w 3152264"/>
              <a:gd name="connsiteY24" fmla="*/ 1002535 h 2234398"/>
              <a:gd name="connsiteX25" fmla="*/ 22034 w 3152264"/>
              <a:gd name="connsiteY25" fmla="*/ 958467 h 2234398"/>
              <a:gd name="connsiteX26" fmla="*/ 132203 w 3152264"/>
              <a:gd name="connsiteY26" fmla="*/ 848298 h 2234398"/>
              <a:gd name="connsiteX27" fmla="*/ 297456 w 3152264"/>
              <a:gd name="connsiteY27" fmla="*/ 683045 h 2234398"/>
              <a:gd name="connsiteX28" fmla="*/ 352540 w 3152264"/>
              <a:gd name="connsiteY28" fmla="*/ 616944 h 2234398"/>
              <a:gd name="connsiteX29" fmla="*/ 385591 w 3152264"/>
              <a:gd name="connsiteY29" fmla="*/ 539826 h 2234398"/>
              <a:gd name="connsiteX30" fmla="*/ 473726 w 3152264"/>
              <a:gd name="connsiteY30" fmla="*/ 473725 h 2234398"/>
              <a:gd name="connsiteX31" fmla="*/ 594911 w 3152264"/>
              <a:gd name="connsiteY31" fmla="*/ 385590 h 2234398"/>
              <a:gd name="connsiteX32" fmla="*/ 649995 w 3152264"/>
              <a:gd name="connsiteY32" fmla="*/ 341523 h 2234398"/>
              <a:gd name="connsiteX33" fmla="*/ 793215 w 3152264"/>
              <a:gd name="connsiteY33" fmla="*/ 242371 h 2234398"/>
              <a:gd name="connsiteX34" fmla="*/ 1046603 w 3152264"/>
              <a:gd name="connsiteY34" fmla="*/ 55084 h 2234398"/>
              <a:gd name="connsiteX35" fmla="*/ 1123721 w 3152264"/>
              <a:gd name="connsiteY35" fmla="*/ 44067 h 2234398"/>
              <a:gd name="connsiteX36" fmla="*/ 1222873 w 3152264"/>
              <a:gd name="connsiteY36" fmla="*/ 22033 h 2234398"/>
              <a:gd name="connsiteX37" fmla="*/ 1311008 w 3152264"/>
              <a:gd name="connsiteY37" fmla="*/ 0 h 2234398"/>
              <a:gd name="connsiteX38" fmla="*/ 1696598 w 3152264"/>
              <a:gd name="connsiteY38"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165253 w 3152264"/>
              <a:gd name="connsiteY20" fmla="*/ 1542361 h 2234398"/>
              <a:gd name="connsiteX21" fmla="*/ 22034 w 3152264"/>
              <a:gd name="connsiteY21" fmla="*/ 1344057 h 2234398"/>
              <a:gd name="connsiteX22" fmla="*/ 0 w 3152264"/>
              <a:gd name="connsiteY22" fmla="*/ 1167788 h 2234398"/>
              <a:gd name="connsiteX23" fmla="*/ 11017 w 3152264"/>
              <a:gd name="connsiteY23" fmla="*/ 1002535 h 2234398"/>
              <a:gd name="connsiteX24" fmla="*/ 22034 w 3152264"/>
              <a:gd name="connsiteY24" fmla="*/ 958467 h 2234398"/>
              <a:gd name="connsiteX25" fmla="*/ 132203 w 3152264"/>
              <a:gd name="connsiteY25" fmla="*/ 848298 h 2234398"/>
              <a:gd name="connsiteX26" fmla="*/ 297456 w 3152264"/>
              <a:gd name="connsiteY26" fmla="*/ 683045 h 2234398"/>
              <a:gd name="connsiteX27" fmla="*/ 352540 w 3152264"/>
              <a:gd name="connsiteY27" fmla="*/ 616944 h 2234398"/>
              <a:gd name="connsiteX28" fmla="*/ 385591 w 3152264"/>
              <a:gd name="connsiteY28" fmla="*/ 539826 h 2234398"/>
              <a:gd name="connsiteX29" fmla="*/ 473726 w 3152264"/>
              <a:gd name="connsiteY29" fmla="*/ 473725 h 2234398"/>
              <a:gd name="connsiteX30" fmla="*/ 594911 w 3152264"/>
              <a:gd name="connsiteY30" fmla="*/ 385590 h 2234398"/>
              <a:gd name="connsiteX31" fmla="*/ 649995 w 3152264"/>
              <a:gd name="connsiteY31" fmla="*/ 341523 h 2234398"/>
              <a:gd name="connsiteX32" fmla="*/ 793215 w 3152264"/>
              <a:gd name="connsiteY32" fmla="*/ 242371 h 2234398"/>
              <a:gd name="connsiteX33" fmla="*/ 1046603 w 3152264"/>
              <a:gd name="connsiteY33" fmla="*/ 55084 h 2234398"/>
              <a:gd name="connsiteX34" fmla="*/ 1123721 w 3152264"/>
              <a:gd name="connsiteY34" fmla="*/ 44067 h 2234398"/>
              <a:gd name="connsiteX35" fmla="*/ 1222873 w 3152264"/>
              <a:gd name="connsiteY35" fmla="*/ 22033 h 2234398"/>
              <a:gd name="connsiteX36" fmla="*/ 1311008 w 3152264"/>
              <a:gd name="connsiteY36" fmla="*/ 0 h 2234398"/>
              <a:gd name="connsiteX37" fmla="*/ 1696598 w 3152264"/>
              <a:gd name="connsiteY37" fmla="*/ 11016 h 2234398"/>
              <a:gd name="connsiteX0" fmla="*/ 1689760 w 3145426"/>
              <a:gd name="connsiteY0" fmla="*/ 11016 h 2234398"/>
              <a:gd name="connsiteX1" fmla="*/ 1689760 w 3145426"/>
              <a:gd name="connsiteY1" fmla="*/ 11016 h 2234398"/>
              <a:gd name="connsiteX2" fmla="*/ 1943148 w 3145426"/>
              <a:gd name="connsiteY2" fmla="*/ 33050 h 2234398"/>
              <a:gd name="connsiteX3" fmla="*/ 2174502 w 3145426"/>
              <a:gd name="connsiteY3" fmla="*/ 99151 h 2234398"/>
              <a:gd name="connsiteX4" fmla="*/ 2460941 w 3145426"/>
              <a:gd name="connsiteY4" fmla="*/ 253388 h 2234398"/>
              <a:gd name="connsiteX5" fmla="*/ 2560092 w 3145426"/>
              <a:gd name="connsiteY5" fmla="*/ 341523 h 2234398"/>
              <a:gd name="connsiteX6" fmla="*/ 3055851 w 3145426"/>
              <a:gd name="connsiteY6" fmla="*/ 826265 h 2234398"/>
              <a:gd name="connsiteX7" fmla="*/ 3143986 w 3145426"/>
              <a:gd name="connsiteY7" fmla="*/ 1112703 h 2234398"/>
              <a:gd name="connsiteX8" fmla="*/ 3132970 w 3145426"/>
              <a:gd name="connsiteY8" fmla="*/ 1377108 h 2234398"/>
              <a:gd name="connsiteX9" fmla="*/ 3011784 w 3145426"/>
              <a:gd name="connsiteY9" fmla="*/ 1586429 h 2234398"/>
              <a:gd name="connsiteX10" fmla="*/ 2956700 w 3145426"/>
              <a:gd name="connsiteY10" fmla="*/ 1663547 h 2234398"/>
              <a:gd name="connsiteX11" fmla="*/ 2736362 w 3145426"/>
              <a:gd name="connsiteY11" fmla="*/ 1828800 h 2234398"/>
              <a:gd name="connsiteX12" fmla="*/ 2659244 w 3145426"/>
              <a:gd name="connsiteY12" fmla="*/ 1850833 h 2234398"/>
              <a:gd name="connsiteX13" fmla="*/ 2097384 w 3145426"/>
              <a:gd name="connsiteY13" fmla="*/ 2071171 h 2234398"/>
              <a:gd name="connsiteX14" fmla="*/ 1899080 w 3145426"/>
              <a:gd name="connsiteY14" fmla="*/ 2203373 h 2234398"/>
              <a:gd name="connsiteX15" fmla="*/ 1590608 w 3145426"/>
              <a:gd name="connsiteY15" fmla="*/ 2225407 h 2234398"/>
              <a:gd name="connsiteX16" fmla="*/ 1227051 w 3145426"/>
              <a:gd name="connsiteY16" fmla="*/ 2192356 h 2234398"/>
              <a:gd name="connsiteX17" fmla="*/ 411803 w 3145426"/>
              <a:gd name="connsiteY17" fmla="*/ 1806766 h 2234398"/>
              <a:gd name="connsiteX18" fmla="*/ 345702 w 3145426"/>
              <a:gd name="connsiteY18" fmla="*/ 1762698 h 2234398"/>
              <a:gd name="connsiteX19" fmla="*/ 312651 w 3145426"/>
              <a:gd name="connsiteY19" fmla="*/ 1729648 h 2234398"/>
              <a:gd name="connsiteX20" fmla="*/ 158415 w 3145426"/>
              <a:gd name="connsiteY20" fmla="*/ 1542361 h 2234398"/>
              <a:gd name="connsiteX21" fmla="*/ 15196 w 3145426"/>
              <a:gd name="connsiteY21" fmla="*/ 1344057 h 2234398"/>
              <a:gd name="connsiteX22" fmla="*/ 4179 w 3145426"/>
              <a:gd name="connsiteY22" fmla="*/ 1002535 h 2234398"/>
              <a:gd name="connsiteX23" fmla="*/ 15196 w 3145426"/>
              <a:gd name="connsiteY23" fmla="*/ 958467 h 2234398"/>
              <a:gd name="connsiteX24" fmla="*/ 125365 w 3145426"/>
              <a:gd name="connsiteY24" fmla="*/ 848298 h 2234398"/>
              <a:gd name="connsiteX25" fmla="*/ 290618 w 3145426"/>
              <a:gd name="connsiteY25" fmla="*/ 683045 h 2234398"/>
              <a:gd name="connsiteX26" fmla="*/ 345702 w 3145426"/>
              <a:gd name="connsiteY26" fmla="*/ 616944 h 2234398"/>
              <a:gd name="connsiteX27" fmla="*/ 378753 w 3145426"/>
              <a:gd name="connsiteY27" fmla="*/ 539826 h 2234398"/>
              <a:gd name="connsiteX28" fmla="*/ 466888 w 3145426"/>
              <a:gd name="connsiteY28" fmla="*/ 473725 h 2234398"/>
              <a:gd name="connsiteX29" fmla="*/ 588073 w 3145426"/>
              <a:gd name="connsiteY29" fmla="*/ 385590 h 2234398"/>
              <a:gd name="connsiteX30" fmla="*/ 643157 w 3145426"/>
              <a:gd name="connsiteY30" fmla="*/ 341523 h 2234398"/>
              <a:gd name="connsiteX31" fmla="*/ 786377 w 3145426"/>
              <a:gd name="connsiteY31" fmla="*/ 242371 h 2234398"/>
              <a:gd name="connsiteX32" fmla="*/ 1039765 w 3145426"/>
              <a:gd name="connsiteY32" fmla="*/ 55084 h 2234398"/>
              <a:gd name="connsiteX33" fmla="*/ 1116883 w 3145426"/>
              <a:gd name="connsiteY33" fmla="*/ 44067 h 2234398"/>
              <a:gd name="connsiteX34" fmla="*/ 1216035 w 3145426"/>
              <a:gd name="connsiteY34" fmla="*/ 22033 h 2234398"/>
              <a:gd name="connsiteX35" fmla="*/ 1304170 w 3145426"/>
              <a:gd name="connsiteY35" fmla="*/ 0 h 2234398"/>
              <a:gd name="connsiteX36" fmla="*/ 1689760 w 3145426"/>
              <a:gd name="connsiteY36"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352998 w 3152722"/>
              <a:gd name="connsiteY25" fmla="*/ 616944 h 2234398"/>
              <a:gd name="connsiteX26" fmla="*/ 386049 w 3152722"/>
              <a:gd name="connsiteY26" fmla="*/ 539826 h 2234398"/>
              <a:gd name="connsiteX27" fmla="*/ 474184 w 3152722"/>
              <a:gd name="connsiteY27" fmla="*/ 473725 h 2234398"/>
              <a:gd name="connsiteX28" fmla="*/ 595369 w 3152722"/>
              <a:gd name="connsiteY28" fmla="*/ 385590 h 2234398"/>
              <a:gd name="connsiteX29" fmla="*/ 650453 w 3152722"/>
              <a:gd name="connsiteY29" fmla="*/ 341523 h 2234398"/>
              <a:gd name="connsiteX30" fmla="*/ 793673 w 3152722"/>
              <a:gd name="connsiteY30" fmla="*/ 242371 h 2234398"/>
              <a:gd name="connsiteX31" fmla="*/ 1047061 w 3152722"/>
              <a:gd name="connsiteY31" fmla="*/ 55084 h 2234398"/>
              <a:gd name="connsiteX32" fmla="*/ 1124179 w 3152722"/>
              <a:gd name="connsiteY32" fmla="*/ 44067 h 2234398"/>
              <a:gd name="connsiteX33" fmla="*/ 1223331 w 3152722"/>
              <a:gd name="connsiteY33" fmla="*/ 22033 h 2234398"/>
              <a:gd name="connsiteX34" fmla="*/ 1311466 w 3152722"/>
              <a:gd name="connsiteY34" fmla="*/ 0 h 2234398"/>
              <a:gd name="connsiteX35" fmla="*/ 1697056 w 3152722"/>
              <a:gd name="connsiteY35"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386049 w 3152722"/>
              <a:gd name="connsiteY25" fmla="*/ 539826 h 2234398"/>
              <a:gd name="connsiteX26" fmla="*/ 474184 w 3152722"/>
              <a:gd name="connsiteY26" fmla="*/ 473725 h 2234398"/>
              <a:gd name="connsiteX27" fmla="*/ 595369 w 3152722"/>
              <a:gd name="connsiteY27" fmla="*/ 385590 h 2234398"/>
              <a:gd name="connsiteX28" fmla="*/ 650453 w 3152722"/>
              <a:gd name="connsiteY28" fmla="*/ 341523 h 2234398"/>
              <a:gd name="connsiteX29" fmla="*/ 793673 w 3152722"/>
              <a:gd name="connsiteY29" fmla="*/ 242371 h 2234398"/>
              <a:gd name="connsiteX30" fmla="*/ 1047061 w 3152722"/>
              <a:gd name="connsiteY30" fmla="*/ 55084 h 2234398"/>
              <a:gd name="connsiteX31" fmla="*/ 1124179 w 3152722"/>
              <a:gd name="connsiteY31" fmla="*/ 44067 h 2234398"/>
              <a:gd name="connsiteX32" fmla="*/ 1223331 w 3152722"/>
              <a:gd name="connsiteY32" fmla="*/ 22033 h 2234398"/>
              <a:gd name="connsiteX33" fmla="*/ 1311466 w 3152722"/>
              <a:gd name="connsiteY33" fmla="*/ 0 h 2234398"/>
              <a:gd name="connsiteX34" fmla="*/ 1697056 w 3152722"/>
              <a:gd name="connsiteY34"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595369 w 3152722"/>
              <a:gd name="connsiteY26" fmla="*/ 385590 h 2234398"/>
              <a:gd name="connsiteX27" fmla="*/ 650453 w 3152722"/>
              <a:gd name="connsiteY27" fmla="*/ 341523 h 2234398"/>
              <a:gd name="connsiteX28" fmla="*/ 793673 w 3152722"/>
              <a:gd name="connsiteY28" fmla="*/ 242371 h 2234398"/>
              <a:gd name="connsiteX29" fmla="*/ 1047061 w 3152722"/>
              <a:gd name="connsiteY29" fmla="*/ 55084 h 2234398"/>
              <a:gd name="connsiteX30" fmla="*/ 1124179 w 3152722"/>
              <a:gd name="connsiteY30" fmla="*/ 44067 h 2234398"/>
              <a:gd name="connsiteX31" fmla="*/ 1223331 w 3152722"/>
              <a:gd name="connsiteY31" fmla="*/ 22033 h 2234398"/>
              <a:gd name="connsiteX32" fmla="*/ 1311466 w 3152722"/>
              <a:gd name="connsiteY32" fmla="*/ 0 h 2234398"/>
              <a:gd name="connsiteX33" fmla="*/ 1697056 w 3152722"/>
              <a:gd name="connsiteY33"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595369 w 3152722"/>
              <a:gd name="connsiteY26" fmla="*/ 385590 h 2234398"/>
              <a:gd name="connsiteX27" fmla="*/ 793673 w 3152722"/>
              <a:gd name="connsiteY27" fmla="*/ 242371 h 2234398"/>
              <a:gd name="connsiteX28" fmla="*/ 1047061 w 3152722"/>
              <a:gd name="connsiteY28" fmla="*/ 55084 h 2234398"/>
              <a:gd name="connsiteX29" fmla="*/ 1124179 w 3152722"/>
              <a:gd name="connsiteY29" fmla="*/ 44067 h 2234398"/>
              <a:gd name="connsiteX30" fmla="*/ 1223331 w 3152722"/>
              <a:gd name="connsiteY30" fmla="*/ 22033 h 2234398"/>
              <a:gd name="connsiteX31" fmla="*/ 1311466 w 3152722"/>
              <a:gd name="connsiteY31" fmla="*/ 0 h 2234398"/>
              <a:gd name="connsiteX32" fmla="*/ 1697056 w 3152722"/>
              <a:gd name="connsiteY32"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793673 w 3152722"/>
              <a:gd name="connsiteY26" fmla="*/ 242371 h 2234398"/>
              <a:gd name="connsiteX27" fmla="*/ 1047061 w 3152722"/>
              <a:gd name="connsiteY27" fmla="*/ 55084 h 2234398"/>
              <a:gd name="connsiteX28" fmla="*/ 1124179 w 3152722"/>
              <a:gd name="connsiteY28" fmla="*/ 44067 h 2234398"/>
              <a:gd name="connsiteX29" fmla="*/ 1223331 w 3152722"/>
              <a:gd name="connsiteY29" fmla="*/ 22033 h 2234398"/>
              <a:gd name="connsiteX30" fmla="*/ 1311466 w 3152722"/>
              <a:gd name="connsiteY30" fmla="*/ 0 h 2234398"/>
              <a:gd name="connsiteX31" fmla="*/ 1697056 w 3152722"/>
              <a:gd name="connsiteY31"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474184 w 3152722"/>
              <a:gd name="connsiteY24" fmla="*/ 473725 h 2234398"/>
              <a:gd name="connsiteX25" fmla="*/ 793673 w 3152722"/>
              <a:gd name="connsiteY25" fmla="*/ 242371 h 2234398"/>
              <a:gd name="connsiteX26" fmla="*/ 1047061 w 3152722"/>
              <a:gd name="connsiteY26" fmla="*/ 55084 h 2234398"/>
              <a:gd name="connsiteX27" fmla="*/ 1124179 w 3152722"/>
              <a:gd name="connsiteY27" fmla="*/ 44067 h 2234398"/>
              <a:gd name="connsiteX28" fmla="*/ 1223331 w 3152722"/>
              <a:gd name="connsiteY28" fmla="*/ 22033 h 2234398"/>
              <a:gd name="connsiteX29" fmla="*/ 1311466 w 3152722"/>
              <a:gd name="connsiteY29" fmla="*/ 0 h 2234398"/>
              <a:gd name="connsiteX30" fmla="*/ 1697056 w 3152722"/>
              <a:gd name="connsiteY30"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377968 w 3177692"/>
              <a:gd name="connsiteY18" fmla="*/ 1762698 h 2234398"/>
              <a:gd name="connsiteX19" fmla="*/ 344917 w 3177692"/>
              <a:gd name="connsiteY19" fmla="*/ 1729648 h 2234398"/>
              <a:gd name="connsiteX20" fmla="*/ 190681 w 3177692"/>
              <a:gd name="connsiteY20" fmla="*/ 1542361 h 2234398"/>
              <a:gd name="connsiteX21" fmla="*/ 47462 w 3177692"/>
              <a:gd name="connsiteY21" fmla="*/ 1344057 h 2234398"/>
              <a:gd name="connsiteX22" fmla="*/ 36445 w 3177692"/>
              <a:gd name="connsiteY22" fmla="*/ 1002535 h 2234398"/>
              <a:gd name="connsiteX23" fmla="*/ 499154 w 3177692"/>
              <a:gd name="connsiteY23" fmla="*/ 473725 h 2234398"/>
              <a:gd name="connsiteX24" fmla="*/ 818643 w 3177692"/>
              <a:gd name="connsiteY24" fmla="*/ 242371 h 2234398"/>
              <a:gd name="connsiteX25" fmla="*/ 1072031 w 3177692"/>
              <a:gd name="connsiteY25" fmla="*/ 55084 h 2234398"/>
              <a:gd name="connsiteX26" fmla="*/ 1149149 w 3177692"/>
              <a:gd name="connsiteY26" fmla="*/ 44067 h 2234398"/>
              <a:gd name="connsiteX27" fmla="*/ 1248301 w 3177692"/>
              <a:gd name="connsiteY27" fmla="*/ 22033 h 2234398"/>
              <a:gd name="connsiteX28" fmla="*/ 1336436 w 3177692"/>
              <a:gd name="connsiteY28" fmla="*/ 0 h 2234398"/>
              <a:gd name="connsiteX29" fmla="*/ 1722026 w 3177692"/>
              <a:gd name="connsiteY29"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377968 w 3177692"/>
              <a:gd name="connsiteY18" fmla="*/ 1762698 h 2234398"/>
              <a:gd name="connsiteX19" fmla="*/ 190681 w 3177692"/>
              <a:gd name="connsiteY19" fmla="*/ 1542361 h 2234398"/>
              <a:gd name="connsiteX20" fmla="*/ 47462 w 3177692"/>
              <a:gd name="connsiteY20" fmla="*/ 1344057 h 2234398"/>
              <a:gd name="connsiteX21" fmla="*/ 36445 w 3177692"/>
              <a:gd name="connsiteY21" fmla="*/ 1002535 h 2234398"/>
              <a:gd name="connsiteX22" fmla="*/ 499154 w 3177692"/>
              <a:gd name="connsiteY22" fmla="*/ 473725 h 2234398"/>
              <a:gd name="connsiteX23" fmla="*/ 818643 w 3177692"/>
              <a:gd name="connsiteY23" fmla="*/ 242371 h 2234398"/>
              <a:gd name="connsiteX24" fmla="*/ 1072031 w 3177692"/>
              <a:gd name="connsiteY24" fmla="*/ 55084 h 2234398"/>
              <a:gd name="connsiteX25" fmla="*/ 1149149 w 3177692"/>
              <a:gd name="connsiteY25" fmla="*/ 44067 h 2234398"/>
              <a:gd name="connsiteX26" fmla="*/ 1248301 w 3177692"/>
              <a:gd name="connsiteY26" fmla="*/ 22033 h 2234398"/>
              <a:gd name="connsiteX27" fmla="*/ 1336436 w 3177692"/>
              <a:gd name="connsiteY27" fmla="*/ 0 h 2234398"/>
              <a:gd name="connsiteX28" fmla="*/ 1722026 w 3177692"/>
              <a:gd name="connsiteY28"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190681 w 3177692"/>
              <a:gd name="connsiteY18" fmla="*/ 1542361 h 2234398"/>
              <a:gd name="connsiteX19" fmla="*/ 47462 w 3177692"/>
              <a:gd name="connsiteY19" fmla="*/ 1344057 h 2234398"/>
              <a:gd name="connsiteX20" fmla="*/ 36445 w 3177692"/>
              <a:gd name="connsiteY20" fmla="*/ 1002535 h 2234398"/>
              <a:gd name="connsiteX21" fmla="*/ 499154 w 3177692"/>
              <a:gd name="connsiteY21" fmla="*/ 473725 h 2234398"/>
              <a:gd name="connsiteX22" fmla="*/ 818643 w 3177692"/>
              <a:gd name="connsiteY22" fmla="*/ 242371 h 2234398"/>
              <a:gd name="connsiteX23" fmla="*/ 1072031 w 3177692"/>
              <a:gd name="connsiteY23" fmla="*/ 55084 h 2234398"/>
              <a:gd name="connsiteX24" fmla="*/ 1149149 w 3177692"/>
              <a:gd name="connsiteY24" fmla="*/ 44067 h 2234398"/>
              <a:gd name="connsiteX25" fmla="*/ 1248301 w 3177692"/>
              <a:gd name="connsiteY25" fmla="*/ 22033 h 2234398"/>
              <a:gd name="connsiteX26" fmla="*/ 1336436 w 3177692"/>
              <a:gd name="connsiteY26" fmla="*/ 0 h 2234398"/>
              <a:gd name="connsiteX27" fmla="*/ 1722026 w 3177692"/>
              <a:gd name="connsiteY27" fmla="*/ 11016 h 2234398"/>
              <a:gd name="connsiteX0" fmla="*/ 1722026 w 3177692"/>
              <a:gd name="connsiteY0" fmla="*/ 0 h 2223382"/>
              <a:gd name="connsiteX1" fmla="*/ 1722026 w 3177692"/>
              <a:gd name="connsiteY1" fmla="*/ 0 h 2223382"/>
              <a:gd name="connsiteX2" fmla="*/ 1975414 w 3177692"/>
              <a:gd name="connsiteY2" fmla="*/ 22034 h 2223382"/>
              <a:gd name="connsiteX3" fmla="*/ 2206768 w 3177692"/>
              <a:gd name="connsiteY3" fmla="*/ 88135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206768 w 3177692"/>
              <a:gd name="connsiteY3" fmla="*/ 88135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52675 w 3177692"/>
              <a:gd name="connsiteY6" fmla="*/ 680570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52675 w 3177692"/>
              <a:gd name="connsiteY6" fmla="*/ 680570 h 2223382"/>
              <a:gd name="connsiteX7" fmla="*/ 3176252 w 3177692"/>
              <a:gd name="connsiteY7" fmla="*/ 945743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206296"/>
              <a:gd name="connsiteY0" fmla="*/ 0 h 2223382"/>
              <a:gd name="connsiteX1" fmla="*/ 1722026 w 3206296"/>
              <a:gd name="connsiteY1" fmla="*/ 0 h 2223382"/>
              <a:gd name="connsiteX2" fmla="*/ 1954149 w 3206296"/>
              <a:gd name="connsiteY2" fmla="*/ 50388 h 2223382"/>
              <a:gd name="connsiteX3" fmla="*/ 2192591 w 3206296"/>
              <a:gd name="connsiteY3" fmla="*/ 109400 h 2223382"/>
              <a:gd name="connsiteX4" fmla="*/ 2436500 w 3206296"/>
              <a:gd name="connsiteY4" fmla="*/ 235283 h 2223382"/>
              <a:gd name="connsiteX5" fmla="*/ 2783744 w 3206296"/>
              <a:gd name="connsiteY5" fmla="*/ 436833 h 2223382"/>
              <a:gd name="connsiteX6" fmla="*/ 3052675 w 3206296"/>
              <a:gd name="connsiteY6" fmla="*/ 680570 h 2223382"/>
              <a:gd name="connsiteX7" fmla="*/ 3176252 w 3206296"/>
              <a:gd name="connsiteY7" fmla="*/ 945743 h 2223382"/>
              <a:gd name="connsiteX8" fmla="*/ 3200678 w 3206296"/>
              <a:gd name="connsiteY8" fmla="*/ 1181794 h 2223382"/>
              <a:gd name="connsiteX9" fmla="*/ 3044050 w 3206296"/>
              <a:gd name="connsiteY9" fmla="*/ 1575413 h 2223382"/>
              <a:gd name="connsiteX10" fmla="*/ 2988966 w 3206296"/>
              <a:gd name="connsiteY10" fmla="*/ 1652531 h 2223382"/>
              <a:gd name="connsiteX11" fmla="*/ 2768628 w 3206296"/>
              <a:gd name="connsiteY11" fmla="*/ 1817784 h 2223382"/>
              <a:gd name="connsiteX12" fmla="*/ 2691510 w 3206296"/>
              <a:gd name="connsiteY12" fmla="*/ 1839817 h 2223382"/>
              <a:gd name="connsiteX13" fmla="*/ 2129650 w 3206296"/>
              <a:gd name="connsiteY13" fmla="*/ 2060155 h 2223382"/>
              <a:gd name="connsiteX14" fmla="*/ 1931346 w 3206296"/>
              <a:gd name="connsiteY14" fmla="*/ 2192357 h 2223382"/>
              <a:gd name="connsiteX15" fmla="*/ 1622874 w 3206296"/>
              <a:gd name="connsiteY15" fmla="*/ 2214391 h 2223382"/>
              <a:gd name="connsiteX16" fmla="*/ 1259317 w 3206296"/>
              <a:gd name="connsiteY16" fmla="*/ 2181340 h 2223382"/>
              <a:gd name="connsiteX17" fmla="*/ 444069 w 3206296"/>
              <a:gd name="connsiteY17" fmla="*/ 1795750 h 2223382"/>
              <a:gd name="connsiteX18" fmla="*/ 190681 w 3206296"/>
              <a:gd name="connsiteY18" fmla="*/ 1531345 h 2223382"/>
              <a:gd name="connsiteX19" fmla="*/ 47462 w 3206296"/>
              <a:gd name="connsiteY19" fmla="*/ 1333041 h 2223382"/>
              <a:gd name="connsiteX20" fmla="*/ 36445 w 3206296"/>
              <a:gd name="connsiteY20" fmla="*/ 991519 h 2223382"/>
              <a:gd name="connsiteX21" fmla="*/ 499154 w 3206296"/>
              <a:gd name="connsiteY21" fmla="*/ 462709 h 2223382"/>
              <a:gd name="connsiteX22" fmla="*/ 818643 w 3206296"/>
              <a:gd name="connsiteY22" fmla="*/ 231355 h 2223382"/>
              <a:gd name="connsiteX23" fmla="*/ 1072031 w 3206296"/>
              <a:gd name="connsiteY23" fmla="*/ 44068 h 2223382"/>
              <a:gd name="connsiteX24" fmla="*/ 1149149 w 3206296"/>
              <a:gd name="connsiteY24" fmla="*/ 33051 h 2223382"/>
              <a:gd name="connsiteX25" fmla="*/ 1248301 w 3206296"/>
              <a:gd name="connsiteY25" fmla="*/ 11017 h 2223382"/>
              <a:gd name="connsiteX26" fmla="*/ 1363868 w 3206296"/>
              <a:gd name="connsiteY26" fmla="*/ 117000 h 2223382"/>
              <a:gd name="connsiteX27" fmla="*/ 1722026 w 3206296"/>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88966 w 3202417"/>
              <a:gd name="connsiteY10" fmla="*/ 1652531 h 2223382"/>
              <a:gd name="connsiteX11" fmla="*/ 2768628 w 3202417"/>
              <a:gd name="connsiteY11" fmla="*/ 1817784 h 2223382"/>
              <a:gd name="connsiteX12" fmla="*/ 2691510 w 3202417"/>
              <a:gd name="connsiteY12" fmla="*/ 1839817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691510 w 3202417"/>
              <a:gd name="connsiteY12" fmla="*/ 1839817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21389 w 3202417"/>
              <a:gd name="connsiteY12" fmla="*/ 1967408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21389 w 3202417"/>
              <a:gd name="connsiteY12" fmla="*/ 1967408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07212 w 3202417"/>
              <a:gd name="connsiteY12" fmla="*/ 1960320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1540 w 3202417"/>
              <a:gd name="connsiteY11" fmla="*/ 1796518 h 2223382"/>
              <a:gd name="connsiteX12" fmla="*/ 2507212 w 3202417"/>
              <a:gd name="connsiteY12" fmla="*/ 1960320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5557"/>
              <a:gd name="connsiteX1" fmla="*/ 1722026 w 3202417"/>
              <a:gd name="connsiteY1" fmla="*/ 0 h 2225557"/>
              <a:gd name="connsiteX2" fmla="*/ 1954149 w 3202417"/>
              <a:gd name="connsiteY2" fmla="*/ 50388 h 2225557"/>
              <a:gd name="connsiteX3" fmla="*/ 2192591 w 3202417"/>
              <a:gd name="connsiteY3" fmla="*/ 109400 h 2225557"/>
              <a:gd name="connsiteX4" fmla="*/ 2436500 w 3202417"/>
              <a:gd name="connsiteY4" fmla="*/ 235283 h 2225557"/>
              <a:gd name="connsiteX5" fmla="*/ 2783744 w 3202417"/>
              <a:gd name="connsiteY5" fmla="*/ 436833 h 2225557"/>
              <a:gd name="connsiteX6" fmla="*/ 3052675 w 3202417"/>
              <a:gd name="connsiteY6" fmla="*/ 680570 h 2225557"/>
              <a:gd name="connsiteX7" fmla="*/ 3176252 w 3202417"/>
              <a:gd name="connsiteY7" fmla="*/ 945743 h 2225557"/>
              <a:gd name="connsiteX8" fmla="*/ 3200678 w 3202417"/>
              <a:gd name="connsiteY8" fmla="*/ 1181794 h 2225557"/>
              <a:gd name="connsiteX9" fmla="*/ 3114933 w 3202417"/>
              <a:gd name="connsiteY9" fmla="*/ 1419469 h 2225557"/>
              <a:gd name="connsiteX10" fmla="*/ 2939348 w 3202417"/>
              <a:gd name="connsiteY10" fmla="*/ 1652531 h 2225557"/>
              <a:gd name="connsiteX11" fmla="*/ 2761540 w 3202417"/>
              <a:gd name="connsiteY11" fmla="*/ 1796518 h 2225557"/>
              <a:gd name="connsiteX12" fmla="*/ 2507212 w 3202417"/>
              <a:gd name="connsiteY12" fmla="*/ 1960320 h 2225557"/>
              <a:gd name="connsiteX13" fmla="*/ 2221799 w 3202417"/>
              <a:gd name="connsiteY13" fmla="*/ 2060155 h 2225557"/>
              <a:gd name="connsiteX14" fmla="*/ 1924257 w 3202417"/>
              <a:gd name="connsiteY14" fmla="*/ 2156915 h 2225557"/>
              <a:gd name="connsiteX15" fmla="*/ 1622874 w 3202417"/>
              <a:gd name="connsiteY15" fmla="*/ 2214391 h 2225557"/>
              <a:gd name="connsiteX16" fmla="*/ 1259317 w 3202417"/>
              <a:gd name="connsiteY16" fmla="*/ 2181340 h 2225557"/>
              <a:gd name="connsiteX17" fmla="*/ 444069 w 3202417"/>
              <a:gd name="connsiteY17" fmla="*/ 1795750 h 2225557"/>
              <a:gd name="connsiteX18" fmla="*/ 190681 w 3202417"/>
              <a:gd name="connsiteY18" fmla="*/ 1531345 h 2225557"/>
              <a:gd name="connsiteX19" fmla="*/ 47462 w 3202417"/>
              <a:gd name="connsiteY19" fmla="*/ 1333041 h 2225557"/>
              <a:gd name="connsiteX20" fmla="*/ 36445 w 3202417"/>
              <a:gd name="connsiteY20" fmla="*/ 991519 h 2225557"/>
              <a:gd name="connsiteX21" fmla="*/ 499154 w 3202417"/>
              <a:gd name="connsiteY21" fmla="*/ 462709 h 2225557"/>
              <a:gd name="connsiteX22" fmla="*/ 818643 w 3202417"/>
              <a:gd name="connsiteY22" fmla="*/ 231355 h 2225557"/>
              <a:gd name="connsiteX23" fmla="*/ 1072031 w 3202417"/>
              <a:gd name="connsiteY23" fmla="*/ 44068 h 2225557"/>
              <a:gd name="connsiteX24" fmla="*/ 1149149 w 3202417"/>
              <a:gd name="connsiteY24" fmla="*/ 33051 h 2225557"/>
              <a:gd name="connsiteX25" fmla="*/ 1248301 w 3202417"/>
              <a:gd name="connsiteY25" fmla="*/ 11017 h 2225557"/>
              <a:gd name="connsiteX26" fmla="*/ 1363868 w 3202417"/>
              <a:gd name="connsiteY26" fmla="*/ 117000 h 2225557"/>
              <a:gd name="connsiteX27" fmla="*/ 1722026 w 3202417"/>
              <a:gd name="connsiteY27" fmla="*/ 0 h 2225557"/>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444069 w 3202417"/>
              <a:gd name="connsiteY17" fmla="*/ 179575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444069 w 3202417"/>
              <a:gd name="connsiteY17" fmla="*/ 179575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413486 w 3202417"/>
              <a:gd name="connsiteY26" fmla="*/ 88646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085269 w 3202417"/>
              <a:gd name="connsiteY25" fmla="*/ 131519 h 2214463"/>
              <a:gd name="connsiteX26" fmla="*/ 1413486 w 3202417"/>
              <a:gd name="connsiteY26" fmla="*/ 88646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085269 w 3202417"/>
              <a:gd name="connsiteY25" fmla="*/ 131519 h 2214463"/>
              <a:gd name="connsiteX26" fmla="*/ 1378044 w 3202417"/>
              <a:gd name="connsiteY26" fmla="*/ 24851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901056 w 3202417"/>
              <a:gd name="connsiteY24" fmla="*/ 188996 h 2214463"/>
              <a:gd name="connsiteX25" fmla="*/ 1085269 w 3202417"/>
              <a:gd name="connsiteY25" fmla="*/ 131519 h 2214463"/>
              <a:gd name="connsiteX26" fmla="*/ 1378044 w 3202417"/>
              <a:gd name="connsiteY26" fmla="*/ 24851 h 2214463"/>
              <a:gd name="connsiteX27" fmla="*/ 1722026 w 3202417"/>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793264 w 3177038"/>
              <a:gd name="connsiteY22" fmla="*/ 231355 h 2214463"/>
              <a:gd name="connsiteX23" fmla="*/ 1046652 w 3177038"/>
              <a:gd name="connsiteY23" fmla="*/ 44068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1046652 w 3177038"/>
              <a:gd name="connsiteY23" fmla="*/ 44068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507935 w 3177038"/>
              <a:gd name="connsiteY23" fmla="*/ 405575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11254 w 3177038"/>
              <a:gd name="connsiteY22" fmla="*/ 614127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289989 w 3177038"/>
              <a:gd name="connsiteY22" fmla="*/ 614127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85605 w 3165996"/>
              <a:gd name="connsiteY0" fmla="*/ 0 h 2214463"/>
              <a:gd name="connsiteX1" fmla="*/ 1685605 w 3165996"/>
              <a:gd name="connsiteY1" fmla="*/ 0 h 2214463"/>
              <a:gd name="connsiteX2" fmla="*/ 1917728 w 3165996"/>
              <a:gd name="connsiteY2" fmla="*/ 50388 h 2214463"/>
              <a:gd name="connsiteX3" fmla="*/ 2156170 w 3165996"/>
              <a:gd name="connsiteY3" fmla="*/ 109400 h 2214463"/>
              <a:gd name="connsiteX4" fmla="*/ 2400079 w 3165996"/>
              <a:gd name="connsiteY4" fmla="*/ 235283 h 2214463"/>
              <a:gd name="connsiteX5" fmla="*/ 2747323 w 3165996"/>
              <a:gd name="connsiteY5" fmla="*/ 436833 h 2214463"/>
              <a:gd name="connsiteX6" fmla="*/ 3016254 w 3165996"/>
              <a:gd name="connsiteY6" fmla="*/ 680570 h 2214463"/>
              <a:gd name="connsiteX7" fmla="*/ 3139831 w 3165996"/>
              <a:gd name="connsiteY7" fmla="*/ 945743 h 2214463"/>
              <a:gd name="connsiteX8" fmla="*/ 3164257 w 3165996"/>
              <a:gd name="connsiteY8" fmla="*/ 1181794 h 2214463"/>
              <a:gd name="connsiteX9" fmla="*/ 3078512 w 3165996"/>
              <a:gd name="connsiteY9" fmla="*/ 1419469 h 2214463"/>
              <a:gd name="connsiteX10" fmla="*/ 2902927 w 3165996"/>
              <a:gd name="connsiteY10" fmla="*/ 1652531 h 2214463"/>
              <a:gd name="connsiteX11" fmla="*/ 2725119 w 3165996"/>
              <a:gd name="connsiteY11" fmla="*/ 1796518 h 2214463"/>
              <a:gd name="connsiteX12" fmla="*/ 2470791 w 3165996"/>
              <a:gd name="connsiteY12" fmla="*/ 1960320 h 2214463"/>
              <a:gd name="connsiteX13" fmla="*/ 2185378 w 3165996"/>
              <a:gd name="connsiteY13" fmla="*/ 2060155 h 2214463"/>
              <a:gd name="connsiteX14" fmla="*/ 1887836 w 3165996"/>
              <a:gd name="connsiteY14" fmla="*/ 2156915 h 2214463"/>
              <a:gd name="connsiteX15" fmla="*/ 1586453 w 3165996"/>
              <a:gd name="connsiteY15" fmla="*/ 2214391 h 2214463"/>
              <a:gd name="connsiteX16" fmla="*/ 1222896 w 3165996"/>
              <a:gd name="connsiteY16" fmla="*/ 2145898 h 2214463"/>
              <a:gd name="connsiteX17" fmla="*/ 797509 w 3165996"/>
              <a:gd name="connsiteY17" fmla="*/ 2015490 h 2214463"/>
              <a:gd name="connsiteX18" fmla="*/ 345646 w 3165996"/>
              <a:gd name="connsiteY18" fmla="*/ 1715643 h 2214463"/>
              <a:gd name="connsiteX19" fmla="*/ 124455 w 3165996"/>
              <a:gd name="connsiteY19" fmla="*/ 1517339 h 2214463"/>
              <a:gd name="connsiteX20" fmla="*/ 24 w 3165996"/>
              <a:gd name="connsiteY20" fmla="*/ 991519 h 2214463"/>
              <a:gd name="connsiteX21" fmla="*/ 115403 w 3165996"/>
              <a:gd name="connsiteY21" fmla="*/ 739155 h 2214463"/>
              <a:gd name="connsiteX22" fmla="*/ 278947 w 3165996"/>
              <a:gd name="connsiteY22" fmla="*/ 614127 h 2214463"/>
              <a:gd name="connsiteX23" fmla="*/ 496893 w 3165996"/>
              <a:gd name="connsiteY23" fmla="*/ 405575 h 2214463"/>
              <a:gd name="connsiteX24" fmla="*/ 765398 w 3165996"/>
              <a:gd name="connsiteY24" fmla="*/ 252791 h 2214463"/>
              <a:gd name="connsiteX25" fmla="*/ 1048848 w 3165996"/>
              <a:gd name="connsiteY25" fmla="*/ 131519 h 2214463"/>
              <a:gd name="connsiteX26" fmla="*/ 1341623 w 3165996"/>
              <a:gd name="connsiteY26" fmla="*/ 24851 h 2214463"/>
              <a:gd name="connsiteX27" fmla="*/ 1685605 w 3165996"/>
              <a:gd name="connsiteY27" fmla="*/ 0 h 2214463"/>
              <a:gd name="connsiteX0" fmla="*/ 1699778 w 3180169"/>
              <a:gd name="connsiteY0" fmla="*/ 0 h 2214463"/>
              <a:gd name="connsiteX1" fmla="*/ 1699778 w 3180169"/>
              <a:gd name="connsiteY1" fmla="*/ 0 h 2214463"/>
              <a:gd name="connsiteX2" fmla="*/ 1931901 w 3180169"/>
              <a:gd name="connsiteY2" fmla="*/ 50388 h 2214463"/>
              <a:gd name="connsiteX3" fmla="*/ 2170343 w 3180169"/>
              <a:gd name="connsiteY3" fmla="*/ 109400 h 2214463"/>
              <a:gd name="connsiteX4" fmla="*/ 2414252 w 3180169"/>
              <a:gd name="connsiteY4" fmla="*/ 235283 h 2214463"/>
              <a:gd name="connsiteX5" fmla="*/ 2761496 w 3180169"/>
              <a:gd name="connsiteY5" fmla="*/ 436833 h 2214463"/>
              <a:gd name="connsiteX6" fmla="*/ 3030427 w 3180169"/>
              <a:gd name="connsiteY6" fmla="*/ 680570 h 2214463"/>
              <a:gd name="connsiteX7" fmla="*/ 3154004 w 3180169"/>
              <a:gd name="connsiteY7" fmla="*/ 945743 h 2214463"/>
              <a:gd name="connsiteX8" fmla="*/ 3178430 w 3180169"/>
              <a:gd name="connsiteY8" fmla="*/ 1181794 h 2214463"/>
              <a:gd name="connsiteX9" fmla="*/ 3092685 w 3180169"/>
              <a:gd name="connsiteY9" fmla="*/ 1419469 h 2214463"/>
              <a:gd name="connsiteX10" fmla="*/ 2917100 w 3180169"/>
              <a:gd name="connsiteY10" fmla="*/ 1652531 h 2214463"/>
              <a:gd name="connsiteX11" fmla="*/ 2739292 w 3180169"/>
              <a:gd name="connsiteY11" fmla="*/ 1796518 h 2214463"/>
              <a:gd name="connsiteX12" fmla="*/ 2484964 w 3180169"/>
              <a:gd name="connsiteY12" fmla="*/ 1960320 h 2214463"/>
              <a:gd name="connsiteX13" fmla="*/ 2199551 w 3180169"/>
              <a:gd name="connsiteY13" fmla="*/ 2060155 h 2214463"/>
              <a:gd name="connsiteX14" fmla="*/ 1902009 w 3180169"/>
              <a:gd name="connsiteY14" fmla="*/ 2156915 h 2214463"/>
              <a:gd name="connsiteX15" fmla="*/ 1600626 w 3180169"/>
              <a:gd name="connsiteY15" fmla="*/ 2214391 h 2214463"/>
              <a:gd name="connsiteX16" fmla="*/ 1237069 w 3180169"/>
              <a:gd name="connsiteY16" fmla="*/ 2145898 h 2214463"/>
              <a:gd name="connsiteX17" fmla="*/ 811682 w 3180169"/>
              <a:gd name="connsiteY17" fmla="*/ 2015490 h 2214463"/>
              <a:gd name="connsiteX18" fmla="*/ 359819 w 3180169"/>
              <a:gd name="connsiteY18" fmla="*/ 1715643 h 2214463"/>
              <a:gd name="connsiteX19" fmla="*/ 138628 w 3180169"/>
              <a:gd name="connsiteY19" fmla="*/ 1517339 h 2214463"/>
              <a:gd name="connsiteX20" fmla="*/ 20 w 3180169"/>
              <a:gd name="connsiteY20" fmla="*/ 1303407 h 2214463"/>
              <a:gd name="connsiteX21" fmla="*/ 129576 w 3180169"/>
              <a:gd name="connsiteY21" fmla="*/ 739155 h 2214463"/>
              <a:gd name="connsiteX22" fmla="*/ 293120 w 3180169"/>
              <a:gd name="connsiteY22" fmla="*/ 614127 h 2214463"/>
              <a:gd name="connsiteX23" fmla="*/ 511066 w 3180169"/>
              <a:gd name="connsiteY23" fmla="*/ 405575 h 2214463"/>
              <a:gd name="connsiteX24" fmla="*/ 779571 w 3180169"/>
              <a:gd name="connsiteY24" fmla="*/ 252791 h 2214463"/>
              <a:gd name="connsiteX25" fmla="*/ 1063021 w 3180169"/>
              <a:gd name="connsiteY25" fmla="*/ 131519 h 2214463"/>
              <a:gd name="connsiteX26" fmla="*/ 1355796 w 3180169"/>
              <a:gd name="connsiteY26" fmla="*/ 24851 h 2214463"/>
              <a:gd name="connsiteX27" fmla="*/ 1699778 w 3180169"/>
              <a:gd name="connsiteY27" fmla="*/ 0 h 2214463"/>
              <a:gd name="connsiteX0" fmla="*/ 1706350 w 3186741"/>
              <a:gd name="connsiteY0" fmla="*/ 0 h 2214463"/>
              <a:gd name="connsiteX1" fmla="*/ 1706350 w 3186741"/>
              <a:gd name="connsiteY1" fmla="*/ 0 h 2214463"/>
              <a:gd name="connsiteX2" fmla="*/ 1938473 w 3186741"/>
              <a:gd name="connsiteY2" fmla="*/ 50388 h 2214463"/>
              <a:gd name="connsiteX3" fmla="*/ 2176915 w 3186741"/>
              <a:gd name="connsiteY3" fmla="*/ 109400 h 2214463"/>
              <a:gd name="connsiteX4" fmla="*/ 2420824 w 3186741"/>
              <a:gd name="connsiteY4" fmla="*/ 235283 h 2214463"/>
              <a:gd name="connsiteX5" fmla="*/ 2768068 w 3186741"/>
              <a:gd name="connsiteY5" fmla="*/ 436833 h 2214463"/>
              <a:gd name="connsiteX6" fmla="*/ 3036999 w 3186741"/>
              <a:gd name="connsiteY6" fmla="*/ 680570 h 2214463"/>
              <a:gd name="connsiteX7" fmla="*/ 3160576 w 3186741"/>
              <a:gd name="connsiteY7" fmla="*/ 945743 h 2214463"/>
              <a:gd name="connsiteX8" fmla="*/ 3185002 w 3186741"/>
              <a:gd name="connsiteY8" fmla="*/ 1181794 h 2214463"/>
              <a:gd name="connsiteX9" fmla="*/ 3099257 w 3186741"/>
              <a:gd name="connsiteY9" fmla="*/ 1419469 h 2214463"/>
              <a:gd name="connsiteX10" fmla="*/ 2923672 w 3186741"/>
              <a:gd name="connsiteY10" fmla="*/ 1652531 h 2214463"/>
              <a:gd name="connsiteX11" fmla="*/ 2745864 w 3186741"/>
              <a:gd name="connsiteY11" fmla="*/ 1796518 h 2214463"/>
              <a:gd name="connsiteX12" fmla="*/ 2491536 w 3186741"/>
              <a:gd name="connsiteY12" fmla="*/ 1960320 h 2214463"/>
              <a:gd name="connsiteX13" fmla="*/ 2206123 w 3186741"/>
              <a:gd name="connsiteY13" fmla="*/ 2060155 h 2214463"/>
              <a:gd name="connsiteX14" fmla="*/ 1908581 w 3186741"/>
              <a:gd name="connsiteY14" fmla="*/ 2156915 h 2214463"/>
              <a:gd name="connsiteX15" fmla="*/ 1607198 w 3186741"/>
              <a:gd name="connsiteY15" fmla="*/ 2214391 h 2214463"/>
              <a:gd name="connsiteX16" fmla="*/ 1243641 w 3186741"/>
              <a:gd name="connsiteY16" fmla="*/ 2145898 h 2214463"/>
              <a:gd name="connsiteX17" fmla="*/ 818254 w 3186741"/>
              <a:gd name="connsiteY17" fmla="*/ 2015490 h 2214463"/>
              <a:gd name="connsiteX18" fmla="*/ 366391 w 3186741"/>
              <a:gd name="connsiteY18" fmla="*/ 1715643 h 2214463"/>
              <a:gd name="connsiteX19" fmla="*/ 145200 w 3186741"/>
              <a:gd name="connsiteY19" fmla="*/ 1517339 h 2214463"/>
              <a:gd name="connsiteX20" fmla="*/ 6592 w 3186741"/>
              <a:gd name="connsiteY20" fmla="*/ 1303407 h 2214463"/>
              <a:gd name="connsiteX21" fmla="*/ 51088 w 3186741"/>
              <a:gd name="connsiteY21" fmla="*/ 980160 h 2214463"/>
              <a:gd name="connsiteX22" fmla="*/ 299692 w 3186741"/>
              <a:gd name="connsiteY22" fmla="*/ 614127 h 2214463"/>
              <a:gd name="connsiteX23" fmla="*/ 517638 w 3186741"/>
              <a:gd name="connsiteY23" fmla="*/ 405575 h 2214463"/>
              <a:gd name="connsiteX24" fmla="*/ 786143 w 3186741"/>
              <a:gd name="connsiteY24" fmla="*/ 252791 h 2214463"/>
              <a:gd name="connsiteX25" fmla="*/ 1069593 w 3186741"/>
              <a:gd name="connsiteY25" fmla="*/ 131519 h 2214463"/>
              <a:gd name="connsiteX26" fmla="*/ 1362368 w 3186741"/>
              <a:gd name="connsiteY26" fmla="*/ 24851 h 2214463"/>
              <a:gd name="connsiteX27" fmla="*/ 1706350 w 3186741"/>
              <a:gd name="connsiteY27" fmla="*/ 0 h 2214463"/>
              <a:gd name="connsiteX0" fmla="*/ 1703496 w 3183887"/>
              <a:gd name="connsiteY0" fmla="*/ 0 h 2214463"/>
              <a:gd name="connsiteX1" fmla="*/ 1703496 w 3183887"/>
              <a:gd name="connsiteY1" fmla="*/ 0 h 2214463"/>
              <a:gd name="connsiteX2" fmla="*/ 1935619 w 3183887"/>
              <a:gd name="connsiteY2" fmla="*/ 50388 h 2214463"/>
              <a:gd name="connsiteX3" fmla="*/ 2174061 w 3183887"/>
              <a:gd name="connsiteY3" fmla="*/ 109400 h 2214463"/>
              <a:gd name="connsiteX4" fmla="*/ 2417970 w 3183887"/>
              <a:gd name="connsiteY4" fmla="*/ 235283 h 2214463"/>
              <a:gd name="connsiteX5" fmla="*/ 2765214 w 3183887"/>
              <a:gd name="connsiteY5" fmla="*/ 436833 h 2214463"/>
              <a:gd name="connsiteX6" fmla="*/ 3034145 w 3183887"/>
              <a:gd name="connsiteY6" fmla="*/ 680570 h 2214463"/>
              <a:gd name="connsiteX7" fmla="*/ 3157722 w 3183887"/>
              <a:gd name="connsiteY7" fmla="*/ 945743 h 2214463"/>
              <a:gd name="connsiteX8" fmla="*/ 3182148 w 3183887"/>
              <a:gd name="connsiteY8" fmla="*/ 1181794 h 2214463"/>
              <a:gd name="connsiteX9" fmla="*/ 3096403 w 3183887"/>
              <a:gd name="connsiteY9" fmla="*/ 1419469 h 2214463"/>
              <a:gd name="connsiteX10" fmla="*/ 2920818 w 3183887"/>
              <a:gd name="connsiteY10" fmla="*/ 1652531 h 2214463"/>
              <a:gd name="connsiteX11" fmla="*/ 2743010 w 3183887"/>
              <a:gd name="connsiteY11" fmla="*/ 1796518 h 2214463"/>
              <a:gd name="connsiteX12" fmla="*/ 2488682 w 3183887"/>
              <a:gd name="connsiteY12" fmla="*/ 1960320 h 2214463"/>
              <a:gd name="connsiteX13" fmla="*/ 2203269 w 3183887"/>
              <a:gd name="connsiteY13" fmla="*/ 2060155 h 2214463"/>
              <a:gd name="connsiteX14" fmla="*/ 1905727 w 3183887"/>
              <a:gd name="connsiteY14" fmla="*/ 2156915 h 2214463"/>
              <a:gd name="connsiteX15" fmla="*/ 1604344 w 3183887"/>
              <a:gd name="connsiteY15" fmla="*/ 2214391 h 2214463"/>
              <a:gd name="connsiteX16" fmla="*/ 1240787 w 3183887"/>
              <a:gd name="connsiteY16" fmla="*/ 2145898 h 2214463"/>
              <a:gd name="connsiteX17" fmla="*/ 815400 w 3183887"/>
              <a:gd name="connsiteY17" fmla="*/ 2015490 h 2214463"/>
              <a:gd name="connsiteX18" fmla="*/ 363537 w 3183887"/>
              <a:gd name="connsiteY18" fmla="*/ 1715643 h 2214463"/>
              <a:gd name="connsiteX19" fmla="*/ 142346 w 3183887"/>
              <a:gd name="connsiteY19" fmla="*/ 1517339 h 2214463"/>
              <a:gd name="connsiteX20" fmla="*/ 3738 w 3183887"/>
              <a:gd name="connsiteY20" fmla="*/ 1303407 h 2214463"/>
              <a:gd name="connsiteX21" fmla="*/ 48234 w 3183887"/>
              <a:gd name="connsiteY21" fmla="*/ 980160 h 2214463"/>
              <a:gd name="connsiteX22" fmla="*/ 140894 w 3183887"/>
              <a:gd name="connsiteY22" fmla="*/ 670834 h 2214463"/>
              <a:gd name="connsiteX23" fmla="*/ 514784 w 3183887"/>
              <a:gd name="connsiteY23" fmla="*/ 405575 h 2214463"/>
              <a:gd name="connsiteX24" fmla="*/ 783289 w 3183887"/>
              <a:gd name="connsiteY24" fmla="*/ 252791 h 2214463"/>
              <a:gd name="connsiteX25" fmla="*/ 1066739 w 3183887"/>
              <a:gd name="connsiteY25" fmla="*/ 131519 h 2214463"/>
              <a:gd name="connsiteX26" fmla="*/ 1359514 w 3183887"/>
              <a:gd name="connsiteY26" fmla="*/ 24851 h 2214463"/>
              <a:gd name="connsiteX27" fmla="*/ 1703496 w 3183887"/>
              <a:gd name="connsiteY27" fmla="*/ 0 h 2214463"/>
              <a:gd name="connsiteX0" fmla="*/ 1704369 w 3184760"/>
              <a:gd name="connsiteY0" fmla="*/ 0 h 2214463"/>
              <a:gd name="connsiteX1" fmla="*/ 1704369 w 3184760"/>
              <a:gd name="connsiteY1" fmla="*/ 0 h 2214463"/>
              <a:gd name="connsiteX2" fmla="*/ 1936492 w 3184760"/>
              <a:gd name="connsiteY2" fmla="*/ 50388 h 2214463"/>
              <a:gd name="connsiteX3" fmla="*/ 2174934 w 3184760"/>
              <a:gd name="connsiteY3" fmla="*/ 109400 h 2214463"/>
              <a:gd name="connsiteX4" fmla="*/ 2418843 w 3184760"/>
              <a:gd name="connsiteY4" fmla="*/ 235283 h 2214463"/>
              <a:gd name="connsiteX5" fmla="*/ 2766087 w 3184760"/>
              <a:gd name="connsiteY5" fmla="*/ 436833 h 2214463"/>
              <a:gd name="connsiteX6" fmla="*/ 3035018 w 3184760"/>
              <a:gd name="connsiteY6" fmla="*/ 680570 h 2214463"/>
              <a:gd name="connsiteX7" fmla="*/ 3158595 w 3184760"/>
              <a:gd name="connsiteY7" fmla="*/ 945743 h 2214463"/>
              <a:gd name="connsiteX8" fmla="*/ 3183021 w 3184760"/>
              <a:gd name="connsiteY8" fmla="*/ 1181794 h 2214463"/>
              <a:gd name="connsiteX9" fmla="*/ 3097276 w 3184760"/>
              <a:gd name="connsiteY9" fmla="*/ 1419469 h 2214463"/>
              <a:gd name="connsiteX10" fmla="*/ 2921691 w 3184760"/>
              <a:gd name="connsiteY10" fmla="*/ 1652531 h 2214463"/>
              <a:gd name="connsiteX11" fmla="*/ 2743883 w 3184760"/>
              <a:gd name="connsiteY11" fmla="*/ 1796518 h 2214463"/>
              <a:gd name="connsiteX12" fmla="*/ 2489555 w 3184760"/>
              <a:gd name="connsiteY12" fmla="*/ 1960320 h 2214463"/>
              <a:gd name="connsiteX13" fmla="*/ 2204142 w 3184760"/>
              <a:gd name="connsiteY13" fmla="*/ 2060155 h 2214463"/>
              <a:gd name="connsiteX14" fmla="*/ 1906600 w 3184760"/>
              <a:gd name="connsiteY14" fmla="*/ 2156915 h 2214463"/>
              <a:gd name="connsiteX15" fmla="*/ 1605217 w 3184760"/>
              <a:gd name="connsiteY15" fmla="*/ 2214391 h 2214463"/>
              <a:gd name="connsiteX16" fmla="*/ 1241660 w 3184760"/>
              <a:gd name="connsiteY16" fmla="*/ 2145898 h 2214463"/>
              <a:gd name="connsiteX17" fmla="*/ 816273 w 3184760"/>
              <a:gd name="connsiteY17" fmla="*/ 2015490 h 2214463"/>
              <a:gd name="connsiteX18" fmla="*/ 364410 w 3184760"/>
              <a:gd name="connsiteY18" fmla="*/ 1715643 h 2214463"/>
              <a:gd name="connsiteX19" fmla="*/ 143219 w 3184760"/>
              <a:gd name="connsiteY19" fmla="*/ 1517339 h 2214463"/>
              <a:gd name="connsiteX20" fmla="*/ 4611 w 3184760"/>
              <a:gd name="connsiteY20" fmla="*/ 1303407 h 2214463"/>
              <a:gd name="connsiteX21" fmla="*/ 49107 w 3184760"/>
              <a:gd name="connsiteY21" fmla="*/ 980160 h 2214463"/>
              <a:gd name="connsiteX22" fmla="*/ 205562 w 3184760"/>
              <a:gd name="connsiteY22" fmla="*/ 734630 h 2214463"/>
              <a:gd name="connsiteX23" fmla="*/ 515657 w 3184760"/>
              <a:gd name="connsiteY23" fmla="*/ 405575 h 2214463"/>
              <a:gd name="connsiteX24" fmla="*/ 784162 w 3184760"/>
              <a:gd name="connsiteY24" fmla="*/ 252791 h 2214463"/>
              <a:gd name="connsiteX25" fmla="*/ 1067612 w 3184760"/>
              <a:gd name="connsiteY25" fmla="*/ 131519 h 2214463"/>
              <a:gd name="connsiteX26" fmla="*/ 1360387 w 3184760"/>
              <a:gd name="connsiteY26" fmla="*/ 24851 h 2214463"/>
              <a:gd name="connsiteX27" fmla="*/ 1704369 w 3184760"/>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74608 w 3184434"/>
              <a:gd name="connsiteY3" fmla="*/ 109400 h 2214463"/>
              <a:gd name="connsiteX4" fmla="*/ 2418517 w 3184434"/>
              <a:gd name="connsiteY4" fmla="*/ 235283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18517 w 3184434"/>
              <a:gd name="connsiteY4" fmla="*/ 235283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389641 w 3184434"/>
              <a:gd name="connsiteY4" fmla="*/ 206407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27207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5813"/>
              <a:gd name="connsiteY0" fmla="*/ 0 h 2214463"/>
              <a:gd name="connsiteX1" fmla="*/ 1704043 w 3185813"/>
              <a:gd name="connsiteY1" fmla="*/ 0 h 2214463"/>
              <a:gd name="connsiteX2" fmla="*/ 1936166 w 3185813"/>
              <a:gd name="connsiteY2" fmla="*/ 50388 h 2214463"/>
              <a:gd name="connsiteX3" fmla="*/ 2136107 w 3185813"/>
              <a:gd name="connsiteY3" fmla="*/ 114212 h 2214463"/>
              <a:gd name="connsiteX4" fmla="*/ 2406485 w 3185813"/>
              <a:gd name="connsiteY4" fmla="*/ 218439 h 2214463"/>
              <a:gd name="connsiteX5" fmla="*/ 2765761 w 3185813"/>
              <a:gd name="connsiteY5" fmla="*/ 427207 h 2214463"/>
              <a:gd name="connsiteX6" fmla="*/ 3034692 w 3185813"/>
              <a:gd name="connsiteY6" fmla="*/ 680570 h 2214463"/>
              <a:gd name="connsiteX7" fmla="*/ 3158269 w 3185813"/>
              <a:gd name="connsiteY7" fmla="*/ 945743 h 2214463"/>
              <a:gd name="connsiteX8" fmla="*/ 3182695 w 3185813"/>
              <a:gd name="connsiteY8" fmla="*/ 1181794 h 2214463"/>
              <a:gd name="connsiteX9" fmla="*/ 3096950 w 3185813"/>
              <a:gd name="connsiteY9" fmla="*/ 1419469 h 2214463"/>
              <a:gd name="connsiteX10" fmla="*/ 2921365 w 3185813"/>
              <a:gd name="connsiteY10" fmla="*/ 1652531 h 2214463"/>
              <a:gd name="connsiteX11" fmla="*/ 2743557 w 3185813"/>
              <a:gd name="connsiteY11" fmla="*/ 1796518 h 2214463"/>
              <a:gd name="connsiteX12" fmla="*/ 2489229 w 3185813"/>
              <a:gd name="connsiteY12" fmla="*/ 1960320 h 2214463"/>
              <a:gd name="connsiteX13" fmla="*/ 2203816 w 3185813"/>
              <a:gd name="connsiteY13" fmla="*/ 2060155 h 2214463"/>
              <a:gd name="connsiteX14" fmla="*/ 1906274 w 3185813"/>
              <a:gd name="connsiteY14" fmla="*/ 2156915 h 2214463"/>
              <a:gd name="connsiteX15" fmla="*/ 1604891 w 3185813"/>
              <a:gd name="connsiteY15" fmla="*/ 2214391 h 2214463"/>
              <a:gd name="connsiteX16" fmla="*/ 1241334 w 3185813"/>
              <a:gd name="connsiteY16" fmla="*/ 2145898 h 2214463"/>
              <a:gd name="connsiteX17" fmla="*/ 815947 w 3185813"/>
              <a:gd name="connsiteY17" fmla="*/ 2015490 h 2214463"/>
              <a:gd name="connsiteX18" fmla="*/ 364084 w 3185813"/>
              <a:gd name="connsiteY18" fmla="*/ 1715643 h 2214463"/>
              <a:gd name="connsiteX19" fmla="*/ 142893 w 3185813"/>
              <a:gd name="connsiteY19" fmla="*/ 1517339 h 2214463"/>
              <a:gd name="connsiteX20" fmla="*/ 4285 w 3185813"/>
              <a:gd name="connsiteY20" fmla="*/ 1303407 h 2214463"/>
              <a:gd name="connsiteX21" fmla="*/ 48781 w 3185813"/>
              <a:gd name="connsiteY21" fmla="*/ 980160 h 2214463"/>
              <a:gd name="connsiteX22" fmla="*/ 183971 w 3185813"/>
              <a:gd name="connsiteY22" fmla="*/ 720453 h 2214463"/>
              <a:gd name="connsiteX23" fmla="*/ 515331 w 3185813"/>
              <a:gd name="connsiteY23" fmla="*/ 405575 h 2214463"/>
              <a:gd name="connsiteX24" fmla="*/ 783836 w 3185813"/>
              <a:gd name="connsiteY24" fmla="*/ 252791 h 2214463"/>
              <a:gd name="connsiteX25" fmla="*/ 1067286 w 3185813"/>
              <a:gd name="connsiteY25" fmla="*/ 131519 h 2214463"/>
              <a:gd name="connsiteX26" fmla="*/ 1360061 w 3185813"/>
              <a:gd name="connsiteY26" fmla="*/ 24851 h 2214463"/>
              <a:gd name="connsiteX27" fmla="*/ 1704043 w 3185813"/>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21365 w 3181660"/>
              <a:gd name="connsiteY10" fmla="*/ 1652531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21365 w 3181660"/>
              <a:gd name="connsiteY10" fmla="*/ 1652531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11740 w 3181660"/>
              <a:gd name="connsiteY10" fmla="*/ 1650125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11740 w 3181660"/>
              <a:gd name="connsiteY10" fmla="*/ 1650125 h 2214463"/>
              <a:gd name="connsiteX11" fmla="*/ 2743557 w 3181660"/>
              <a:gd name="connsiteY11" fmla="*/ 1796518 h 2214463"/>
              <a:gd name="connsiteX12" fmla="*/ 2482010 w 3181660"/>
              <a:gd name="connsiteY12" fmla="*/ 1938663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89"/>
              <a:gd name="connsiteX1" fmla="*/ 1704043 w 3181660"/>
              <a:gd name="connsiteY1" fmla="*/ 0 h 2214489"/>
              <a:gd name="connsiteX2" fmla="*/ 1936166 w 3181660"/>
              <a:gd name="connsiteY2" fmla="*/ 50388 h 2214489"/>
              <a:gd name="connsiteX3" fmla="*/ 2136107 w 3181660"/>
              <a:gd name="connsiteY3" fmla="*/ 114212 h 2214489"/>
              <a:gd name="connsiteX4" fmla="*/ 2406485 w 3181660"/>
              <a:gd name="connsiteY4" fmla="*/ 218439 h 2214489"/>
              <a:gd name="connsiteX5" fmla="*/ 2765761 w 3181660"/>
              <a:gd name="connsiteY5" fmla="*/ 427207 h 2214489"/>
              <a:gd name="connsiteX6" fmla="*/ 3034692 w 3181660"/>
              <a:gd name="connsiteY6" fmla="*/ 680570 h 2214489"/>
              <a:gd name="connsiteX7" fmla="*/ 3158269 w 3181660"/>
              <a:gd name="connsiteY7" fmla="*/ 945743 h 2214489"/>
              <a:gd name="connsiteX8" fmla="*/ 3177883 w 3181660"/>
              <a:gd name="connsiteY8" fmla="*/ 1189013 h 2214489"/>
              <a:gd name="connsiteX9" fmla="*/ 3096950 w 3181660"/>
              <a:gd name="connsiteY9" fmla="*/ 1419469 h 2214489"/>
              <a:gd name="connsiteX10" fmla="*/ 2911740 w 3181660"/>
              <a:gd name="connsiteY10" fmla="*/ 1650125 h 2214489"/>
              <a:gd name="connsiteX11" fmla="*/ 2743557 w 3181660"/>
              <a:gd name="connsiteY11" fmla="*/ 1796518 h 2214489"/>
              <a:gd name="connsiteX12" fmla="*/ 2482010 w 3181660"/>
              <a:gd name="connsiteY12" fmla="*/ 1938663 h 2214489"/>
              <a:gd name="connsiteX13" fmla="*/ 2203816 w 3181660"/>
              <a:gd name="connsiteY13" fmla="*/ 2060155 h 2214489"/>
              <a:gd name="connsiteX14" fmla="*/ 1906274 w 3181660"/>
              <a:gd name="connsiteY14" fmla="*/ 2156915 h 2214489"/>
              <a:gd name="connsiteX15" fmla="*/ 1604891 w 3181660"/>
              <a:gd name="connsiteY15" fmla="*/ 2214391 h 2214489"/>
              <a:gd name="connsiteX16" fmla="*/ 1241334 w 3181660"/>
              <a:gd name="connsiteY16" fmla="*/ 2145898 h 2214489"/>
              <a:gd name="connsiteX17" fmla="*/ 815947 w 3181660"/>
              <a:gd name="connsiteY17" fmla="*/ 2015490 h 2214489"/>
              <a:gd name="connsiteX18" fmla="*/ 364084 w 3181660"/>
              <a:gd name="connsiteY18" fmla="*/ 1715643 h 2214489"/>
              <a:gd name="connsiteX19" fmla="*/ 142893 w 3181660"/>
              <a:gd name="connsiteY19" fmla="*/ 1517339 h 2214489"/>
              <a:gd name="connsiteX20" fmla="*/ 4285 w 3181660"/>
              <a:gd name="connsiteY20" fmla="*/ 1303407 h 2214489"/>
              <a:gd name="connsiteX21" fmla="*/ 48781 w 3181660"/>
              <a:gd name="connsiteY21" fmla="*/ 980160 h 2214489"/>
              <a:gd name="connsiteX22" fmla="*/ 183971 w 3181660"/>
              <a:gd name="connsiteY22" fmla="*/ 720453 h 2214489"/>
              <a:gd name="connsiteX23" fmla="*/ 515331 w 3181660"/>
              <a:gd name="connsiteY23" fmla="*/ 405575 h 2214489"/>
              <a:gd name="connsiteX24" fmla="*/ 783836 w 3181660"/>
              <a:gd name="connsiteY24" fmla="*/ 252791 h 2214489"/>
              <a:gd name="connsiteX25" fmla="*/ 1067286 w 3181660"/>
              <a:gd name="connsiteY25" fmla="*/ 131519 h 2214489"/>
              <a:gd name="connsiteX26" fmla="*/ 1360061 w 3181660"/>
              <a:gd name="connsiteY26" fmla="*/ 24851 h 2214489"/>
              <a:gd name="connsiteX27" fmla="*/ 1704043 w 3181660"/>
              <a:gd name="connsiteY27" fmla="*/ 0 h 2214489"/>
              <a:gd name="connsiteX0" fmla="*/ 1704043 w 3181660"/>
              <a:gd name="connsiteY0" fmla="*/ 0 h 2156927"/>
              <a:gd name="connsiteX1" fmla="*/ 1704043 w 3181660"/>
              <a:gd name="connsiteY1" fmla="*/ 0 h 2156927"/>
              <a:gd name="connsiteX2" fmla="*/ 1936166 w 3181660"/>
              <a:gd name="connsiteY2" fmla="*/ 50388 h 2156927"/>
              <a:gd name="connsiteX3" fmla="*/ 2136107 w 3181660"/>
              <a:gd name="connsiteY3" fmla="*/ 114212 h 2156927"/>
              <a:gd name="connsiteX4" fmla="*/ 2406485 w 3181660"/>
              <a:gd name="connsiteY4" fmla="*/ 218439 h 2156927"/>
              <a:gd name="connsiteX5" fmla="*/ 2765761 w 3181660"/>
              <a:gd name="connsiteY5" fmla="*/ 427207 h 2156927"/>
              <a:gd name="connsiteX6" fmla="*/ 3034692 w 3181660"/>
              <a:gd name="connsiteY6" fmla="*/ 680570 h 2156927"/>
              <a:gd name="connsiteX7" fmla="*/ 3158269 w 3181660"/>
              <a:gd name="connsiteY7" fmla="*/ 945743 h 2156927"/>
              <a:gd name="connsiteX8" fmla="*/ 3177883 w 3181660"/>
              <a:gd name="connsiteY8" fmla="*/ 1189013 h 2156927"/>
              <a:gd name="connsiteX9" fmla="*/ 3096950 w 3181660"/>
              <a:gd name="connsiteY9" fmla="*/ 1419469 h 2156927"/>
              <a:gd name="connsiteX10" fmla="*/ 2911740 w 3181660"/>
              <a:gd name="connsiteY10" fmla="*/ 1650125 h 2156927"/>
              <a:gd name="connsiteX11" fmla="*/ 2743557 w 3181660"/>
              <a:gd name="connsiteY11" fmla="*/ 1796518 h 2156927"/>
              <a:gd name="connsiteX12" fmla="*/ 2482010 w 3181660"/>
              <a:gd name="connsiteY12" fmla="*/ 1938663 h 2156927"/>
              <a:gd name="connsiteX13" fmla="*/ 2203816 w 3181660"/>
              <a:gd name="connsiteY13" fmla="*/ 2060155 h 2156927"/>
              <a:gd name="connsiteX14" fmla="*/ 1906274 w 3181660"/>
              <a:gd name="connsiteY14" fmla="*/ 2156915 h 2156927"/>
              <a:gd name="connsiteX15" fmla="*/ 1612110 w 3181660"/>
              <a:gd name="connsiteY15" fmla="*/ 2067606 h 2156927"/>
              <a:gd name="connsiteX16" fmla="*/ 1241334 w 3181660"/>
              <a:gd name="connsiteY16" fmla="*/ 2145898 h 2156927"/>
              <a:gd name="connsiteX17" fmla="*/ 815947 w 3181660"/>
              <a:gd name="connsiteY17" fmla="*/ 2015490 h 2156927"/>
              <a:gd name="connsiteX18" fmla="*/ 364084 w 3181660"/>
              <a:gd name="connsiteY18" fmla="*/ 1715643 h 2156927"/>
              <a:gd name="connsiteX19" fmla="*/ 142893 w 3181660"/>
              <a:gd name="connsiteY19" fmla="*/ 1517339 h 2156927"/>
              <a:gd name="connsiteX20" fmla="*/ 4285 w 3181660"/>
              <a:gd name="connsiteY20" fmla="*/ 1303407 h 2156927"/>
              <a:gd name="connsiteX21" fmla="*/ 48781 w 3181660"/>
              <a:gd name="connsiteY21" fmla="*/ 980160 h 2156927"/>
              <a:gd name="connsiteX22" fmla="*/ 183971 w 3181660"/>
              <a:gd name="connsiteY22" fmla="*/ 720453 h 2156927"/>
              <a:gd name="connsiteX23" fmla="*/ 515331 w 3181660"/>
              <a:gd name="connsiteY23" fmla="*/ 405575 h 2156927"/>
              <a:gd name="connsiteX24" fmla="*/ 783836 w 3181660"/>
              <a:gd name="connsiteY24" fmla="*/ 252791 h 2156927"/>
              <a:gd name="connsiteX25" fmla="*/ 1067286 w 3181660"/>
              <a:gd name="connsiteY25" fmla="*/ 131519 h 2156927"/>
              <a:gd name="connsiteX26" fmla="*/ 1360061 w 3181660"/>
              <a:gd name="connsiteY26" fmla="*/ 24851 h 2156927"/>
              <a:gd name="connsiteX27" fmla="*/ 1704043 w 3181660"/>
              <a:gd name="connsiteY27" fmla="*/ 0 h 2156927"/>
              <a:gd name="connsiteX0" fmla="*/ 1704043 w 3181660"/>
              <a:gd name="connsiteY0" fmla="*/ 0 h 2216865"/>
              <a:gd name="connsiteX1" fmla="*/ 1704043 w 3181660"/>
              <a:gd name="connsiteY1" fmla="*/ 0 h 2216865"/>
              <a:gd name="connsiteX2" fmla="*/ 1936166 w 3181660"/>
              <a:gd name="connsiteY2" fmla="*/ 50388 h 2216865"/>
              <a:gd name="connsiteX3" fmla="*/ 2136107 w 3181660"/>
              <a:gd name="connsiteY3" fmla="*/ 114212 h 2216865"/>
              <a:gd name="connsiteX4" fmla="*/ 2406485 w 3181660"/>
              <a:gd name="connsiteY4" fmla="*/ 218439 h 2216865"/>
              <a:gd name="connsiteX5" fmla="*/ 2765761 w 3181660"/>
              <a:gd name="connsiteY5" fmla="*/ 427207 h 2216865"/>
              <a:gd name="connsiteX6" fmla="*/ 3034692 w 3181660"/>
              <a:gd name="connsiteY6" fmla="*/ 680570 h 2216865"/>
              <a:gd name="connsiteX7" fmla="*/ 3158269 w 3181660"/>
              <a:gd name="connsiteY7" fmla="*/ 945743 h 2216865"/>
              <a:gd name="connsiteX8" fmla="*/ 3177883 w 3181660"/>
              <a:gd name="connsiteY8" fmla="*/ 1189013 h 2216865"/>
              <a:gd name="connsiteX9" fmla="*/ 3096950 w 3181660"/>
              <a:gd name="connsiteY9" fmla="*/ 1419469 h 2216865"/>
              <a:gd name="connsiteX10" fmla="*/ 2911740 w 3181660"/>
              <a:gd name="connsiteY10" fmla="*/ 1650125 h 2216865"/>
              <a:gd name="connsiteX11" fmla="*/ 2743557 w 3181660"/>
              <a:gd name="connsiteY11" fmla="*/ 1796518 h 2216865"/>
              <a:gd name="connsiteX12" fmla="*/ 2482010 w 3181660"/>
              <a:gd name="connsiteY12" fmla="*/ 1938663 h 2216865"/>
              <a:gd name="connsiteX13" fmla="*/ 2203816 w 3181660"/>
              <a:gd name="connsiteY13" fmla="*/ 2060155 h 2216865"/>
              <a:gd name="connsiteX14" fmla="*/ 1906274 w 3181660"/>
              <a:gd name="connsiteY14" fmla="*/ 2156915 h 2216865"/>
              <a:gd name="connsiteX15" fmla="*/ 1592860 w 3181660"/>
              <a:gd name="connsiteY15" fmla="*/ 2216797 h 2216865"/>
              <a:gd name="connsiteX16" fmla="*/ 1241334 w 3181660"/>
              <a:gd name="connsiteY16" fmla="*/ 2145898 h 2216865"/>
              <a:gd name="connsiteX17" fmla="*/ 815947 w 3181660"/>
              <a:gd name="connsiteY17" fmla="*/ 2015490 h 2216865"/>
              <a:gd name="connsiteX18" fmla="*/ 364084 w 3181660"/>
              <a:gd name="connsiteY18" fmla="*/ 1715643 h 2216865"/>
              <a:gd name="connsiteX19" fmla="*/ 142893 w 3181660"/>
              <a:gd name="connsiteY19" fmla="*/ 1517339 h 2216865"/>
              <a:gd name="connsiteX20" fmla="*/ 4285 w 3181660"/>
              <a:gd name="connsiteY20" fmla="*/ 1303407 h 2216865"/>
              <a:gd name="connsiteX21" fmla="*/ 48781 w 3181660"/>
              <a:gd name="connsiteY21" fmla="*/ 980160 h 2216865"/>
              <a:gd name="connsiteX22" fmla="*/ 183971 w 3181660"/>
              <a:gd name="connsiteY22" fmla="*/ 720453 h 2216865"/>
              <a:gd name="connsiteX23" fmla="*/ 515331 w 3181660"/>
              <a:gd name="connsiteY23" fmla="*/ 405575 h 2216865"/>
              <a:gd name="connsiteX24" fmla="*/ 783836 w 3181660"/>
              <a:gd name="connsiteY24" fmla="*/ 252791 h 2216865"/>
              <a:gd name="connsiteX25" fmla="*/ 1067286 w 3181660"/>
              <a:gd name="connsiteY25" fmla="*/ 131519 h 2216865"/>
              <a:gd name="connsiteX26" fmla="*/ 1360061 w 3181660"/>
              <a:gd name="connsiteY26" fmla="*/ 24851 h 2216865"/>
              <a:gd name="connsiteX27" fmla="*/ 1704043 w 3181660"/>
              <a:gd name="connsiteY27" fmla="*/ 0 h 2216865"/>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41334 w 3181660"/>
              <a:gd name="connsiteY16" fmla="*/ 2145898 h 2216797"/>
              <a:gd name="connsiteX17" fmla="*/ 815947 w 3181660"/>
              <a:gd name="connsiteY17" fmla="*/ 2015490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41334 w 3181660"/>
              <a:gd name="connsiteY16" fmla="*/ 2145898 h 2216797"/>
              <a:gd name="connsiteX17" fmla="*/ 837604 w 3181660"/>
              <a:gd name="connsiteY17" fmla="*/ 2008271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37604 w 3181660"/>
              <a:gd name="connsiteY17" fmla="*/ 2008271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42808 w 3181660"/>
              <a:gd name="connsiteY18" fmla="*/ 1848862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37995 w 3181660"/>
              <a:gd name="connsiteY18" fmla="*/ 1872925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42808 w 3181660"/>
              <a:gd name="connsiteY18" fmla="*/ 1865706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3599 w 3181216"/>
              <a:gd name="connsiteY0" fmla="*/ 0 h 2216797"/>
              <a:gd name="connsiteX1" fmla="*/ 1703599 w 3181216"/>
              <a:gd name="connsiteY1" fmla="*/ 0 h 2216797"/>
              <a:gd name="connsiteX2" fmla="*/ 1935722 w 3181216"/>
              <a:gd name="connsiteY2" fmla="*/ 50388 h 2216797"/>
              <a:gd name="connsiteX3" fmla="*/ 2135663 w 3181216"/>
              <a:gd name="connsiteY3" fmla="*/ 114212 h 2216797"/>
              <a:gd name="connsiteX4" fmla="*/ 2406041 w 3181216"/>
              <a:gd name="connsiteY4" fmla="*/ 218439 h 2216797"/>
              <a:gd name="connsiteX5" fmla="*/ 2765317 w 3181216"/>
              <a:gd name="connsiteY5" fmla="*/ 427207 h 2216797"/>
              <a:gd name="connsiteX6" fmla="*/ 3034248 w 3181216"/>
              <a:gd name="connsiteY6" fmla="*/ 680570 h 2216797"/>
              <a:gd name="connsiteX7" fmla="*/ 3157825 w 3181216"/>
              <a:gd name="connsiteY7" fmla="*/ 945743 h 2216797"/>
              <a:gd name="connsiteX8" fmla="*/ 3177439 w 3181216"/>
              <a:gd name="connsiteY8" fmla="*/ 1189013 h 2216797"/>
              <a:gd name="connsiteX9" fmla="*/ 3096506 w 3181216"/>
              <a:gd name="connsiteY9" fmla="*/ 1419469 h 2216797"/>
              <a:gd name="connsiteX10" fmla="*/ 2911296 w 3181216"/>
              <a:gd name="connsiteY10" fmla="*/ 1650125 h 2216797"/>
              <a:gd name="connsiteX11" fmla="*/ 2743113 w 3181216"/>
              <a:gd name="connsiteY11" fmla="*/ 1796518 h 2216797"/>
              <a:gd name="connsiteX12" fmla="*/ 2481566 w 3181216"/>
              <a:gd name="connsiteY12" fmla="*/ 1938663 h 2216797"/>
              <a:gd name="connsiteX13" fmla="*/ 2203372 w 3181216"/>
              <a:gd name="connsiteY13" fmla="*/ 2060155 h 2216797"/>
              <a:gd name="connsiteX14" fmla="*/ 1905830 w 3181216"/>
              <a:gd name="connsiteY14" fmla="*/ 2156915 h 2216797"/>
              <a:gd name="connsiteX15" fmla="*/ 1592416 w 3181216"/>
              <a:gd name="connsiteY15" fmla="*/ 2216797 h 2216797"/>
              <a:gd name="connsiteX16" fmla="*/ 1236078 w 3181216"/>
              <a:gd name="connsiteY16" fmla="*/ 2148304 h 2216797"/>
              <a:gd name="connsiteX17" fmla="*/ 858817 w 3181216"/>
              <a:gd name="connsiteY17" fmla="*/ 2025115 h 2216797"/>
              <a:gd name="connsiteX18" fmla="*/ 542364 w 3181216"/>
              <a:gd name="connsiteY18" fmla="*/ 1865706 h 2216797"/>
              <a:gd name="connsiteX19" fmla="*/ 320326 w 3181216"/>
              <a:gd name="connsiteY19" fmla="*/ 1703612 h 2216797"/>
              <a:gd name="connsiteX20" fmla="*/ 135230 w 3181216"/>
              <a:gd name="connsiteY20" fmla="*/ 1490869 h 2216797"/>
              <a:gd name="connsiteX21" fmla="*/ 3841 w 3181216"/>
              <a:gd name="connsiteY21" fmla="*/ 1303407 h 2216797"/>
              <a:gd name="connsiteX22" fmla="*/ 48337 w 3181216"/>
              <a:gd name="connsiteY22" fmla="*/ 980160 h 2216797"/>
              <a:gd name="connsiteX23" fmla="*/ 183527 w 3181216"/>
              <a:gd name="connsiteY23" fmla="*/ 720453 h 2216797"/>
              <a:gd name="connsiteX24" fmla="*/ 514887 w 3181216"/>
              <a:gd name="connsiteY24" fmla="*/ 405575 h 2216797"/>
              <a:gd name="connsiteX25" fmla="*/ 783392 w 3181216"/>
              <a:gd name="connsiteY25" fmla="*/ 252791 h 2216797"/>
              <a:gd name="connsiteX26" fmla="*/ 1066842 w 3181216"/>
              <a:gd name="connsiteY26" fmla="*/ 131519 h 2216797"/>
              <a:gd name="connsiteX27" fmla="*/ 1359617 w 3181216"/>
              <a:gd name="connsiteY27" fmla="*/ 24851 h 2216797"/>
              <a:gd name="connsiteX28" fmla="*/ 1703599 w 3181216"/>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37245 w 3151619"/>
              <a:gd name="connsiteY26" fmla="*/ 131519 h 2216797"/>
              <a:gd name="connsiteX27" fmla="*/ 1330020 w 3151619"/>
              <a:gd name="connsiteY27" fmla="*/ 24851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37245 w 3151619"/>
              <a:gd name="connsiteY26" fmla="*/ 131519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337239 w 3151619"/>
              <a:gd name="connsiteY26" fmla="*/ 56133 h 2216797"/>
              <a:gd name="connsiteX27" fmla="*/ 1674002 w 3151619"/>
              <a:gd name="connsiteY27"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1337239 w 3151619"/>
              <a:gd name="connsiteY25" fmla="*/ 56133 h 2216797"/>
              <a:gd name="connsiteX26" fmla="*/ 1674002 w 3151619"/>
              <a:gd name="connsiteY26"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703404 w 3151619"/>
              <a:gd name="connsiteY24" fmla="*/ 288129 h 2216797"/>
              <a:gd name="connsiteX25" fmla="*/ 1337239 w 3151619"/>
              <a:gd name="connsiteY25" fmla="*/ 56133 h 2216797"/>
              <a:gd name="connsiteX26" fmla="*/ 1674002 w 3151619"/>
              <a:gd name="connsiteY26" fmla="*/ 0 h 2216797"/>
              <a:gd name="connsiteX0" fmla="*/ 1682588 w 3160205"/>
              <a:gd name="connsiteY0" fmla="*/ 0 h 2216797"/>
              <a:gd name="connsiteX1" fmla="*/ 1682588 w 3160205"/>
              <a:gd name="connsiteY1" fmla="*/ 0 h 2216797"/>
              <a:gd name="connsiteX2" fmla="*/ 1914711 w 3160205"/>
              <a:gd name="connsiteY2" fmla="*/ 50388 h 2216797"/>
              <a:gd name="connsiteX3" fmla="*/ 2114652 w 3160205"/>
              <a:gd name="connsiteY3" fmla="*/ 114212 h 2216797"/>
              <a:gd name="connsiteX4" fmla="*/ 2385030 w 3160205"/>
              <a:gd name="connsiteY4" fmla="*/ 218439 h 2216797"/>
              <a:gd name="connsiteX5" fmla="*/ 2744306 w 3160205"/>
              <a:gd name="connsiteY5" fmla="*/ 427207 h 2216797"/>
              <a:gd name="connsiteX6" fmla="*/ 3013237 w 3160205"/>
              <a:gd name="connsiteY6" fmla="*/ 680570 h 2216797"/>
              <a:gd name="connsiteX7" fmla="*/ 3136814 w 3160205"/>
              <a:gd name="connsiteY7" fmla="*/ 945743 h 2216797"/>
              <a:gd name="connsiteX8" fmla="*/ 3156428 w 3160205"/>
              <a:gd name="connsiteY8" fmla="*/ 1189013 h 2216797"/>
              <a:gd name="connsiteX9" fmla="*/ 3075495 w 3160205"/>
              <a:gd name="connsiteY9" fmla="*/ 1419469 h 2216797"/>
              <a:gd name="connsiteX10" fmla="*/ 2890285 w 3160205"/>
              <a:gd name="connsiteY10" fmla="*/ 1650125 h 2216797"/>
              <a:gd name="connsiteX11" fmla="*/ 2722102 w 3160205"/>
              <a:gd name="connsiteY11" fmla="*/ 1796518 h 2216797"/>
              <a:gd name="connsiteX12" fmla="*/ 2460555 w 3160205"/>
              <a:gd name="connsiteY12" fmla="*/ 1938663 h 2216797"/>
              <a:gd name="connsiteX13" fmla="*/ 2182361 w 3160205"/>
              <a:gd name="connsiteY13" fmla="*/ 2060155 h 2216797"/>
              <a:gd name="connsiteX14" fmla="*/ 1884819 w 3160205"/>
              <a:gd name="connsiteY14" fmla="*/ 2156915 h 2216797"/>
              <a:gd name="connsiteX15" fmla="*/ 1571405 w 3160205"/>
              <a:gd name="connsiteY15" fmla="*/ 2216797 h 2216797"/>
              <a:gd name="connsiteX16" fmla="*/ 1215067 w 3160205"/>
              <a:gd name="connsiteY16" fmla="*/ 2148304 h 2216797"/>
              <a:gd name="connsiteX17" fmla="*/ 837806 w 3160205"/>
              <a:gd name="connsiteY17" fmla="*/ 2025115 h 2216797"/>
              <a:gd name="connsiteX18" fmla="*/ 521353 w 3160205"/>
              <a:gd name="connsiteY18" fmla="*/ 1865706 h 2216797"/>
              <a:gd name="connsiteX19" fmla="*/ 299315 w 3160205"/>
              <a:gd name="connsiteY19" fmla="*/ 1703612 h 2216797"/>
              <a:gd name="connsiteX20" fmla="*/ 114219 w 3160205"/>
              <a:gd name="connsiteY20" fmla="*/ 1490869 h 2216797"/>
              <a:gd name="connsiteX21" fmla="*/ 18924 w 3160205"/>
              <a:gd name="connsiteY21" fmla="*/ 1274531 h 2216797"/>
              <a:gd name="connsiteX22" fmla="*/ 27326 w 3160205"/>
              <a:gd name="connsiteY22" fmla="*/ 980160 h 2216797"/>
              <a:gd name="connsiteX23" fmla="*/ 296740 w 3160205"/>
              <a:gd name="connsiteY23" fmla="*/ 603007 h 2216797"/>
              <a:gd name="connsiteX24" fmla="*/ 711990 w 3160205"/>
              <a:gd name="connsiteY24" fmla="*/ 288129 h 2216797"/>
              <a:gd name="connsiteX25" fmla="*/ 1345825 w 3160205"/>
              <a:gd name="connsiteY25" fmla="*/ 56133 h 2216797"/>
              <a:gd name="connsiteX26" fmla="*/ 1682588 w 3160205"/>
              <a:gd name="connsiteY26" fmla="*/ 0 h 2216797"/>
              <a:gd name="connsiteX0" fmla="*/ 1682588 w 3160205"/>
              <a:gd name="connsiteY0" fmla="*/ 0 h 2216797"/>
              <a:gd name="connsiteX1" fmla="*/ 1682588 w 3160205"/>
              <a:gd name="connsiteY1" fmla="*/ 0 h 2216797"/>
              <a:gd name="connsiteX2" fmla="*/ 1914711 w 3160205"/>
              <a:gd name="connsiteY2" fmla="*/ 50388 h 2216797"/>
              <a:gd name="connsiteX3" fmla="*/ 2114652 w 3160205"/>
              <a:gd name="connsiteY3" fmla="*/ 114212 h 2216797"/>
              <a:gd name="connsiteX4" fmla="*/ 2385030 w 3160205"/>
              <a:gd name="connsiteY4" fmla="*/ 218439 h 2216797"/>
              <a:gd name="connsiteX5" fmla="*/ 2744306 w 3160205"/>
              <a:gd name="connsiteY5" fmla="*/ 427207 h 2216797"/>
              <a:gd name="connsiteX6" fmla="*/ 3013237 w 3160205"/>
              <a:gd name="connsiteY6" fmla="*/ 680570 h 2216797"/>
              <a:gd name="connsiteX7" fmla="*/ 3136814 w 3160205"/>
              <a:gd name="connsiteY7" fmla="*/ 945743 h 2216797"/>
              <a:gd name="connsiteX8" fmla="*/ 3156428 w 3160205"/>
              <a:gd name="connsiteY8" fmla="*/ 1189013 h 2216797"/>
              <a:gd name="connsiteX9" fmla="*/ 3075495 w 3160205"/>
              <a:gd name="connsiteY9" fmla="*/ 1419469 h 2216797"/>
              <a:gd name="connsiteX10" fmla="*/ 2890285 w 3160205"/>
              <a:gd name="connsiteY10" fmla="*/ 1650125 h 2216797"/>
              <a:gd name="connsiteX11" fmla="*/ 2722102 w 3160205"/>
              <a:gd name="connsiteY11" fmla="*/ 1796518 h 2216797"/>
              <a:gd name="connsiteX12" fmla="*/ 2460555 w 3160205"/>
              <a:gd name="connsiteY12" fmla="*/ 1938663 h 2216797"/>
              <a:gd name="connsiteX13" fmla="*/ 2182361 w 3160205"/>
              <a:gd name="connsiteY13" fmla="*/ 2060155 h 2216797"/>
              <a:gd name="connsiteX14" fmla="*/ 1884819 w 3160205"/>
              <a:gd name="connsiteY14" fmla="*/ 2156915 h 2216797"/>
              <a:gd name="connsiteX15" fmla="*/ 1571405 w 3160205"/>
              <a:gd name="connsiteY15" fmla="*/ 2216797 h 2216797"/>
              <a:gd name="connsiteX16" fmla="*/ 1215067 w 3160205"/>
              <a:gd name="connsiteY16" fmla="*/ 2148304 h 2216797"/>
              <a:gd name="connsiteX17" fmla="*/ 837806 w 3160205"/>
              <a:gd name="connsiteY17" fmla="*/ 2025115 h 2216797"/>
              <a:gd name="connsiteX18" fmla="*/ 521353 w 3160205"/>
              <a:gd name="connsiteY18" fmla="*/ 1865706 h 2216797"/>
              <a:gd name="connsiteX19" fmla="*/ 114219 w 3160205"/>
              <a:gd name="connsiteY19" fmla="*/ 1490869 h 2216797"/>
              <a:gd name="connsiteX20" fmla="*/ 18924 w 3160205"/>
              <a:gd name="connsiteY20" fmla="*/ 1274531 h 2216797"/>
              <a:gd name="connsiteX21" fmla="*/ 27326 w 3160205"/>
              <a:gd name="connsiteY21" fmla="*/ 980160 h 2216797"/>
              <a:gd name="connsiteX22" fmla="*/ 296740 w 3160205"/>
              <a:gd name="connsiteY22" fmla="*/ 603007 h 2216797"/>
              <a:gd name="connsiteX23" fmla="*/ 711990 w 3160205"/>
              <a:gd name="connsiteY23" fmla="*/ 288129 h 2216797"/>
              <a:gd name="connsiteX24" fmla="*/ 1345825 w 3160205"/>
              <a:gd name="connsiteY24" fmla="*/ 56133 h 2216797"/>
              <a:gd name="connsiteX25" fmla="*/ 1682588 w 3160205"/>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2186244 w 3164088"/>
              <a:gd name="connsiteY13" fmla="*/ 2060155 h 2216797"/>
              <a:gd name="connsiteX14" fmla="*/ 1888702 w 3164088"/>
              <a:gd name="connsiteY14" fmla="*/ 2156915 h 2216797"/>
              <a:gd name="connsiteX15" fmla="*/ 1575288 w 3164088"/>
              <a:gd name="connsiteY15" fmla="*/ 2216797 h 2216797"/>
              <a:gd name="connsiteX16" fmla="*/ 1218950 w 3164088"/>
              <a:gd name="connsiteY16" fmla="*/ 2148304 h 2216797"/>
              <a:gd name="connsiteX17" fmla="*/ 841689 w 3164088"/>
              <a:gd name="connsiteY17" fmla="*/ 2025115 h 2216797"/>
              <a:gd name="connsiteX18" fmla="*/ 525236 w 3164088"/>
              <a:gd name="connsiteY18" fmla="*/ 1865706 h 2216797"/>
              <a:gd name="connsiteX19" fmla="*/ 185214 w 3164088"/>
              <a:gd name="connsiteY19" fmla="*/ 1549592 h 2216797"/>
              <a:gd name="connsiteX20" fmla="*/ 22807 w 3164088"/>
              <a:gd name="connsiteY20" fmla="*/ 1274531 h 2216797"/>
              <a:gd name="connsiteX21" fmla="*/ 31209 w 3164088"/>
              <a:gd name="connsiteY21" fmla="*/ 980160 h 2216797"/>
              <a:gd name="connsiteX22" fmla="*/ 300623 w 3164088"/>
              <a:gd name="connsiteY22" fmla="*/ 603007 h 2216797"/>
              <a:gd name="connsiteX23" fmla="*/ 715873 w 3164088"/>
              <a:gd name="connsiteY23" fmla="*/ 288129 h 2216797"/>
              <a:gd name="connsiteX24" fmla="*/ 1349708 w 3164088"/>
              <a:gd name="connsiteY24" fmla="*/ 56133 h 2216797"/>
              <a:gd name="connsiteX25" fmla="*/ 1686471 w 3164088"/>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2186244 w 3164088"/>
              <a:gd name="connsiteY13" fmla="*/ 2060155 h 2216797"/>
              <a:gd name="connsiteX14" fmla="*/ 1888702 w 3164088"/>
              <a:gd name="connsiteY14" fmla="*/ 2156915 h 2216797"/>
              <a:gd name="connsiteX15" fmla="*/ 1575288 w 3164088"/>
              <a:gd name="connsiteY15" fmla="*/ 2216797 h 2216797"/>
              <a:gd name="connsiteX16" fmla="*/ 1218950 w 3164088"/>
              <a:gd name="connsiteY16" fmla="*/ 2148304 h 2216797"/>
              <a:gd name="connsiteX17" fmla="*/ 841689 w 3164088"/>
              <a:gd name="connsiteY17" fmla="*/ 2025115 h 2216797"/>
              <a:gd name="connsiteX18" fmla="*/ 458124 w 3164088"/>
              <a:gd name="connsiteY18" fmla="*/ 1806983 h 2216797"/>
              <a:gd name="connsiteX19" fmla="*/ 185214 w 3164088"/>
              <a:gd name="connsiteY19" fmla="*/ 1549592 h 2216797"/>
              <a:gd name="connsiteX20" fmla="*/ 22807 w 3164088"/>
              <a:gd name="connsiteY20" fmla="*/ 1274531 h 2216797"/>
              <a:gd name="connsiteX21" fmla="*/ 31209 w 3164088"/>
              <a:gd name="connsiteY21" fmla="*/ 980160 h 2216797"/>
              <a:gd name="connsiteX22" fmla="*/ 300623 w 3164088"/>
              <a:gd name="connsiteY22" fmla="*/ 603007 h 2216797"/>
              <a:gd name="connsiteX23" fmla="*/ 715873 w 3164088"/>
              <a:gd name="connsiteY23" fmla="*/ 288129 h 2216797"/>
              <a:gd name="connsiteX24" fmla="*/ 1349708 w 3164088"/>
              <a:gd name="connsiteY24" fmla="*/ 56133 h 2216797"/>
              <a:gd name="connsiteX25" fmla="*/ 1686471 w 3164088"/>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1888702 w 3164088"/>
              <a:gd name="connsiteY13" fmla="*/ 2156915 h 2216797"/>
              <a:gd name="connsiteX14" fmla="*/ 1575288 w 3164088"/>
              <a:gd name="connsiteY14" fmla="*/ 2216797 h 2216797"/>
              <a:gd name="connsiteX15" fmla="*/ 1218950 w 3164088"/>
              <a:gd name="connsiteY15" fmla="*/ 2148304 h 2216797"/>
              <a:gd name="connsiteX16" fmla="*/ 841689 w 3164088"/>
              <a:gd name="connsiteY16" fmla="*/ 2025115 h 2216797"/>
              <a:gd name="connsiteX17" fmla="*/ 458124 w 3164088"/>
              <a:gd name="connsiteY17" fmla="*/ 1806983 h 2216797"/>
              <a:gd name="connsiteX18" fmla="*/ 185214 w 3164088"/>
              <a:gd name="connsiteY18" fmla="*/ 1549592 h 2216797"/>
              <a:gd name="connsiteX19" fmla="*/ 22807 w 3164088"/>
              <a:gd name="connsiteY19" fmla="*/ 1274531 h 2216797"/>
              <a:gd name="connsiteX20" fmla="*/ 31209 w 3164088"/>
              <a:gd name="connsiteY20" fmla="*/ 980160 h 2216797"/>
              <a:gd name="connsiteX21" fmla="*/ 300623 w 3164088"/>
              <a:gd name="connsiteY21" fmla="*/ 603007 h 2216797"/>
              <a:gd name="connsiteX22" fmla="*/ 715873 w 3164088"/>
              <a:gd name="connsiteY22" fmla="*/ 288129 h 2216797"/>
              <a:gd name="connsiteX23" fmla="*/ 1349708 w 3164088"/>
              <a:gd name="connsiteY23" fmla="*/ 56133 h 2216797"/>
              <a:gd name="connsiteX24" fmla="*/ 1686471 w 3164088"/>
              <a:gd name="connsiteY24"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363770 w 3164088"/>
              <a:gd name="connsiteY12" fmla="*/ 1980608 h 2216797"/>
              <a:gd name="connsiteX13" fmla="*/ 1888702 w 3164088"/>
              <a:gd name="connsiteY13" fmla="*/ 2156915 h 2216797"/>
              <a:gd name="connsiteX14" fmla="*/ 1575288 w 3164088"/>
              <a:gd name="connsiteY14" fmla="*/ 2216797 h 2216797"/>
              <a:gd name="connsiteX15" fmla="*/ 1218950 w 3164088"/>
              <a:gd name="connsiteY15" fmla="*/ 2148304 h 2216797"/>
              <a:gd name="connsiteX16" fmla="*/ 841689 w 3164088"/>
              <a:gd name="connsiteY16" fmla="*/ 2025115 h 2216797"/>
              <a:gd name="connsiteX17" fmla="*/ 458124 w 3164088"/>
              <a:gd name="connsiteY17" fmla="*/ 1806983 h 2216797"/>
              <a:gd name="connsiteX18" fmla="*/ 185214 w 3164088"/>
              <a:gd name="connsiteY18" fmla="*/ 1549592 h 2216797"/>
              <a:gd name="connsiteX19" fmla="*/ 22807 w 3164088"/>
              <a:gd name="connsiteY19" fmla="*/ 1274531 h 2216797"/>
              <a:gd name="connsiteX20" fmla="*/ 31209 w 3164088"/>
              <a:gd name="connsiteY20" fmla="*/ 980160 h 2216797"/>
              <a:gd name="connsiteX21" fmla="*/ 300623 w 3164088"/>
              <a:gd name="connsiteY21" fmla="*/ 603007 h 2216797"/>
              <a:gd name="connsiteX22" fmla="*/ 715873 w 3164088"/>
              <a:gd name="connsiteY22" fmla="*/ 288129 h 2216797"/>
              <a:gd name="connsiteX23" fmla="*/ 1349708 w 3164088"/>
              <a:gd name="connsiteY23" fmla="*/ 56133 h 2216797"/>
              <a:gd name="connsiteX24" fmla="*/ 1686471 w 3164088"/>
              <a:gd name="connsiteY24"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406231 w 3164088"/>
              <a:gd name="connsiteY3" fmla="*/ 201121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2669 w 3164088"/>
              <a:gd name="connsiteY2" fmla="*/ 71551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2669 w 3164088"/>
              <a:gd name="connsiteY2" fmla="*/ 71551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55116 w 3168986"/>
              <a:gd name="connsiteY4" fmla="*/ 416816 h 2216797"/>
              <a:gd name="connsiteX5" fmla="*/ 3017120 w 3168986"/>
              <a:gd name="connsiteY5" fmla="*/ 680570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55116 w 3168986"/>
              <a:gd name="connsiteY4" fmla="*/ 416816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62043 w 3168986"/>
              <a:gd name="connsiteY4" fmla="*/ 406425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62043 w 3168986"/>
              <a:gd name="connsiteY4" fmla="*/ 406425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02018 w 3168986"/>
              <a:gd name="connsiteY21" fmla="*/ 274274 h 2216797"/>
              <a:gd name="connsiteX22" fmla="*/ 1295601 w 3168986"/>
              <a:gd name="connsiteY22" fmla="*/ 72365 h 2216797"/>
              <a:gd name="connsiteX23" fmla="*/ 1686471 w 3168986"/>
              <a:gd name="connsiteY23" fmla="*/ 0 h 2216797"/>
              <a:gd name="connsiteX0" fmla="*/ 1683448 w 3165963"/>
              <a:gd name="connsiteY0" fmla="*/ 0 h 2216797"/>
              <a:gd name="connsiteX1" fmla="*/ 1683448 w 3165963"/>
              <a:gd name="connsiteY1" fmla="*/ 0 h 2216797"/>
              <a:gd name="connsiteX2" fmla="*/ 2059646 w 3165963"/>
              <a:gd name="connsiteY2" fmla="*/ 71551 h 2216797"/>
              <a:gd name="connsiteX3" fmla="*/ 2403208 w 3165963"/>
              <a:gd name="connsiteY3" fmla="*/ 201121 h 2216797"/>
              <a:gd name="connsiteX4" fmla="*/ 2759020 w 3165963"/>
              <a:gd name="connsiteY4" fmla="*/ 406425 h 2216797"/>
              <a:gd name="connsiteX5" fmla="*/ 3017561 w 3165963"/>
              <a:gd name="connsiteY5" fmla="*/ 673643 h 2216797"/>
              <a:gd name="connsiteX6" fmla="*/ 3151528 w 3165963"/>
              <a:gd name="connsiteY6" fmla="*/ 942279 h 2216797"/>
              <a:gd name="connsiteX7" fmla="*/ 3157288 w 3165963"/>
              <a:gd name="connsiteY7" fmla="*/ 1189013 h 2216797"/>
              <a:gd name="connsiteX8" fmla="*/ 3076355 w 3165963"/>
              <a:gd name="connsiteY8" fmla="*/ 1419469 h 2216797"/>
              <a:gd name="connsiteX9" fmla="*/ 2891145 w 3165963"/>
              <a:gd name="connsiteY9" fmla="*/ 1650125 h 2216797"/>
              <a:gd name="connsiteX10" fmla="*/ 2722962 w 3165963"/>
              <a:gd name="connsiteY10" fmla="*/ 1796518 h 2216797"/>
              <a:gd name="connsiteX11" fmla="*/ 2360747 w 3165963"/>
              <a:gd name="connsiteY11" fmla="*/ 1980608 h 2216797"/>
              <a:gd name="connsiteX12" fmla="*/ 1885679 w 3165963"/>
              <a:gd name="connsiteY12" fmla="*/ 2156915 h 2216797"/>
              <a:gd name="connsiteX13" fmla="*/ 1572265 w 3165963"/>
              <a:gd name="connsiteY13" fmla="*/ 2216797 h 2216797"/>
              <a:gd name="connsiteX14" fmla="*/ 1215927 w 3165963"/>
              <a:gd name="connsiteY14" fmla="*/ 2148304 h 2216797"/>
              <a:gd name="connsiteX15" fmla="*/ 838666 w 3165963"/>
              <a:gd name="connsiteY15" fmla="*/ 2025115 h 2216797"/>
              <a:gd name="connsiteX16" fmla="*/ 455101 w 3165963"/>
              <a:gd name="connsiteY16" fmla="*/ 1806983 h 2216797"/>
              <a:gd name="connsiteX17" fmla="*/ 182191 w 3165963"/>
              <a:gd name="connsiteY17" fmla="*/ 1549592 h 2216797"/>
              <a:gd name="connsiteX18" fmla="*/ 19784 w 3165963"/>
              <a:gd name="connsiteY18" fmla="*/ 1274531 h 2216797"/>
              <a:gd name="connsiteX19" fmla="*/ 28186 w 3165963"/>
              <a:gd name="connsiteY19" fmla="*/ 980160 h 2216797"/>
              <a:gd name="connsiteX20" fmla="*/ 249109 w 3165963"/>
              <a:gd name="connsiteY20" fmla="*/ 575298 h 2216797"/>
              <a:gd name="connsiteX21" fmla="*/ 698995 w 3165963"/>
              <a:gd name="connsiteY21" fmla="*/ 274274 h 2216797"/>
              <a:gd name="connsiteX22" fmla="*/ 1292578 w 3165963"/>
              <a:gd name="connsiteY22" fmla="*/ 72365 h 2216797"/>
              <a:gd name="connsiteX23" fmla="*/ 1683448 w 3165963"/>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21155 w 3164156"/>
              <a:gd name="connsiteY10" fmla="*/ 1796518 h 2216797"/>
              <a:gd name="connsiteX11" fmla="*/ 2358940 w 3164156"/>
              <a:gd name="connsiteY11" fmla="*/ 1980608 h 2216797"/>
              <a:gd name="connsiteX12" fmla="*/ 1883872 w 3164156"/>
              <a:gd name="connsiteY12" fmla="*/ 2156915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21155 w 3164156"/>
              <a:gd name="connsiteY10" fmla="*/ 1796518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64156" h="2216797">
                <a:moveTo>
                  <a:pt x="1681641" y="0"/>
                </a:moveTo>
                <a:lnTo>
                  <a:pt x="1681641" y="0"/>
                </a:lnTo>
                <a:cubicBezTo>
                  <a:pt x="1766104" y="7345"/>
                  <a:pt x="1937879" y="38031"/>
                  <a:pt x="2057839" y="71551"/>
                </a:cubicBezTo>
                <a:cubicBezTo>
                  <a:pt x="2177799" y="105071"/>
                  <a:pt x="2284839" y="145309"/>
                  <a:pt x="2401401" y="201121"/>
                </a:cubicBezTo>
                <a:cubicBezTo>
                  <a:pt x="2517963" y="256933"/>
                  <a:pt x="2654821" y="327671"/>
                  <a:pt x="2757213" y="406425"/>
                </a:cubicBezTo>
                <a:cubicBezTo>
                  <a:pt x="2859605" y="485179"/>
                  <a:pt x="2950336" y="584334"/>
                  <a:pt x="3015754" y="673643"/>
                </a:cubicBezTo>
                <a:cubicBezTo>
                  <a:pt x="3081172" y="762952"/>
                  <a:pt x="3124836" y="848066"/>
                  <a:pt x="3149721" y="942279"/>
                </a:cubicBezTo>
                <a:cubicBezTo>
                  <a:pt x="3167705" y="1035226"/>
                  <a:pt x="3168010" y="1109481"/>
                  <a:pt x="3155481" y="1189013"/>
                </a:cubicBezTo>
                <a:cubicBezTo>
                  <a:pt x="3142952" y="1268545"/>
                  <a:pt x="3119483" y="1343194"/>
                  <a:pt x="3074548" y="1419469"/>
                </a:cubicBezTo>
                <a:cubicBezTo>
                  <a:pt x="3029613" y="1495744"/>
                  <a:pt x="2945927" y="1586707"/>
                  <a:pt x="2885874" y="1646662"/>
                </a:cubicBezTo>
                <a:cubicBezTo>
                  <a:pt x="2825821" y="1706617"/>
                  <a:pt x="2802050" y="1723542"/>
                  <a:pt x="2714228" y="1779200"/>
                </a:cubicBezTo>
                <a:cubicBezTo>
                  <a:pt x="2626406" y="1834858"/>
                  <a:pt x="2497910" y="1919387"/>
                  <a:pt x="2358940" y="1980608"/>
                </a:cubicBezTo>
                <a:cubicBezTo>
                  <a:pt x="2219970" y="2041829"/>
                  <a:pt x="2011822" y="2107159"/>
                  <a:pt x="1880408" y="2146524"/>
                </a:cubicBezTo>
                <a:cubicBezTo>
                  <a:pt x="1748994" y="2185889"/>
                  <a:pt x="1688500" y="2199382"/>
                  <a:pt x="1570458" y="2216797"/>
                </a:cubicBezTo>
                <a:cubicBezTo>
                  <a:pt x="1459635" y="2214961"/>
                  <a:pt x="1336386" y="2180251"/>
                  <a:pt x="1214120" y="2148304"/>
                </a:cubicBezTo>
                <a:cubicBezTo>
                  <a:pt x="1091854" y="2116357"/>
                  <a:pt x="952077" y="2076626"/>
                  <a:pt x="836859" y="2025115"/>
                </a:cubicBezTo>
                <a:cubicBezTo>
                  <a:pt x="721641" y="1973604"/>
                  <a:pt x="573892" y="1896024"/>
                  <a:pt x="453294" y="1806983"/>
                </a:cubicBezTo>
                <a:cubicBezTo>
                  <a:pt x="332696" y="1717942"/>
                  <a:pt x="252937" y="1638334"/>
                  <a:pt x="180384" y="1549592"/>
                </a:cubicBezTo>
                <a:cubicBezTo>
                  <a:pt x="107831" y="1460850"/>
                  <a:pt x="43067" y="1376363"/>
                  <a:pt x="17977" y="1274531"/>
                </a:cubicBezTo>
                <a:cubicBezTo>
                  <a:pt x="-7113" y="1172699"/>
                  <a:pt x="-8378" y="1055136"/>
                  <a:pt x="29843" y="938597"/>
                </a:cubicBezTo>
                <a:cubicBezTo>
                  <a:pt x="68064" y="822058"/>
                  <a:pt x="158219" y="680537"/>
                  <a:pt x="247302" y="575298"/>
                </a:cubicBezTo>
                <a:cubicBezTo>
                  <a:pt x="336385" y="470059"/>
                  <a:pt x="523277" y="358096"/>
                  <a:pt x="697188" y="274274"/>
                </a:cubicBezTo>
                <a:cubicBezTo>
                  <a:pt x="795598" y="228202"/>
                  <a:pt x="1126696" y="118077"/>
                  <a:pt x="1290771" y="72365"/>
                </a:cubicBezTo>
                <a:cubicBezTo>
                  <a:pt x="1454846" y="26653"/>
                  <a:pt x="1551351" y="24122"/>
                  <a:pt x="1681641" y="0"/>
                </a:cubicBezTo>
                <a:close/>
              </a:path>
            </a:pathLst>
          </a:custGeom>
          <a:solidFill>
            <a:srgbClr val="3399FF">
              <a:alpha val="38824"/>
            </a:srgb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EFEA427-15ED-EC76-2CE5-0DBE587892A3}"/>
              </a:ext>
            </a:extLst>
          </p:cNvPr>
          <p:cNvSpPr/>
          <p:nvPr/>
        </p:nvSpPr>
        <p:spPr>
          <a:xfrm>
            <a:off x="267224"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16888FA1-CFBC-760B-B02F-3FF1C19FD0D9}"/>
              </a:ext>
            </a:extLst>
          </p:cNvPr>
          <p:cNvSpPr/>
          <p:nvPr/>
        </p:nvSpPr>
        <p:spPr>
          <a:xfrm>
            <a:off x="1015198"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3" name="Oval 32">
            <a:extLst>
              <a:ext uri="{FF2B5EF4-FFF2-40B4-BE49-F238E27FC236}">
                <a16:creationId xmlns:a16="http://schemas.microsoft.com/office/drawing/2014/main" id="{AA963F74-1D07-20E7-5D98-D348D41CFC42}"/>
              </a:ext>
            </a:extLst>
          </p:cNvPr>
          <p:cNvSpPr/>
          <p:nvPr/>
        </p:nvSpPr>
        <p:spPr>
          <a:xfrm>
            <a:off x="1690948"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12A66D6-8B1C-4B79-B02F-9E6289455C77}"/>
              </a:ext>
            </a:extLst>
          </p:cNvPr>
          <p:cNvSpPr/>
          <p:nvPr/>
        </p:nvSpPr>
        <p:spPr>
          <a:xfrm>
            <a:off x="2224349"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50E99F8E-A928-4B2B-86D3-B55774E32B54}"/>
              </a:ext>
            </a:extLst>
          </p:cNvPr>
          <p:cNvSpPr/>
          <p:nvPr/>
        </p:nvSpPr>
        <p:spPr>
          <a:xfrm>
            <a:off x="2519621"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Oval 35">
            <a:extLst>
              <a:ext uri="{FF2B5EF4-FFF2-40B4-BE49-F238E27FC236}">
                <a16:creationId xmlns:a16="http://schemas.microsoft.com/office/drawing/2014/main" id="{000781D0-248C-7C5D-F10A-3375B2BA13FE}"/>
              </a:ext>
            </a:extLst>
          </p:cNvPr>
          <p:cNvSpPr/>
          <p:nvPr/>
        </p:nvSpPr>
        <p:spPr>
          <a:xfrm>
            <a:off x="2867024"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Oval 36">
            <a:extLst>
              <a:ext uri="{FF2B5EF4-FFF2-40B4-BE49-F238E27FC236}">
                <a16:creationId xmlns:a16="http://schemas.microsoft.com/office/drawing/2014/main" id="{878D3EE4-6C7E-75BA-D995-AE9F09CBDB71}"/>
              </a:ext>
            </a:extLst>
          </p:cNvPr>
          <p:cNvSpPr/>
          <p:nvPr/>
        </p:nvSpPr>
        <p:spPr>
          <a:xfrm>
            <a:off x="3086096"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Oval 37">
            <a:extLst>
              <a:ext uri="{FF2B5EF4-FFF2-40B4-BE49-F238E27FC236}">
                <a16:creationId xmlns:a16="http://schemas.microsoft.com/office/drawing/2014/main" id="{7D9BB167-E90A-C34F-902D-469750C18DA3}"/>
              </a:ext>
            </a:extLst>
          </p:cNvPr>
          <p:cNvSpPr/>
          <p:nvPr/>
        </p:nvSpPr>
        <p:spPr>
          <a:xfrm>
            <a:off x="3260130"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Oval 38">
            <a:extLst>
              <a:ext uri="{FF2B5EF4-FFF2-40B4-BE49-F238E27FC236}">
                <a16:creationId xmlns:a16="http://schemas.microsoft.com/office/drawing/2014/main" id="{506E7503-0749-D8BE-C44D-7AD163A6495C}"/>
              </a:ext>
            </a:extLst>
          </p:cNvPr>
          <p:cNvSpPr/>
          <p:nvPr/>
        </p:nvSpPr>
        <p:spPr>
          <a:xfrm>
            <a:off x="3381368" y="4075611"/>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Oval 39">
            <a:extLst>
              <a:ext uri="{FF2B5EF4-FFF2-40B4-BE49-F238E27FC236}">
                <a16:creationId xmlns:a16="http://schemas.microsoft.com/office/drawing/2014/main" id="{3042494E-B36C-B177-41E7-DD91ED0DBD0F}"/>
              </a:ext>
            </a:extLst>
          </p:cNvPr>
          <p:cNvSpPr/>
          <p:nvPr/>
        </p:nvSpPr>
        <p:spPr>
          <a:xfrm>
            <a:off x="3447515"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1" name="Oval 40">
            <a:extLst>
              <a:ext uri="{FF2B5EF4-FFF2-40B4-BE49-F238E27FC236}">
                <a16:creationId xmlns:a16="http://schemas.microsoft.com/office/drawing/2014/main" id="{9C6C58BA-07BE-A950-8CCE-46B99DEE9BEA}"/>
              </a:ext>
            </a:extLst>
          </p:cNvPr>
          <p:cNvSpPr/>
          <p:nvPr/>
        </p:nvSpPr>
        <p:spPr>
          <a:xfrm>
            <a:off x="3486666" y="4061309"/>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Oval 41">
            <a:extLst>
              <a:ext uri="{FF2B5EF4-FFF2-40B4-BE49-F238E27FC236}">
                <a16:creationId xmlns:a16="http://schemas.microsoft.com/office/drawing/2014/main" id="{8A936F5D-19D4-7ECE-D884-7F0F87640DE7}"/>
              </a:ext>
            </a:extLst>
          </p:cNvPr>
          <p:cNvSpPr/>
          <p:nvPr/>
        </p:nvSpPr>
        <p:spPr>
          <a:xfrm>
            <a:off x="3513662"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2C2F286-AD00-1544-1645-022ABDFE615D}"/>
                  </a:ext>
                </a:extLst>
              </p:cNvPr>
              <p:cNvSpPr txBox="1"/>
              <p:nvPr/>
            </p:nvSpPr>
            <p:spPr>
              <a:xfrm>
                <a:off x="304444" y="1717025"/>
                <a:ext cx="2781652" cy="1889813"/>
              </a:xfrm>
              <a:prstGeom prst="rect">
                <a:avLst/>
              </a:prstGeom>
              <a:noFill/>
            </p:spPr>
            <p:txBody>
              <a:bodyPr wrap="square" rtlCol="0">
                <a:spAutoFit/>
              </a:bodyPr>
              <a:lstStyle/>
              <a:p>
                <a:r>
                  <a:rPr lang="en-US" sz="2400" b="1" dirty="0"/>
                  <a:t>Limit Infimum: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inf</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43" name="TextBox 42">
                <a:extLst>
                  <a:ext uri="{FF2B5EF4-FFF2-40B4-BE49-F238E27FC236}">
                    <a16:creationId xmlns:a16="http://schemas.microsoft.com/office/drawing/2014/main" id="{52C2F286-AD00-1544-1645-022ABDFE615D}"/>
                  </a:ext>
                </a:extLst>
              </p:cNvPr>
              <p:cNvSpPr txBox="1">
                <a:spLocks noRot="1" noChangeAspect="1" noMove="1" noResize="1" noEditPoints="1" noAdjustHandles="1" noChangeArrowheads="1" noChangeShapeType="1" noTextEdit="1"/>
              </p:cNvSpPr>
              <p:nvPr/>
            </p:nvSpPr>
            <p:spPr>
              <a:xfrm>
                <a:off x="304444" y="1717025"/>
                <a:ext cx="2781652" cy="1889813"/>
              </a:xfrm>
              <a:prstGeom prst="rect">
                <a:avLst/>
              </a:prstGeom>
              <a:blipFill>
                <a:blip r:embed="rId2"/>
                <a:stretch>
                  <a:fillRect l="-3509" t="-258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2CB7D714-8ACF-F656-6606-C9DC05711D77}"/>
              </a:ext>
            </a:extLst>
          </p:cNvPr>
          <p:cNvSpPr txBox="1"/>
          <p:nvPr/>
        </p:nvSpPr>
        <p:spPr>
          <a:xfrm>
            <a:off x="5905481" y="4647298"/>
            <a:ext cx="2293961" cy="461665"/>
          </a:xfrm>
          <a:prstGeom prst="rect">
            <a:avLst/>
          </a:prstGeom>
          <a:noFill/>
        </p:spPr>
        <p:txBody>
          <a:bodyPr wrap="none" rtlCol="0">
            <a:spAutoFit/>
          </a:bodyPr>
          <a:lstStyle/>
          <a:p>
            <a:r>
              <a:rPr lang="en-US" sz="2400" b="1" dirty="0"/>
              <a:t>Limit Supremum</a:t>
            </a:r>
          </a:p>
        </p:txBody>
      </p:sp>
      <p:sp>
        <p:nvSpPr>
          <p:cNvPr id="3" name="Oval 2">
            <a:extLst>
              <a:ext uri="{FF2B5EF4-FFF2-40B4-BE49-F238E27FC236}">
                <a16:creationId xmlns:a16="http://schemas.microsoft.com/office/drawing/2014/main" id="{F6E9F8D4-BEC8-74E0-6192-FCCDE43E1B09}"/>
              </a:ext>
            </a:extLst>
          </p:cNvPr>
          <p:cNvSpPr/>
          <p:nvPr/>
        </p:nvSpPr>
        <p:spPr>
          <a:xfrm>
            <a:off x="3539500" y="928530"/>
            <a:ext cx="2758478" cy="274248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DE012D8-FF3A-0515-FD0C-4BAE13E738B8}"/>
              </a:ext>
            </a:extLst>
          </p:cNvPr>
          <p:cNvSpPr/>
          <p:nvPr/>
        </p:nvSpPr>
        <p:spPr>
          <a:xfrm>
            <a:off x="4035331" y="1086120"/>
            <a:ext cx="2606078" cy="2427303"/>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57DD315-44C0-8EF1-32A9-6CC71FE463AB}"/>
              </a:ext>
            </a:extLst>
          </p:cNvPr>
          <p:cNvSpPr/>
          <p:nvPr/>
        </p:nvSpPr>
        <p:spPr>
          <a:xfrm>
            <a:off x="4763944" y="1256141"/>
            <a:ext cx="2110247" cy="208725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67DB4A-4561-74A3-ADDE-D2BDC5AE659E}"/>
              </a:ext>
            </a:extLst>
          </p:cNvPr>
          <p:cNvSpPr/>
          <p:nvPr/>
        </p:nvSpPr>
        <p:spPr>
          <a:xfrm>
            <a:off x="5208180" y="1415816"/>
            <a:ext cx="1783737" cy="177356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929E683-02CA-5716-9751-B99C4D44693A}"/>
              </a:ext>
            </a:extLst>
          </p:cNvPr>
          <p:cNvSpPr/>
          <p:nvPr/>
        </p:nvSpPr>
        <p:spPr>
          <a:xfrm>
            <a:off x="5581184" y="1570871"/>
            <a:ext cx="1483195" cy="143835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D5A2DC5-5805-E7AF-710E-6801F6B422ED}"/>
              </a:ext>
            </a:extLst>
          </p:cNvPr>
          <p:cNvSpPr/>
          <p:nvPr/>
        </p:nvSpPr>
        <p:spPr>
          <a:xfrm>
            <a:off x="5722952" y="1648840"/>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0748698-0932-CF76-92C7-58E53077BCAE}"/>
              </a:ext>
            </a:extLst>
          </p:cNvPr>
          <p:cNvSpPr/>
          <p:nvPr/>
        </p:nvSpPr>
        <p:spPr>
          <a:xfrm>
            <a:off x="5797302" y="1670831"/>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C07A3DA-B220-490B-5F84-0D47B8E2420C}"/>
              </a:ext>
            </a:extLst>
          </p:cNvPr>
          <p:cNvSpPr/>
          <p:nvPr/>
        </p:nvSpPr>
        <p:spPr>
          <a:xfrm>
            <a:off x="5834390" y="1685630"/>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1" name="Ink 50">
                <a:extLst>
                  <a:ext uri="{FF2B5EF4-FFF2-40B4-BE49-F238E27FC236}">
                    <a16:creationId xmlns:a16="http://schemas.microsoft.com/office/drawing/2014/main" id="{7883F567-BBA0-9986-C033-9F8EBB50223F}"/>
                  </a:ext>
                </a:extLst>
              </p14:cNvPr>
              <p14:cNvContentPartPr/>
              <p14:nvPr/>
            </p14:nvContentPartPr>
            <p14:xfrm>
              <a:off x="1801499" y="2299772"/>
              <a:ext cx="57240" cy="36720"/>
            </p14:xfrm>
          </p:contentPart>
        </mc:Choice>
        <mc:Fallback xmlns="">
          <p:pic>
            <p:nvPicPr>
              <p:cNvPr id="51" name="Ink 50">
                <a:extLst>
                  <a:ext uri="{FF2B5EF4-FFF2-40B4-BE49-F238E27FC236}">
                    <a16:creationId xmlns:a16="http://schemas.microsoft.com/office/drawing/2014/main" id="{7883F567-BBA0-9986-C033-9F8EBB50223F}"/>
                  </a:ext>
                </a:extLst>
              </p:cNvPr>
              <p:cNvPicPr/>
              <p:nvPr/>
            </p:nvPicPr>
            <p:blipFill>
              <a:blip r:embed="rId4"/>
              <a:stretch>
                <a:fillRect/>
              </a:stretch>
            </p:blipFill>
            <p:spPr>
              <a:xfrm>
                <a:off x="1795379" y="2293652"/>
                <a:ext cx="69480" cy="48960"/>
              </a:xfrm>
              <a:prstGeom prst="rect">
                <a:avLst/>
              </a:prstGeom>
            </p:spPr>
          </p:pic>
        </mc:Fallback>
      </mc:AlternateContent>
      <p:sp>
        <p:nvSpPr>
          <p:cNvPr id="100" name="Freeform: Shape 99">
            <a:extLst>
              <a:ext uri="{FF2B5EF4-FFF2-40B4-BE49-F238E27FC236}">
                <a16:creationId xmlns:a16="http://schemas.microsoft.com/office/drawing/2014/main" id="{86506F56-7109-B57A-0281-6A0C4450C98D}"/>
              </a:ext>
            </a:extLst>
          </p:cNvPr>
          <p:cNvSpPr/>
          <p:nvPr/>
        </p:nvSpPr>
        <p:spPr>
          <a:xfrm>
            <a:off x="9979919" y="1088074"/>
            <a:ext cx="1157528" cy="1290248"/>
          </a:xfrm>
          <a:custGeom>
            <a:avLst/>
            <a:gdLst>
              <a:gd name="connsiteX0" fmla="*/ 691195 w 1157528"/>
              <a:gd name="connsiteY0" fmla="*/ 0 h 1290248"/>
              <a:gd name="connsiteX1" fmla="*/ 830495 w 1157528"/>
              <a:gd name="connsiteY1" fmla="*/ 13480 h 1290248"/>
              <a:gd name="connsiteX2" fmla="*/ 872176 w 1157528"/>
              <a:gd name="connsiteY2" fmla="*/ 25901 h 1290248"/>
              <a:gd name="connsiteX3" fmla="*/ 879419 w 1157528"/>
              <a:gd name="connsiteY3" fmla="*/ 28640 h 1290248"/>
              <a:gd name="connsiteX4" fmla="*/ 966211 w 1157528"/>
              <a:gd name="connsiteY4" fmla="*/ 76529 h 1290248"/>
              <a:gd name="connsiteX5" fmla="*/ 971942 w 1157528"/>
              <a:gd name="connsiteY5" fmla="*/ 81068 h 1290248"/>
              <a:gd name="connsiteX6" fmla="*/ 1005211 w 1157528"/>
              <a:gd name="connsiteY6" fmla="*/ 121161 h 1290248"/>
              <a:gd name="connsiteX7" fmla="*/ 1157528 w 1157528"/>
              <a:gd name="connsiteY7" fmla="*/ 616971 h 1290248"/>
              <a:gd name="connsiteX8" fmla="*/ 1005211 w 1157528"/>
              <a:gd name="connsiteY8" fmla="*/ 1112781 h 1290248"/>
              <a:gd name="connsiteX9" fmla="*/ 989817 w 1157528"/>
              <a:gd name="connsiteY9" fmla="*/ 1131332 h 1290248"/>
              <a:gd name="connsiteX10" fmla="*/ 903027 w 1157528"/>
              <a:gd name="connsiteY10" fmla="*/ 1200776 h 1290248"/>
              <a:gd name="connsiteX11" fmla="*/ 821417 w 1157528"/>
              <a:gd name="connsiteY11" fmla="*/ 1246266 h 1290248"/>
              <a:gd name="connsiteX12" fmla="*/ 719057 w 1157528"/>
              <a:gd name="connsiteY12" fmla="*/ 1276768 h 1290248"/>
              <a:gd name="connsiteX13" fmla="*/ 579757 w 1157528"/>
              <a:gd name="connsiteY13" fmla="*/ 1290248 h 1290248"/>
              <a:gd name="connsiteX14" fmla="*/ 441275 w 1157528"/>
              <a:gd name="connsiteY14" fmla="*/ 1276847 h 1290248"/>
              <a:gd name="connsiteX15" fmla="*/ 405352 w 1157528"/>
              <a:gd name="connsiteY15" fmla="*/ 1266142 h 1290248"/>
              <a:gd name="connsiteX16" fmla="*/ 304742 w 1157528"/>
              <a:gd name="connsiteY16" fmla="*/ 1213719 h 1290248"/>
              <a:gd name="connsiteX17" fmla="*/ 0 w 1157528"/>
              <a:gd name="connsiteY17" fmla="*/ 663519 h 1290248"/>
              <a:gd name="connsiteX18" fmla="*/ 691195 w 1157528"/>
              <a:gd name="connsiteY18" fmla="*/ 0 h 12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7528" h="1290248">
                <a:moveTo>
                  <a:pt x="691195" y="0"/>
                </a:moveTo>
                <a:cubicBezTo>
                  <a:pt x="738912" y="0"/>
                  <a:pt x="785500" y="4642"/>
                  <a:pt x="830495" y="13480"/>
                </a:cubicBezTo>
                <a:lnTo>
                  <a:pt x="872176" y="25901"/>
                </a:lnTo>
                <a:lnTo>
                  <a:pt x="879419" y="28640"/>
                </a:lnTo>
                <a:cubicBezTo>
                  <a:pt x="909636" y="42618"/>
                  <a:pt x="938632" y="58643"/>
                  <a:pt x="966211" y="76529"/>
                </a:cubicBezTo>
                <a:lnTo>
                  <a:pt x="971942" y="81068"/>
                </a:lnTo>
                <a:lnTo>
                  <a:pt x="1005211" y="121161"/>
                </a:lnTo>
                <a:cubicBezTo>
                  <a:pt x="1101376" y="262693"/>
                  <a:pt x="1157528" y="433312"/>
                  <a:pt x="1157528" y="616971"/>
                </a:cubicBezTo>
                <a:cubicBezTo>
                  <a:pt x="1157528" y="800630"/>
                  <a:pt x="1101376" y="971249"/>
                  <a:pt x="1005211" y="1112781"/>
                </a:cubicBezTo>
                <a:lnTo>
                  <a:pt x="989817" y="1131332"/>
                </a:lnTo>
                <a:lnTo>
                  <a:pt x="903027" y="1200776"/>
                </a:lnTo>
                <a:lnTo>
                  <a:pt x="821417" y="1246266"/>
                </a:lnTo>
                <a:lnTo>
                  <a:pt x="719057" y="1276768"/>
                </a:lnTo>
                <a:cubicBezTo>
                  <a:pt x="674062" y="1285606"/>
                  <a:pt x="627474" y="1290248"/>
                  <a:pt x="579757" y="1290248"/>
                </a:cubicBezTo>
                <a:lnTo>
                  <a:pt x="441275" y="1276847"/>
                </a:lnTo>
                <a:lnTo>
                  <a:pt x="405352" y="1266142"/>
                </a:lnTo>
                <a:lnTo>
                  <a:pt x="304742" y="1213719"/>
                </a:lnTo>
                <a:cubicBezTo>
                  <a:pt x="120883" y="1094480"/>
                  <a:pt x="0" y="892551"/>
                  <a:pt x="0" y="663519"/>
                </a:cubicBezTo>
                <a:cubicBezTo>
                  <a:pt x="0" y="297068"/>
                  <a:pt x="309459" y="0"/>
                  <a:pt x="691195" y="0"/>
                </a:cubicBezTo>
                <a:close/>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03677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AC4DE86-5733-43AF-EF38-C6E8DDFBFFF3}"/>
              </a:ext>
            </a:extLst>
          </p:cNvPr>
          <p:cNvSpPr/>
          <p:nvPr/>
        </p:nvSpPr>
        <p:spPr>
          <a:xfrm>
            <a:off x="719794" y="1233694"/>
            <a:ext cx="4521488" cy="2424033"/>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F0D075B1-18F1-C92C-FD07-BD1DB893FF9A}"/>
              </a:ext>
            </a:extLst>
          </p:cNvPr>
          <p:cNvSpPr>
            <a:spLocks noGrp="1"/>
          </p:cNvSpPr>
          <p:nvPr>
            <p:ph type="title"/>
          </p:nvPr>
        </p:nvSpPr>
        <p:spPr/>
        <p:txBody>
          <a:bodyPr/>
          <a:lstStyle/>
          <a:p>
            <a:endParaRPr lang="en-US"/>
          </a:p>
        </p:txBody>
      </p:sp>
      <p:sp>
        <p:nvSpPr>
          <p:cNvPr id="3" name="Oval 2">
            <a:extLst>
              <a:ext uri="{FF2B5EF4-FFF2-40B4-BE49-F238E27FC236}">
                <a16:creationId xmlns:a16="http://schemas.microsoft.com/office/drawing/2014/main" id="{BD37D1BE-080B-BB2D-E0B1-1CFB3554D98F}"/>
              </a:ext>
            </a:extLst>
          </p:cNvPr>
          <p:cNvSpPr/>
          <p:nvPr/>
        </p:nvSpPr>
        <p:spPr>
          <a:xfrm>
            <a:off x="979780" y="1619250"/>
            <a:ext cx="4036396" cy="2040368"/>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Oval 10">
            <a:extLst>
              <a:ext uri="{FF2B5EF4-FFF2-40B4-BE49-F238E27FC236}">
                <a16:creationId xmlns:a16="http://schemas.microsoft.com/office/drawing/2014/main" id="{25F6F0A6-28DB-17CA-88EB-E16A611DCEBB}"/>
              </a:ext>
            </a:extLst>
          </p:cNvPr>
          <p:cNvSpPr/>
          <p:nvPr/>
        </p:nvSpPr>
        <p:spPr>
          <a:xfrm>
            <a:off x="1159142" y="1980668"/>
            <a:ext cx="3613523" cy="1658652"/>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Oval 9">
            <a:extLst>
              <a:ext uri="{FF2B5EF4-FFF2-40B4-BE49-F238E27FC236}">
                <a16:creationId xmlns:a16="http://schemas.microsoft.com/office/drawing/2014/main" id="{741B685E-1B97-1C0A-ADB2-E7CB01EF40B1}"/>
              </a:ext>
            </a:extLst>
          </p:cNvPr>
          <p:cNvSpPr/>
          <p:nvPr/>
        </p:nvSpPr>
        <p:spPr>
          <a:xfrm>
            <a:off x="1316665" y="2297815"/>
            <a:ext cx="3278269" cy="135802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Oval 4">
            <a:extLst>
              <a:ext uri="{FF2B5EF4-FFF2-40B4-BE49-F238E27FC236}">
                <a16:creationId xmlns:a16="http://schemas.microsoft.com/office/drawing/2014/main" id="{3611B5DB-714D-D565-DA67-54CC22C1100E}"/>
              </a:ext>
            </a:extLst>
          </p:cNvPr>
          <p:cNvSpPr/>
          <p:nvPr/>
        </p:nvSpPr>
        <p:spPr>
          <a:xfrm>
            <a:off x="1776572" y="2619374"/>
            <a:ext cx="2318681" cy="1008965"/>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Oval 7">
            <a:extLst>
              <a:ext uri="{FF2B5EF4-FFF2-40B4-BE49-F238E27FC236}">
                <a16:creationId xmlns:a16="http://schemas.microsoft.com/office/drawing/2014/main" id="{C20499ED-5DE3-CB78-7227-05FBD2EC5A92}"/>
              </a:ext>
            </a:extLst>
          </p:cNvPr>
          <p:cNvSpPr/>
          <p:nvPr/>
        </p:nvSpPr>
        <p:spPr>
          <a:xfrm>
            <a:off x="2081235" y="2904880"/>
            <a:ext cx="1728307" cy="703367"/>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Oval 6">
            <a:extLst>
              <a:ext uri="{FF2B5EF4-FFF2-40B4-BE49-F238E27FC236}">
                <a16:creationId xmlns:a16="http://schemas.microsoft.com/office/drawing/2014/main" id="{478C28AD-5D69-21CA-F1EF-E0F6889CBAFD}"/>
              </a:ext>
            </a:extLst>
          </p:cNvPr>
          <p:cNvSpPr/>
          <p:nvPr/>
        </p:nvSpPr>
        <p:spPr>
          <a:xfrm>
            <a:off x="2360427" y="3122347"/>
            <a:ext cx="1150970" cy="485901"/>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Box 12">
            <a:extLst>
              <a:ext uri="{FF2B5EF4-FFF2-40B4-BE49-F238E27FC236}">
                <a16:creationId xmlns:a16="http://schemas.microsoft.com/office/drawing/2014/main" id="{8631EE89-4CEE-970F-C958-BA0A242D6FF5}"/>
              </a:ext>
            </a:extLst>
          </p:cNvPr>
          <p:cNvSpPr txBox="1"/>
          <p:nvPr/>
        </p:nvSpPr>
        <p:spPr>
          <a:xfrm>
            <a:off x="2784117" y="3247174"/>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962E5AA-3CFE-FC5D-D5C4-AC0064F68FC9}"/>
                  </a:ext>
                </a:extLst>
              </p:cNvPr>
              <p:cNvSpPr txBox="1"/>
              <p:nvPr/>
            </p:nvSpPr>
            <p:spPr>
              <a:xfrm>
                <a:off x="1662135" y="1377284"/>
                <a:ext cx="4854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US" dirty="0"/>
              </a:p>
            </p:txBody>
          </p:sp>
        </mc:Choice>
        <mc:Fallback xmlns="">
          <p:sp>
            <p:nvSpPr>
              <p:cNvPr id="14" name="TextBox 13">
                <a:extLst>
                  <a:ext uri="{FF2B5EF4-FFF2-40B4-BE49-F238E27FC236}">
                    <a16:creationId xmlns:a16="http://schemas.microsoft.com/office/drawing/2014/main" id="{B962E5AA-3CFE-FC5D-D5C4-AC0064F68FC9}"/>
                  </a:ext>
                </a:extLst>
              </p:cNvPr>
              <p:cNvSpPr txBox="1">
                <a:spLocks noRot="1" noChangeAspect="1" noMove="1" noResize="1" noEditPoints="1" noAdjustHandles="1" noChangeArrowheads="1" noChangeShapeType="1" noTextEdit="1"/>
              </p:cNvSpPr>
              <p:nvPr/>
            </p:nvSpPr>
            <p:spPr>
              <a:xfrm>
                <a:off x="1662135" y="1377284"/>
                <a:ext cx="48545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CAB0DB5-56FB-B65E-6D3C-7014F56F0111}"/>
                  </a:ext>
                </a:extLst>
              </p:cNvPr>
              <p:cNvSpPr txBox="1"/>
              <p:nvPr/>
            </p:nvSpPr>
            <p:spPr>
              <a:xfrm>
                <a:off x="2041234" y="1663036"/>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a:extLst>
                  <a:ext uri="{FF2B5EF4-FFF2-40B4-BE49-F238E27FC236}">
                    <a16:creationId xmlns:a16="http://schemas.microsoft.com/office/drawing/2014/main" id="{6CAB0DB5-56FB-B65E-6D3C-7014F56F0111}"/>
                  </a:ext>
                </a:extLst>
              </p:cNvPr>
              <p:cNvSpPr txBox="1">
                <a:spLocks noRot="1" noChangeAspect="1" noMove="1" noResize="1" noEditPoints="1" noAdjustHandles="1" noChangeArrowheads="1" noChangeShapeType="1" noTextEdit="1"/>
              </p:cNvSpPr>
              <p:nvPr/>
            </p:nvSpPr>
            <p:spPr>
              <a:xfrm>
                <a:off x="2041234" y="1663036"/>
                <a:ext cx="49077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27597F-B6BF-B122-B371-E3CFC04B0626}"/>
                  </a:ext>
                </a:extLst>
              </p:cNvPr>
              <p:cNvSpPr txBox="1"/>
              <p:nvPr/>
            </p:nvSpPr>
            <p:spPr>
              <a:xfrm>
                <a:off x="2422328" y="1928483"/>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4927597F-B6BF-B122-B371-E3CFC04B0626}"/>
                  </a:ext>
                </a:extLst>
              </p:cNvPr>
              <p:cNvSpPr txBox="1">
                <a:spLocks noRot="1" noChangeAspect="1" noMove="1" noResize="1" noEditPoints="1" noAdjustHandles="1" noChangeArrowheads="1" noChangeShapeType="1" noTextEdit="1"/>
              </p:cNvSpPr>
              <p:nvPr/>
            </p:nvSpPr>
            <p:spPr>
              <a:xfrm>
                <a:off x="2422328" y="1928483"/>
                <a:ext cx="4907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0602E40-5943-59EB-7E98-6409B26B0E0C}"/>
                  </a:ext>
                </a:extLst>
              </p:cNvPr>
              <p:cNvSpPr txBox="1"/>
              <p:nvPr/>
            </p:nvSpPr>
            <p:spPr>
              <a:xfrm>
                <a:off x="2735150" y="2270102"/>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m:oMathPara>
                </a14:m>
                <a:endParaRPr lang="en-US" dirty="0"/>
              </a:p>
            </p:txBody>
          </p:sp>
        </mc:Choice>
        <mc:Fallback xmlns="">
          <p:sp>
            <p:nvSpPr>
              <p:cNvPr id="17" name="TextBox 16">
                <a:extLst>
                  <a:ext uri="{FF2B5EF4-FFF2-40B4-BE49-F238E27FC236}">
                    <a16:creationId xmlns:a16="http://schemas.microsoft.com/office/drawing/2014/main" id="{70602E40-5943-59EB-7E98-6409B26B0E0C}"/>
                  </a:ext>
                </a:extLst>
              </p:cNvPr>
              <p:cNvSpPr txBox="1">
                <a:spLocks noRot="1" noChangeAspect="1" noMove="1" noResize="1" noEditPoints="1" noAdjustHandles="1" noChangeArrowheads="1" noChangeShapeType="1" noTextEdit="1"/>
              </p:cNvSpPr>
              <p:nvPr/>
            </p:nvSpPr>
            <p:spPr>
              <a:xfrm>
                <a:off x="2735150" y="2270102"/>
                <a:ext cx="49077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21FF6A-2FE1-3953-442C-39C43A1B16CC}"/>
                  </a:ext>
                </a:extLst>
              </p:cNvPr>
              <p:cNvSpPr txBox="1"/>
              <p:nvPr/>
            </p:nvSpPr>
            <p:spPr>
              <a:xfrm>
                <a:off x="2995136" y="2576150"/>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5</m:t>
                          </m:r>
                        </m:sub>
                      </m:sSub>
                    </m:oMath>
                  </m:oMathPara>
                </a14:m>
                <a:endParaRPr lang="en-US" dirty="0"/>
              </a:p>
            </p:txBody>
          </p:sp>
        </mc:Choice>
        <mc:Fallback xmlns="">
          <p:sp>
            <p:nvSpPr>
              <p:cNvPr id="18" name="TextBox 17">
                <a:extLst>
                  <a:ext uri="{FF2B5EF4-FFF2-40B4-BE49-F238E27FC236}">
                    <a16:creationId xmlns:a16="http://schemas.microsoft.com/office/drawing/2014/main" id="{7321FF6A-2FE1-3953-442C-39C43A1B16CC}"/>
                  </a:ext>
                </a:extLst>
              </p:cNvPr>
              <p:cNvSpPr txBox="1">
                <a:spLocks noRot="1" noChangeAspect="1" noMove="1" noResize="1" noEditPoints="1" noAdjustHandles="1" noChangeArrowheads="1" noChangeShapeType="1" noTextEdit="1"/>
              </p:cNvSpPr>
              <p:nvPr/>
            </p:nvSpPr>
            <p:spPr>
              <a:xfrm>
                <a:off x="2995136" y="2576150"/>
                <a:ext cx="49077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BF61194-04CD-C1A3-C5F3-F42970555030}"/>
                  </a:ext>
                </a:extLst>
              </p:cNvPr>
              <p:cNvSpPr txBox="1"/>
              <p:nvPr/>
            </p:nvSpPr>
            <p:spPr>
              <a:xfrm>
                <a:off x="3195135" y="2911589"/>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6</m:t>
                          </m:r>
                        </m:sub>
                      </m:sSub>
                    </m:oMath>
                  </m:oMathPara>
                </a14:m>
                <a:endParaRPr lang="en-US" dirty="0"/>
              </a:p>
            </p:txBody>
          </p:sp>
        </mc:Choice>
        <mc:Fallback xmlns="">
          <p:sp>
            <p:nvSpPr>
              <p:cNvPr id="19" name="TextBox 18">
                <a:extLst>
                  <a:ext uri="{FF2B5EF4-FFF2-40B4-BE49-F238E27FC236}">
                    <a16:creationId xmlns:a16="http://schemas.microsoft.com/office/drawing/2014/main" id="{8BF61194-04CD-C1A3-C5F3-F42970555030}"/>
                  </a:ext>
                </a:extLst>
              </p:cNvPr>
              <p:cNvSpPr txBox="1">
                <a:spLocks noRot="1" noChangeAspect="1" noMove="1" noResize="1" noEditPoints="1" noAdjustHandles="1" noChangeArrowheads="1" noChangeShapeType="1" noTextEdit="1"/>
              </p:cNvSpPr>
              <p:nvPr/>
            </p:nvSpPr>
            <p:spPr>
              <a:xfrm>
                <a:off x="3195135" y="2911589"/>
                <a:ext cx="490775"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085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A410-6AF8-C0F5-AA49-22B5C9B77F06}"/>
              </a:ext>
            </a:extLst>
          </p:cNvPr>
          <p:cNvSpPr>
            <a:spLocks noGrp="1"/>
          </p:cNvSpPr>
          <p:nvPr>
            <p:ph type="title"/>
          </p:nvPr>
        </p:nvSpPr>
        <p:spPr/>
        <p:txBody>
          <a:bodyPr/>
          <a:lstStyle/>
          <a:p>
            <a:r>
              <a:rPr lang="en-US" dirty="0"/>
              <a:t>Common Sets in Math</a:t>
            </a:r>
          </a:p>
        </p:txBody>
      </p:sp>
      <p:sp>
        <p:nvSpPr>
          <p:cNvPr id="3" name="Oval 2">
            <a:extLst>
              <a:ext uri="{FF2B5EF4-FFF2-40B4-BE49-F238E27FC236}">
                <a16:creationId xmlns:a16="http://schemas.microsoft.com/office/drawing/2014/main" id="{455ECBC4-95D6-7C93-79F6-0F70AC2B4DC4}"/>
              </a:ext>
            </a:extLst>
          </p:cNvPr>
          <p:cNvSpPr/>
          <p:nvPr/>
        </p:nvSpPr>
        <p:spPr>
          <a:xfrm>
            <a:off x="745548" y="1661274"/>
            <a:ext cx="8801100" cy="3695700"/>
          </a:xfrm>
          <a:prstGeom prst="ellipse">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6829A27-2068-DEEA-B4BD-EAB4FC3E666E}"/>
              </a:ext>
            </a:extLst>
          </p:cNvPr>
          <p:cNvSpPr/>
          <p:nvPr/>
        </p:nvSpPr>
        <p:spPr>
          <a:xfrm>
            <a:off x="1088449" y="2310760"/>
            <a:ext cx="7489515" cy="2922389"/>
          </a:xfrm>
          <a:prstGeom prst="ellipse">
            <a:avLst/>
          </a:prstGeom>
          <a:solidFill>
            <a:schemeClr val="accent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26C2035-AEEB-6D1B-76C2-A1A6D13E6F55}"/>
              </a:ext>
            </a:extLst>
          </p:cNvPr>
          <p:cNvSpPr/>
          <p:nvPr/>
        </p:nvSpPr>
        <p:spPr>
          <a:xfrm>
            <a:off x="1602799" y="2936831"/>
            <a:ext cx="5528268" cy="2143918"/>
          </a:xfrm>
          <a:prstGeom prst="ellipse">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8A782D8-2E15-3FFB-79E8-1133311020D5}"/>
              </a:ext>
            </a:extLst>
          </p:cNvPr>
          <p:cNvSpPr/>
          <p:nvPr/>
        </p:nvSpPr>
        <p:spPr>
          <a:xfrm>
            <a:off x="2212398" y="3430743"/>
            <a:ext cx="3248317" cy="1495028"/>
          </a:xfrm>
          <a:prstGeom prst="ellipse">
            <a:avLst/>
          </a:prstGeom>
          <a:solidFill>
            <a:schemeClr val="accent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0E11CEDB-CB8E-3F7D-3853-F98A5DDF59EF}"/>
              </a:ext>
            </a:extLst>
          </p:cNvPr>
          <p:cNvSpPr/>
          <p:nvPr/>
        </p:nvSpPr>
        <p:spPr>
          <a:xfrm>
            <a:off x="2815649" y="3897637"/>
            <a:ext cx="1446420" cy="900595"/>
          </a:xfrm>
          <a:prstGeom prst="ellipse">
            <a:avLst/>
          </a:prstGeom>
          <a:solidFill>
            <a:schemeClr val="accent1">
              <a:lumMod val="50000"/>
            </a:schemeClr>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400" b="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0EDE01-7D4A-0512-7B6F-18ABD5947D14}"/>
                  </a:ext>
                </a:extLst>
              </p:cNvPr>
              <p:cNvSpPr txBox="1"/>
              <p:nvPr/>
            </p:nvSpPr>
            <p:spPr>
              <a:xfrm>
                <a:off x="4027106" y="3509124"/>
                <a:ext cx="46601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ℤ</m:t>
                      </m:r>
                    </m:oMath>
                  </m:oMathPara>
                </a14:m>
                <a:endParaRPr lang="en-US" sz="2800" b="0" dirty="0"/>
              </a:p>
            </p:txBody>
          </p:sp>
        </mc:Choice>
        <mc:Fallback xmlns="">
          <p:sp>
            <p:nvSpPr>
              <p:cNvPr id="8" name="TextBox 7">
                <a:extLst>
                  <a:ext uri="{FF2B5EF4-FFF2-40B4-BE49-F238E27FC236}">
                    <a16:creationId xmlns:a16="http://schemas.microsoft.com/office/drawing/2014/main" id="{140EDE01-7D4A-0512-7B6F-18ABD5947D14}"/>
                  </a:ext>
                </a:extLst>
              </p:cNvPr>
              <p:cNvSpPr txBox="1">
                <a:spLocks noRot="1" noChangeAspect="1" noMove="1" noResize="1" noEditPoints="1" noAdjustHandles="1" noChangeArrowheads="1" noChangeShapeType="1" noTextEdit="1"/>
              </p:cNvSpPr>
              <p:nvPr/>
            </p:nvSpPr>
            <p:spPr>
              <a:xfrm>
                <a:off x="4027106" y="3509124"/>
                <a:ext cx="466013" cy="52322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A70EC49-B2DF-2A19-4B00-516C9F5531A7}"/>
                  </a:ext>
                </a:extLst>
              </p:cNvPr>
              <p:cNvSpPr txBox="1"/>
              <p:nvPr/>
            </p:nvSpPr>
            <p:spPr>
              <a:xfrm>
                <a:off x="4738307" y="3013824"/>
                <a:ext cx="521712"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ℚ</m:t>
                      </m:r>
                    </m:oMath>
                  </m:oMathPara>
                </a14:m>
                <a:endParaRPr lang="en-US" sz="2800" b="0" dirty="0">
                  <a:solidFill>
                    <a:schemeClr val="tx1"/>
                  </a:solidFill>
                </a:endParaRPr>
              </a:p>
            </p:txBody>
          </p:sp>
        </mc:Choice>
        <mc:Fallback xmlns="">
          <p:sp>
            <p:nvSpPr>
              <p:cNvPr id="9" name="TextBox 8">
                <a:extLst>
                  <a:ext uri="{FF2B5EF4-FFF2-40B4-BE49-F238E27FC236}">
                    <a16:creationId xmlns:a16="http://schemas.microsoft.com/office/drawing/2014/main" id="{3A70EC49-B2DF-2A19-4B00-516C9F5531A7}"/>
                  </a:ext>
                </a:extLst>
              </p:cNvPr>
              <p:cNvSpPr txBox="1">
                <a:spLocks noRot="1" noChangeAspect="1" noMove="1" noResize="1" noEditPoints="1" noAdjustHandles="1" noChangeArrowheads="1" noChangeShapeType="1" noTextEdit="1"/>
              </p:cNvSpPr>
              <p:nvPr/>
            </p:nvSpPr>
            <p:spPr>
              <a:xfrm>
                <a:off x="4738307" y="3013824"/>
                <a:ext cx="521712" cy="52322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B3FCBA-B494-7B7E-FC43-5311D5F42EAC}"/>
                  </a:ext>
                </a:extLst>
              </p:cNvPr>
              <p:cNvSpPr txBox="1"/>
              <p:nvPr/>
            </p:nvSpPr>
            <p:spPr>
              <a:xfrm>
                <a:off x="5360606" y="2467724"/>
                <a:ext cx="51552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ℝ</m:t>
                      </m:r>
                    </m:oMath>
                  </m:oMathPara>
                </a14:m>
                <a:endParaRPr lang="en-US" sz="2800" b="0" dirty="0">
                  <a:solidFill>
                    <a:schemeClr val="tx1"/>
                  </a:solidFill>
                </a:endParaRPr>
              </a:p>
            </p:txBody>
          </p:sp>
        </mc:Choice>
        <mc:Fallback xmlns="">
          <p:sp>
            <p:nvSpPr>
              <p:cNvPr id="10" name="TextBox 9">
                <a:extLst>
                  <a:ext uri="{FF2B5EF4-FFF2-40B4-BE49-F238E27FC236}">
                    <a16:creationId xmlns:a16="http://schemas.microsoft.com/office/drawing/2014/main" id="{21B3FCBA-B494-7B7E-FC43-5311D5F42EAC}"/>
                  </a:ext>
                </a:extLst>
              </p:cNvPr>
              <p:cNvSpPr txBox="1">
                <a:spLocks noRot="1" noChangeAspect="1" noMove="1" noResize="1" noEditPoints="1" noAdjustHandles="1" noChangeArrowheads="1" noChangeShapeType="1" noTextEdit="1"/>
              </p:cNvSpPr>
              <p:nvPr/>
            </p:nvSpPr>
            <p:spPr>
              <a:xfrm>
                <a:off x="5360606" y="2467724"/>
                <a:ext cx="515523" cy="52322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C700B4-EF24-D81A-76D5-858858D5CB16}"/>
                  </a:ext>
                </a:extLst>
              </p:cNvPr>
              <p:cNvSpPr txBox="1"/>
              <p:nvPr/>
            </p:nvSpPr>
            <p:spPr>
              <a:xfrm>
                <a:off x="5894006" y="1845424"/>
                <a:ext cx="46601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ℂ</m:t>
                      </m:r>
                    </m:oMath>
                  </m:oMathPara>
                </a14:m>
                <a:endParaRPr lang="en-US" sz="2800" b="0" dirty="0">
                  <a:solidFill>
                    <a:schemeClr val="tx1"/>
                  </a:solidFill>
                </a:endParaRPr>
              </a:p>
            </p:txBody>
          </p:sp>
        </mc:Choice>
        <mc:Fallback xmlns="">
          <p:sp>
            <p:nvSpPr>
              <p:cNvPr id="11" name="TextBox 10">
                <a:extLst>
                  <a:ext uri="{FF2B5EF4-FFF2-40B4-BE49-F238E27FC236}">
                    <a16:creationId xmlns:a16="http://schemas.microsoft.com/office/drawing/2014/main" id="{ABC700B4-EF24-D81A-76D5-858858D5CB16}"/>
                  </a:ext>
                </a:extLst>
              </p:cNvPr>
              <p:cNvSpPr txBox="1">
                <a:spLocks noRot="1" noChangeAspect="1" noMove="1" noResize="1" noEditPoints="1" noAdjustHandles="1" noChangeArrowheads="1" noChangeShapeType="1" noTextEdit="1"/>
              </p:cNvSpPr>
              <p:nvPr/>
            </p:nvSpPr>
            <p:spPr>
              <a:xfrm>
                <a:off x="5894006" y="1845424"/>
                <a:ext cx="466013" cy="523220"/>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DCCFDB-BCA4-858A-CF2A-0E2431678C33}"/>
                  </a:ext>
                </a:extLst>
              </p:cNvPr>
              <p:cNvSpPr txBox="1"/>
              <p:nvPr/>
            </p:nvSpPr>
            <p:spPr>
              <a:xfrm>
                <a:off x="3476048" y="3989443"/>
                <a:ext cx="404508"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ℕ</m:t>
                      </m:r>
                    </m:oMath>
                  </m:oMathPara>
                </a14:m>
                <a:endParaRPr lang="en-US" sz="2800" b="0" dirty="0"/>
              </a:p>
            </p:txBody>
          </p:sp>
        </mc:Choice>
        <mc:Fallback xmlns="">
          <p:sp>
            <p:nvSpPr>
              <p:cNvPr id="12" name="TextBox 11">
                <a:extLst>
                  <a:ext uri="{FF2B5EF4-FFF2-40B4-BE49-F238E27FC236}">
                    <a16:creationId xmlns:a16="http://schemas.microsoft.com/office/drawing/2014/main" id="{FDDCCFDB-BCA4-858A-CF2A-0E2431678C33}"/>
                  </a:ext>
                </a:extLst>
              </p:cNvPr>
              <p:cNvSpPr txBox="1">
                <a:spLocks noRot="1" noChangeAspect="1" noMove="1" noResize="1" noEditPoints="1" noAdjustHandles="1" noChangeArrowheads="1" noChangeShapeType="1" noTextEdit="1"/>
              </p:cNvSpPr>
              <p:nvPr/>
            </p:nvSpPr>
            <p:spPr>
              <a:xfrm>
                <a:off x="3476048" y="3989443"/>
                <a:ext cx="404508" cy="523220"/>
              </a:xfrm>
              <a:prstGeom prst="rect">
                <a:avLst/>
              </a:prstGeom>
              <a:blipFill>
                <a:blip r:embed="rId7"/>
                <a:stretch>
                  <a:fillRect/>
                </a:stretch>
              </a:blipFill>
              <a:ln>
                <a:no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53754CB3-6225-F617-E1DD-728D27E6A9C9}"/>
              </a:ext>
            </a:extLst>
          </p:cNvPr>
          <p:cNvSpPr txBox="1"/>
          <p:nvPr/>
        </p:nvSpPr>
        <p:spPr>
          <a:xfrm>
            <a:off x="2982303" y="4145276"/>
            <a:ext cx="291182" cy="369332"/>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05E970D8-8649-9A78-F9A0-534DF8D93A0A}"/>
              </a:ext>
            </a:extLst>
          </p:cNvPr>
          <p:cNvSpPr txBox="1"/>
          <p:nvPr/>
        </p:nvSpPr>
        <p:spPr>
          <a:xfrm>
            <a:off x="3298246" y="4442200"/>
            <a:ext cx="540390" cy="369332"/>
          </a:xfrm>
          <a:prstGeom prst="rect">
            <a:avLst/>
          </a:prstGeom>
          <a:noFill/>
        </p:spPr>
        <p:txBody>
          <a:bodyPr wrap="square" rtlCol="0">
            <a:spAutoFit/>
          </a:bodyPr>
          <a:lstStyle/>
          <a:p>
            <a:r>
              <a:rPr lang="en-US" dirty="0"/>
              <a:t>61</a:t>
            </a:r>
          </a:p>
        </p:txBody>
      </p:sp>
      <p:sp>
        <p:nvSpPr>
          <p:cNvPr id="15" name="TextBox 14">
            <a:extLst>
              <a:ext uri="{FF2B5EF4-FFF2-40B4-BE49-F238E27FC236}">
                <a16:creationId xmlns:a16="http://schemas.microsoft.com/office/drawing/2014/main" id="{7D098EED-270A-9208-E214-E54379870FD3}"/>
              </a:ext>
            </a:extLst>
          </p:cNvPr>
          <p:cNvSpPr txBox="1"/>
          <p:nvPr/>
        </p:nvSpPr>
        <p:spPr>
          <a:xfrm>
            <a:off x="4593646" y="4362825"/>
            <a:ext cx="674689" cy="369332"/>
          </a:xfrm>
          <a:prstGeom prst="rect">
            <a:avLst/>
          </a:prstGeom>
          <a:noFill/>
        </p:spPr>
        <p:txBody>
          <a:bodyPr wrap="square" rtlCol="0">
            <a:spAutoFit/>
          </a:bodyPr>
          <a:lstStyle/>
          <a:p>
            <a:r>
              <a:rPr lang="en-US" dirty="0"/>
              <a:t>-61</a:t>
            </a:r>
          </a:p>
        </p:txBody>
      </p:sp>
      <p:sp>
        <p:nvSpPr>
          <p:cNvPr id="16" name="TextBox 15">
            <a:extLst>
              <a:ext uri="{FF2B5EF4-FFF2-40B4-BE49-F238E27FC236}">
                <a16:creationId xmlns:a16="http://schemas.microsoft.com/office/drawing/2014/main" id="{05EC01EB-D8D5-7694-D189-F636BDC05651}"/>
              </a:ext>
            </a:extLst>
          </p:cNvPr>
          <p:cNvSpPr txBox="1"/>
          <p:nvPr/>
        </p:nvSpPr>
        <p:spPr>
          <a:xfrm>
            <a:off x="4977153" y="3894066"/>
            <a:ext cx="29118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13C40189-1377-9DC8-F69D-B8423309D4EB}"/>
              </a:ext>
            </a:extLst>
          </p:cNvPr>
          <p:cNvSpPr txBox="1"/>
          <p:nvPr/>
        </p:nvSpPr>
        <p:spPr>
          <a:xfrm>
            <a:off x="6129740" y="3960610"/>
            <a:ext cx="543533" cy="369332"/>
          </a:xfrm>
          <a:prstGeom prst="rect">
            <a:avLst/>
          </a:prstGeom>
          <a:noFill/>
        </p:spPr>
        <p:txBody>
          <a:bodyPr wrap="square" rtlCol="0">
            <a:spAutoFit/>
          </a:bodyPr>
          <a:lstStyle/>
          <a:p>
            <a:r>
              <a:rPr lang="en-US" dirty="0"/>
              <a:t>1/4</a:t>
            </a:r>
          </a:p>
        </p:txBody>
      </p:sp>
      <p:sp>
        <p:nvSpPr>
          <p:cNvPr id="18" name="TextBox 17">
            <a:extLst>
              <a:ext uri="{FF2B5EF4-FFF2-40B4-BE49-F238E27FC236}">
                <a16:creationId xmlns:a16="http://schemas.microsoft.com/office/drawing/2014/main" id="{E5DDBC7D-FD49-2544-F579-F322889274C3}"/>
              </a:ext>
            </a:extLst>
          </p:cNvPr>
          <p:cNvSpPr txBox="1"/>
          <p:nvPr/>
        </p:nvSpPr>
        <p:spPr>
          <a:xfrm>
            <a:off x="5570940" y="3363710"/>
            <a:ext cx="902308" cy="369332"/>
          </a:xfrm>
          <a:prstGeom prst="rect">
            <a:avLst/>
          </a:prstGeom>
          <a:noFill/>
        </p:spPr>
        <p:txBody>
          <a:bodyPr wrap="square" rtlCol="0">
            <a:spAutoFit/>
          </a:bodyPr>
          <a:lstStyle/>
          <a:p>
            <a:r>
              <a:rPr lang="en-US" dirty="0"/>
              <a:t>.23579</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3334BDD-7078-A56A-CD4E-2D44697BEAEF}"/>
                  </a:ext>
                </a:extLst>
              </p:cNvPr>
              <p:cNvSpPr txBox="1"/>
              <p:nvPr/>
            </p:nvSpPr>
            <p:spPr>
              <a:xfrm>
                <a:off x="6866340" y="2754110"/>
                <a:ext cx="3655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oMath>
                  </m:oMathPara>
                </a14:m>
                <a:endParaRPr lang="en-US" dirty="0"/>
              </a:p>
            </p:txBody>
          </p:sp>
        </mc:Choice>
        <mc:Fallback xmlns="">
          <p:sp>
            <p:nvSpPr>
              <p:cNvPr id="19" name="TextBox 18">
                <a:extLst>
                  <a:ext uri="{FF2B5EF4-FFF2-40B4-BE49-F238E27FC236}">
                    <a16:creationId xmlns:a16="http://schemas.microsoft.com/office/drawing/2014/main" id="{C3334BDD-7078-A56A-CD4E-2D44697BEAEF}"/>
                  </a:ext>
                </a:extLst>
              </p:cNvPr>
              <p:cNvSpPr txBox="1">
                <a:spLocks noRot="1" noChangeAspect="1" noMove="1" noResize="1" noEditPoints="1" noAdjustHandles="1" noChangeArrowheads="1" noChangeShapeType="1" noTextEdit="1"/>
              </p:cNvSpPr>
              <p:nvPr/>
            </p:nvSpPr>
            <p:spPr>
              <a:xfrm>
                <a:off x="6866340" y="2754110"/>
                <a:ext cx="36557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ED1F2FF-B33F-59AC-ACAC-68F971C8B51E}"/>
                  </a:ext>
                </a:extLst>
              </p:cNvPr>
              <p:cNvSpPr txBox="1"/>
              <p:nvPr/>
            </p:nvSpPr>
            <p:spPr>
              <a:xfrm>
                <a:off x="7658037" y="3316443"/>
                <a:ext cx="3440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20" name="TextBox 19">
                <a:extLst>
                  <a:ext uri="{FF2B5EF4-FFF2-40B4-BE49-F238E27FC236}">
                    <a16:creationId xmlns:a16="http://schemas.microsoft.com/office/drawing/2014/main" id="{5ED1F2FF-B33F-59AC-ACAC-68F971C8B51E}"/>
                  </a:ext>
                </a:extLst>
              </p:cNvPr>
              <p:cNvSpPr txBox="1">
                <a:spLocks noRot="1" noChangeAspect="1" noMove="1" noResize="1" noEditPoints="1" noAdjustHandles="1" noChangeArrowheads="1" noChangeShapeType="1" noTextEdit="1"/>
              </p:cNvSpPr>
              <p:nvPr/>
            </p:nvSpPr>
            <p:spPr>
              <a:xfrm>
                <a:off x="7658037" y="3316443"/>
                <a:ext cx="34403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A6D0BBD-3231-05B2-0F8B-2186BCB3FBE8}"/>
                  </a:ext>
                </a:extLst>
              </p:cNvPr>
              <p:cNvSpPr txBox="1"/>
              <p:nvPr/>
            </p:nvSpPr>
            <p:spPr>
              <a:xfrm>
                <a:off x="7572084" y="4023568"/>
                <a:ext cx="500052" cy="389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p:txBody>
          </p:sp>
        </mc:Choice>
        <mc:Fallback xmlns="">
          <p:sp>
            <p:nvSpPr>
              <p:cNvPr id="21" name="TextBox 20">
                <a:extLst>
                  <a:ext uri="{FF2B5EF4-FFF2-40B4-BE49-F238E27FC236}">
                    <a16:creationId xmlns:a16="http://schemas.microsoft.com/office/drawing/2014/main" id="{0A6D0BBD-3231-05B2-0F8B-2186BCB3FBE8}"/>
                  </a:ext>
                </a:extLst>
              </p:cNvPr>
              <p:cNvSpPr txBox="1">
                <a:spLocks noRot="1" noChangeAspect="1" noMove="1" noResize="1" noEditPoints="1" noAdjustHandles="1" noChangeArrowheads="1" noChangeShapeType="1" noTextEdit="1"/>
              </p:cNvSpPr>
              <p:nvPr/>
            </p:nvSpPr>
            <p:spPr>
              <a:xfrm>
                <a:off x="7572084" y="4023568"/>
                <a:ext cx="500052" cy="389979"/>
              </a:xfrm>
              <a:prstGeom prst="rect">
                <a:avLst/>
              </a:prstGeom>
              <a:blipFill>
                <a:blip r:embed="rId10"/>
                <a:stretch>
                  <a:fillRect l="-1220"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761C88A-94F7-5E4C-9DB3-2AC81F0399AD}"/>
                  </a:ext>
                </a:extLst>
              </p:cNvPr>
              <p:cNvSpPr txBox="1"/>
              <p:nvPr/>
            </p:nvSpPr>
            <p:spPr>
              <a:xfrm>
                <a:off x="7175249" y="2067556"/>
                <a:ext cx="661638" cy="369332"/>
              </a:xfrm>
              <a:prstGeom prst="rect">
                <a:avLst/>
              </a:prstGeom>
              <a:noFill/>
            </p:spPr>
            <p:txBody>
              <a:bodyPr wrap="square" rtlCol="0">
                <a:spAutoFit/>
              </a:bodyPr>
              <a:lstStyle/>
              <a:p>
                <a:r>
                  <a:rPr lang="en-US" dirty="0"/>
                  <a:t>5+3</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22" name="TextBox 21">
                <a:extLst>
                  <a:ext uri="{FF2B5EF4-FFF2-40B4-BE49-F238E27FC236}">
                    <a16:creationId xmlns:a16="http://schemas.microsoft.com/office/drawing/2014/main" id="{9761C88A-94F7-5E4C-9DB3-2AC81F0399AD}"/>
                  </a:ext>
                </a:extLst>
              </p:cNvPr>
              <p:cNvSpPr txBox="1">
                <a:spLocks noRot="1" noChangeAspect="1" noMove="1" noResize="1" noEditPoints="1" noAdjustHandles="1" noChangeArrowheads="1" noChangeShapeType="1" noTextEdit="1"/>
              </p:cNvSpPr>
              <p:nvPr/>
            </p:nvSpPr>
            <p:spPr>
              <a:xfrm>
                <a:off x="7175249" y="2067556"/>
                <a:ext cx="661638" cy="369332"/>
              </a:xfrm>
              <a:prstGeom prst="rect">
                <a:avLst/>
              </a:prstGeom>
              <a:blipFill>
                <a:blip r:embed="rId11"/>
                <a:stretch>
                  <a:fillRect l="-733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343E2CB-6208-EF09-8994-E8FA3AA2A3D4}"/>
                  </a:ext>
                </a:extLst>
              </p:cNvPr>
              <p:cNvSpPr txBox="1"/>
              <p:nvPr/>
            </p:nvSpPr>
            <p:spPr>
              <a:xfrm>
                <a:off x="8310819" y="2873464"/>
                <a:ext cx="975224" cy="40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𝑖</m:t>
                      </m:r>
                    </m:oMath>
                  </m:oMathPara>
                </a14:m>
                <a:endParaRPr lang="en-US" dirty="0"/>
              </a:p>
            </p:txBody>
          </p:sp>
        </mc:Choice>
        <mc:Fallback xmlns="">
          <p:sp>
            <p:nvSpPr>
              <p:cNvPr id="23" name="TextBox 22">
                <a:extLst>
                  <a:ext uri="{FF2B5EF4-FFF2-40B4-BE49-F238E27FC236}">
                    <a16:creationId xmlns:a16="http://schemas.microsoft.com/office/drawing/2014/main" id="{C343E2CB-6208-EF09-8994-E8FA3AA2A3D4}"/>
                  </a:ext>
                </a:extLst>
              </p:cNvPr>
              <p:cNvSpPr txBox="1">
                <a:spLocks noRot="1" noChangeAspect="1" noMove="1" noResize="1" noEditPoints="1" noAdjustHandles="1" noChangeArrowheads="1" noChangeShapeType="1" noTextEdit="1"/>
              </p:cNvSpPr>
              <p:nvPr/>
            </p:nvSpPr>
            <p:spPr>
              <a:xfrm>
                <a:off x="8310819" y="2873464"/>
                <a:ext cx="975224" cy="40197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032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9C115072-ECD2-D223-7CBD-60E4FF23F1A0}"/>
              </a:ext>
            </a:extLst>
          </p:cNvPr>
          <p:cNvSpPr/>
          <p:nvPr/>
        </p:nvSpPr>
        <p:spPr>
          <a:xfrm>
            <a:off x="6751638" y="1777444"/>
            <a:ext cx="1272293" cy="1545869"/>
          </a:xfrm>
          <a:prstGeom prst="ellipse">
            <a:avLst/>
          </a:prstGeom>
          <a:solidFill>
            <a:srgbClr val="007B3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1C6C7E8-D070-1F48-83CA-49863F26E855}"/>
              </a:ext>
            </a:extLst>
          </p:cNvPr>
          <p:cNvSpPr/>
          <p:nvPr/>
        </p:nvSpPr>
        <p:spPr>
          <a:xfrm>
            <a:off x="504948" y="4568215"/>
            <a:ext cx="1893157" cy="167215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6B84D-B067-8628-867C-35E0B742509E}"/>
              </a:ext>
            </a:extLst>
          </p:cNvPr>
          <p:cNvSpPr>
            <a:spLocks noGrp="1"/>
          </p:cNvSpPr>
          <p:nvPr>
            <p:ph type="title"/>
          </p:nvPr>
        </p:nvSpPr>
        <p:spPr/>
        <p:txBody>
          <a:bodyPr/>
          <a:lstStyle/>
          <a:p>
            <a:r>
              <a:rPr lang="en-US" dirty="0"/>
              <a:t>Set relations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70804F-2D02-6BF7-6A2F-883E910A9146}"/>
                  </a:ext>
                </a:extLst>
              </p:cNvPr>
              <p:cNvSpPr txBox="1"/>
              <p:nvPr/>
            </p:nvSpPr>
            <p:spPr>
              <a:xfrm>
                <a:off x="1089852" y="3630307"/>
                <a:ext cx="7363327" cy="461152"/>
              </a:xfrm>
              <a:prstGeom prst="rect">
                <a:avLst/>
              </a:prstGeom>
              <a:noFill/>
            </p:spPr>
            <p:txBody>
              <a:bodyPr wrap="square" rtlCol="0">
                <a:spAutoFit/>
              </a:bodyPr>
              <a:lstStyle/>
              <a:p>
                <a:pPr>
                  <a:lnSpc>
                    <a:spcPts val="3000"/>
                  </a:lnSpc>
                </a:pPr>
                <a:r>
                  <a:rPr lang="en-US" sz="2400" b="1" dirty="0"/>
                  <a:t>Power set: </a:t>
                </a:r>
                <a:r>
                  <a:rPr lang="en-US" sz="2400" dirty="0"/>
                  <a:t>all subsets of </a:t>
                </a:r>
                <a14:m>
                  <m:oMath xmlns:m="http://schemas.openxmlformats.org/officeDocument/2006/math">
                    <m:r>
                      <a:rPr lang="en-US" sz="2400" b="0" i="1" smtClean="0">
                        <a:latin typeface="Cambria Math" panose="02040503050406030204" pitchFamily="18" charset="0"/>
                      </a:rPr>
                      <m:t>𝐴</m:t>
                    </m:r>
                  </m:oMath>
                </a14:m>
                <a:r>
                  <a:rPr lang="en-US" sz="2400" dirty="0"/>
                  <a:t>,      </a:t>
                </a:r>
                <a14:m>
                  <m:oMath xmlns:m="http://schemas.openxmlformats.org/officeDocument/2006/math">
                    <m:r>
                      <a:rPr lang="en-US" sz="2400" b="0" i="1" smtClean="0">
                        <a:latin typeface="Cambria Math" panose="02040503050406030204" pitchFamily="18" charset="0"/>
                      </a:rPr>
                      <m:t>𝒫</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 </m:t>
                        </m:r>
                      </m:e>
                      <m:e>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e>
                    </m:d>
                  </m:oMath>
                </a14:m>
                <a:endParaRPr lang="en-US" sz="2400" b="0" dirty="0"/>
              </a:p>
            </p:txBody>
          </p:sp>
        </mc:Choice>
        <mc:Fallback xmlns="">
          <p:sp>
            <p:nvSpPr>
              <p:cNvPr id="3" name="TextBox 2">
                <a:extLst>
                  <a:ext uri="{FF2B5EF4-FFF2-40B4-BE49-F238E27FC236}">
                    <a16:creationId xmlns:a16="http://schemas.microsoft.com/office/drawing/2014/main" id="{6D70804F-2D02-6BF7-6A2F-883E910A9146}"/>
                  </a:ext>
                </a:extLst>
              </p:cNvPr>
              <p:cNvSpPr txBox="1">
                <a:spLocks noRot="1" noChangeAspect="1" noMove="1" noResize="1" noEditPoints="1" noAdjustHandles="1" noChangeArrowheads="1" noChangeShapeType="1" noTextEdit="1"/>
              </p:cNvSpPr>
              <p:nvPr/>
            </p:nvSpPr>
            <p:spPr>
              <a:xfrm>
                <a:off x="1089852" y="3630307"/>
                <a:ext cx="7363327" cy="461152"/>
              </a:xfrm>
              <a:prstGeom prst="rect">
                <a:avLst/>
              </a:prstGeom>
              <a:blipFill>
                <a:blip r:embed="rId3"/>
                <a:stretch>
                  <a:fillRect l="-1325" t="-10667" b="-30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91B1F41-0F95-F924-84D2-2247BDFF9A5B}"/>
              </a:ext>
            </a:extLst>
          </p:cNvPr>
          <p:cNvSpPr txBox="1"/>
          <p:nvPr/>
        </p:nvSpPr>
        <p:spPr>
          <a:xfrm>
            <a:off x="8266814" y="2785375"/>
            <a:ext cx="184731" cy="369332"/>
          </a:xfrm>
          <a:prstGeom prst="rect">
            <a:avLst/>
          </a:prstGeom>
          <a:noFill/>
        </p:spPr>
        <p:txBody>
          <a:bodyPr wrap="none" rtlCol="0">
            <a:spAutoFit/>
          </a:bodyPr>
          <a:lstStyle/>
          <a:p>
            <a:endParaRPr lang="en-US" dirty="0"/>
          </a:p>
        </p:txBody>
      </p:sp>
      <p:sp>
        <p:nvSpPr>
          <p:cNvPr id="5" name="Oval 4">
            <a:extLst>
              <a:ext uri="{FF2B5EF4-FFF2-40B4-BE49-F238E27FC236}">
                <a16:creationId xmlns:a16="http://schemas.microsoft.com/office/drawing/2014/main" id="{3AEB99B7-9E11-CE40-150F-3340F775DCE6}"/>
              </a:ext>
            </a:extLst>
          </p:cNvPr>
          <p:cNvSpPr/>
          <p:nvPr/>
        </p:nvSpPr>
        <p:spPr>
          <a:xfrm>
            <a:off x="1204719" y="1725400"/>
            <a:ext cx="2534920" cy="1672152"/>
          </a:xfrm>
          <a:prstGeom prst="ellipse">
            <a:avLst/>
          </a:prstGeom>
          <a:solidFill>
            <a:srgbClr val="00B050">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4A7C2-2A4B-750A-C5F8-FBBF35674D73}"/>
              </a:ext>
            </a:extLst>
          </p:cNvPr>
          <p:cNvSpPr/>
          <p:nvPr/>
        </p:nvSpPr>
        <p:spPr>
          <a:xfrm>
            <a:off x="2026693" y="2331814"/>
            <a:ext cx="1125359" cy="68604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F7E302A-9B86-BFFC-EAAC-121B2C26A49F}"/>
                  </a:ext>
                </a:extLst>
              </p:cNvPr>
              <p:cNvSpPr txBox="1"/>
              <p:nvPr/>
            </p:nvSpPr>
            <p:spPr>
              <a:xfrm>
                <a:off x="2493509" y="2565232"/>
                <a:ext cx="328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7" name="TextBox 6">
                <a:extLst>
                  <a:ext uri="{FF2B5EF4-FFF2-40B4-BE49-F238E27FC236}">
                    <a16:creationId xmlns:a16="http://schemas.microsoft.com/office/drawing/2014/main" id="{9F7E302A-9B86-BFFC-EAAC-121B2C26A49F}"/>
                  </a:ext>
                </a:extLst>
              </p:cNvPr>
              <p:cNvSpPr txBox="1">
                <a:spLocks noRot="1" noChangeAspect="1" noMove="1" noResize="1" noEditPoints="1" noAdjustHandles="1" noChangeArrowheads="1" noChangeShapeType="1" noTextEdit="1"/>
              </p:cNvSpPr>
              <p:nvPr/>
            </p:nvSpPr>
            <p:spPr>
              <a:xfrm>
                <a:off x="2493509" y="2565232"/>
                <a:ext cx="328984" cy="461665"/>
              </a:xfrm>
              <a:prstGeom prst="rect">
                <a:avLst/>
              </a:prstGeom>
              <a:blipFill>
                <a:blip r:embed="rId4"/>
                <a:stretch>
                  <a:fillRect l="-3704" r="-20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0386E1-90CB-3B2F-BA54-712853D8E91D}"/>
                  </a:ext>
                </a:extLst>
              </p:cNvPr>
              <p:cNvSpPr txBox="1"/>
              <p:nvPr/>
            </p:nvSpPr>
            <p:spPr>
              <a:xfrm>
                <a:off x="1588851" y="2157806"/>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8" name="TextBox 7">
                <a:extLst>
                  <a:ext uri="{FF2B5EF4-FFF2-40B4-BE49-F238E27FC236}">
                    <a16:creationId xmlns:a16="http://schemas.microsoft.com/office/drawing/2014/main" id="{000386E1-90CB-3B2F-BA54-712853D8E91D}"/>
                  </a:ext>
                </a:extLst>
              </p:cNvPr>
              <p:cNvSpPr txBox="1">
                <a:spLocks noRot="1" noChangeAspect="1" noMove="1" noResize="1" noEditPoints="1" noAdjustHandles="1" noChangeArrowheads="1" noChangeShapeType="1" noTextEdit="1"/>
              </p:cNvSpPr>
              <p:nvPr/>
            </p:nvSpPr>
            <p:spPr>
              <a:xfrm>
                <a:off x="1588851" y="2157806"/>
                <a:ext cx="337843" cy="461665"/>
              </a:xfrm>
              <a:prstGeom prst="rect">
                <a:avLst/>
              </a:prstGeom>
              <a:blipFill>
                <a:blip r:embed="rId5"/>
                <a:stretch>
                  <a:fillRect l="-5455"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258A98-795F-1D1F-540E-37F87582C201}"/>
                  </a:ext>
                </a:extLst>
              </p:cNvPr>
              <p:cNvSpPr txBox="1"/>
              <p:nvPr/>
            </p:nvSpPr>
            <p:spPr>
              <a:xfrm>
                <a:off x="722027" y="816371"/>
                <a:ext cx="3863109" cy="830997"/>
              </a:xfrm>
              <a:prstGeom prst="rect">
                <a:avLst/>
              </a:prstGeom>
              <a:noFill/>
            </p:spPr>
            <p:txBody>
              <a:bodyPr wrap="none" rtlCol="0">
                <a:spAutoFit/>
              </a:bodyPr>
              <a:lstStyle/>
              <a:p>
                <a:pPr algn="ctr"/>
                <a:r>
                  <a:rPr lang="en-US" sz="2400" dirty="0">
                    <a:latin typeface="Cambria Math" panose="02040503050406030204" pitchFamily="18" charset="0"/>
                  </a:rPr>
                  <a:t>Subsets and supersets</a:t>
                </a:r>
              </a:p>
              <a:p>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a:latin typeface="Cambria Math" panose="02040503050406030204" pitchFamily="18" charset="0"/>
                      </a:rPr>
                      <m:t>,</m:t>
                    </m:r>
                    <m:r>
                      <a:rPr lang="en-US" sz="2400" i="1">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a:t>
                </a:r>
              </a:p>
            </p:txBody>
          </p:sp>
        </mc:Choice>
        <mc:Fallback xmlns="">
          <p:sp>
            <p:nvSpPr>
              <p:cNvPr id="9" name="TextBox 8">
                <a:extLst>
                  <a:ext uri="{FF2B5EF4-FFF2-40B4-BE49-F238E27FC236}">
                    <a16:creationId xmlns:a16="http://schemas.microsoft.com/office/drawing/2014/main" id="{E9258A98-795F-1D1F-540E-37F87582C201}"/>
                  </a:ext>
                </a:extLst>
              </p:cNvPr>
              <p:cNvSpPr txBox="1">
                <a:spLocks noRot="1" noChangeAspect="1" noMove="1" noResize="1" noEditPoints="1" noAdjustHandles="1" noChangeArrowheads="1" noChangeShapeType="1" noTextEdit="1"/>
              </p:cNvSpPr>
              <p:nvPr/>
            </p:nvSpPr>
            <p:spPr>
              <a:xfrm>
                <a:off x="722027" y="816371"/>
                <a:ext cx="3863109" cy="830997"/>
              </a:xfrm>
              <a:prstGeom prst="rect">
                <a:avLst/>
              </a:prstGeom>
              <a:blipFill>
                <a:blip r:embed="rId6"/>
                <a:stretch>
                  <a:fillRect l="-315" t="-5882" b="-16176"/>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2DEE0064-E386-60EA-3367-45230F2920DB}"/>
              </a:ext>
            </a:extLst>
          </p:cNvPr>
          <p:cNvSpPr/>
          <p:nvPr/>
        </p:nvSpPr>
        <p:spPr>
          <a:xfrm>
            <a:off x="5156804" y="1761792"/>
            <a:ext cx="1272293" cy="154586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6E02A11-49A0-7C2C-0CBD-ADD28128033B}"/>
                  </a:ext>
                </a:extLst>
              </p:cNvPr>
              <p:cNvSpPr txBox="1"/>
              <p:nvPr/>
            </p:nvSpPr>
            <p:spPr>
              <a:xfrm>
                <a:off x="5367592" y="1139850"/>
                <a:ext cx="2665666"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smtClean="0">
                        <a:latin typeface="Cambria Math" panose="02040503050406030204" pitchFamily="18" charset="0"/>
                      </a:rPr>
                      <m:t>𝐵</m:t>
                    </m:r>
                  </m:oMath>
                </a14:m>
                <a:r>
                  <a:rPr lang="en-US" sz="2400" dirty="0"/>
                  <a:t> are disjoint</a:t>
                </a:r>
              </a:p>
            </p:txBody>
          </p:sp>
        </mc:Choice>
        <mc:Fallback xmlns="">
          <p:sp>
            <p:nvSpPr>
              <p:cNvPr id="12" name="TextBox 11">
                <a:extLst>
                  <a:ext uri="{FF2B5EF4-FFF2-40B4-BE49-F238E27FC236}">
                    <a16:creationId xmlns:a16="http://schemas.microsoft.com/office/drawing/2014/main" id="{66E02A11-49A0-7C2C-0CBD-ADD28128033B}"/>
                  </a:ext>
                </a:extLst>
              </p:cNvPr>
              <p:cNvSpPr txBox="1">
                <a:spLocks noRot="1" noChangeAspect="1" noMove="1" noResize="1" noEditPoints="1" noAdjustHandles="1" noChangeArrowheads="1" noChangeShapeType="1" noTextEdit="1"/>
              </p:cNvSpPr>
              <p:nvPr/>
            </p:nvSpPr>
            <p:spPr>
              <a:xfrm>
                <a:off x="5367592" y="1139850"/>
                <a:ext cx="2665666" cy="461665"/>
              </a:xfrm>
              <a:prstGeom prst="rect">
                <a:avLst/>
              </a:prstGeom>
              <a:blipFill>
                <a:blip r:embed="rId7"/>
                <a:stretch>
                  <a:fillRect l="-686" t="-10526" r="-228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4E9E236-0DC5-51B3-1214-AEFA07EBC19C}"/>
                  </a:ext>
                </a:extLst>
              </p:cNvPr>
              <p:cNvSpPr txBox="1"/>
              <p:nvPr/>
            </p:nvSpPr>
            <p:spPr>
              <a:xfrm>
                <a:off x="5563321" y="2287500"/>
                <a:ext cx="452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13" name="TextBox 12">
                <a:extLst>
                  <a:ext uri="{FF2B5EF4-FFF2-40B4-BE49-F238E27FC236}">
                    <a16:creationId xmlns:a16="http://schemas.microsoft.com/office/drawing/2014/main" id="{54E9E236-0DC5-51B3-1214-AEFA07EBC19C}"/>
                  </a:ext>
                </a:extLst>
              </p:cNvPr>
              <p:cNvSpPr txBox="1">
                <a:spLocks noRot="1" noChangeAspect="1" noMove="1" noResize="1" noEditPoints="1" noAdjustHandles="1" noChangeArrowheads="1" noChangeShapeType="1" noTextEdit="1"/>
              </p:cNvSpPr>
              <p:nvPr/>
            </p:nvSpPr>
            <p:spPr>
              <a:xfrm>
                <a:off x="5563321" y="2287500"/>
                <a:ext cx="452175"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D187F3F-7734-C398-3BAE-9E8E3486C665}"/>
                  </a:ext>
                </a:extLst>
              </p:cNvPr>
              <p:cNvSpPr txBox="1"/>
              <p:nvPr/>
            </p:nvSpPr>
            <p:spPr>
              <a:xfrm>
                <a:off x="7155863" y="2319547"/>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14" name="TextBox 13">
                <a:extLst>
                  <a:ext uri="{FF2B5EF4-FFF2-40B4-BE49-F238E27FC236}">
                    <a16:creationId xmlns:a16="http://schemas.microsoft.com/office/drawing/2014/main" id="{9D187F3F-7734-C398-3BAE-9E8E3486C665}"/>
                  </a:ext>
                </a:extLst>
              </p:cNvPr>
              <p:cNvSpPr txBox="1">
                <a:spLocks noRot="1" noChangeAspect="1" noMove="1" noResize="1" noEditPoints="1" noAdjustHandles="1" noChangeArrowheads="1" noChangeShapeType="1" noTextEdit="1"/>
              </p:cNvSpPr>
              <p:nvPr/>
            </p:nvSpPr>
            <p:spPr>
              <a:xfrm>
                <a:off x="7155863" y="2319547"/>
                <a:ext cx="463845" cy="461665"/>
              </a:xfrm>
              <a:prstGeom prst="rect">
                <a:avLst/>
              </a:prstGeom>
              <a:blipFill>
                <a:blip r:embed="rId9"/>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6473F020-EC3C-28E6-3207-BE34C0EA7DB8}"/>
              </a:ext>
            </a:extLst>
          </p:cNvPr>
          <p:cNvSpPr/>
          <p:nvPr/>
        </p:nvSpPr>
        <p:spPr>
          <a:xfrm>
            <a:off x="9092378" y="1852651"/>
            <a:ext cx="1807922" cy="1545869"/>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1DD760-9462-454E-35D4-5CAC1FB049EF}"/>
              </a:ext>
            </a:extLst>
          </p:cNvPr>
          <p:cNvSpPr/>
          <p:nvPr/>
        </p:nvSpPr>
        <p:spPr>
          <a:xfrm>
            <a:off x="9092378" y="1852651"/>
            <a:ext cx="1807922" cy="1545869"/>
          </a:xfrm>
          <a:prstGeom prst="ellipse">
            <a:avLst/>
          </a:prstGeom>
          <a:pattFill prst="wdUpDiag">
            <a:fgClr>
              <a:srgbClr val="2E75B6"/>
            </a:fgClr>
            <a:bgClr>
              <a:srgbClr val="007B38"/>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8A5A4D-14C1-192D-2182-426C326A6FA3}"/>
                  </a:ext>
                </a:extLst>
              </p:cNvPr>
              <p:cNvSpPr txBox="1"/>
              <p:nvPr/>
            </p:nvSpPr>
            <p:spPr>
              <a:xfrm>
                <a:off x="8632695" y="1083953"/>
                <a:ext cx="3257687"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𝐴</m:t>
                    </m:r>
                    <m:r>
                      <a:rPr lang="en-US" sz="2400" b="0" i="0"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17" name="TextBox 16">
                <a:extLst>
                  <a:ext uri="{FF2B5EF4-FFF2-40B4-BE49-F238E27FC236}">
                    <a16:creationId xmlns:a16="http://schemas.microsoft.com/office/drawing/2014/main" id="{0A8A5A4D-14C1-192D-2182-426C326A6FA3}"/>
                  </a:ext>
                </a:extLst>
              </p:cNvPr>
              <p:cNvSpPr txBox="1">
                <a:spLocks noRot="1" noChangeAspect="1" noMove="1" noResize="1" noEditPoints="1" noAdjustHandles="1" noChangeArrowheads="1" noChangeShapeType="1" noTextEdit="1"/>
              </p:cNvSpPr>
              <p:nvPr/>
            </p:nvSpPr>
            <p:spPr>
              <a:xfrm>
                <a:off x="8632695" y="1083953"/>
                <a:ext cx="3257687" cy="461665"/>
              </a:xfrm>
              <a:prstGeom prst="rect">
                <a:avLst/>
              </a:prstGeom>
              <a:blipFill>
                <a:blip r:embed="rId10"/>
                <a:stretch>
                  <a:fillRect l="-374"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CE80393-1D34-E8E2-DD23-A2322B782458}"/>
                  </a:ext>
                </a:extLst>
              </p:cNvPr>
              <p:cNvSpPr txBox="1"/>
              <p:nvPr/>
            </p:nvSpPr>
            <p:spPr>
              <a:xfrm>
                <a:off x="8515612" y="1697585"/>
                <a:ext cx="452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18" name="TextBox 17">
                <a:extLst>
                  <a:ext uri="{FF2B5EF4-FFF2-40B4-BE49-F238E27FC236}">
                    <a16:creationId xmlns:a16="http://schemas.microsoft.com/office/drawing/2014/main" id="{BCE80393-1D34-E8E2-DD23-A2322B782458}"/>
                  </a:ext>
                </a:extLst>
              </p:cNvPr>
              <p:cNvSpPr txBox="1">
                <a:spLocks noRot="1" noChangeAspect="1" noMove="1" noResize="1" noEditPoints="1" noAdjustHandles="1" noChangeArrowheads="1" noChangeShapeType="1" noTextEdit="1"/>
              </p:cNvSpPr>
              <p:nvPr/>
            </p:nvSpPr>
            <p:spPr>
              <a:xfrm>
                <a:off x="8515612" y="1697585"/>
                <a:ext cx="452175"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81357F5-3543-89C6-F95C-5D44F5BBA52A}"/>
                  </a:ext>
                </a:extLst>
              </p:cNvPr>
              <p:cNvSpPr txBox="1"/>
              <p:nvPr/>
            </p:nvSpPr>
            <p:spPr>
              <a:xfrm>
                <a:off x="11054302" y="172540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19" name="TextBox 18">
                <a:extLst>
                  <a:ext uri="{FF2B5EF4-FFF2-40B4-BE49-F238E27FC236}">
                    <a16:creationId xmlns:a16="http://schemas.microsoft.com/office/drawing/2014/main" id="{281357F5-3543-89C6-F95C-5D44F5BBA52A}"/>
                  </a:ext>
                </a:extLst>
              </p:cNvPr>
              <p:cNvSpPr txBox="1">
                <a:spLocks noRot="1" noChangeAspect="1" noMove="1" noResize="1" noEditPoints="1" noAdjustHandles="1" noChangeArrowheads="1" noChangeShapeType="1" noTextEdit="1"/>
              </p:cNvSpPr>
              <p:nvPr/>
            </p:nvSpPr>
            <p:spPr>
              <a:xfrm>
                <a:off x="11054302" y="1725400"/>
                <a:ext cx="463845" cy="461665"/>
              </a:xfrm>
              <a:prstGeom prst="rect">
                <a:avLst/>
              </a:prstGeom>
              <a:blipFill>
                <a:blip r:embed="rId12"/>
                <a:stretch>
                  <a:fillRect/>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501098F6-205B-6DF3-AFC7-ED498C331E9A}"/>
              </a:ext>
            </a:extLst>
          </p:cNvPr>
          <p:cNvCxnSpPr>
            <a:cxnSpLocks/>
          </p:cNvCxnSpPr>
          <p:nvPr/>
        </p:nvCxnSpPr>
        <p:spPr>
          <a:xfrm>
            <a:off x="8897700" y="1916492"/>
            <a:ext cx="389355" cy="1506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980679-7BBC-D520-6A92-C77AA3F9BEE6}"/>
              </a:ext>
            </a:extLst>
          </p:cNvPr>
          <p:cNvCxnSpPr>
            <a:cxnSpLocks/>
          </p:cNvCxnSpPr>
          <p:nvPr/>
        </p:nvCxnSpPr>
        <p:spPr>
          <a:xfrm flipH="1">
            <a:off x="10894815" y="1957588"/>
            <a:ext cx="217789" cy="270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24379AD-7D4E-5DA3-8067-45CDD87BB722}"/>
              </a:ext>
            </a:extLst>
          </p:cNvPr>
          <p:cNvSpPr/>
          <p:nvPr/>
        </p:nvSpPr>
        <p:spPr>
          <a:xfrm>
            <a:off x="628937" y="5273016"/>
            <a:ext cx="1637683"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E57FFB4-C9E3-88D1-27F6-28EB24600F97}"/>
              </a:ext>
            </a:extLst>
          </p:cNvPr>
          <p:cNvSpPr/>
          <p:nvPr/>
        </p:nvSpPr>
        <p:spPr>
          <a:xfrm>
            <a:off x="761905" y="5456738"/>
            <a:ext cx="455854" cy="351020"/>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0C1E9D0-DE85-AACE-3B81-46224C0DF529}"/>
              </a:ext>
            </a:extLst>
          </p:cNvPr>
          <p:cNvSpPr/>
          <p:nvPr/>
        </p:nvSpPr>
        <p:spPr>
          <a:xfrm>
            <a:off x="1602372" y="5471910"/>
            <a:ext cx="455854" cy="351020"/>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7EC2318-4338-A4A0-CC2A-5EF3A13F3AAB}"/>
              </a:ext>
            </a:extLst>
          </p:cNvPr>
          <p:cNvSpPr/>
          <p:nvPr/>
        </p:nvSpPr>
        <p:spPr>
          <a:xfrm>
            <a:off x="1227310" y="4848153"/>
            <a:ext cx="455854" cy="351020"/>
          </a:xfrm>
          <a:prstGeom prst="ellipse">
            <a:avLst/>
          </a:prstGeom>
          <a:solidFill>
            <a:srgbClr val="BFBFBF">
              <a:alpha val="2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92B0189-1BA9-E790-525F-FB1E7D667A97}"/>
                  </a:ext>
                </a:extLst>
              </p:cNvPr>
              <p:cNvSpPr txBox="1"/>
              <p:nvPr/>
            </p:nvSpPr>
            <p:spPr>
              <a:xfrm>
                <a:off x="1297023" y="4774897"/>
                <a:ext cx="3714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26" name="TextBox 25">
                <a:extLst>
                  <a:ext uri="{FF2B5EF4-FFF2-40B4-BE49-F238E27FC236}">
                    <a16:creationId xmlns:a16="http://schemas.microsoft.com/office/drawing/2014/main" id="{392B0189-1BA9-E790-525F-FB1E7D667A97}"/>
                  </a:ext>
                </a:extLst>
              </p:cNvPr>
              <p:cNvSpPr txBox="1">
                <a:spLocks noRot="1" noChangeAspect="1" noMove="1" noResize="1" noEditPoints="1" noAdjustHandles="1" noChangeArrowheads="1" noChangeShapeType="1" noTextEdit="1"/>
              </p:cNvSpPr>
              <p:nvPr/>
            </p:nvSpPr>
            <p:spPr>
              <a:xfrm>
                <a:off x="1297023" y="4774897"/>
                <a:ext cx="371447"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CA5A2C1-7C12-3F63-651E-B6965A62D610}"/>
                  </a:ext>
                </a:extLst>
              </p:cNvPr>
              <p:cNvSpPr txBox="1"/>
              <p:nvPr/>
            </p:nvSpPr>
            <p:spPr>
              <a:xfrm>
                <a:off x="805393" y="5391133"/>
                <a:ext cx="3676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27" name="TextBox 26">
                <a:extLst>
                  <a:ext uri="{FF2B5EF4-FFF2-40B4-BE49-F238E27FC236}">
                    <a16:creationId xmlns:a16="http://schemas.microsoft.com/office/drawing/2014/main" id="{4CA5A2C1-7C12-3F63-651E-B6965A62D610}"/>
                  </a:ext>
                </a:extLst>
              </p:cNvPr>
              <p:cNvSpPr txBox="1">
                <a:spLocks noRot="1" noChangeAspect="1" noMove="1" noResize="1" noEditPoints="1" noAdjustHandles="1" noChangeArrowheads="1" noChangeShapeType="1" noTextEdit="1"/>
              </p:cNvSpPr>
              <p:nvPr/>
            </p:nvSpPr>
            <p:spPr>
              <a:xfrm>
                <a:off x="805393" y="5391133"/>
                <a:ext cx="367665" cy="461665"/>
              </a:xfrm>
              <a:prstGeom prst="rect">
                <a:avLst/>
              </a:prstGeom>
              <a:blipFill>
                <a:blip r:embed="rId14"/>
                <a:stretch>
                  <a:fillRect l="-3333" r="-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A0C1476-2A7E-1F05-7D76-56622EF1BF1E}"/>
                  </a:ext>
                </a:extLst>
              </p:cNvPr>
              <p:cNvSpPr txBox="1"/>
              <p:nvPr/>
            </p:nvSpPr>
            <p:spPr>
              <a:xfrm>
                <a:off x="1641226" y="5391133"/>
                <a:ext cx="3506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28" name="TextBox 27">
                <a:extLst>
                  <a:ext uri="{FF2B5EF4-FFF2-40B4-BE49-F238E27FC236}">
                    <a16:creationId xmlns:a16="http://schemas.microsoft.com/office/drawing/2014/main" id="{2A0C1476-2A7E-1F05-7D76-56622EF1BF1E}"/>
                  </a:ext>
                </a:extLst>
              </p:cNvPr>
              <p:cNvSpPr txBox="1">
                <a:spLocks noRot="1" noChangeAspect="1" noMove="1" noResize="1" noEditPoints="1" noAdjustHandles="1" noChangeArrowheads="1" noChangeShapeType="1" noTextEdit="1"/>
              </p:cNvSpPr>
              <p:nvPr/>
            </p:nvSpPr>
            <p:spPr>
              <a:xfrm>
                <a:off x="1641226" y="5391133"/>
                <a:ext cx="350672"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54ADF85E-47DD-63CA-02F0-FDCFC0A7A8AF}"/>
                  </a:ext>
                </a:extLst>
              </p:cNvPr>
              <p:cNvSpPr/>
              <p:nvPr/>
            </p:nvSpPr>
            <p:spPr>
              <a:xfrm>
                <a:off x="3680438" y="4500377"/>
                <a:ext cx="1893157" cy="167215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dirty="0"/>
              </a:p>
              <a:p>
                <a:pPr algn="ctr"/>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r>
                        <a:rPr lang="en-US" sz="2200" b="0" i="1" smtClean="0">
                          <a:latin typeface="Cambria Math" panose="02040503050406030204" pitchFamily="18" charset="0"/>
                        </a:rPr>
                        <m:t>          </m:t>
                      </m:r>
                      <m:r>
                        <a:rPr lang="en-US" sz="2200" b="0" i="1" smtClean="0">
                          <a:latin typeface="Cambria Math" panose="02040503050406030204" pitchFamily="18" charset="0"/>
                        </a:rPr>
                        <m:t>𝑐</m:t>
                      </m:r>
                    </m:oMath>
                  </m:oMathPara>
                </a14:m>
                <a:endParaRPr lang="en-US" sz="2200" b="0" dirty="0"/>
              </a:p>
              <a:p>
                <a:pPr algn="ctr"/>
                <a:endParaRPr lang="en-US" sz="800" dirty="0"/>
              </a:p>
            </p:txBody>
          </p:sp>
        </mc:Choice>
        <mc:Fallback xmlns="">
          <p:sp>
            <p:nvSpPr>
              <p:cNvPr id="42" name="Oval 41">
                <a:extLst>
                  <a:ext uri="{FF2B5EF4-FFF2-40B4-BE49-F238E27FC236}">
                    <a16:creationId xmlns:a16="http://schemas.microsoft.com/office/drawing/2014/main" id="{54ADF85E-47DD-63CA-02F0-FDCFC0A7A8AF}"/>
                  </a:ext>
                </a:extLst>
              </p:cNvPr>
              <p:cNvSpPr>
                <a:spLocks noRot="1" noChangeAspect="1" noMove="1" noResize="1" noEditPoints="1" noAdjustHandles="1" noChangeArrowheads="1" noChangeShapeType="1" noTextEdit="1"/>
              </p:cNvSpPr>
              <p:nvPr/>
            </p:nvSpPr>
            <p:spPr>
              <a:xfrm>
                <a:off x="3680438" y="4500377"/>
                <a:ext cx="1893157" cy="1672152"/>
              </a:xfrm>
              <a:prstGeom prst="ellipse">
                <a:avLst/>
              </a:prstGeom>
              <a:blipFill>
                <a:blip r:embed="rId16"/>
                <a:stretch>
                  <a:fillRect/>
                </a:stretch>
              </a:blipFill>
              <a:ln>
                <a:solidFill>
                  <a:schemeClr val="tx1"/>
                </a:solidFill>
              </a:ln>
            </p:spPr>
            <p:txBody>
              <a:bodyPr/>
              <a:lstStyle/>
              <a:p>
                <a:r>
                  <a:rPr lang="en-US">
                    <a:noFill/>
                  </a:rPr>
                  <a:t> </a:t>
                </a:r>
              </a:p>
            </p:txBody>
          </p:sp>
        </mc:Fallback>
      </mc:AlternateContent>
      <p:sp>
        <p:nvSpPr>
          <p:cNvPr id="36" name="Arrow: Right 35">
            <a:extLst>
              <a:ext uri="{FF2B5EF4-FFF2-40B4-BE49-F238E27FC236}">
                <a16:creationId xmlns:a16="http://schemas.microsoft.com/office/drawing/2014/main" id="{6533FE59-5438-58BD-FB6C-DDD22D1F5024}"/>
              </a:ext>
            </a:extLst>
          </p:cNvPr>
          <p:cNvSpPr/>
          <p:nvPr/>
        </p:nvSpPr>
        <p:spPr>
          <a:xfrm>
            <a:off x="2642946" y="5095484"/>
            <a:ext cx="554905" cy="612433"/>
          </a:xfrm>
          <a:prstGeom prst="rightArrow">
            <a:avLst/>
          </a:prstGeom>
          <a:solidFill>
            <a:srgbClr val="2E75B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53C2654D-6DAB-4DA7-CE69-60AA41900576}"/>
                  </a:ext>
                </a:extLst>
              </p:cNvPr>
              <p:cNvSpPr/>
              <p:nvPr/>
            </p:nvSpPr>
            <p:spPr>
              <a:xfrm>
                <a:off x="6022149" y="4432582"/>
                <a:ext cx="1351093" cy="549046"/>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𝑎</m:t>
                      </m:r>
                      <m:r>
                        <a:rPr lang="en-US" sz="2200" b="0" i="1" smtClean="0">
                          <a:latin typeface="Cambria Math" panose="02040503050406030204" pitchFamily="18" charset="0"/>
                        </a:rPr>
                        <m:t>       </m:t>
                      </m:r>
                      <m:r>
                        <a:rPr lang="en-US" sz="2200" b="0" i="1" smtClean="0">
                          <a:latin typeface="Cambria Math" panose="02040503050406030204" pitchFamily="18" charset="0"/>
                        </a:rPr>
                        <m:t>𝑏</m:t>
                      </m:r>
                    </m:oMath>
                  </m:oMathPara>
                </a14:m>
                <a:endParaRPr lang="en-US" sz="2200" dirty="0"/>
              </a:p>
            </p:txBody>
          </p:sp>
        </mc:Choice>
        <mc:Fallback xmlns="">
          <p:sp>
            <p:nvSpPr>
              <p:cNvPr id="43" name="Oval 42">
                <a:extLst>
                  <a:ext uri="{FF2B5EF4-FFF2-40B4-BE49-F238E27FC236}">
                    <a16:creationId xmlns:a16="http://schemas.microsoft.com/office/drawing/2014/main" id="{53C2654D-6DAB-4DA7-CE69-60AA41900576}"/>
                  </a:ext>
                </a:extLst>
              </p:cNvPr>
              <p:cNvSpPr>
                <a:spLocks noRot="1" noChangeAspect="1" noMove="1" noResize="1" noEditPoints="1" noAdjustHandles="1" noChangeArrowheads="1" noChangeShapeType="1" noTextEdit="1"/>
              </p:cNvSpPr>
              <p:nvPr/>
            </p:nvSpPr>
            <p:spPr>
              <a:xfrm>
                <a:off x="6022149" y="4432582"/>
                <a:ext cx="1351093" cy="549046"/>
              </a:xfrm>
              <a:prstGeom prst="ellipse">
                <a:avLst/>
              </a:prstGeom>
              <a:blipFill>
                <a:blip r:embed="rId1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1CEB6797-2522-2E9D-D00E-5A97564C86A6}"/>
                  </a:ext>
                </a:extLst>
              </p:cNvPr>
              <p:cNvSpPr/>
              <p:nvPr/>
            </p:nvSpPr>
            <p:spPr>
              <a:xfrm>
                <a:off x="6022149" y="5158986"/>
                <a:ext cx="1351093" cy="569961"/>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 </m:t>
                      </m:r>
                      <m:r>
                        <a:rPr lang="en-US" sz="2200" b="0" i="1" smtClean="0">
                          <a:latin typeface="Cambria Math" panose="02040503050406030204" pitchFamily="18" charset="0"/>
                        </a:rPr>
                        <m:t>𝑏</m:t>
                      </m:r>
                      <m:r>
                        <a:rPr lang="en-US" sz="2200" b="0" i="1" smtClean="0">
                          <a:latin typeface="Cambria Math" panose="02040503050406030204" pitchFamily="18" charset="0"/>
                        </a:rPr>
                        <m:t>      </m:t>
                      </m:r>
                      <m:r>
                        <a:rPr lang="en-US" sz="2200" b="0" i="1" smtClean="0">
                          <a:latin typeface="Cambria Math" panose="02040503050406030204" pitchFamily="18" charset="0"/>
                        </a:rPr>
                        <m:t>𝑐</m:t>
                      </m:r>
                    </m:oMath>
                  </m:oMathPara>
                </a14:m>
                <a:endParaRPr lang="en-US" sz="2200" dirty="0"/>
              </a:p>
            </p:txBody>
          </p:sp>
        </mc:Choice>
        <mc:Fallback xmlns="">
          <p:sp>
            <p:nvSpPr>
              <p:cNvPr id="47" name="Oval 46">
                <a:extLst>
                  <a:ext uri="{FF2B5EF4-FFF2-40B4-BE49-F238E27FC236}">
                    <a16:creationId xmlns:a16="http://schemas.microsoft.com/office/drawing/2014/main" id="{1CEB6797-2522-2E9D-D00E-5A97564C86A6}"/>
                  </a:ext>
                </a:extLst>
              </p:cNvPr>
              <p:cNvSpPr>
                <a:spLocks noRot="1" noChangeAspect="1" noMove="1" noResize="1" noEditPoints="1" noAdjustHandles="1" noChangeArrowheads="1" noChangeShapeType="1" noTextEdit="1"/>
              </p:cNvSpPr>
              <p:nvPr/>
            </p:nvSpPr>
            <p:spPr>
              <a:xfrm>
                <a:off x="6022149" y="5158986"/>
                <a:ext cx="1351093" cy="569961"/>
              </a:xfrm>
              <a:prstGeom prst="ellipse">
                <a:avLst/>
              </a:prstGeom>
              <a:blipFill>
                <a:blip r:embed="rId1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Oval 49">
                <a:extLst>
                  <a:ext uri="{FF2B5EF4-FFF2-40B4-BE49-F238E27FC236}">
                    <a16:creationId xmlns:a16="http://schemas.microsoft.com/office/drawing/2014/main" id="{454C4A4B-83D6-6181-F313-098C6330F0AA}"/>
                  </a:ext>
                </a:extLst>
              </p:cNvPr>
              <p:cNvSpPr/>
              <p:nvPr/>
            </p:nvSpPr>
            <p:spPr>
              <a:xfrm>
                <a:off x="6022149" y="5926854"/>
                <a:ext cx="1351093" cy="578611"/>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c</m:t>
                      </m:r>
                    </m:oMath>
                  </m:oMathPara>
                </a14:m>
                <a:endParaRPr lang="en-US" sz="2200" dirty="0"/>
              </a:p>
            </p:txBody>
          </p:sp>
        </mc:Choice>
        <mc:Fallback xmlns="">
          <p:sp>
            <p:nvSpPr>
              <p:cNvPr id="50" name="Oval 49">
                <a:extLst>
                  <a:ext uri="{FF2B5EF4-FFF2-40B4-BE49-F238E27FC236}">
                    <a16:creationId xmlns:a16="http://schemas.microsoft.com/office/drawing/2014/main" id="{454C4A4B-83D6-6181-F313-098C6330F0AA}"/>
                  </a:ext>
                </a:extLst>
              </p:cNvPr>
              <p:cNvSpPr>
                <a:spLocks noRot="1" noChangeAspect="1" noMove="1" noResize="1" noEditPoints="1" noAdjustHandles="1" noChangeArrowheads="1" noChangeShapeType="1" noTextEdit="1"/>
              </p:cNvSpPr>
              <p:nvPr/>
            </p:nvSpPr>
            <p:spPr>
              <a:xfrm>
                <a:off x="6022149" y="5926854"/>
                <a:ext cx="1351093" cy="578611"/>
              </a:xfrm>
              <a:prstGeom prst="ellipse">
                <a:avLst/>
              </a:prstGeom>
              <a:blipFill>
                <a:blip r:embed="rId1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7FE81E72-2C6E-1CB4-E59D-5FF5AA9726E0}"/>
                  </a:ext>
                </a:extLst>
              </p:cNvPr>
              <p:cNvSpPr/>
              <p:nvPr/>
            </p:nvSpPr>
            <p:spPr>
              <a:xfrm>
                <a:off x="7808083" y="4476598"/>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dirty="0"/>
              </a:p>
            </p:txBody>
          </p:sp>
        </mc:Choice>
        <mc:Fallback xmlns="">
          <p:sp>
            <p:nvSpPr>
              <p:cNvPr id="53" name="Oval 52">
                <a:extLst>
                  <a:ext uri="{FF2B5EF4-FFF2-40B4-BE49-F238E27FC236}">
                    <a16:creationId xmlns:a16="http://schemas.microsoft.com/office/drawing/2014/main" id="{7FE81E72-2C6E-1CB4-E59D-5FF5AA9726E0}"/>
                  </a:ext>
                </a:extLst>
              </p:cNvPr>
              <p:cNvSpPr>
                <a:spLocks noRot="1" noChangeAspect="1" noMove="1" noResize="1" noEditPoints="1" noAdjustHandles="1" noChangeArrowheads="1" noChangeShapeType="1" noTextEdit="1"/>
              </p:cNvSpPr>
              <p:nvPr/>
            </p:nvSpPr>
            <p:spPr>
              <a:xfrm>
                <a:off x="7808083" y="4476598"/>
                <a:ext cx="641734" cy="505029"/>
              </a:xfrm>
              <a:prstGeom prst="ellipse">
                <a:avLst/>
              </a:prstGeom>
              <a:blipFill>
                <a:blip r:embed="rId2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A8791B41-6DC0-2AEF-B716-1913D1ABA562}"/>
                  </a:ext>
                </a:extLst>
              </p:cNvPr>
              <p:cNvSpPr/>
              <p:nvPr/>
            </p:nvSpPr>
            <p:spPr>
              <a:xfrm>
                <a:off x="7827775" y="5204706"/>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xmlns="">
          <p:sp>
            <p:nvSpPr>
              <p:cNvPr id="56" name="Oval 55">
                <a:extLst>
                  <a:ext uri="{FF2B5EF4-FFF2-40B4-BE49-F238E27FC236}">
                    <a16:creationId xmlns:a16="http://schemas.microsoft.com/office/drawing/2014/main" id="{A8791B41-6DC0-2AEF-B716-1913D1ABA562}"/>
                  </a:ext>
                </a:extLst>
              </p:cNvPr>
              <p:cNvSpPr>
                <a:spLocks noRot="1" noChangeAspect="1" noMove="1" noResize="1" noEditPoints="1" noAdjustHandles="1" noChangeArrowheads="1" noChangeShapeType="1" noTextEdit="1"/>
              </p:cNvSpPr>
              <p:nvPr/>
            </p:nvSpPr>
            <p:spPr>
              <a:xfrm>
                <a:off x="7827775" y="5204706"/>
                <a:ext cx="641734" cy="505029"/>
              </a:xfrm>
              <a:prstGeom prst="ellipse">
                <a:avLst/>
              </a:prstGeom>
              <a:blipFill>
                <a:blip r:embed="rId2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C9C4A9AE-5075-A4DF-7F14-52F34A2FFBB2}"/>
                  </a:ext>
                </a:extLst>
              </p:cNvPr>
              <p:cNvSpPr/>
              <p:nvPr/>
            </p:nvSpPr>
            <p:spPr>
              <a:xfrm>
                <a:off x="7821603" y="5926854"/>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58" name="Oval 57">
                <a:extLst>
                  <a:ext uri="{FF2B5EF4-FFF2-40B4-BE49-F238E27FC236}">
                    <a16:creationId xmlns:a16="http://schemas.microsoft.com/office/drawing/2014/main" id="{C9C4A9AE-5075-A4DF-7F14-52F34A2FFBB2}"/>
                  </a:ext>
                </a:extLst>
              </p:cNvPr>
              <p:cNvSpPr>
                <a:spLocks noRot="1" noChangeAspect="1" noMove="1" noResize="1" noEditPoints="1" noAdjustHandles="1" noChangeArrowheads="1" noChangeShapeType="1" noTextEdit="1"/>
              </p:cNvSpPr>
              <p:nvPr/>
            </p:nvSpPr>
            <p:spPr>
              <a:xfrm>
                <a:off x="7821603" y="5926854"/>
                <a:ext cx="641734" cy="505029"/>
              </a:xfrm>
              <a:prstGeom prst="ellipse">
                <a:avLst/>
              </a:prstGeom>
              <a:blipFill>
                <a:blip r:embed="rId2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FEFE2F4-320A-64CE-4DC4-07FB338DCB80}"/>
                  </a:ext>
                </a:extLst>
              </p:cNvPr>
              <p:cNvSpPr txBox="1"/>
              <p:nvPr/>
            </p:nvSpPr>
            <p:spPr>
              <a:xfrm>
                <a:off x="8686841" y="5105620"/>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60" name="TextBox 59">
                <a:extLst>
                  <a:ext uri="{FF2B5EF4-FFF2-40B4-BE49-F238E27FC236}">
                    <a16:creationId xmlns:a16="http://schemas.microsoft.com/office/drawing/2014/main" id="{8FEFE2F4-320A-64CE-4DC4-07FB338DCB80}"/>
                  </a:ext>
                </a:extLst>
              </p:cNvPr>
              <p:cNvSpPr txBox="1">
                <a:spLocks noRot="1" noChangeAspect="1" noMove="1" noResize="1" noEditPoints="1" noAdjustHandles="1" noChangeArrowheads="1" noChangeShapeType="1" noTextEdit="1"/>
              </p:cNvSpPr>
              <p:nvPr/>
            </p:nvSpPr>
            <p:spPr>
              <a:xfrm>
                <a:off x="8686841" y="5105620"/>
                <a:ext cx="447558" cy="461665"/>
              </a:xfrm>
              <a:prstGeom prst="rect">
                <a:avLst/>
              </a:prstGeom>
              <a:blipFill>
                <a:blip r:embed="rId23"/>
                <a:stretch>
                  <a:fillRect b="-5333"/>
                </a:stretch>
              </a:blipFill>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AC3AA6D5-9BCF-B802-5101-8587046AA00E}"/>
              </a:ext>
            </a:extLst>
          </p:cNvPr>
          <p:cNvSpPr/>
          <p:nvPr/>
        </p:nvSpPr>
        <p:spPr>
          <a:xfrm>
            <a:off x="3326094" y="4163377"/>
            <a:ext cx="5960961" cy="245922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82E64F2-A53A-45A2-AE13-D3251895E4E7}"/>
              </a:ext>
            </a:extLst>
          </p:cNvPr>
          <p:cNvSpPr/>
          <p:nvPr/>
        </p:nvSpPr>
        <p:spPr>
          <a:xfrm rot="18686129" flipH="1">
            <a:off x="535130" y="4979855"/>
            <a:ext cx="1432898"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03E07FA-E917-3DF2-95BD-A64E53743ABC}"/>
              </a:ext>
            </a:extLst>
          </p:cNvPr>
          <p:cNvSpPr/>
          <p:nvPr/>
        </p:nvSpPr>
        <p:spPr>
          <a:xfrm rot="2913871">
            <a:off x="937537" y="4981565"/>
            <a:ext cx="1432898"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7CDB0D-C9F7-6417-44C6-F1E7808818E8}"/>
              </a:ext>
            </a:extLst>
          </p:cNvPr>
          <p:cNvSpPr/>
          <p:nvPr/>
        </p:nvSpPr>
        <p:spPr>
          <a:xfrm rot="2913871">
            <a:off x="1963970" y="4942789"/>
            <a:ext cx="238336" cy="171902"/>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6A25BE19-86F7-EECC-3552-865177E5A399}"/>
              </a:ext>
            </a:extLst>
          </p:cNvPr>
          <p:cNvSpPr/>
          <p:nvPr/>
        </p:nvSpPr>
        <p:spPr>
          <a:xfrm>
            <a:off x="8755993" y="5615958"/>
            <a:ext cx="336384" cy="285874"/>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181464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39829662-5D1D-D041-9268-C2DB4309122C}"/>
              </a:ext>
            </a:extLst>
          </p:cNvPr>
          <p:cNvSpPr/>
          <p:nvPr/>
        </p:nvSpPr>
        <p:spPr>
          <a:xfrm>
            <a:off x="997923" y="4485020"/>
            <a:ext cx="2128244" cy="1698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9565B-7C47-5039-6ADB-1950F2E9DFF0}"/>
              </a:ext>
            </a:extLst>
          </p:cNvPr>
          <p:cNvSpPr>
            <a:spLocks noGrp="1"/>
          </p:cNvSpPr>
          <p:nvPr>
            <p:ph type="title"/>
          </p:nvPr>
        </p:nvSpPr>
        <p:spPr/>
        <p:txBody>
          <a:bodyPr/>
          <a:lstStyle/>
          <a:p>
            <a:r>
              <a:rPr lang="en-US" dirty="0">
                <a:latin typeface="+mn-lt"/>
              </a:rPr>
              <a:t>Set operations</a:t>
            </a:r>
          </a:p>
        </p:txBody>
      </p:sp>
      <p:sp>
        <p:nvSpPr>
          <p:cNvPr id="3" name="Oval 2">
            <a:extLst>
              <a:ext uri="{FF2B5EF4-FFF2-40B4-BE49-F238E27FC236}">
                <a16:creationId xmlns:a16="http://schemas.microsoft.com/office/drawing/2014/main" id="{07E04489-5FA5-EA4C-3114-ADA1733AF1C2}"/>
              </a:ext>
            </a:extLst>
          </p:cNvPr>
          <p:cNvSpPr/>
          <p:nvPr/>
        </p:nvSpPr>
        <p:spPr>
          <a:xfrm>
            <a:off x="790916" y="16956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AEBB633-38A4-7AF4-B240-E4CB1FEFEF77}"/>
              </a:ext>
            </a:extLst>
          </p:cNvPr>
          <p:cNvSpPr/>
          <p:nvPr/>
        </p:nvSpPr>
        <p:spPr>
          <a:xfrm>
            <a:off x="1526796" y="1695667"/>
            <a:ext cx="1047250"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C7B9BE-4DBC-AF8A-3C5E-B753F9B08D0A}"/>
                  </a:ext>
                </a:extLst>
              </p:cNvPr>
              <p:cNvSpPr txBox="1"/>
              <p:nvPr/>
            </p:nvSpPr>
            <p:spPr>
              <a:xfrm>
                <a:off x="790915" y="1148435"/>
                <a:ext cx="2112485" cy="461665"/>
              </a:xfrm>
              <a:prstGeom prst="rect">
                <a:avLst/>
              </a:prstGeom>
              <a:noFill/>
            </p:spPr>
            <p:txBody>
              <a:bodyPr wrap="square" rtlCol="0">
                <a:spAutoFit/>
              </a:bodyPr>
              <a:lstStyle/>
              <a:p>
                <a:r>
                  <a:rPr lang="en-US" sz="2400" b="1" dirty="0"/>
                  <a:t>Union: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6" name="TextBox 5">
                <a:extLst>
                  <a:ext uri="{FF2B5EF4-FFF2-40B4-BE49-F238E27FC236}">
                    <a16:creationId xmlns:a16="http://schemas.microsoft.com/office/drawing/2014/main" id="{41C7B9BE-4DBC-AF8A-3C5E-B753F9B08D0A}"/>
                  </a:ext>
                </a:extLst>
              </p:cNvPr>
              <p:cNvSpPr txBox="1">
                <a:spLocks noRot="1" noChangeAspect="1" noMove="1" noResize="1" noEditPoints="1" noAdjustHandles="1" noChangeArrowheads="1" noChangeShapeType="1" noTextEdit="1"/>
              </p:cNvSpPr>
              <p:nvPr/>
            </p:nvSpPr>
            <p:spPr>
              <a:xfrm>
                <a:off x="790915" y="1148435"/>
                <a:ext cx="2112485" cy="461665"/>
              </a:xfrm>
              <a:prstGeom prst="rect">
                <a:avLst/>
              </a:prstGeom>
              <a:blipFill>
                <a:blip r:embed="rId3"/>
                <a:stretch>
                  <a:fillRect l="-4624" t="-10526" b="-28947"/>
                </a:stretch>
              </a:blipFill>
            </p:spPr>
            <p:txBody>
              <a:bodyPr/>
              <a:lstStyle/>
              <a:p>
                <a:r>
                  <a:rPr lang="en-US">
                    <a:noFill/>
                  </a:rPr>
                  <a:t> </a:t>
                </a:r>
              </a:p>
            </p:txBody>
          </p:sp>
        </mc:Fallback>
      </mc:AlternateContent>
      <p:sp>
        <p:nvSpPr>
          <p:cNvPr id="19" name="Freeform: Shape 18">
            <a:extLst>
              <a:ext uri="{FF2B5EF4-FFF2-40B4-BE49-F238E27FC236}">
                <a16:creationId xmlns:a16="http://schemas.microsoft.com/office/drawing/2014/main" id="{4FEFC800-7BC8-7BB5-E59D-43B5EB220BE7}"/>
              </a:ext>
            </a:extLst>
          </p:cNvPr>
          <p:cNvSpPr/>
          <p:nvPr/>
        </p:nvSpPr>
        <p:spPr>
          <a:xfrm>
            <a:off x="5460549" y="1867814"/>
            <a:ext cx="324702" cy="1011981"/>
          </a:xfrm>
          <a:custGeom>
            <a:avLst/>
            <a:gdLst>
              <a:gd name="connsiteX0" fmla="*/ 257248 w 516835"/>
              <a:gd name="connsiteY0" fmla="*/ 0 h 1347045"/>
              <a:gd name="connsiteX1" fmla="*/ 189428 w 516835"/>
              <a:gd name="connsiteY1" fmla="*/ 91206 h 1347045"/>
              <a:gd name="connsiteX2" fmla="*/ 121608 w 516835"/>
              <a:gd name="connsiteY2" fmla="*/ 194105 h 1347045"/>
              <a:gd name="connsiteX3" fmla="*/ 65481 w 516835"/>
              <a:gd name="connsiteY3" fmla="*/ 325068 h 1347045"/>
              <a:gd name="connsiteX4" fmla="*/ 25725 w 516835"/>
              <a:gd name="connsiteY4" fmla="*/ 451354 h 1347045"/>
              <a:gd name="connsiteX5" fmla="*/ 7016 w 516835"/>
              <a:gd name="connsiteY5" fmla="*/ 556591 h 1347045"/>
              <a:gd name="connsiteX6" fmla="*/ 0 w 516835"/>
              <a:gd name="connsiteY6" fmla="*/ 661829 h 1347045"/>
              <a:gd name="connsiteX7" fmla="*/ 2339 w 516835"/>
              <a:gd name="connsiteY7" fmla="*/ 741342 h 1347045"/>
              <a:gd name="connsiteX8" fmla="*/ 14032 w 516835"/>
              <a:gd name="connsiteY8" fmla="*/ 844242 h 1347045"/>
              <a:gd name="connsiteX9" fmla="*/ 35079 w 516835"/>
              <a:gd name="connsiteY9" fmla="*/ 937786 h 1347045"/>
              <a:gd name="connsiteX10" fmla="*/ 67820 w 516835"/>
              <a:gd name="connsiteY10" fmla="*/ 1040686 h 1347045"/>
              <a:gd name="connsiteX11" fmla="*/ 107576 w 516835"/>
              <a:gd name="connsiteY11" fmla="*/ 1136569 h 1347045"/>
              <a:gd name="connsiteX12" fmla="*/ 166042 w 516835"/>
              <a:gd name="connsiteY12" fmla="*/ 1230114 h 1347045"/>
              <a:gd name="connsiteX13" fmla="*/ 238539 w 516835"/>
              <a:gd name="connsiteY13" fmla="*/ 1318981 h 1347045"/>
              <a:gd name="connsiteX14" fmla="*/ 261925 w 516835"/>
              <a:gd name="connsiteY14" fmla="*/ 1347045 h 1347045"/>
              <a:gd name="connsiteX15" fmla="*/ 318052 w 516835"/>
              <a:gd name="connsiteY15" fmla="*/ 1276886 h 1347045"/>
              <a:gd name="connsiteX16" fmla="*/ 406920 w 516835"/>
              <a:gd name="connsiteY16" fmla="*/ 1141246 h 1347045"/>
              <a:gd name="connsiteX17" fmla="*/ 460708 w 516835"/>
              <a:gd name="connsiteY17" fmla="*/ 1012622 h 1347045"/>
              <a:gd name="connsiteX18" fmla="*/ 491110 w 516835"/>
              <a:gd name="connsiteY18" fmla="*/ 905046 h 1347045"/>
              <a:gd name="connsiteX19" fmla="*/ 514496 w 516835"/>
              <a:gd name="connsiteY19" fmla="*/ 760051 h 1347045"/>
              <a:gd name="connsiteX20" fmla="*/ 516835 w 516835"/>
              <a:gd name="connsiteY20" fmla="*/ 668845 h 1347045"/>
              <a:gd name="connsiteX21" fmla="*/ 514496 w 516835"/>
              <a:gd name="connsiteY21" fmla="*/ 605702 h 1347045"/>
              <a:gd name="connsiteX22" fmla="*/ 498126 w 516835"/>
              <a:gd name="connsiteY22" fmla="*/ 488771 h 1347045"/>
              <a:gd name="connsiteX23" fmla="*/ 474740 w 516835"/>
              <a:gd name="connsiteY23" fmla="*/ 390549 h 1347045"/>
              <a:gd name="connsiteX24" fmla="*/ 441999 w 516835"/>
              <a:gd name="connsiteY24" fmla="*/ 297005 h 1347045"/>
              <a:gd name="connsiteX25" fmla="*/ 395227 w 516835"/>
              <a:gd name="connsiteY25" fmla="*/ 194105 h 1347045"/>
              <a:gd name="connsiteX26" fmla="*/ 320391 w 516835"/>
              <a:gd name="connsiteY26" fmla="*/ 77175 h 1347045"/>
              <a:gd name="connsiteX27" fmla="*/ 257248 w 516835"/>
              <a:gd name="connsiteY27" fmla="*/ 0 h 13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6835" h="1347045">
                <a:moveTo>
                  <a:pt x="257248" y="0"/>
                </a:moveTo>
                <a:lnTo>
                  <a:pt x="189428" y="91206"/>
                </a:lnTo>
                <a:lnTo>
                  <a:pt x="121608" y="194105"/>
                </a:lnTo>
                <a:lnTo>
                  <a:pt x="65481" y="325068"/>
                </a:lnTo>
                <a:lnTo>
                  <a:pt x="25725" y="451354"/>
                </a:lnTo>
                <a:lnTo>
                  <a:pt x="7016" y="556591"/>
                </a:lnTo>
                <a:lnTo>
                  <a:pt x="0" y="661829"/>
                </a:lnTo>
                <a:cubicBezTo>
                  <a:pt x="780" y="688333"/>
                  <a:pt x="1559" y="714838"/>
                  <a:pt x="2339" y="741342"/>
                </a:cubicBezTo>
                <a:lnTo>
                  <a:pt x="14032" y="844242"/>
                </a:lnTo>
                <a:lnTo>
                  <a:pt x="35079" y="937786"/>
                </a:lnTo>
                <a:lnTo>
                  <a:pt x="67820" y="1040686"/>
                </a:lnTo>
                <a:lnTo>
                  <a:pt x="107576" y="1136569"/>
                </a:lnTo>
                <a:lnTo>
                  <a:pt x="166042" y="1230114"/>
                </a:lnTo>
                <a:lnTo>
                  <a:pt x="238539" y="1318981"/>
                </a:lnTo>
                <a:lnTo>
                  <a:pt x="261925" y="1347045"/>
                </a:lnTo>
                <a:lnTo>
                  <a:pt x="318052" y="1276886"/>
                </a:lnTo>
                <a:lnTo>
                  <a:pt x="406920" y="1141246"/>
                </a:lnTo>
                <a:lnTo>
                  <a:pt x="460708" y="1012622"/>
                </a:lnTo>
                <a:lnTo>
                  <a:pt x="491110" y="905046"/>
                </a:lnTo>
                <a:lnTo>
                  <a:pt x="514496" y="760051"/>
                </a:lnTo>
                <a:cubicBezTo>
                  <a:pt x="515276" y="729649"/>
                  <a:pt x="516055" y="699247"/>
                  <a:pt x="516835" y="668845"/>
                </a:cubicBezTo>
                <a:cubicBezTo>
                  <a:pt x="516055" y="647797"/>
                  <a:pt x="515276" y="626750"/>
                  <a:pt x="514496" y="605702"/>
                </a:cubicBezTo>
                <a:lnTo>
                  <a:pt x="498126" y="488771"/>
                </a:lnTo>
                <a:lnTo>
                  <a:pt x="474740" y="390549"/>
                </a:lnTo>
                <a:lnTo>
                  <a:pt x="441999" y="297005"/>
                </a:lnTo>
                <a:lnTo>
                  <a:pt x="395227" y="194105"/>
                </a:lnTo>
                <a:lnTo>
                  <a:pt x="320391" y="77175"/>
                </a:lnTo>
                <a:lnTo>
                  <a:pt x="257248" y="0"/>
                </a:lnTo>
                <a:close/>
              </a:path>
            </a:pathLst>
          </a:cu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E88328E-619B-AE39-2061-856077FD1C46}"/>
              </a:ext>
            </a:extLst>
          </p:cNvPr>
          <p:cNvSpPr/>
          <p:nvPr/>
        </p:nvSpPr>
        <p:spPr>
          <a:xfrm>
            <a:off x="790917" y="1695667"/>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30FF659-627B-45E6-36E2-98999BA60305}"/>
              </a:ext>
            </a:extLst>
          </p:cNvPr>
          <p:cNvSpPr/>
          <p:nvPr/>
        </p:nvSpPr>
        <p:spPr>
          <a:xfrm>
            <a:off x="5483304"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09A91C2-4736-0079-F490-B753EB1793B7}"/>
                  </a:ext>
                </a:extLst>
              </p:cNvPr>
              <p:cNvSpPr txBox="1"/>
              <p:nvPr/>
            </p:nvSpPr>
            <p:spPr>
              <a:xfrm>
                <a:off x="4286653" y="1124916"/>
                <a:ext cx="2672494" cy="461665"/>
              </a:xfrm>
              <a:prstGeom prst="rect">
                <a:avLst/>
              </a:prstGeom>
              <a:noFill/>
            </p:spPr>
            <p:txBody>
              <a:bodyPr wrap="square" rtlCol="0">
                <a:spAutoFit/>
              </a:bodyPr>
              <a:lstStyle/>
              <a:p>
                <a:r>
                  <a:rPr lang="en-US" sz="2400" b="1" dirty="0"/>
                  <a:t>Intersection: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11" name="TextBox 10">
                <a:extLst>
                  <a:ext uri="{FF2B5EF4-FFF2-40B4-BE49-F238E27FC236}">
                    <a16:creationId xmlns:a16="http://schemas.microsoft.com/office/drawing/2014/main" id="{A09A91C2-4736-0079-F490-B753EB1793B7}"/>
                  </a:ext>
                </a:extLst>
              </p:cNvPr>
              <p:cNvSpPr txBox="1">
                <a:spLocks noRot="1" noChangeAspect="1" noMove="1" noResize="1" noEditPoints="1" noAdjustHandles="1" noChangeArrowheads="1" noChangeShapeType="1" noTextEdit="1"/>
              </p:cNvSpPr>
              <p:nvPr/>
            </p:nvSpPr>
            <p:spPr>
              <a:xfrm>
                <a:off x="4286653" y="1124916"/>
                <a:ext cx="2672494" cy="461665"/>
              </a:xfrm>
              <a:prstGeom prst="rect">
                <a:avLst/>
              </a:prstGeom>
              <a:blipFill>
                <a:blip r:embed="rId4"/>
                <a:stretch>
                  <a:fillRect l="-3417" t="-10667" b="-30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A45B5BD-5C57-65AD-6B6D-096BBBFD3952}"/>
              </a:ext>
            </a:extLst>
          </p:cNvPr>
          <p:cNvSpPr/>
          <p:nvPr/>
        </p:nvSpPr>
        <p:spPr>
          <a:xfrm>
            <a:off x="4738001"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1B43D9D-C51C-2E61-163D-1A301F05014A}"/>
              </a:ext>
            </a:extLst>
          </p:cNvPr>
          <p:cNvSpPr/>
          <p:nvPr/>
        </p:nvSpPr>
        <p:spPr>
          <a:xfrm>
            <a:off x="8464987" y="1711024"/>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FEF1B83-B63C-36F8-1635-5EDFBB8E71BD}"/>
              </a:ext>
            </a:extLst>
          </p:cNvPr>
          <p:cNvSpPr/>
          <p:nvPr/>
        </p:nvSpPr>
        <p:spPr>
          <a:xfrm>
            <a:off x="9200867" y="1711023"/>
            <a:ext cx="1047250" cy="1325564"/>
          </a:xfrm>
          <a:prstGeom prst="ellipse">
            <a:avLst/>
          </a:prstGeom>
          <a:solidFill>
            <a:schemeClr val="bg1"/>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6EEF92B-BD4B-4525-7B05-5BFCB6BC7CD5}"/>
                  </a:ext>
                </a:extLst>
              </p:cNvPr>
              <p:cNvSpPr txBox="1"/>
              <p:nvPr/>
            </p:nvSpPr>
            <p:spPr>
              <a:xfrm>
                <a:off x="8141839" y="1104483"/>
                <a:ext cx="3644352" cy="461665"/>
              </a:xfrm>
              <a:prstGeom prst="rect">
                <a:avLst/>
              </a:prstGeom>
              <a:noFill/>
            </p:spPr>
            <p:txBody>
              <a:bodyPr wrap="square" rtlCol="0">
                <a:spAutoFit/>
              </a:bodyPr>
              <a:lstStyle/>
              <a:p>
                <a:r>
                  <a:rPr lang="en-US" sz="2400" b="1" dirty="0"/>
                  <a:t>Set difference: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22" name="TextBox 21">
                <a:extLst>
                  <a:ext uri="{FF2B5EF4-FFF2-40B4-BE49-F238E27FC236}">
                    <a16:creationId xmlns:a16="http://schemas.microsoft.com/office/drawing/2014/main" id="{16EEF92B-BD4B-4525-7B05-5BFCB6BC7CD5}"/>
                  </a:ext>
                </a:extLst>
              </p:cNvPr>
              <p:cNvSpPr txBox="1">
                <a:spLocks noRot="1" noChangeAspect="1" noMove="1" noResize="1" noEditPoints="1" noAdjustHandles="1" noChangeArrowheads="1" noChangeShapeType="1" noTextEdit="1"/>
              </p:cNvSpPr>
              <p:nvPr/>
            </p:nvSpPr>
            <p:spPr>
              <a:xfrm>
                <a:off x="8141839" y="1104483"/>
                <a:ext cx="3644352" cy="461665"/>
              </a:xfrm>
              <a:prstGeom prst="rect">
                <a:avLst/>
              </a:prstGeom>
              <a:blipFill>
                <a:blip r:embed="rId5"/>
                <a:stretch>
                  <a:fillRect l="-2680" t="-10526" b="-28947"/>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F4BF60BA-DF3D-F273-046C-B9CF0FB724C2}"/>
              </a:ext>
            </a:extLst>
          </p:cNvPr>
          <p:cNvSpPr/>
          <p:nvPr/>
        </p:nvSpPr>
        <p:spPr>
          <a:xfrm>
            <a:off x="8464988"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073B2D1-B86D-CDE0-3197-23C3F1197BCE}"/>
                  </a:ext>
                </a:extLst>
              </p:cNvPr>
              <p:cNvSpPr txBox="1"/>
              <p:nvPr/>
            </p:nvSpPr>
            <p:spPr>
              <a:xfrm>
                <a:off x="1094730" y="30485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4" name="TextBox 23">
                <a:extLst>
                  <a:ext uri="{FF2B5EF4-FFF2-40B4-BE49-F238E27FC236}">
                    <a16:creationId xmlns:a16="http://schemas.microsoft.com/office/drawing/2014/main" id="{8073B2D1-B86D-CDE0-3197-23C3F1197BCE}"/>
                  </a:ext>
                </a:extLst>
              </p:cNvPr>
              <p:cNvSpPr txBox="1">
                <a:spLocks noRot="1" noChangeAspect="1" noMove="1" noResize="1" noEditPoints="1" noAdjustHandles="1" noChangeArrowheads="1" noChangeShapeType="1" noTextEdit="1"/>
              </p:cNvSpPr>
              <p:nvPr/>
            </p:nvSpPr>
            <p:spPr>
              <a:xfrm>
                <a:off x="1094730" y="3048529"/>
                <a:ext cx="38568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755943-6024-D81C-F02B-AC162B3C126F}"/>
                  </a:ext>
                </a:extLst>
              </p:cNvPr>
              <p:cNvSpPr txBox="1"/>
              <p:nvPr/>
            </p:nvSpPr>
            <p:spPr>
              <a:xfrm>
                <a:off x="5068784" y="3049477"/>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55755943-6024-D81C-F02B-AC162B3C126F}"/>
                  </a:ext>
                </a:extLst>
              </p:cNvPr>
              <p:cNvSpPr txBox="1">
                <a:spLocks noRot="1" noChangeAspect="1" noMove="1" noResize="1" noEditPoints="1" noAdjustHandles="1" noChangeArrowheads="1" noChangeShapeType="1" noTextEdit="1"/>
              </p:cNvSpPr>
              <p:nvPr/>
            </p:nvSpPr>
            <p:spPr>
              <a:xfrm>
                <a:off x="5068784" y="3049477"/>
                <a:ext cx="38568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61F6A1-4BC2-9293-5BF0-57DE9262E67D}"/>
                  </a:ext>
                </a:extLst>
              </p:cNvPr>
              <p:cNvSpPr txBox="1"/>
              <p:nvPr/>
            </p:nvSpPr>
            <p:spPr>
              <a:xfrm>
                <a:off x="8786645" y="3049478"/>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6" name="TextBox 25">
                <a:extLst>
                  <a:ext uri="{FF2B5EF4-FFF2-40B4-BE49-F238E27FC236}">
                    <a16:creationId xmlns:a16="http://schemas.microsoft.com/office/drawing/2014/main" id="{BE61F6A1-4BC2-9293-5BF0-57DE9262E67D}"/>
                  </a:ext>
                </a:extLst>
              </p:cNvPr>
              <p:cNvSpPr txBox="1">
                <a:spLocks noRot="1" noChangeAspect="1" noMove="1" noResize="1" noEditPoints="1" noAdjustHandles="1" noChangeArrowheads="1" noChangeShapeType="1" noTextEdit="1"/>
              </p:cNvSpPr>
              <p:nvPr/>
            </p:nvSpPr>
            <p:spPr>
              <a:xfrm>
                <a:off x="8786645" y="3049478"/>
                <a:ext cx="38568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0EA42C-0B02-F0EE-63C0-DCB218639D69}"/>
                  </a:ext>
                </a:extLst>
              </p:cNvPr>
              <p:cNvSpPr txBox="1"/>
              <p:nvPr/>
            </p:nvSpPr>
            <p:spPr>
              <a:xfrm>
                <a:off x="1907888" y="3079166"/>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7" name="TextBox 26">
                <a:extLst>
                  <a:ext uri="{FF2B5EF4-FFF2-40B4-BE49-F238E27FC236}">
                    <a16:creationId xmlns:a16="http://schemas.microsoft.com/office/drawing/2014/main" id="{1E0EA42C-0B02-F0EE-63C0-DCB218639D69}"/>
                  </a:ext>
                </a:extLst>
              </p:cNvPr>
              <p:cNvSpPr txBox="1">
                <a:spLocks noRot="1" noChangeAspect="1" noMove="1" noResize="1" noEditPoints="1" noAdjustHandles="1" noChangeArrowheads="1" noChangeShapeType="1" noTextEdit="1"/>
              </p:cNvSpPr>
              <p:nvPr/>
            </p:nvSpPr>
            <p:spPr>
              <a:xfrm>
                <a:off x="1907888" y="3079166"/>
                <a:ext cx="39606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F2B6E1C-1B53-6C25-4FE8-A50512EC8867}"/>
                  </a:ext>
                </a:extLst>
              </p:cNvPr>
              <p:cNvSpPr txBox="1"/>
              <p:nvPr/>
            </p:nvSpPr>
            <p:spPr>
              <a:xfrm>
                <a:off x="5830977" y="3083985"/>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8" name="TextBox 27">
                <a:extLst>
                  <a:ext uri="{FF2B5EF4-FFF2-40B4-BE49-F238E27FC236}">
                    <a16:creationId xmlns:a16="http://schemas.microsoft.com/office/drawing/2014/main" id="{9F2B6E1C-1B53-6C25-4FE8-A50512EC8867}"/>
                  </a:ext>
                </a:extLst>
              </p:cNvPr>
              <p:cNvSpPr txBox="1">
                <a:spLocks noRot="1" noChangeAspect="1" noMove="1" noResize="1" noEditPoints="1" noAdjustHandles="1" noChangeArrowheads="1" noChangeShapeType="1" noTextEdit="1"/>
              </p:cNvSpPr>
              <p:nvPr/>
            </p:nvSpPr>
            <p:spPr>
              <a:xfrm>
                <a:off x="5830977" y="3083985"/>
                <a:ext cx="39606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4C1DD5D-480B-EC14-32D7-8965D45BB0E4}"/>
                  </a:ext>
                </a:extLst>
              </p:cNvPr>
              <p:cNvSpPr txBox="1"/>
              <p:nvPr/>
            </p:nvSpPr>
            <p:spPr>
              <a:xfrm>
                <a:off x="9559224" y="3068597"/>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9" name="TextBox 28">
                <a:extLst>
                  <a:ext uri="{FF2B5EF4-FFF2-40B4-BE49-F238E27FC236}">
                    <a16:creationId xmlns:a16="http://schemas.microsoft.com/office/drawing/2014/main" id="{54C1DD5D-480B-EC14-32D7-8965D45BB0E4}"/>
                  </a:ext>
                </a:extLst>
              </p:cNvPr>
              <p:cNvSpPr txBox="1">
                <a:spLocks noRot="1" noChangeAspect="1" noMove="1" noResize="1" noEditPoints="1" noAdjustHandles="1" noChangeArrowheads="1" noChangeShapeType="1" noTextEdit="1"/>
              </p:cNvSpPr>
              <p:nvPr/>
            </p:nvSpPr>
            <p:spPr>
              <a:xfrm>
                <a:off x="9559224" y="3068597"/>
                <a:ext cx="396069" cy="369332"/>
              </a:xfrm>
              <a:prstGeom prst="rect">
                <a:avLst/>
              </a:prstGeom>
              <a:blipFill>
                <a:blip r:embed="rId11"/>
                <a:stretch>
                  <a:fillRect/>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9FB575BC-65A1-05E5-3F69-6637117FC72E}"/>
              </a:ext>
            </a:extLst>
          </p:cNvPr>
          <p:cNvSpPr/>
          <p:nvPr/>
        </p:nvSpPr>
        <p:spPr>
          <a:xfrm>
            <a:off x="1467340" y="4704729"/>
            <a:ext cx="1047250" cy="1325564"/>
          </a:xfrm>
          <a:prstGeom prst="ellipse">
            <a:avLst/>
          </a:prstGeom>
          <a:solidFill>
            <a:schemeClr val="bg1"/>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2F9D4AA-F1EE-CA4C-7615-FD13C0847764}"/>
                  </a:ext>
                </a:extLst>
              </p:cNvPr>
              <p:cNvSpPr txBox="1"/>
              <p:nvPr/>
            </p:nvSpPr>
            <p:spPr>
              <a:xfrm>
                <a:off x="260673" y="3901458"/>
                <a:ext cx="3208172" cy="462884"/>
              </a:xfrm>
              <a:prstGeom prst="rect">
                <a:avLst/>
              </a:prstGeom>
              <a:noFill/>
            </p:spPr>
            <p:txBody>
              <a:bodyPr wrap="square" rtlCol="0">
                <a:spAutoFit/>
              </a:bodyPr>
              <a:lstStyle/>
              <a:p>
                <a:r>
                  <a:rPr lang="en-US" sz="2400" b="1" dirty="0"/>
                  <a:t>Set complement: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𝐶</m:t>
                        </m:r>
                      </m:sup>
                    </m:sSup>
                  </m:oMath>
                </a14:m>
                <a:endParaRPr lang="en-US" sz="2400" dirty="0"/>
              </a:p>
            </p:txBody>
          </p:sp>
        </mc:Choice>
        <mc:Fallback xmlns="">
          <p:sp>
            <p:nvSpPr>
              <p:cNvPr id="59" name="TextBox 58">
                <a:extLst>
                  <a:ext uri="{FF2B5EF4-FFF2-40B4-BE49-F238E27FC236}">
                    <a16:creationId xmlns:a16="http://schemas.microsoft.com/office/drawing/2014/main" id="{42F9D4AA-F1EE-CA4C-7615-FD13C0847764}"/>
                  </a:ext>
                </a:extLst>
              </p:cNvPr>
              <p:cNvSpPr txBox="1">
                <a:spLocks noRot="1" noChangeAspect="1" noMove="1" noResize="1" noEditPoints="1" noAdjustHandles="1" noChangeArrowheads="1" noChangeShapeType="1" noTextEdit="1"/>
              </p:cNvSpPr>
              <p:nvPr/>
            </p:nvSpPr>
            <p:spPr>
              <a:xfrm>
                <a:off x="260673" y="3901458"/>
                <a:ext cx="3208172" cy="462884"/>
              </a:xfrm>
              <a:prstGeom prst="rect">
                <a:avLst/>
              </a:prstGeom>
              <a:blipFill>
                <a:blip r:embed="rId12"/>
                <a:stretch>
                  <a:fillRect l="-304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637961F-5227-2A1D-BC60-0B5C1BABC0BB}"/>
                  </a:ext>
                </a:extLst>
              </p:cNvPr>
              <p:cNvSpPr txBox="1"/>
              <p:nvPr/>
            </p:nvSpPr>
            <p:spPr>
              <a:xfrm>
                <a:off x="290223" y="47047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61" name="TextBox 60">
                <a:extLst>
                  <a:ext uri="{FF2B5EF4-FFF2-40B4-BE49-F238E27FC236}">
                    <a16:creationId xmlns:a16="http://schemas.microsoft.com/office/drawing/2014/main" id="{5637961F-5227-2A1D-BC60-0B5C1BABC0BB}"/>
                  </a:ext>
                </a:extLst>
              </p:cNvPr>
              <p:cNvSpPr txBox="1">
                <a:spLocks noRot="1" noChangeAspect="1" noMove="1" noResize="1" noEditPoints="1" noAdjustHandles="1" noChangeArrowheads="1" noChangeShapeType="1" noTextEdit="1"/>
              </p:cNvSpPr>
              <p:nvPr/>
            </p:nvSpPr>
            <p:spPr>
              <a:xfrm>
                <a:off x="290223" y="4704729"/>
                <a:ext cx="38568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2EFC4D9-C21E-B1DB-5346-0F473BB2F1D3}"/>
                  </a:ext>
                </a:extLst>
              </p:cNvPr>
              <p:cNvSpPr txBox="1"/>
              <p:nvPr/>
            </p:nvSpPr>
            <p:spPr>
              <a:xfrm>
                <a:off x="290682" y="5455236"/>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dirty="0"/>
              </a:p>
            </p:txBody>
          </p:sp>
        </mc:Choice>
        <mc:Fallback xmlns="">
          <p:sp>
            <p:nvSpPr>
              <p:cNvPr id="64" name="TextBox 63">
                <a:extLst>
                  <a:ext uri="{FF2B5EF4-FFF2-40B4-BE49-F238E27FC236}">
                    <a16:creationId xmlns:a16="http://schemas.microsoft.com/office/drawing/2014/main" id="{32EFC4D9-C21E-B1DB-5346-0F473BB2F1D3}"/>
                  </a:ext>
                </a:extLst>
              </p:cNvPr>
              <p:cNvSpPr txBox="1">
                <a:spLocks noRot="1" noChangeAspect="1" noMove="1" noResize="1" noEditPoints="1" noAdjustHandles="1" noChangeArrowheads="1" noChangeShapeType="1" noTextEdit="1"/>
              </p:cNvSpPr>
              <p:nvPr/>
            </p:nvSpPr>
            <p:spPr>
              <a:xfrm>
                <a:off x="290682" y="5455236"/>
                <a:ext cx="400751" cy="369332"/>
              </a:xfrm>
              <a:prstGeom prst="rect">
                <a:avLst/>
              </a:prstGeom>
              <a:blipFill>
                <a:blip r:embed="rId14"/>
                <a:stretch>
                  <a:fillRect/>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C71BE30C-FE29-520F-F6C1-76F0E08FB5AD}"/>
              </a:ext>
            </a:extLst>
          </p:cNvPr>
          <p:cNvCxnSpPr>
            <a:stCxn id="61" idx="3"/>
          </p:cNvCxnSpPr>
          <p:nvPr/>
        </p:nvCxnSpPr>
        <p:spPr>
          <a:xfrm>
            <a:off x="675906" y="4889395"/>
            <a:ext cx="1386139" cy="273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6557CEE-2775-0705-D08F-9A5D3CEC2047}"/>
              </a:ext>
            </a:extLst>
          </p:cNvPr>
          <p:cNvCxnSpPr>
            <a:cxnSpLocks/>
          </p:cNvCxnSpPr>
          <p:nvPr/>
        </p:nvCxnSpPr>
        <p:spPr>
          <a:xfrm flipV="1">
            <a:off x="619513" y="5449520"/>
            <a:ext cx="339910" cy="177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823CF5-31FA-D085-BEC3-2574B837E5DE}"/>
                  </a:ext>
                </a:extLst>
              </p:cNvPr>
              <p:cNvSpPr txBox="1"/>
              <p:nvPr/>
            </p:nvSpPr>
            <p:spPr>
              <a:xfrm>
                <a:off x="4859965" y="3928714"/>
                <a:ext cx="3926680" cy="1201547"/>
              </a:xfrm>
              <a:prstGeom prst="rect">
                <a:avLst/>
              </a:prstGeom>
              <a:noFill/>
            </p:spPr>
            <p:txBody>
              <a:bodyPr wrap="square" rtlCol="0">
                <a:spAutoFit/>
              </a:bodyPr>
              <a:lstStyle/>
              <a:p>
                <a:r>
                  <a:rPr lang="en-US" sz="2400" dirty="0"/>
                  <a:t>Note: </a:t>
                </a:r>
                <a14:m>
                  <m:oMath xmlns:m="http://schemas.openxmlformats.org/officeDocument/2006/math">
                    <m:r>
                      <a:rPr lang="en-US" sz="240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dirty="0"/>
              </a:p>
              <a:p>
                <a:r>
                  <a:rPr lang="en-US" sz="2400" b="0" dirty="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b="0" dirty="0">
                  <a:ea typeface="Cambria Math" panose="02040503050406030204" pitchFamily="18" charset="0"/>
                </a:endParaRPr>
              </a:p>
              <a:p>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𝐵</m:t>
                        </m:r>
                      </m:e>
                      <m:sup>
                        <m:r>
                          <a:rPr lang="en-US" sz="2400" b="0" i="1" smtClean="0">
                            <a:latin typeface="Cambria Math" panose="02040503050406030204" pitchFamily="18" charset="0"/>
                            <a:ea typeface="Cambria Math" panose="02040503050406030204" pitchFamily="18" charset="0"/>
                          </a:rPr>
                          <m:t>𝐶</m:t>
                        </m:r>
                      </m:sup>
                    </m:sSup>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8" name="TextBox 7">
                <a:extLst>
                  <a:ext uri="{FF2B5EF4-FFF2-40B4-BE49-F238E27FC236}">
                    <a16:creationId xmlns:a16="http://schemas.microsoft.com/office/drawing/2014/main" id="{19823CF5-31FA-D085-BEC3-2574B837E5DE}"/>
                  </a:ext>
                </a:extLst>
              </p:cNvPr>
              <p:cNvSpPr txBox="1">
                <a:spLocks noRot="1" noChangeAspect="1" noMove="1" noResize="1" noEditPoints="1" noAdjustHandles="1" noChangeArrowheads="1" noChangeShapeType="1" noTextEdit="1"/>
              </p:cNvSpPr>
              <p:nvPr/>
            </p:nvSpPr>
            <p:spPr>
              <a:xfrm>
                <a:off x="4859965" y="3928714"/>
                <a:ext cx="3926680" cy="1201547"/>
              </a:xfrm>
              <a:prstGeom prst="rect">
                <a:avLst/>
              </a:prstGeom>
              <a:blipFill>
                <a:blip r:embed="rId15"/>
                <a:stretch>
                  <a:fillRect l="-2329" t="-4040" b="-505"/>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A088D41C-E1B3-B7D4-2754-1A22C8629F39}"/>
              </a:ext>
            </a:extLst>
          </p:cNvPr>
          <p:cNvGrpSpPr/>
          <p:nvPr/>
        </p:nvGrpSpPr>
        <p:grpSpPr>
          <a:xfrm>
            <a:off x="4455856" y="4546987"/>
            <a:ext cx="1997222" cy="1574074"/>
            <a:chOff x="4105812" y="4591031"/>
            <a:chExt cx="1997222" cy="1574074"/>
          </a:xfrm>
        </p:grpSpPr>
        <p:sp>
          <p:nvSpPr>
            <p:cNvPr id="18" name="Rectangle 17">
              <a:extLst>
                <a:ext uri="{FF2B5EF4-FFF2-40B4-BE49-F238E27FC236}">
                  <a16:creationId xmlns:a16="http://schemas.microsoft.com/office/drawing/2014/main" id="{B2ADE583-58DD-F386-3B20-C74255809B59}"/>
                </a:ext>
              </a:extLst>
            </p:cNvPr>
            <p:cNvSpPr/>
            <p:nvPr/>
          </p:nvSpPr>
          <p:spPr>
            <a:xfrm>
              <a:off x="4105812" y="4591031"/>
              <a:ext cx="1997222" cy="157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10226E-4DE0-4E0D-5126-2276DB9618AB}"/>
                </a:ext>
              </a:extLst>
            </p:cNvPr>
            <p:cNvSpPr/>
            <p:nvPr/>
          </p:nvSpPr>
          <p:spPr>
            <a:xfrm>
              <a:off x="4572503" y="4902464"/>
              <a:ext cx="1456508" cy="1103601"/>
            </a:xfrm>
            <a:prstGeom prst="ellipse">
              <a:avLst/>
            </a:prstGeom>
            <a:solidFill>
              <a:srgbClr val="00B050">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804A9F-0A3A-9711-7373-3139A5ED3AC5}"/>
                </a:ext>
              </a:extLst>
            </p:cNvPr>
            <p:cNvSpPr/>
            <p:nvPr/>
          </p:nvSpPr>
          <p:spPr>
            <a:xfrm>
              <a:off x="5196164" y="5285978"/>
              <a:ext cx="532402" cy="482406"/>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4D11543-E435-1150-E4A9-1705C51549EB}"/>
                    </a:ext>
                  </a:extLst>
                </p:cNvPr>
                <p:cNvSpPr txBox="1"/>
                <p:nvPr/>
              </p:nvSpPr>
              <p:spPr>
                <a:xfrm>
                  <a:off x="5262226" y="5285978"/>
                  <a:ext cx="328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14" name="TextBox 13">
                  <a:extLst>
                    <a:ext uri="{FF2B5EF4-FFF2-40B4-BE49-F238E27FC236}">
                      <a16:creationId xmlns:a16="http://schemas.microsoft.com/office/drawing/2014/main" id="{D4D11543-E435-1150-E4A9-1705C51549EB}"/>
                    </a:ext>
                  </a:extLst>
                </p:cNvPr>
                <p:cNvSpPr txBox="1">
                  <a:spLocks noRot="1" noChangeAspect="1" noMove="1" noResize="1" noEditPoints="1" noAdjustHandles="1" noChangeArrowheads="1" noChangeShapeType="1" noTextEdit="1"/>
                </p:cNvSpPr>
                <p:nvPr/>
              </p:nvSpPr>
              <p:spPr>
                <a:xfrm>
                  <a:off x="5262226" y="5285978"/>
                  <a:ext cx="328984" cy="461665"/>
                </a:xfrm>
                <a:prstGeom prst="rect">
                  <a:avLst/>
                </a:prstGeom>
                <a:blipFill>
                  <a:blip r:embed="rId16"/>
                  <a:stretch>
                    <a:fillRect l="-5556"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4CACDC-B5FC-02FE-D47C-A5AD0FEA88D6}"/>
                    </a:ext>
                  </a:extLst>
                </p:cNvPr>
                <p:cNvSpPr txBox="1"/>
                <p:nvPr/>
              </p:nvSpPr>
              <p:spPr>
                <a:xfrm>
                  <a:off x="4858321" y="5087074"/>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15" name="TextBox 14">
                  <a:extLst>
                    <a:ext uri="{FF2B5EF4-FFF2-40B4-BE49-F238E27FC236}">
                      <a16:creationId xmlns:a16="http://schemas.microsoft.com/office/drawing/2014/main" id="{C74CACDC-B5FC-02FE-D47C-A5AD0FEA88D6}"/>
                    </a:ext>
                  </a:extLst>
                </p:cNvPr>
                <p:cNvSpPr txBox="1">
                  <a:spLocks noRot="1" noChangeAspect="1" noMove="1" noResize="1" noEditPoints="1" noAdjustHandles="1" noChangeArrowheads="1" noChangeShapeType="1" noTextEdit="1"/>
                </p:cNvSpPr>
                <p:nvPr/>
              </p:nvSpPr>
              <p:spPr>
                <a:xfrm>
                  <a:off x="4858321" y="5087074"/>
                  <a:ext cx="337843" cy="461665"/>
                </a:xfrm>
                <a:prstGeom prst="rect">
                  <a:avLst/>
                </a:prstGeom>
                <a:blipFill>
                  <a:blip r:embed="rId17"/>
                  <a:stretch>
                    <a:fillRect l="-3571" r="-17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5C95F54-5C15-7338-9FDA-93643F3AD543}"/>
                    </a:ext>
                  </a:extLst>
                </p:cNvPr>
                <p:cNvSpPr txBox="1"/>
                <p:nvPr/>
              </p:nvSpPr>
              <p:spPr>
                <a:xfrm>
                  <a:off x="4222328" y="4696567"/>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𝐶</m:t>
                            </m:r>
                          </m:sup>
                        </m:sSup>
                      </m:oMath>
                    </m:oMathPara>
                  </a14:m>
                  <a:endParaRPr lang="en-US" sz="2400" dirty="0"/>
                </a:p>
              </p:txBody>
            </p:sp>
          </mc:Choice>
          <mc:Fallback xmlns="">
            <p:sp>
              <p:nvSpPr>
                <p:cNvPr id="30" name="TextBox 29">
                  <a:extLst>
                    <a:ext uri="{FF2B5EF4-FFF2-40B4-BE49-F238E27FC236}">
                      <a16:creationId xmlns:a16="http://schemas.microsoft.com/office/drawing/2014/main" id="{C5C95F54-5C15-7338-9FDA-93643F3AD543}"/>
                    </a:ext>
                  </a:extLst>
                </p:cNvPr>
                <p:cNvSpPr txBox="1">
                  <a:spLocks noRot="1" noChangeAspect="1" noMove="1" noResize="1" noEditPoints="1" noAdjustHandles="1" noChangeArrowheads="1" noChangeShapeType="1" noTextEdit="1"/>
                </p:cNvSpPr>
                <p:nvPr/>
              </p:nvSpPr>
              <p:spPr>
                <a:xfrm>
                  <a:off x="4222328" y="4696567"/>
                  <a:ext cx="337843" cy="461665"/>
                </a:xfrm>
                <a:prstGeom prst="rect">
                  <a:avLst/>
                </a:prstGeom>
                <a:blipFill>
                  <a:blip r:embed="rId18"/>
                  <a:stretch>
                    <a:fillRect l="-3636" r="-52727"/>
                  </a:stretch>
                </a:blipFill>
              </p:spPr>
              <p:txBody>
                <a:bodyPr/>
                <a:lstStyle/>
                <a:p>
                  <a:r>
                    <a:rPr lang="en-US">
                      <a:noFill/>
                    </a:rPr>
                    <a:t> </a:t>
                  </a:r>
                </a:p>
              </p:txBody>
            </p:sp>
          </mc:Fallback>
        </mc:AlternateContent>
      </p:grpSp>
    </p:spTree>
    <p:extLst>
      <p:ext uri="{BB962C8B-B14F-4D97-AF65-F5344CB8AC3E}">
        <p14:creationId xmlns:p14="http://schemas.microsoft.com/office/powerpoint/2010/main" val="190877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7B3C-2CEA-2B85-6AA0-4DA62829BD22}"/>
              </a:ext>
            </a:extLst>
          </p:cNvPr>
          <p:cNvSpPr>
            <a:spLocks noGrp="1"/>
          </p:cNvSpPr>
          <p:nvPr>
            <p:ph type="title"/>
          </p:nvPr>
        </p:nvSpPr>
        <p:spPr/>
        <p:txBody>
          <a:bodyPr/>
          <a:lstStyle/>
          <a:p>
            <a:r>
              <a:rPr lang="en-US" dirty="0"/>
              <a:t>Ordered pairs and product</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BA11CD1-A93A-7AC5-9751-A806A0BDC337}"/>
                  </a:ext>
                </a:extLst>
              </p:cNvPr>
              <p:cNvSpPr txBox="1"/>
              <p:nvPr/>
            </p:nvSpPr>
            <p:spPr>
              <a:xfrm>
                <a:off x="411386" y="3392679"/>
                <a:ext cx="4833257" cy="861774"/>
              </a:xfrm>
              <a:prstGeom prst="rect">
                <a:avLst/>
              </a:prstGeom>
              <a:noFill/>
            </p:spPr>
            <p:txBody>
              <a:bodyPr wrap="square" rtlCol="0">
                <a:spAutoFit/>
              </a:bodyPr>
              <a:lstStyle/>
              <a:p>
                <a:pPr algn="ctr">
                  <a:lnSpc>
                    <a:spcPts val="3000"/>
                  </a:lnSpc>
                </a:pPr>
                <a:r>
                  <a:rPr lang="en-US" sz="2400" b="1" dirty="0"/>
                  <a:t>Cartesian Product: </a:t>
                </a:r>
                <a:endParaRPr lang="en-US" sz="2400" b="0" i="1" dirty="0">
                  <a:latin typeface="Cambria Math" panose="02040503050406030204" pitchFamily="18" charset="0"/>
                </a:endParaRPr>
              </a:p>
              <a:p>
                <a:pPr algn="ctr">
                  <a:lnSpc>
                    <a:spcPts val="3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e>
                      </m:d>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m:oMathPara>
                </a14:m>
                <a:endParaRPr lang="en-US" sz="2400" b="0" dirty="0"/>
              </a:p>
            </p:txBody>
          </p:sp>
        </mc:Choice>
        <mc:Fallback>
          <p:sp>
            <p:nvSpPr>
              <p:cNvPr id="3" name="TextBox 2">
                <a:extLst>
                  <a:ext uri="{FF2B5EF4-FFF2-40B4-BE49-F238E27FC236}">
                    <a16:creationId xmlns:a16="http://schemas.microsoft.com/office/drawing/2014/main" id="{7BA11CD1-A93A-7AC5-9751-A806A0BDC337}"/>
                  </a:ext>
                </a:extLst>
              </p:cNvPr>
              <p:cNvSpPr txBox="1">
                <a:spLocks noRot="1" noChangeAspect="1" noMove="1" noResize="1" noEditPoints="1" noAdjustHandles="1" noChangeArrowheads="1" noChangeShapeType="1" noTextEdit="1"/>
              </p:cNvSpPr>
              <p:nvPr/>
            </p:nvSpPr>
            <p:spPr>
              <a:xfrm>
                <a:off x="411386" y="3392679"/>
                <a:ext cx="4833257" cy="861774"/>
              </a:xfrm>
              <a:prstGeom prst="rect">
                <a:avLst/>
              </a:prstGeom>
              <a:blipFill>
                <a:blip r:embed="rId3"/>
                <a:stretch>
                  <a:fillRect t="-5674" b="-70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Rounded Corners 4">
                <a:extLst>
                  <a:ext uri="{FF2B5EF4-FFF2-40B4-BE49-F238E27FC236}">
                    <a16:creationId xmlns:a16="http://schemas.microsoft.com/office/drawing/2014/main" id="{3E3CC1B2-ED52-DC21-E714-287BFC06CDF6}"/>
                  </a:ext>
                </a:extLst>
              </p:cNvPr>
              <p:cNvSpPr/>
              <p:nvPr/>
            </p:nvSpPr>
            <p:spPr>
              <a:xfrm>
                <a:off x="1437274" y="4695764"/>
                <a:ext cx="2376684" cy="4572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𝑎</m:t>
                    </m:r>
                  </m:oMath>
                </a14:m>
                <a:r>
                  <a:rPr lang="en-US" dirty="0"/>
                  <a:t>           </a:t>
                </a:r>
                <a14:m>
                  <m:oMath xmlns:m="http://schemas.openxmlformats.org/officeDocument/2006/math">
                    <m:r>
                      <a:rPr lang="en-US" b="0" i="1" dirty="0" smtClean="0">
                        <a:latin typeface="Cambria Math" panose="02040503050406030204" pitchFamily="18" charset="0"/>
                      </a:rPr>
                      <m:t>𝑏</m:t>
                    </m:r>
                  </m:oMath>
                </a14:m>
                <a:r>
                  <a:rPr lang="en-US" dirty="0"/>
                  <a:t>           </a:t>
                </a:r>
                <a14:m>
                  <m:oMath xmlns:m="http://schemas.openxmlformats.org/officeDocument/2006/math">
                    <m:r>
                      <a:rPr lang="en-US" b="0" i="1" dirty="0" smtClean="0">
                        <a:latin typeface="Cambria Math" panose="02040503050406030204" pitchFamily="18" charset="0"/>
                      </a:rPr>
                      <m:t>𝑐</m:t>
                    </m:r>
                  </m:oMath>
                </a14:m>
                <a:endParaRPr lang="en-US" dirty="0"/>
              </a:p>
            </p:txBody>
          </p:sp>
        </mc:Choice>
        <mc:Fallback>
          <p:sp>
            <p:nvSpPr>
              <p:cNvPr id="5" name="Rectangle: Rounded Corners 4">
                <a:extLst>
                  <a:ext uri="{FF2B5EF4-FFF2-40B4-BE49-F238E27FC236}">
                    <a16:creationId xmlns:a16="http://schemas.microsoft.com/office/drawing/2014/main" id="{3E3CC1B2-ED52-DC21-E714-287BFC06CDF6}"/>
                  </a:ext>
                </a:extLst>
              </p:cNvPr>
              <p:cNvSpPr>
                <a:spLocks noRot="1" noChangeAspect="1" noMove="1" noResize="1" noEditPoints="1" noAdjustHandles="1" noChangeArrowheads="1" noChangeShapeType="1" noTextEdit="1"/>
              </p:cNvSpPr>
              <p:nvPr/>
            </p:nvSpPr>
            <p:spPr>
              <a:xfrm>
                <a:off x="1437274" y="4695764"/>
                <a:ext cx="2376684" cy="45720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Rounded Corners 5">
                <a:extLst>
                  <a:ext uri="{FF2B5EF4-FFF2-40B4-BE49-F238E27FC236}">
                    <a16:creationId xmlns:a16="http://schemas.microsoft.com/office/drawing/2014/main" id="{277F1226-AE45-9CDC-4AF6-96757AFC16BE}"/>
                  </a:ext>
                </a:extLst>
              </p:cNvPr>
              <p:cNvSpPr/>
              <p:nvPr/>
            </p:nvSpPr>
            <p:spPr>
              <a:xfrm>
                <a:off x="910692" y="5232992"/>
                <a:ext cx="457200" cy="116402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𝑑</m:t>
                    </m:r>
                  </m:oMath>
                </a14:m>
                <a:r>
                  <a:rPr lang="en-US" dirty="0"/>
                  <a:t> </a:t>
                </a:r>
              </a:p>
              <a:p>
                <a:pPr algn="ctr"/>
                <a:r>
                  <a:rPr lang="en-US" dirty="0"/>
                  <a:t>    </a:t>
                </a:r>
                <a14:m>
                  <m:oMath xmlns:m="http://schemas.openxmlformats.org/officeDocument/2006/math">
                    <m:r>
                      <a:rPr lang="en-US" b="0" i="1" dirty="0" smtClean="0">
                        <a:latin typeface="Cambria Math" panose="02040503050406030204" pitchFamily="18" charset="0"/>
                      </a:rPr>
                      <m:t>𝑒</m:t>
                    </m:r>
                  </m:oMath>
                </a14:m>
                <a:endParaRPr lang="en-US" dirty="0"/>
              </a:p>
            </p:txBody>
          </p:sp>
        </mc:Choice>
        <mc:Fallback>
          <p:sp>
            <p:nvSpPr>
              <p:cNvPr id="6" name="Rectangle: Rounded Corners 5">
                <a:extLst>
                  <a:ext uri="{FF2B5EF4-FFF2-40B4-BE49-F238E27FC236}">
                    <a16:creationId xmlns:a16="http://schemas.microsoft.com/office/drawing/2014/main" id="{277F1226-AE45-9CDC-4AF6-96757AFC16BE}"/>
                  </a:ext>
                </a:extLst>
              </p:cNvPr>
              <p:cNvSpPr>
                <a:spLocks noRot="1" noChangeAspect="1" noMove="1" noResize="1" noEditPoints="1" noAdjustHandles="1" noChangeArrowheads="1" noChangeShapeType="1" noTextEdit="1"/>
              </p:cNvSpPr>
              <p:nvPr/>
            </p:nvSpPr>
            <p:spPr>
              <a:xfrm>
                <a:off x="910692" y="5232992"/>
                <a:ext cx="457200" cy="116402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Rounded Corners 6">
                <a:extLst>
                  <a:ext uri="{FF2B5EF4-FFF2-40B4-BE49-F238E27FC236}">
                    <a16:creationId xmlns:a16="http://schemas.microsoft.com/office/drawing/2014/main" id="{F36F5C82-782A-D40F-1B04-ED210E18C944}"/>
                  </a:ext>
                </a:extLst>
              </p:cNvPr>
              <p:cNvSpPr/>
              <p:nvPr/>
            </p:nvSpPr>
            <p:spPr>
              <a:xfrm>
                <a:off x="1437274" y="5232990"/>
                <a:ext cx="2376684" cy="1164023"/>
              </a:xfrm>
              <a:prstGeom prst="roundRect">
                <a:avLst>
                  <a:gd name="adj" fmla="val 1093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a:t>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m:t>
                    </m:r>
                  </m:oMath>
                </a14:m>
                <a:endParaRPr lang="en-US" b="0" dirty="0"/>
              </a:p>
              <a:p>
                <a:pPr algn="ctr"/>
                <a:endParaRPr lang="en-US" dirty="0"/>
              </a:p>
              <a:p>
                <a:pPr algn="ct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oMath>
                </a14:m>
                <a:endParaRPr lang="en-US" dirty="0"/>
              </a:p>
            </p:txBody>
          </p:sp>
        </mc:Choice>
        <mc:Fallback>
          <p:sp>
            <p:nvSpPr>
              <p:cNvPr id="7" name="Rectangle: Rounded Corners 6">
                <a:extLst>
                  <a:ext uri="{FF2B5EF4-FFF2-40B4-BE49-F238E27FC236}">
                    <a16:creationId xmlns:a16="http://schemas.microsoft.com/office/drawing/2014/main" id="{F36F5C82-782A-D40F-1B04-ED210E18C944}"/>
                  </a:ext>
                </a:extLst>
              </p:cNvPr>
              <p:cNvSpPr>
                <a:spLocks noRot="1" noChangeAspect="1" noMove="1" noResize="1" noEditPoints="1" noAdjustHandles="1" noChangeArrowheads="1" noChangeShapeType="1" noTextEdit="1"/>
              </p:cNvSpPr>
              <p:nvPr/>
            </p:nvSpPr>
            <p:spPr>
              <a:xfrm>
                <a:off x="1437274" y="5232990"/>
                <a:ext cx="2376684" cy="1164023"/>
              </a:xfrm>
              <a:prstGeom prst="roundRect">
                <a:avLst>
                  <a:gd name="adj" fmla="val 10939"/>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2964B29-6814-E1B7-5A5B-4DABDC8F9D32}"/>
                  </a:ext>
                </a:extLst>
              </p:cNvPr>
              <p:cNvSpPr txBox="1"/>
              <p:nvPr/>
            </p:nvSpPr>
            <p:spPr>
              <a:xfrm>
                <a:off x="2314228" y="4258515"/>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p:sp>
            <p:nvSpPr>
              <p:cNvPr id="8" name="TextBox 7">
                <a:extLst>
                  <a:ext uri="{FF2B5EF4-FFF2-40B4-BE49-F238E27FC236}">
                    <a16:creationId xmlns:a16="http://schemas.microsoft.com/office/drawing/2014/main" id="{72964B29-6814-E1B7-5A5B-4DABDC8F9D32}"/>
                  </a:ext>
                </a:extLst>
              </p:cNvPr>
              <p:cNvSpPr txBox="1">
                <a:spLocks noRot="1" noChangeAspect="1" noMove="1" noResize="1" noEditPoints="1" noAdjustHandles="1" noChangeArrowheads="1" noChangeShapeType="1" noTextEdit="1"/>
              </p:cNvSpPr>
              <p:nvPr/>
            </p:nvSpPr>
            <p:spPr>
              <a:xfrm>
                <a:off x="2314228" y="4258515"/>
                <a:ext cx="81098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0E09DB4-BB23-C6D0-597D-6111685FE6F7}"/>
                  </a:ext>
                </a:extLst>
              </p:cNvPr>
              <p:cNvSpPr txBox="1"/>
              <p:nvPr/>
            </p:nvSpPr>
            <p:spPr>
              <a:xfrm>
                <a:off x="240710" y="5603691"/>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p:sp>
            <p:nvSpPr>
              <p:cNvPr id="9" name="TextBox 8">
                <a:extLst>
                  <a:ext uri="{FF2B5EF4-FFF2-40B4-BE49-F238E27FC236}">
                    <a16:creationId xmlns:a16="http://schemas.microsoft.com/office/drawing/2014/main" id="{F0E09DB4-BB23-C6D0-597D-6111685FE6F7}"/>
                  </a:ext>
                </a:extLst>
              </p:cNvPr>
              <p:cNvSpPr txBox="1">
                <a:spLocks noRot="1" noChangeAspect="1" noMove="1" noResize="1" noEditPoints="1" noAdjustHandles="1" noChangeArrowheads="1" noChangeShapeType="1" noTextEdit="1"/>
              </p:cNvSpPr>
              <p:nvPr/>
            </p:nvSpPr>
            <p:spPr>
              <a:xfrm>
                <a:off x="240710" y="5603691"/>
                <a:ext cx="81098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131A09A-0EDE-5958-03C3-B94441599CFE}"/>
                  </a:ext>
                </a:extLst>
              </p:cNvPr>
              <p:cNvSpPr txBox="1"/>
              <p:nvPr/>
            </p:nvSpPr>
            <p:spPr>
              <a:xfrm>
                <a:off x="3883340" y="5630335"/>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p:sp>
            <p:nvSpPr>
              <p:cNvPr id="10" name="TextBox 9">
                <a:extLst>
                  <a:ext uri="{FF2B5EF4-FFF2-40B4-BE49-F238E27FC236}">
                    <a16:creationId xmlns:a16="http://schemas.microsoft.com/office/drawing/2014/main" id="{3131A09A-0EDE-5958-03C3-B94441599CFE}"/>
                  </a:ext>
                </a:extLst>
              </p:cNvPr>
              <p:cNvSpPr txBox="1">
                <a:spLocks noRot="1" noChangeAspect="1" noMove="1" noResize="1" noEditPoints="1" noAdjustHandles="1" noChangeArrowheads="1" noChangeShapeType="1" noTextEdit="1"/>
              </p:cNvSpPr>
              <p:nvPr/>
            </p:nvSpPr>
            <p:spPr>
              <a:xfrm>
                <a:off x="3883340" y="5630335"/>
                <a:ext cx="81098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A461E75-2381-0D03-BD1A-F6481BFB6D45}"/>
                  </a:ext>
                </a:extLst>
              </p:cNvPr>
              <p:cNvSpPr txBox="1"/>
              <p:nvPr/>
            </p:nvSpPr>
            <p:spPr>
              <a:xfrm>
                <a:off x="8096146" y="2544374"/>
                <a:ext cx="5306142" cy="1200329"/>
              </a:xfrm>
              <a:prstGeom prst="rect">
                <a:avLst/>
              </a:prstGeom>
              <a:noFill/>
            </p:spPr>
            <p:txBody>
              <a:bodyPr wrap="square" rtlCol="0">
                <a:spAutoFit/>
              </a:bodyPr>
              <a:lstStyle/>
              <a:p>
                <a:pPr algn="ctr"/>
                <a:r>
                  <a:rPr lang="en-US" sz="2400" b="1" dirty="0"/>
                  <a:t>Disjoint union:</a:t>
                </a:r>
              </a:p>
              <a:p>
                <a:pPr algn="ctr"/>
                <a:r>
                  <a:rPr lang="en-US" sz="2400" b="1" dirty="0"/>
                  <a: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𝐴</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m:oMathPara>
                </a14:m>
                <a:endParaRPr lang="en-US" sz="2400" dirty="0"/>
              </a:p>
            </p:txBody>
          </p:sp>
        </mc:Choice>
        <mc:Fallback>
          <p:sp>
            <p:nvSpPr>
              <p:cNvPr id="19" name="TextBox 18">
                <a:extLst>
                  <a:ext uri="{FF2B5EF4-FFF2-40B4-BE49-F238E27FC236}">
                    <a16:creationId xmlns:a16="http://schemas.microsoft.com/office/drawing/2014/main" id="{AA461E75-2381-0D03-BD1A-F6481BFB6D45}"/>
                  </a:ext>
                </a:extLst>
              </p:cNvPr>
              <p:cNvSpPr txBox="1">
                <a:spLocks noRot="1" noChangeAspect="1" noMove="1" noResize="1" noEditPoints="1" noAdjustHandles="1" noChangeArrowheads="1" noChangeShapeType="1" noTextEdit="1"/>
              </p:cNvSpPr>
              <p:nvPr/>
            </p:nvSpPr>
            <p:spPr>
              <a:xfrm>
                <a:off x="8096146" y="2544374"/>
                <a:ext cx="5306142" cy="1200329"/>
              </a:xfrm>
              <a:prstGeom prst="rect">
                <a:avLst/>
              </a:prstGeom>
              <a:blipFill>
                <a:blip r:embed="rId10"/>
                <a:stretch>
                  <a:fillRect t="-4061" b="-6091"/>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F6312F17-31B0-9E51-3019-6B9EF28BA55A}"/>
              </a:ext>
            </a:extLst>
          </p:cNvPr>
          <p:cNvSpPr/>
          <p:nvPr/>
        </p:nvSpPr>
        <p:spPr>
          <a:xfrm>
            <a:off x="7237414" y="16956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F43FE67-8D95-186B-5EFC-0D3ED587C136}"/>
              </a:ext>
            </a:extLst>
          </p:cNvPr>
          <p:cNvSpPr/>
          <p:nvPr/>
        </p:nvSpPr>
        <p:spPr>
          <a:xfrm>
            <a:off x="7973294" y="1695667"/>
            <a:ext cx="1047250"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0A46579-6955-EC40-2E9E-40D8542EE5DD}"/>
              </a:ext>
            </a:extLst>
          </p:cNvPr>
          <p:cNvSpPr/>
          <p:nvPr/>
        </p:nvSpPr>
        <p:spPr>
          <a:xfrm>
            <a:off x="7237415" y="1695667"/>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6EA4F91-0C36-7C93-1405-D2E68141BAD2}"/>
                  </a:ext>
                </a:extLst>
              </p:cNvPr>
              <p:cNvSpPr txBox="1"/>
              <p:nvPr/>
            </p:nvSpPr>
            <p:spPr>
              <a:xfrm>
                <a:off x="7541228" y="30485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8" name="TextBox 27">
                <a:extLst>
                  <a:ext uri="{FF2B5EF4-FFF2-40B4-BE49-F238E27FC236}">
                    <a16:creationId xmlns:a16="http://schemas.microsoft.com/office/drawing/2014/main" id="{76EA4F91-0C36-7C93-1405-D2E68141BAD2}"/>
                  </a:ext>
                </a:extLst>
              </p:cNvPr>
              <p:cNvSpPr txBox="1">
                <a:spLocks noRot="1" noChangeAspect="1" noMove="1" noResize="1" noEditPoints="1" noAdjustHandles="1" noChangeArrowheads="1" noChangeShapeType="1" noTextEdit="1"/>
              </p:cNvSpPr>
              <p:nvPr/>
            </p:nvSpPr>
            <p:spPr>
              <a:xfrm>
                <a:off x="7541228" y="3048529"/>
                <a:ext cx="385683"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0CB31E8-3376-875C-A5D9-3CB17E3F835D}"/>
                  </a:ext>
                </a:extLst>
              </p:cNvPr>
              <p:cNvSpPr txBox="1"/>
              <p:nvPr/>
            </p:nvSpPr>
            <p:spPr>
              <a:xfrm>
                <a:off x="8354386" y="3079166"/>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9" name="TextBox 28">
                <a:extLst>
                  <a:ext uri="{FF2B5EF4-FFF2-40B4-BE49-F238E27FC236}">
                    <a16:creationId xmlns:a16="http://schemas.microsoft.com/office/drawing/2014/main" id="{10CB31E8-3376-875C-A5D9-3CB17E3F835D}"/>
                  </a:ext>
                </a:extLst>
              </p:cNvPr>
              <p:cNvSpPr txBox="1">
                <a:spLocks noRot="1" noChangeAspect="1" noMove="1" noResize="1" noEditPoints="1" noAdjustHandles="1" noChangeArrowheads="1" noChangeShapeType="1" noTextEdit="1"/>
              </p:cNvSpPr>
              <p:nvPr/>
            </p:nvSpPr>
            <p:spPr>
              <a:xfrm>
                <a:off x="8354386" y="3079166"/>
                <a:ext cx="396069" cy="369332"/>
              </a:xfrm>
              <a:prstGeom prst="rect">
                <a:avLst/>
              </a:prstGeom>
              <a:blipFill>
                <a:blip r:embed="rId12"/>
                <a:stretch>
                  <a:fillRect/>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B0FEC09F-2591-296E-F2A9-63BBD7B879AA}"/>
              </a:ext>
            </a:extLst>
          </p:cNvPr>
          <p:cNvSpPr/>
          <p:nvPr/>
        </p:nvSpPr>
        <p:spPr>
          <a:xfrm>
            <a:off x="6935410" y="3896368"/>
            <a:ext cx="1047251" cy="1325564"/>
          </a:xfrm>
          <a:prstGeom prst="ellipse">
            <a:avLst/>
          </a:prstGeom>
          <a:solidFill>
            <a:srgbClr val="2E75B6"/>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8A44EB7-7A57-ED52-F31E-1244D7CB29C6}"/>
              </a:ext>
            </a:extLst>
          </p:cNvPr>
          <p:cNvSpPr/>
          <p:nvPr/>
        </p:nvSpPr>
        <p:spPr>
          <a:xfrm>
            <a:off x="8348175" y="38963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B1C60E4-9761-39C4-368F-A09BA41EA4D0}"/>
                  </a:ext>
                </a:extLst>
              </p:cNvPr>
              <p:cNvSpPr txBox="1"/>
              <p:nvPr/>
            </p:nvSpPr>
            <p:spPr>
              <a:xfrm>
                <a:off x="7191280" y="5283020"/>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32" name="TextBox 31">
                <a:extLst>
                  <a:ext uri="{FF2B5EF4-FFF2-40B4-BE49-F238E27FC236}">
                    <a16:creationId xmlns:a16="http://schemas.microsoft.com/office/drawing/2014/main" id="{7B1C60E4-9761-39C4-368F-A09BA41EA4D0}"/>
                  </a:ext>
                </a:extLst>
              </p:cNvPr>
              <p:cNvSpPr txBox="1">
                <a:spLocks noRot="1" noChangeAspect="1" noMove="1" noResize="1" noEditPoints="1" noAdjustHandles="1" noChangeArrowheads="1" noChangeShapeType="1" noTextEdit="1"/>
              </p:cNvSpPr>
              <p:nvPr/>
            </p:nvSpPr>
            <p:spPr>
              <a:xfrm>
                <a:off x="7191280" y="5283020"/>
                <a:ext cx="38568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4849C8A-EE45-8251-2460-721BD4CEF740}"/>
                  </a:ext>
                </a:extLst>
              </p:cNvPr>
              <p:cNvSpPr txBox="1"/>
              <p:nvPr/>
            </p:nvSpPr>
            <p:spPr>
              <a:xfrm>
                <a:off x="8673765" y="5302039"/>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33" name="TextBox 32">
                <a:extLst>
                  <a:ext uri="{FF2B5EF4-FFF2-40B4-BE49-F238E27FC236}">
                    <a16:creationId xmlns:a16="http://schemas.microsoft.com/office/drawing/2014/main" id="{84849C8A-EE45-8251-2460-721BD4CEF740}"/>
                  </a:ext>
                </a:extLst>
              </p:cNvPr>
              <p:cNvSpPr txBox="1">
                <a:spLocks noRot="1" noChangeAspect="1" noMove="1" noResize="1" noEditPoints="1" noAdjustHandles="1" noChangeArrowheads="1" noChangeShapeType="1" noTextEdit="1"/>
              </p:cNvSpPr>
              <p:nvPr/>
            </p:nvSpPr>
            <p:spPr>
              <a:xfrm>
                <a:off x="8673765" y="5302039"/>
                <a:ext cx="396069" cy="369332"/>
              </a:xfrm>
              <a:prstGeom prst="rect">
                <a:avLst/>
              </a:prstGeom>
              <a:blipFill>
                <a:blip r:embed="rId14"/>
                <a:stretch>
                  <a:fillRect/>
                </a:stretch>
              </a:blipFill>
            </p:spPr>
            <p:txBody>
              <a:bodyPr/>
              <a:lstStyle/>
              <a:p>
                <a:r>
                  <a:rPr lang="en-US">
                    <a:noFill/>
                  </a:rPr>
                  <a:t> </a:t>
                </a:r>
              </a:p>
            </p:txBody>
          </p:sp>
        </mc:Fallback>
      </mc:AlternateContent>
      <p:sp>
        <p:nvSpPr>
          <p:cNvPr id="34" name="Arrow: Down 33">
            <a:extLst>
              <a:ext uri="{FF2B5EF4-FFF2-40B4-BE49-F238E27FC236}">
                <a16:creationId xmlns:a16="http://schemas.microsoft.com/office/drawing/2014/main" id="{20665258-6B6D-AEFB-6A64-EFCAEB89BFE8}"/>
              </a:ext>
            </a:extLst>
          </p:cNvPr>
          <p:cNvSpPr/>
          <p:nvPr/>
        </p:nvSpPr>
        <p:spPr>
          <a:xfrm rot="553310">
            <a:off x="7568977" y="3424957"/>
            <a:ext cx="179734" cy="374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3E30C0C6-71B3-101E-D2B9-AE973E692C6A}"/>
              </a:ext>
            </a:extLst>
          </p:cNvPr>
          <p:cNvSpPr/>
          <p:nvPr/>
        </p:nvSpPr>
        <p:spPr>
          <a:xfrm rot="21046690" flipH="1">
            <a:off x="8501699" y="3424957"/>
            <a:ext cx="179734" cy="374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EE00CDD-8B0A-F849-B5EA-FBE1C8DD04DF}"/>
                  </a:ext>
                </a:extLst>
              </p:cNvPr>
              <p:cNvSpPr txBox="1"/>
              <p:nvPr/>
            </p:nvSpPr>
            <p:spPr>
              <a:xfrm>
                <a:off x="-202085" y="1532712"/>
                <a:ext cx="6703620" cy="461152"/>
              </a:xfrm>
              <a:prstGeom prst="rect">
                <a:avLst/>
              </a:prstGeom>
              <a:noFill/>
            </p:spPr>
            <p:txBody>
              <a:bodyPr wrap="square">
                <a:spAutoFit/>
              </a:bodyPr>
              <a:lstStyle/>
              <a:p>
                <a:pPr algn="ctr">
                  <a:lnSpc>
                    <a:spcPts val="3000"/>
                  </a:lnSpc>
                </a:pPr>
                <a:r>
                  <a:rPr lang="en-US" sz="2400" b="1" dirty="0"/>
                  <a:t>Ordered pair:</a:t>
                </a: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oMath>
                </a14:m>
                <a:r>
                  <a:rPr lang="en-US" sz="2400" dirty="0"/>
                  <a:t> </a:t>
                </a:r>
              </a:p>
            </p:txBody>
          </p:sp>
        </mc:Choice>
        <mc:Fallback>
          <p:sp>
            <p:nvSpPr>
              <p:cNvPr id="11" name="TextBox 10">
                <a:extLst>
                  <a:ext uri="{FF2B5EF4-FFF2-40B4-BE49-F238E27FC236}">
                    <a16:creationId xmlns:a16="http://schemas.microsoft.com/office/drawing/2014/main" id="{BEE00CDD-8B0A-F849-B5EA-FBE1C8DD04DF}"/>
                  </a:ext>
                </a:extLst>
              </p:cNvPr>
              <p:cNvSpPr txBox="1">
                <a:spLocks noRot="1" noChangeAspect="1" noMove="1" noResize="1" noEditPoints="1" noAdjustHandles="1" noChangeArrowheads="1" noChangeShapeType="1" noTextEdit="1"/>
              </p:cNvSpPr>
              <p:nvPr/>
            </p:nvSpPr>
            <p:spPr>
              <a:xfrm>
                <a:off x="-202085" y="1532712"/>
                <a:ext cx="6703620" cy="461152"/>
              </a:xfrm>
              <a:prstGeom prst="rect">
                <a:avLst/>
              </a:prstGeom>
              <a:blipFill>
                <a:blip r:embed="rId15"/>
                <a:stretch>
                  <a:fillRect t="-10526" b="-2894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3B89AB55-800E-AAE9-5A04-782D97270CCC}"/>
              </a:ext>
            </a:extLst>
          </p:cNvPr>
          <p:cNvSpPr/>
          <p:nvPr/>
        </p:nvSpPr>
        <p:spPr>
          <a:xfrm>
            <a:off x="1462891" y="2193317"/>
            <a:ext cx="3282881" cy="1048646"/>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C6E2C45B-B1EB-3124-CFF4-607F7D6BC7F3}"/>
                  </a:ext>
                </a:extLst>
              </p:cNvPr>
              <p:cNvSpPr/>
              <p:nvPr/>
            </p:nvSpPr>
            <p:spPr>
              <a:xfrm>
                <a:off x="1855374" y="2544373"/>
                <a:ext cx="864076" cy="476858"/>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dirty="0"/>
              </a:p>
            </p:txBody>
          </p:sp>
        </mc:Choice>
        <mc:Fallback>
          <p:sp>
            <p:nvSpPr>
              <p:cNvPr id="13" name="Oval 12">
                <a:extLst>
                  <a:ext uri="{FF2B5EF4-FFF2-40B4-BE49-F238E27FC236}">
                    <a16:creationId xmlns:a16="http://schemas.microsoft.com/office/drawing/2014/main" id="{C6E2C45B-B1EB-3124-CFF4-607F7D6BC7F3}"/>
                  </a:ext>
                </a:extLst>
              </p:cNvPr>
              <p:cNvSpPr>
                <a:spLocks noRot="1" noChangeAspect="1" noMove="1" noResize="1" noEditPoints="1" noAdjustHandles="1" noChangeArrowheads="1" noChangeShapeType="1" noTextEdit="1"/>
              </p:cNvSpPr>
              <p:nvPr/>
            </p:nvSpPr>
            <p:spPr>
              <a:xfrm>
                <a:off x="1855374" y="2544373"/>
                <a:ext cx="864076" cy="476858"/>
              </a:xfrm>
              <a:prstGeom prst="ellipse">
                <a:avLst/>
              </a:prstGeom>
              <a:blipFill>
                <a:blip r:embed="rId16"/>
                <a:stretch>
                  <a:fillRect/>
                </a:stretch>
              </a:blipFill>
              <a:ln w="1905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Oval 13">
                <a:extLst>
                  <a:ext uri="{FF2B5EF4-FFF2-40B4-BE49-F238E27FC236}">
                    <a16:creationId xmlns:a16="http://schemas.microsoft.com/office/drawing/2014/main" id="{B0C5455B-0A65-7C4F-738A-D2B23C1CE9C6}"/>
                  </a:ext>
                </a:extLst>
              </p:cNvPr>
              <p:cNvSpPr/>
              <p:nvPr/>
            </p:nvSpPr>
            <p:spPr>
              <a:xfrm>
                <a:off x="3095128" y="2341043"/>
                <a:ext cx="724031" cy="780323"/>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p:sp>
            <p:nvSpPr>
              <p:cNvPr id="14" name="Oval 13">
                <a:extLst>
                  <a:ext uri="{FF2B5EF4-FFF2-40B4-BE49-F238E27FC236}">
                    <a16:creationId xmlns:a16="http://schemas.microsoft.com/office/drawing/2014/main" id="{B0C5455B-0A65-7C4F-738A-D2B23C1CE9C6}"/>
                  </a:ext>
                </a:extLst>
              </p:cNvPr>
              <p:cNvSpPr>
                <a:spLocks noRot="1" noChangeAspect="1" noMove="1" noResize="1" noEditPoints="1" noAdjustHandles="1" noChangeArrowheads="1" noChangeShapeType="1" noTextEdit="1"/>
              </p:cNvSpPr>
              <p:nvPr/>
            </p:nvSpPr>
            <p:spPr>
              <a:xfrm>
                <a:off x="3095128" y="2341043"/>
                <a:ext cx="724031" cy="780323"/>
              </a:xfrm>
              <a:prstGeom prst="ellipse">
                <a:avLst/>
              </a:prstGeom>
              <a:blipFill>
                <a:blip r:embed="rId17"/>
                <a:stretch>
                  <a:fillRect/>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76044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B5C9-6FEF-A66A-5BAC-13679E15E612}"/>
              </a:ext>
            </a:extLst>
          </p:cNvPr>
          <p:cNvSpPr>
            <a:spLocks noGrp="1"/>
          </p:cNvSpPr>
          <p:nvPr>
            <p:ph type="title"/>
          </p:nvPr>
        </p:nvSpPr>
        <p:spPr/>
        <p:txBody>
          <a:bodyPr/>
          <a:lstStyle/>
          <a:p>
            <a:r>
              <a:rPr lang="en-US" dirty="0">
                <a:latin typeface="+mn-lt"/>
              </a:rPr>
              <a:t>Relations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96BF115-5E0B-45D7-F7AD-FE065D3B5B18}"/>
                  </a:ext>
                </a:extLst>
              </p:cNvPr>
              <p:cNvSpPr txBox="1"/>
              <p:nvPr/>
            </p:nvSpPr>
            <p:spPr>
              <a:xfrm>
                <a:off x="2590651" y="1488535"/>
                <a:ext cx="1618358" cy="430887"/>
              </a:xfrm>
              <a:prstGeom prst="rect">
                <a:avLst/>
              </a:prstGeom>
              <a:noFill/>
            </p:spPr>
            <p:txBody>
              <a:bodyPr wrap="square" rtlCol="0">
                <a:spAutoFit/>
              </a:bodyPr>
              <a:lstStyle/>
              <a:p>
                <a:r>
                  <a:rPr lang="en-US" sz="2200" b="1" dirty="0"/>
                  <a:t>Domain: </a:t>
                </a:r>
                <a14:m>
                  <m:oMath xmlns:m="http://schemas.openxmlformats.org/officeDocument/2006/math">
                    <m:r>
                      <a:rPr lang="en-US" sz="2200" b="0" i="1" smtClean="0">
                        <a:latin typeface="Cambria Math" panose="02040503050406030204" pitchFamily="18" charset="0"/>
                      </a:rPr>
                      <m:t>𝐴</m:t>
                    </m:r>
                  </m:oMath>
                </a14:m>
                <a:endParaRPr lang="en-US" sz="2200" dirty="0"/>
              </a:p>
            </p:txBody>
          </p:sp>
        </mc:Choice>
        <mc:Fallback xmlns="">
          <p:sp>
            <p:nvSpPr>
              <p:cNvPr id="51" name="TextBox 50">
                <a:extLst>
                  <a:ext uri="{FF2B5EF4-FFF2-40B4-BE49-F238E27FC236}">
                    <a16:creationId xmlns:a16="http://schemas.microsoft.com/office/drawing/2014/main" id="{496BF115-5E0B-45D7-F7AD-FE065D3B5B18}"/>
                  </a:ext>
                </a:extLst>
              </p:cNvPr>
              <p:cNvSpPr txBox="1">
                <a:spLocks noRot="1" noChangeAspect="1" noMove="1" noResize="1" noEditPoints="1" noAdjustHandles="1" noChangeArrowheads="1" noChangeShapeType="1" noTextEdit="1"/>
              </p:cNvSpPr>
              <p:nvPr/>
            </p:nvSpPr>
            <p:spPr>
              <a:xfrm>
                <a:off x="2590651" y="1488535"/>
                <a:ext cx="1618358" cy="430887"/>
              </a:xfrm>
              <a:prstGeom prst="rect">
                <a:avLst/>
              </a:prstGeom>
              <a:blipFill>
                <a:blip r:embed="rId3"/>
                <a:stretch>
                  <a:fillRect l="-4906" t="-9859" b="-28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BB58861-B34F-ADD0-5AF2-2A9863D11325}"/>
                  </a:ext>
                </a:extLst>
              </p:cNvPr>
              <p:cNvSpPr txBox="1"/>
              <p:nvPr/>
            </p:nvSpPr>
            <p:spPr>
              <a:xfrm>
                <a:off x="4528911" y="2601573"/>
                <a:ext cx="1047330" cy="1446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𝑎𝑅𝑦</m:t>
                      </m:r>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𝑏𝑅𝑥</m:t>
                      </m:r>
                    </m:oMath>
                  </m:oMathPara>
                </a14:m>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𝑐𝑅𝑥</m:t>
                      </m:r>
                    </m:oMath>
                  </m:oMathPara>
                </a14:m>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𝑐𝑅𝑦</m:t>
                      </m:r>
                    </m:oMath>
                  </m:oMathPara>
                </a14:m>
                <a:endParaRPr lang="en-US" sz="2200" dirty="0"/>
              </a:p>
            </p:txBody>
          </p:sp>
        </mc:Choice>
        <mc:Fallback xmlns="">
          <p:sp>
            <p:nvSpPr>
              <p:cNvPr id="52" name="TextBox 51">
                <a:extLst>
                  <a:ext uri="{FF2B5EF4-FFF2-40B4-BE49-F238E27FC236}">
                    <a16:creationId xmlns:a16="http://schemas.microsoft.com/office/drawing/2014/main" id="{2BB58861-B34F-ADD0-5AF2-2A9863D11325}"/>
                  </a:ext>
                </a:extLst>
              </p:cNvPr>
              <p:cNvSpPr txBox="1">
                <a:spLocks noRot="1" noChangeAspect="1" noMove="1" noResize="1" noEditPoints="1" noAdjustHandles="1" noChangeArrowheads="1" noChangeShapeType="1" noTextEdit="1"/>
              </p:cNvSpPr>
              <p:nvPr/>
            </p:nvSpPr>
            <p:spPr>
              <a:xfrm>
                <a:off x="4528911" y="2601573"/>
                <a:ext cx="1047330" cy="1446550"/>
              </a:xfrm>
              <a:prstGeom prst="rect">
                <a:avLst/>
              </a:prstGeom>
              <a:blipFill>
                <a:blip r:embed="rId4"/>
                <a:stretch>
                  <a:fillRect b="-21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F260E2D-FB93-1847-755F-4A4D560DD5B2}"/>
                  </a:ext>
                </a:extLst>
              </p:cNvPr>
              <p:cNvSpPr txBox="1"/>
              <p:nvPr/>
            </p:nvSpPr>
            <p:spPr>
              <a:xfrm>
                <a:off x="85162" y="2894155"/>
                <a:ext cx="1701887" cy="769441"/>
              </a:xfrm>
              <a:prstGeom prst="rect">
                <a:avLst/>
              </a:prstGeom>
              <a:noFill/>
            </p:spPr>
            <p:txBody>
              <a:bodyPr wrap="square" rtlCol="0">
                <a:spAutoFit/>
              </a:bodyPr>
              <a:lstStyle/>
              <a:p>
                <a:pPr algn="ctr"/>
                <a:r>
                  <a:rPr lang="en-US" sz="2200" b="1" dirty="0"/>
                  <a:t>Codomain:</a:t>
                </a:r>
              </a:p>
              <a:p>
                <a:pPr algn="ctr"/>
                <a:r>
                  <a:rPr lang="en-US" sz="2200" b="1" dirty="0"/>
                  <a:t> </a:t>
                </a:r>
                <a14:m>
                  <m:oMath xmlns:m="http://schemas.openxmlformats.org/officeDocument/2006/math">
                    <m:r>
                      <a:rPr lang="en-US" sz="2200" b="0" i="1" smtClean="0">
                        <a:latin typeface="Cambria Math" panose="02040503050406030204" pitchFamily="18" charset="0"/>
                      </a:rPr>
                      <m:t>𝐵</m:t>
                    </m:r>
                  </m:oMath>
                </a14:m>
                <a:endParaRPr lang="en-US" sz="2200" dirty="0"/>
              </a:p>
            </p:txBody>
          </p:sp>
        </mc:Choice>
        <mc:Fallback xmlns="">
          <p:sp>
            <p:nvSpPr>
              <p:cNvPr id="53" name="TextBox 52">
                <a:extLst>
                  <a:ext uri="{FF2B5EF4-FFF2-40B4-BE49-F238E27FC236}">
                    <a16:creationId xmlns:a16="http://schemas.microsoft.com/office/drawing/2014/main" id="{0F260E2D-FB93-1847-755F-4A4D560DD5B2}"/>
                  </a:ext>
                </a:extLst>
              </p:cNvPr>
              <p:cNvSpPr txBox="1">
                <a:spLocks noRot="1" noChangeAspect="1" noMove="1" noResize="1" noEditPoints="1" noAdjustHandles="1" noChangeArrowheads="1" noChangeShapeType="1" noTextEdit="1"/>
              </p:cNvSpPr>
              <p:nvPr/>
            </p:nvSpPr>
            <p:spPr>
              <a:xfrm>
                <a:off x="85162" y="2894155"/>
                <a:ext cx="1701887" cy="769441"/>
              </a:xfrm>
              <a:prstGeom prst="rect">
                <a:avLst/>
              </a:prstGeom>
              <a:blipFill>
                <a:blip r:embed="rId5"/>
                <a:stretch>
                  <a:fillRect t="-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8038C13-A500-E76D-22BD-5816E6B3EE8A}"/>
                  </a:ext>
                </a:extLst>
              </p:cNvPr>
              <p:cNvSpPr txBox="1"/>
              <p:nvPr/>
            </p:nvSpPr>
            <p:spPr>
              <a:xfrm>
                <a:off x="1045281" y="637851"/>
                <a:ext cx="4669429" cy="830997"/>
              </a:xfrm>
              <a:prstGeom prst="rect">
                <a:avLst/>
              </a:prstGeom>
              <a:noFill/>
            </p:spPr>
            <p:txBody>
              <a:bodyPr wrap="square" rtlCol="0">
                <a:spAutoFit/>
              </a:bodyPr>
              <a:lstStyle/>
              <a:p>
                <a:pPr algn="ctr"/>
                <a:r>
                  <a:rPr lang="en-US" sz="2400" b="1" dirty="0"/>
                  <a:t>Relation:</a:t>
                </a:r>
                <a:r>
                  <a:rPr lang="en-US" sz="2400" dirty="0"/>
                  <a:t> </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𝑒</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𝑑</m:t>
                          </m:r>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𝑑</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𝑒</m:t>
                          </m:r>
                        </m:e>
                      </m:d>
                      <m:r>
                        <a:rPr lang="en-US" sz="2400" b="0" i="1" smtClean="0">
                          <a:latin typeface="Cambria Math" panose="02040503050406030204" pitchFamily="18" charset="0"/>
                        </a:rPr>
                        <m:t>}</m:t>
                      </m:r>
                    </m:oMath>
                  </m:oMathPara>
                </a14:m>
                <a:endParaRPr lang="en-US" sz="2400" dirty="0"/>
              </a:p>
            </p:txBody>
          </p:sp>
        </mc:Choice>
        <mc:Fallback xmlns="">
          <p:sp>
            <p:nvSpPr>
              <p:cNvPr id="55" name="TextBox 54">
                <a:extLst>
                  <a:ext uri="{FF2B5EF4-FFF2-40B4-BE49-F238E27FC236}">
                    <a16:creationId xmlns:a16="http://schemas.microsoft.com/office/drawing/2014/main" id="{18038C13-A500-E76D-22BD-5816E6B3EE8A}"/>
                  </a:ext>
                </a:extLst>
              </p:cNvPr>
              <p:cNvSpPr txBox="1">
                <a:spLocks noRot="1" noChangeAspect="1" noMove="1" noResize="1" noEditPoints="1" noAdjustHandles="1" noChangeArrowheads="1" noChangeShapeType="1" noTextEdit="1"/>
              </p:cNvSpPr>
              <p:nvPr/>
            </p:nvSpPr>
            <p:spPr>
              <a:xfrm>
                <a:off x="1045281" y="637851"/>
                <a:ext cx="4669429" cy="830997"/>
              </a:xfrm>
              <a:prstGeom prst="rect">
                <a:avLst/>
              </a:prstGeom>
              <a:blipFill>
                <a:blip r:embed="rId6"/>
                <a:stretch>
                  <a:fillRect t="-5882"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4F241E96-6D10-B523-6BD1-3BEE02634990}"/>
                  </a:ext>
                </a:extLst>
              </p:cNvPr>
              <p:cNvSpPr/>
              <p:nvPr/>
            </p:nvSpPr>
            <p:spPr>
              <a:xfrm rot="10800000" flipH="1" flipV="1">
                <a:off x="8114637" y="1772338"/>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endParaRPr lang="en-US" sz="2000" dirty="0"/>
              </a:p>
            </p:txBody>
          </p:sp>
        </mc:Choice>
        <mc:Fallback xmlns="">
          <p:sp>
            <p:nvSpPr>
              <p:cNvPr id="69" name="Rectangle: Rounded Corners 68">
                <a:extLst>
                  <a:ext uri="{FF2B5EF4-FFF2-40B4-BE49-F238E27FC236}">
                    <a16:creationId xmlns:a16="http://schemas.microsoft.com/office/drawing/2014/main" id="{4F241E96-6D10-B523-6BD1-3BEE02634990}"/>
                  </a:ext>
                </a:extLst>
              </p:cNvPr>
              <p:cNvSpPr>
                <a:spLocks noRot="1" noChangeAspect="1" noMove="1" noResize="1" noEditPoints="1" noAdjustHandles="1" noChangeArrowheads="1" noChangeShapeType="1" noTextEdit="1"/>
              </p:cNvSpPr>
              <p:nvPr/>
            </p:nvSpPr>
            <p:spPr>
              <a:xfrm rot="10800000" flipH="1" flipV="1">
                <a:off x="8114637" y="1772338"/>
                <a:ext cx="128016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FC3AD199-7F3E-5597-CF0C-7120024EFFAD}"/>
                  </a:ext>
                </a:extLst>
              </p:cNvPr>
              <p:cNvSpPr/>
              <p:nvPr/>
            </p:nvSpPr>
            <p:spPr>
              <a:xfrm rot="10800000" flipH="1" flipV="1">
                <a:off x="7507635" y="2314821"/>
                <a:ext cx="484632" cy="201168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oMath>
                  </m:oMathPara>
                </a14:m>
                <a:endParaRPr lang="en-US" sz="2000" b="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FC3AD199-7F3E-5597-CF0C-7120024EFFAD}"/>
                  </a:ext>
                </a:extLst>
              </p:cNvPr>
              <p:cNvSpPr>
                <a:spLocks noRot="1" noChangeAspect="1" noMove="1" noResize="1" noEditPoints="1" noAdjustHandles="1" noChangeArrowheads="1" noChangeShapeType="1" noTextEdit="1"/>
              </p:cNvSpPr>
              <p:nvPr/>
            </p:nvSpPr>
            <p:spPr>
              <a:xfrm rot="10800000" flipH="1" flipV="1">
                <a:off x="7507635" y="2314821"/>
                <a:ext cx="484632" cy="201168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71" name="Rectangle: Rounded Corners 70">
            <a:extLst>
              <a:ext uri="{FF2B5EF4-FFF2-40B4-BE49-F238E27FC236}">
                <a16:creationId xmlns:a16="http://schemas.microsoft.com/office/drawing/2014/main" id="{56E918A7-8CD1-F4B7-0E1D-1B13B5D7A4E4}"/>
              </a:ext>
            </a:extLst>
          </p:cNvPr>
          <p:cNvSpPr/>
          <p:nvPr/>
        </p:nvSpPr>
        <p:spPr>
          <a:xfrm rot="10800000" flipH="1" flipV="1">
            <a:off x="8114637" y="2347604"/>
            <a:ext cx="1280160" cy="2011680"/>
          </a:xfrm>
          <a:prstGeom prst="roundRect">
            <a:avLst>
              <a:gd name="adj" fmla="val 7770"/>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ym typeface="Wingdings" panose="05000000000000000000" pitchFamily="2" charset="2"/>
              </a:rPr>
              <a:t>                               </a:t>
            </a:r>
            <a:endParaRPr lang="en-US" dirty="0"/>
          </a:p>
          <a:p>
            <a:pPr algn="ctr"/>
            <a:endParaRPr lang="en-US" dirty="0"/>
          </a:p>
          <a:p>
            <a:r>
              <a:rPr lang="en-US" dirty="0">
                <a:sym typeface="Wingdings" panose="05000000000000000000" pitchFamily="2" charset="2"/>
              </a:rPr>
              <a:t>    </a:t>
            </a:r>
            <a:endParaRPr lang="en-US" dirty="0"/>
          </a:p>
          <a:p>
            <a:pPr algn="ctr"/>
            <a:endParaRPr lang="en-US" dirty="0"/>
          </a:p>
          <a:p>
            <a:pPr algn="ctr"/>
            <a:r>
              <a:rPr lang="en-US" dirty="0">
                <a:sym typeface="Wingdings" panose="05000000000000000000" pitchFamily="2" charset="2"/>
              </a:rPr>
              <a:t>        </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F1AE4A2B-D917-B5B0-7053-92E7278A5FEB}"/>
                  </a:ext>
                </a:extLst>
              </p:cNvPr>
              <p:cNvSpPr txBox="1"/>
              <p:nvPr/>
            </p:nvSpPr>
            <p:spPr>
              <a:xfrm>
                <a:off x="6501071" y="1753106"/>
                <a:ext cx="1618358" cy="430887"/>
              </a:xfrm>
              <a:prstGeom prst="rect">
                <a:avLst/>
              </a:prstGeom>
              <a:noFill/>
            </p:spPr>
            <p:txBody>
              <a:bodyPr wrap="square" rtlCol="0">
                <a:spAutoFit/>
              </a:bodyPr>
              <a:lstStyle/>
              <a:p>
                <a:r>
                  <a:rPr lang="en-US" sz="2200" b="1" dirty="0"/>
                  <a:t>Domain: </a:t>
                </a:r>
                <a14:m>
                  <m:oMath xmlns:m="http://schemas.openxmlformats.org/officeDocument/2006/math">
                    <m:r>
                      <a:rPr lang="en-US" sz="2200" b="0" i="1" smtClean="0">
                        <a:latin typeface="Cambria Math" panose="02040503050406030204" pitchFamily="18" charset="0"/>
                      </a:rPr>
                      <m:t>𝐵</m:t>
                    </m:r>
                  </m:oMath>
                </a14:m>
                <a:endParaRPr lang="en-US" sz="2200" dirty="0"/>
              </a:p>
            </p:txBody>
          </p:sp>
        </mc:Choice>
        <mc:Fallback xmlns="">
          <p:sp>
            <p:nvSpPr>
              <p:cNvPr id="72" name="TextBox 71">
                <a:extLst>
                  <a:ext uri="{FF2B5EF4-FFF2-40B4-BE49-F238E27FC236}">
                    <a16:creationId xmlns:a16="http://schemas.microsoft.com/office/drawing/2014/main" id="{F1AE4A2B-D917-B5B0-7053-92E7278A5FEB}"/>
                  </a:ext>
                </a:extLst>
              </p:cNvPr>
              <p:cNvSpPr txBox="1">
                <a:spLocks noRot="1" noChangeAspect="1" noMove="1" noResize="1" noEditPoints="1" noAdjustHandles="1" noChangeArrowheads="1" noChangeShapeType="1" noTextEdit="1"/>
              </p:cNvSpPr>
              <p:nvPr/>
            </p:nvSpPr>
            <p:spPr>
              <a:xfrm>
                <a:off x="6501071" y="1753106"/>
                <a:ext cx="1618358" cy="430887"/>
              </a:xfrm>
              <a:prstGeom prst="rect">
                <a:avLst/>
              </a:prstGeom>
              <a:blipFill>
                <a:blip r:embed="rId9"/>
                <a:stretch>
                  <a:fillRect l="-4887"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EB9F4574-A773-5820-DC1B-BE1D357DF637}"/>
                  </a:ext>
                </a:extLst>
              </p:cNvPr>
              <p:cNvSpPr txBox="1"/>
              <p:nvPr/>
            </p:nvSpPr>
            <p:spPr>
              <a:xfrm>
                <a:off x="9473679" y="2431988"/>
                <a:ext cx="1047330" cy="1446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𝑏</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i="1">
                              <a:latin typeface="Cambria Math" panose="02040503050406030204" pitchFamily="18" charset="0"/>
                            </a:rPr>
                          </m:ctrlPr>
                        </m:sSupPr>
                        <m:e>
                          <m:r>
                            <a:rPr lang="en-US" sz="2200" b="0" i="1" smtClean="0">
                              <a:latin typeface="Cambria Math" panose="02040503050406030204" pitchFamily="18" charset="0"/>
                            </a:rPr>
                            <m:t>𝑥𝑅</m:t>
                          </m:r>
                        </m:e>
                        <m:sup>
                          <m:r>
                            <a:rPr lang="en-US" sz="2200" i="1">
                              <a:latin typeface="Cambria Math" panose="02040503050406030204" pitchFamily="18" charset="0"/>
                            </a:rPr>
                            <m:t>−1</m:t>
                          </m:r>
                        </m:sup>
                      </m:sSup>
                      <m:r>
                        <a:rPr lang="en-US" sz="2200" b="0" i="1" smtClean="0">
                          <a:latin typeface="Cambria Math" panose="02040503050406030204" pitchFamily="18" charset="0"/>
                        </a:rPr>
                        <m:t>𝑐</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𝑎</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𝑐</m:t>
                      </m:r>
                    </m:oMath>
                  </m:oMathPara>
                </a14:m>
                <a:endParaRPr lang="en-US" sz="2200" dirty="0"/>
              </a:p>
            </p:txBody>
          </p:sp>
        </mc:Choice>
        <mc:Fallback xmlns="">
          <p:sp>
            <p:nvSpPr>
              <p:cNvPr id="73" name="TextBox 72">
                <a:extLst>
                  <a:ext uri="{FF2B5EF4-FFF2-40B4-BE49-F238E27FC236}">
                    <a16:creationId xmlns:a16="http://schemas.microsoft.com/office/drawing/2014/main" id="{EB9F4574-A773-5820-DC1B-BE1D357DF637}"/>
                  </a:ext>
                </a:extLst>
              </p:cNvPr>
              <p:cNvSpPr txBox="1">
                <a:spLocks noRot="1" noChangeAspect="1" noMove="1" noResize="1" noEditPoints="1" noAdjustHandles="1" noChangeArrowheads="1" noChangeShapeType="1" noTextEdit="1"/>
              </p:cNvSpPr>
              <p:nvPr/>
            </p:nvSpPr>
            <p:spPr>
              <a:xfrm>
                <a:off x="9473679" y="2431988"/>
                <a:ext cx="1047330" cy="1446550"/>
              </a:xfrm>
              <a:prstGeom prst="rect">
                <a:avLst/>
              </a:prstGeom>
              <a:blipFill>
                <a:blip r:embed="rId10"/>
                <a:stretch>
                  <a:fillRect b="-21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08A9E80-FA90-0A9D-6BBB-4B7223BCA71C}"/>
                  </a:ext>
                </a:extLst>
              </p:cNvPr>
              <p:cNvSpPr txBox="1"/>
              <p:nvPr/>
            </p:nvSpPr>
            <p:spPr>
              <a:xfrm>
                <a:off x="5764731" y="2860043"/>
                <a:ext cx="1674557" cy="769441"/>
              </a:xfrm>
              <a:prstGeom prst="rect">
                <a:avLst/>
              </a:prstGeom>
              <a:noFill/>
            </p:spPr>
            <p:txBody>
              <a:bodyPr wrap="square" rtlCol="0">
                <a:spAutoFit/>
              </a:bodyPr>
              <a:lstStyle/>
              <a:p>
                <a:pPr algn="ctr"/>
                <a:r>
                  <a:rPr lang="en-US" sz="2200" b="1" dirty="0"/>
                  <a:t>Codomain: </a:t>
                </a:r>
                <a14:m>
                  <m:oMath xmlns:m="http://schemas.openxmlformats.org/officeDocument/2006/math">
                    <m:r>
                      <a:rPr lang="en-US" sz="2200" b="0" i="1" smtClean="0">
                        <a:latin typeface="Cambria Math" panose="02040503050406030204" pitchFamily="18" charset="0"/>
                      </a:rPr>
                      <m:t>𝐴</m:t>
                    </m:r>
                  </m:oMath>
                </a14:m>
                <a:endParaRPr lang="en-US" sz="2200" dirty="0"/>
              </a:p>
            </p:txBody>
          </p:sp>
        </mc:Choice>
        <mc:Fallback xmlns="">
          <p:sp>
            <p:nvSpPr>
              <p:cNvPr id="74" name="TextBox 73">
                <a:extLst>
                  <a:ext uri="{FF2B5EF4-FFF2-40B4-BE49-F238E27FC236}">
                    <a16:creationId xmlns:a16="http://schemas.microsoft.com/office/drawing/2014/main" id="{B08A9E80-FA90-0A9D-6BBB-4B7223BCA71C}"/>
                  </a:ext>
                </a:extLst>
              </p:cNvPr>
              <p:cNvSpPr txBox="1">
                <a:spLocks noRot="1" noChangeAspect="1" noMove="1" noResize="1" noEditPoints="1" noAdjustHandles="1" noChangeArrowheads="1" noChangeShapeType="1" noTextEdit="1"/>
              </p:cNvSpPr>
              <p:nvPr/>
            </p:nvSpPr>
            <p:spPr>
              <a:xfrm>
                <a:off x="5764731" y="2860043"/>
                <a:ext cx="1674557" cy="769441"/>
              </a:xfrm>
              <a:prstGeom prst="rect">
                <a:avLst/>
              </a:prstGeom>
              <a:blipFill>
                <a:blip r:embed="rId11"/>
                <a:stretch>
                  <a:fillRect t="-5556" r="-1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1C05523-F3DE-7F05-EB24-3F9D8D3EA066}"/>
                  </a:ext>
                </a:extLst>
              </p:cNvPr>
              <p:cNvSpPr txBox="1"/>
              <p:nvPr/>
            </p:nvSpPr>
            <p:spPr>
              <a:xfrm>
                <a:off x="6270659" y="734262"/>
                <a:ext cx="4838680" cy="830997"/>
              </a:xfrm>
              <a:prstGeom prst="rect">
                <a:avLst/>
              </a:prstGeom>
              <a:noFill/>
            </p:spPr>
            <p:txBody>
              <a:bodyPr wrap="square" rtlCol="0">
                <a:spAutoFit/>
              </a:bodyPr>
              <a:lstStyle/>
              <a:p>
                <a:pPr algn="ctr"/>
                <a:r>
                  <a:rPr lang="en-US" sz="2400" b="1" dirty="0"/>
                  <a:t>Inverse Relation:</a:t>
                </a:r>
                <a:r>
                  <a:rPr lang="en-US" sz="2400" dirty="0"/>
                  <a:t> </a:t>
                </a:r>
              </a:p>
              <a:p>
                <a:pPr algn="ct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Para>
                </a14:m>
                <a:endParaRPr lang="en-US" sz="2400" dirty="0"/>
              </a:p>
            </p:txBody>
          </p:sp>
        </mc:Choice>
        <mc:Fallback xmlns="">
          <p:sp>
            <p:nvSpPr>
              <p:cNvPr id="75" name="TextBox 74">
                <a:extLst>
                  <a:ext uri="{FF2B5EF4-FFF2-40B4-BE49-F238E27FC236}">
                    <a16:creationId xmlns:a16="http://schemas.microsoft.com/office/drawing/2014/main" id="{A1C05523-F3DE-7F05-EB24-3F9D8D3EA066}"/>
                  </a:ext>
                </a:extLst>
              </p:cNvPr>
              <p:cNvSpPr txBox="1">
                <a:spLocks noRot="1" noChangeAspect="1" noMove="1" noResize="1" noEditPoints="1" noAdjustHandles="1" noChangeArrowheads="1" noChangeShapeType="1" noTextEdit="1"/>
              </p:cNvSpPr>
              <p:nvPr/>
            </p:nvSpPr>
            <p:spPr>
              <a:xfrm>
                <a:off x="6270659" y="734262"/>
                <a:ext cx="4838680" cy="830997"/>
              </a:xfrm>
              <a:prstGeom prst="rect">
                <a:avLst/>
              </a:prstGeom>
              <a:blipFill>
                <a:blip r:embed="rId12"/>
                <a:stretch>
                  <a:fillRect t="-5839" b="-8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Rounded Corners 80">
                <a:extLst>
                  <a:ext uri="{FF2B5EF4-FFF2-40B4-BE49-F238E27FC236}">
                    <a16:creationId xmlns:a16="http://schemas.microsoft.com/office/drawing/2014/main" id="{0A79ADD9-22E7-70BA-FE57-BA482552AD0E}"/>
                  </a:ext>
                </a:extLst>
              </p:cNvPr>
              <p:cNvSpPr/>
              <p:nvPr/>
            </p:nvSpPr>
            <p:spPr>
              <a:xfrm>
                <a:off x="2369386" y="2056988"/>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81" name="Rectangle: Rounded Corners 80">
                <a:extLst>
                  <a:ext uri="{FF2B5EF4-FFF2-40B4-BE49-F238E27FC236}">
                    <a16:creationId xmlns:a16="http://schemas.microsoft.com/office/drawing/2014/main" id="{0A79ADD9-22E7-70BA-FE57-BA482552AD0E}"/>
                  </a:ext>
                </a:extLst>
              </p:cNvPr>
              <p:cNvSpPr>
                <a:spLocks noRot="1" noChangeAspect="1" noMove="1" noResize="1" noEditPoints="1" noAdjustHandles="1" noChangeArrowheads="1" noChangeShapeType="1" noTextEdit="1"/>
              </p:cNvSpPr>
              <p:nvPr/>
            </p:nvSpPr>
            <p:spPr>
              <a:xfrm>
                <a:off x="2369386" y="2056988"/>
                <a:ext cx="2011680" cy="484632"/>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a:extLst>
                  <a:ext uri="{FF2B5EF4-FFF2-40B4-BE49-F238E27FC236}">
                    <a16:creationId xmlns:a16="http://schemas.microsoft.com/office/drawing/2014/main" id="{12C126EB-149D-7CD2-7255-E314E8BE82D1}"/>
                  </a:ext>
                </a:extLst>
              </p:cNvPr>
              <p:cNvSpPr/>
              <p:nvPr/>
            </p:nvSpPr>
            <p:spPr>
              <a:xfrm>
                <a:off x="1787049" y="2648408"/>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82" name="Rectangle: Rounded Corners 81">
                <a:extLst>
                  <a:ext uri="{FF2B5EF4-FFF2-40B4-BE49-F238E27FC236}">
                    <a16:creationId xmlns:a16="http://schemas.microsoft.com/office/drawing/2014/main" id="{12C126EB-149D-7CD2-7255-E314E8BE82D1}"/>
                  </a:ext>
                </a:extLst>
              </p:cNvPr>
              <p:cNvSpPr>
                <a:spLocks noRot="1" noChangeAspect="1" noMove="1" noResize="1" noEditPoints="1" noAdjustHandles="1" noChangeArrowheads="1" noChangeShapeType="1" noTextEdit="1"/>
              </p:cNvSpPr>
              <p:nvPr/>
            </p:nvSpPr>
            <p:spPr>
              <a:xfrm>
                <a:off x="1787049" y="2648408"/>
                <a:ext cx="484632" cy="1280160"/>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p:sp>
        <p:nvSpPr>
          <p:cNvPr id="83" name="Rectangle: Rounded Corners 82">
            <a:extLst>
              <a:ext uri="{FF2B5EF4-FFF2-40B4-BE49-F238E27FC236}">
                <a16:creationId xmlns:a16="http://schemas.microsoft.com/office/drawing/2014/main" id="{10F66CF9-518B-6206-4865-3F27FB2215BF}"/>
              </a:ext>
            </a:extLst>
          </p:cNvPr>
          <p:cNvSpPr/>
          <p:nvPr/>
        </p:nvSpPr>
        <p:spPr>
          <a:xfrm>
            <a:off x="2369386" y="2648408"/>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90" name="Rectangle: Rounded Corners 89">
                <a:extLst>
                  <a:ext uri="{FF2B5EF4-FFF2-40B4-BE49-F238E27FC236}">
                    <a16:creationId xmlns:a16="http://schemas.microsoft.com/office/drawing/2014/main" id="{E95D6DD0-EE49-176D-1B78-F2DADB459186}"/>
                  </a:ext>
                </a:extLst>
              </p:cNvPr>
              <p:cNvSpPr/>
              <p:nvPr/>
            </p:nvSpPr>
            <p:spPr>
              <a:xfrm>
                <a:off x="2263312" y="4626783"/>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90" name="Rectangle: Rounded Corners 89">
                <a:extLst>
                  <a:ext uri="{FF2B5EF4-FFF2-40B4-BE49-F238E27FC236}">
                    <a16:creationId xmlns:a16="http://schemas.microsoft.com/office/drawing/2014/main" id="{E95D6DD0-EE49-176D-1B78-F2DADB459186}"/>
                  </a:ext>
                </a:extLst>
              </p:cNvPr>
              <p:cNvSpPr>
                <a:spLocks noRot="1" noChangeAspect="1" noMove="1" noResize="1" noEditPoints="1" noAdjustHandles="1" noChangeArrowheads="1" noChangeShapeType="1" noTextEdit="1"/>
              </p:cNvSpPr>
              <p:nvPr/>
            </p:nvSpPr>
            <p:spPr>
              <a:xfrm>
                <a:off x="2263312" y="4626783"/>
                <a:ext cx="2011680" cy="484632"/>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a:extLst>
                  <a:ext uri="{FF2B5EF4-FFF2-40B4-BE49-F238E27FC236}">
                    <a16:creationId xmlns:a16="http://schemas.microsoft.com/office/drawing/2014/main" id="{0DD29C36-1029-7049-3D57-C941A95DD66D}"/>
                  </a:ext>
                </a:extLst>
              </p:cNvPr>
              <p:cNvSpPr/>
              <p:nvPr/>
            </p:nvSpPr>
            <p:spPr>
              <a:xfrm>
                <a:off x="1686910" y="5186568"/>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91" name="Rectangle: Rounded Corners 90">
                <a:extLst>
                  <a:ext uri="{FF2B5EF4-FFF2-40B4-BE49-F238E27FC236}">
                    <a16:creationId xmlns:a16="http://schemas.microsoft.com/office/drawing/2014/main" id="{0DD29C36-1029-7049-3D57-C941A95DD66D}"/>
                  </a:ext>
                </a:extLst>
              </p:cNvPr>
              <p:cNvSpPr>
                <a:spLocks noRot="1" noChangeAspect="1" noMove="1" noResize="1" noEditPoints="1" noAdjustHandles="1" noChangeArrowheads="1" noChangeShapeType="1" noTextEdit="1"/>
              </p:cNvSpPr>
              <p:nvPr/>
            </p:nvSpPr>
            <p:spPr>
              <a:xfrm>
                <a:off x="1686910" y="5186568"/>
                <a:ext cx="484632" cy="1280160"/>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p:sp>
        <p:nvSpPr>
          <p:cNvPr id="92" name="Rectangle: Rounded Corners 91">
            <a:extLst>
              <a:ext uri="{FF2B5EF4-FFF2-40B4-BE49-F238E27FC236}">
                <a16:creationId xmlns:a16="http://schemas.microsoft.com/office/drawing/2014/main" id="{2B9C9F15-CCA2-7DC5-DB4C-8D745BA9B7D7}"/>
              </a:ext>
            </a:extLst>
          </p:cNvPr>
          <p:cNvSpPr/>
          <p:nvPr/>
        </p:nvSpPr>
        <p:spPr>
          <a:xfrm>
            <a:off x="2269247" y="5186568"/>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p:sp>
        <p:nvSpPr>
          <p:cNvPr id="93" name="Rectangle: Rounded Corners 92">
            <a:extLst>
              <a:ext uri="{FF2B5EF4-FFF2-40B4-BE49-F238E27FC236}">
                <a16:creationId xmlns:a16="http://schemas.microsoft.com/office/drawing/2014/main" id="{D1A2151F-D16E-88AE-A894-6FA4344CA2EF}"/>
              </a:ext>
            </a:extLst>
          </p:cNvPr>
          <p:cNvSpPr/>
          <p:nvPr/>
        </p:nvSpPr>
        <p:spPr>
          <a:xfrm>
            <a:off x="3038686" y="4361829"/>
            <a:ext cx="1115122" cy="2222981"/>
          </a:xfrm>
          <a:prstGeom prst="roundRect">
            <a:avLst/>
          </a:prstGeom>
          <a:solidFill>
            <a:srgbClr val="8FAADC">
              <a:alpha val="40000"/>
            </a:srgbClr>
          </a:solidFill>
          <a:ln w="28575">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CBC77AB1-1734-C397-52D1-407683895B50}"/>
                  </a:ext>
                </a:extLst>
              </p:cNvPr>
              <p:cNvSpPr txBox="1"/>
              <p:nvPr/>
            </p:nvSpPr>
            <p:spPr>
              <a:xfrm>
                <a:off x="36689" y="5328125"/>
                <a:ext cx="1701887" cy="1200329"/>
              </a:xfrm>
              <a:prstGeom prst="rect">
                <a:avLst/>
              </a:prstGeom>
              <a:noFill/>
            </p:spPr>
            <p:txBody>
              <a:bodyPr wrap="square" rtlCol="0">
                <a:spAutoFit/>
              </a:bodyPr>
              <a:lstStyle/>
              <a:p>
                <a:pPr algn="ctr"/>
                <a:r>
                  <a:rPr lang="en-US" sz="2400" b="1" dirty="0"/>
                  <a:t>Image </a:t>
                </a:r>
              </a:p>
              <a:p>
                <a:pPr algn="ctr"/>
                <a:r>
                  <a:rPr lang="en-US" sz="2400" dirty="0"/>
                  <a:t>of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oMath>
                </a14:m>
                <a:r>
                  <a:rPr lang="en-US" sz="2400" b="0" i="1" dirty="0">
                    <a:latin typeface="Cambria Math" panose="02040503050406030204" pitchFamily="18" charset="0"/>
                  </a:rPr>
                  <a:t> </a:t>
                </a:r>
                <a:r>
                  <a:rPr lang="en-US" sz="2400" b="0" dirty="0">
                    <a:latin typeface="Cambria Math" panose="02040503050406030204" pitchFamily="18" charset="0"/>
                  </a:rPr>
                  <a:t>is</a:t>
                </a:r>
                <a:r>
                  <a:rPr lang="en-US" sz="240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endParaRPr lang="en-US" sz="2400" dirty="0"/>
              </a:p>
            </p:txBody>
          </p:sp>
        </mc:Choice>
        <mc:Fallback xmlns="">
          <p:sp>
            <p:nvSpPr>
              <p:cNvPr id="94" name="TextBox 93">
                <a:extLst>
                  <a:ext uri="{FF2B5EF4-FFF2-40B4-BE49-F238E27FC236}">
                    <a16:creationId xmlns:a16="http://schemas.microsoft.com/office/drawing/2014/main" id="{CBC77AB1-1734-C397-52D1-407683895B50}"/>
                  </a:ext>
                </a:extLst>
              </p:cNvPr>
              <p:cNvSpPr txBox="1">
                <a:spLocks noRot="1" noChangeAspect="1" noMove="1" noResize="1" noEditPoints="1" noAdjustHandles="1" noChangeArrowheads="1" noChangeShapeType="1" noTextEdit="1"/>
              </p:cNvSpPr>
              <p:nvPr/>
            </p:nvSpPr>
            <p:spPr>
              <a:xfrm>
                <a:off x="36689" y="5328125"/>
                <a:ext cx="1701887" cy="1200329"/>
              </a:xfrm>
              <a:prstGeom prst="rect">
                <a:avLst/>
              </a:prstGeom>
              <a:blipFill>
                <a:blip r:embed="rId17"/>
                <a:stretch>
                  <a:fillRect t="-4061" b="-6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Rounded Corners 94">
                <a:extLst>
                  <a:ext uri="{FF2B5EF4-FFF2-40B4-BE49-F238E27FC236}">
                    <a16:creationId xmlns:a16="http://schemas.microsoft.com/office/drawing/2014/main" id="{F58FA9C3-0E96-8A62-7BA4-27A261F9CC16}"/>
                  </a:ext>
                </a:extLst>
              </p:cNvPr>
              <p:cNvSpPr/>
              <p:nvPr/>
            </p:nvSpPr>
            <p:spPr>
              <a:xfrm>
                <a:off x="5495231" y="4598963"/>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95" name="Rectangle: Rounded Corners 94">
                <a:extLst>
                  <a:ext uri="{FF2B5EF4-FFF2-40B4-BE49-F238E27FC236}">
                    <a16:creationId xmlns:a16="http://schemas.microsoft.com/office/drawing/2014/main" id="{F58FA9C3-0E96-8A62-7BA4-27A261F9CC16}"/>
                  </a:ext>
                </a:extLst>
              </p:cNvPr>
              <p:cNvSpPr>
                <a:spLocks noRot="1" noChangeAspect="1" noMove="1" noResize="1" noEditPoints="1" noAdjustHandles="1" noChangeArrowheads="1" noChangeShapeType="1" noTextEdit="1"/>
              </p:cNvSpPr>
              <p:nvPr/>
            </p:nvSpPr>
            <p:spPr>
              <a:xfrm>
                <a:off x="5495231" y="4598963"/>
                <a:ext cx="2011680" cy="484632"/>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Rounded Corners 95">
                <a:extLst>
                  <a:ext uri="{FF2B5EF4-FFF2-40B4-BE49-F238E27FC236}">
                    <a16:creationId xmlns:a16="http://schemas.microsoft.com/office/drawing/2014/main" id="{2280CE9F-01F9-338C-0B97-BE0941C69867}"/>
                  </a:ext>
                </a:extLst>
              </p:cNvPr>
              <p:cNvSpPr/>
              <p:nvPr/>
            </p:nvSpPr>
            <p:spPr>
              <a:xfrm>
                <a:off x="4912894" y="5203531"/>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96" name="Rectangle: Rounded Corners 95">
                <a:extLst>
                  <a:ext uri="{FF2B5EF4-FFF2-40B4-BE49-F238E27FC236}">
                    <a16:creationId xmlns:a16="http://schemas.microsoft.com/office/drawing/2014/main" id="{2280CE9F-01F9-338C-0B97-BE0941C69867}"/>
                  </a:ext>
                </a:extLst>
              </p:cNvPr>
              <p:cNvSpPr>
                <a:spLocks noRot="1" noChangeAspect="1" noMove="1" noResize="1" noEditPoints="1" noAdjustHandles="1" noChangeArrowheads="1" noChangeShapeType="1" noTextEdit="1"/>
              </p:cNvSpPr>
              <p:nvPr/>
            </p:nvSpPr>
            <p:spPr>
              <a:xfrm>
                <a:off x="4912894" y="5203531"/>
                <a:ext cx="484632" cy="1280160"/>
              </a:xfrm>
              <a:prstGeom prst="roundRect">
                <a:avLst/>
              </a:prstGeom>
              <a:blipFill>
                <a:blip r:embed="rId19"/>
                <a:stretch>
                  <a:fillRect/>
                </a:stretch>
              </a:blipFill>
              <a:ln w="28575">
                <a:solidFill>
                  <a:schemeClr val="tx1"/>
                </a:solidFill>
              </a:ln>
            </p:spPr>
            <p:txBody>
              <a:bodyPr/>
              <a:lstStyle/>
              <a:p>
                <a:r>
                  <a:rPr lang="en-US">
                    <a:noFill/>
                  </a:rPr>
                  <a:t> </a:t>
                </a:r>
              </a:p>
            </p:txBody>
          </p:sp>
        </mc:Fallback>
      </mc:AlternateContent>
      <p:sp>
        <p:nvSpPr>
          <p:cNvPr id="97" name="Rectangle: Rounded Corners 96">
            <a:extLst>
              <a:ext uri="{FF2B5EF4-FFF2-40B4-BE49-F238E27FC236}">
                <a16:creationId xmlns:a16="http://schemas.microsoft.com/office/drawing/2014/main" id="{2A9F58EE-9723-22FB-30D1-BC36F88E1EB5}"/>
              </a:ext>
            </a:extLst>
          </p:cNvPr>
          <p:cNvSpPr/>
          <p:nvPr/>
        </p:nvSpPr>
        <p:spPr>
          <a:xfrm>
            <a:off x="5495231" y="5203531"/>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p:sp>
        <p:nvSpPr>
          <p:cNvPr id="98" name="Rectangle: Rounded Corners 97">
            <a:extLst>
              <a:ext uri="{FF2B5EF4-FFF2-40B4-BE49-F238E27FC236}">
                <a16:creationId xmlns:a16="http://schemas.microsoft.com/office/drawing/2014/main" id="{379B97E4-BBED-1C69-564B-986412665D39}"/>
              </a:ext>
            </a:extLst>
          </p:cNvPr>
          <p:cNvSpPr/>
          <p:nvPr/>
        </p:nvSpPr>
        <p:spPr>
          <a:xfrm>
            <a:off x="4815009" y="5879123"/>
            <a:ext cx="2772214" cy="484632"/>
          </a:xfrm>
          <a:prstGeom prst="roundRect">
            <a:avLst/>
          </a:prstGeom>
          <a:solidFill>
            <a:srgbClr val="8FAADC">
              <a:alpha val="40000"/>
            </a:srgbClr>
          </a:solidFill>
          <a:ln w="28575">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AC722850-1259-900E-7128-4F0780B9C57E}"/>
                  </a:ext>
                </a:extLst>
              </p:cNvPr>
              <p:cNvSpPr txBox="1"/>
              <p:nvPr/>
            </p:nvSpPr>
            <p:spPr>
              <a:xfrm>
                <a:off x="7585470" y="5358952"/>
                <a:ext cx="1691626" cy="1200329"/>
              </a:xfrm>
              <a:prstGeom prst="rect">
                <a:avLst/>
              </a:prstGeom>
              <a:noFill/>
            </p:spPr>
            <p:txBody>
              <a:bodyPr wrap="square" rtlCol="0">
                <a:spAutoFit/>
              </a:bodyPr>
              <a:lstStyle/>
              <a:p>
                <a:pPr algn="ctr"/>
                <a:r>
                  <a:rPr lang="en-US" sz="2400" b="1" dirty="0"/>
                  <a:t>Preimage</a:t>
                </a:r>
              </a:p>
              <a:p>
                <a:pPr algn="ctr"/>
                <a:r>
                  <a:rPr lang="en-US" sz="2400" b="1" dirty="0"/>
                  <a:t> </a:t>
                </a:r>
                <a:r>
                  <a:rPr lang="en-US" sz="2400" dirty="0"/>
                  <a:t>of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oMath>
                </a14:m>
                <a:r>
                  <a:rPr lang="en-US" sz="2400" b="0" i="1" dirty="0">
                    <a:latin typeface="Cambria Math" panose="02040503050406030204" pitchFamily="18" charset="0"/>
                  </a:rPr>
                  <a:t> </a:t>
                </a:r>
                <a:r>
                  <a:rPr lang="en-US" sz="2400" b="0" dirty="0">
                    <a:latin typeface="Cambria Math" panose="02040503050406030204" pitchFamily="18" charset="0"/>
                  </a:rPr>
                  <a:t>is</a:t>
                </a:r>
                <a:r>
                  <a:rPr lang="en-US" sz="240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a14:m>
                <a:endParaRPr lang="en-US" sz="2400" dirty="0"/>
              </a:p>
            </p:txBody>
          </p:sp>
        </mc:Choice>
        <mc:Fallback xmlns="">
          <p:sp>
            <p:nvSpPr>
              <p:cNvPr id="99" name="TextBox 98">
                <a:extLst>
                  <a:ext uri="{FF2B5EF4-FFF2-40B4-BE49-F238E27FC236}">
                    <a16:creationId xmlns:a16="http://schemas.microsoft.com/office/drawing/2014/main" id="{AC722850-1259-900E-7128-4F0780B9C57E}"/>
                  </a:ext>
                </a:extLst>
              </p:cNvPr>
              <p:cNvSpPr txBox="1">
                <a:spLocks noRot="1" noChangeAspect="1" noMove="1" noResize="1" noEditPoints="1" noAdjustHandles="1" noChangeArrowheads="1" noChangeShapeType="1" noTextEdit="1"/>
              </p:cNvSpPr>
              <p:nvPr/>
            </p:nvSpPr>
            <p:spPr>
              <a:xfrm>
                <a:off x="7585470" y="5358952"/>
                <a:ext cx="1691626" cy="1200329"/>
              </a:xfrm>
              <a:prstGeom prst="rect">
                <a:avLst/>
              </a:prstGeom>
              <a:blipFill>
                <a:blip r:embed="rId20"/>
                <a:stretch>
                  <a:fillRect t="-4061" b="-6091"/>
                </a:stretch>
              </a:blipFill>
            </p:spPr>
            <p:txBody>
              <a:bodyPr/>
              <a:lstStyle/>
              <a:p>
                <a:r>
                  <a:rPr lang="en-US">
                    <a:noFill/>
                  </a:rPr>
                  <a:t> </a:t>
                </a:r>
              </a:p>
            </p:txBody>
          </p:sp>
        </mc:Fallback>
      </mc:AlternateContent>
    </p:spTree>
    <p:extLst>
      <p:ext uri="{BB962C8B-B14F-4D97-AF65-F5344CB8AC3E}">
        <p14:creationId xmlns:p14="http://schemas.microsoft.com/office/powerpoint/2010/main" val="424957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6B5F-3FB9-4612-3CBF-0349D869544C}"/>
              </a:ext>
            </a:extLst>
          </p:cNvPr>
          <p:cNvSpPr>
            <a:spLocks noGrp="1"/>
          </p:cNvSpPr>
          <p:nvPr>
            <p:ph type="title"/>
          </p:nvPr>
        </p:nvSpPr>
        <p:spPr>
          <a:xfrm>
            <a:off x="123985" y="83263"/>
            <a:ext cx="11984090" cy="897424"/>
          </a:xfrm>
        </p:spPr>
        <p:txBody>
          <a:bodyPr/>
          <a:lstStyle/>
          <a:p>
            <a:r>
              <a:rPr lang="en-US" dirty="0"/>
              <a:t>Relation properties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A5510A-7657-97A8-291F-C6AF658F8067}"/>
                  </a:ext>
                </a:extLst>
              </p:cNvPr>
              <p:cNvSpPr txBox="1"/>
              <p:nvPr/>
            </p:nvSpPr>
            <p:spPr>
              <a:xfrm>
                <a:off x="4240587" y="7496396"/>
                <a:ext cx="7439025" cy="4221669"/>
              </a:xfrm>
              <a:prstGeom prst="rect">
                <a:avLst/>
              </a:prstGeom>
              <a:noFill/>
            </p:spPr>
            <p:txBody>
              <a:bodyPr wrap="square" rtlCol="0">
                <a:spAutoFit/>
              </a:bodyPr>
              <a:lstStyle/>
              <a:p>
                <a:pPr>
                  <a:lnSpc>
                    <a:spcPts val="2700"/>
                  </a:lnSpc>
                </a:pPr>
                <a:r>
                  <a:rPr lang="en-US" b="1" dirty="0"/>
                  <a:t>Functional or right-unique</a:t>
                </a:r>
                <a:r>
                  <a:rPr lang="en-US" dirty="0"/>
                  <a:t>: An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b="1" dirty="0"/>
                  <a:t> </a:t>
                </a:r>
                <a:r>
                  <a:rPr lang="en-US" dirty="0"/>
                  <a:t>is related to at most one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r>
                  <a:rPr lang="en-US" b="0" dirty="0"/>
                  <a:t> If </a:t>
                </a:r>
                <a14:m>
                  <m:oMath xmlns:m="http://schemas.openxmlformats.org/officeDocument/2006/math">
                    <m:r>
                      <a:rPr lang="en-US" b="0" i="1" smtClean="0">
                        <a:latin typeface="Cambria Math" panose="02040503050406030204" pitchFamily="18" charset="0"/>
                      </a:rPr>
                      <m:t>𝑎𝑅𝑏</m:t>
                    </m:r>
                  </m:oMath>
                </a14:m>
                <a:r>
                  <a:rPr lang="en-US" dirty="0"/>
                  <a:t> and </a:t>
                </a:r>
                <a14:m>
                  <m:oMath xmlns:m="http://schemas.openxmlformats.org/officeDocument/2006/math">
                    <m:r>
                      <a:rPr lang="en-US" b="0" i="1" smtClean="0">
                        <a:latin typeface="Cambria Math" panose="02040503050406030204" pitchFamily="18" charset="0"/>
                      </a:rPr>
                      <m:t>𝑎𝑅𝑐</m:t>
                    </m:r>
                    <m:r>
                      <a:rPr lang="en-US" b="0" i="0"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a:p>
              <a:p>
                <a:pPr>
                  <a:lnSpc>
                    <a:spcPts val="2700"/>
                  </a:lnSpc>
                </a:pPr>
                <a:endParaRPr lang="en-US" b="1" dirty="0"/>
              </a:p>
              <a:p>
                <a:pPr>
                  <a:lnSpc>
                    <a:spcPts val="2700"/>
                  </a:lnSpc>
                </a:pPr>
                <a:r>
                  <a:rPr lang="en-US" b="1" dirty="0"/>
                  <a:t>Injective or left-unique</a:t>
                </a:r>
                <a:r>
                  <a:rPr lang="en-US" dirty="0"/>
                  <a:t>: An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b="1" dirty="0"/>
                  <a:t> </a:t>
                </a:r>
                <a:r>
                  <a:rPr lang="en-US" dirty="0"/>
                  <a:t>is related to at most one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t>
                </a:r>
                <a:r>
                  <a:rPr lang="en-US" b="0" dirty="0"/>
                  <a:t> If </a:t>
                </a:r>
                <a14:m>
                  <m:oMath xmlns:m="http://schemas.openxmlformats.org/officeDocument/2006/math">
                    <m:r>
                      <a:rPr lang="en-US" b="0" i="1" smtClean="0">
                        <a:latin typeface="Cambria Math" panose="02040503050406030204" pitchFamily="18" charset="0"/>
                      </a:rPr>
                      <m:t>𝑎𝑅𝑏</m:t>
                    </m:r>
                  </m:oMath>
                </a14:m>
                <a:r>
                  <a:rPr lang="en-US" dirty="0"/>
                  <a:t> and </a:t>
                </a:r>
                <a14:m>
                  <m:oMath xmlns:m="http://schemas.openxmlformats.org/officeDocument/2006/math">
                    <m:r>
                      <a:rPr lang="en-US" b="0" i="1" smtClean="0">
                        <a:latin typeface="Cambria Math" panose="02040503050406030204" pitchFamily="18" charset="0"/>
                      </a:rPr>
                      <m:t>𝑐𝑅𝑏</m:t>
                    </m:r>
                  </m:oMath>
                </a14:m>
                <a:r>
                  <a:rPr lang="en-US" dirty="0"/>
                  <a:t>, then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0" smtClean="0">
                        <a:latin typeface="Cambria Math" panose="02040503050406030204" pitchFamily="18" charset="0"/>
                      </a:rPr>
                      <m:t>.</m:t>
                    </m:r>
                  </m:oMath>
                </a14:m>
                <a:endParaRPr lang="en-US" dirty="0"/>
              </a:p>
              <a:p>
                <a:pPr>
                  <a:lnSpc>
                    <a:spcPts val="2700"/>
                  </a:lnSpc>
                </a:pPr>
                <a:endParaRPr lang="en-US" dirty="0"/>
              </a:p>
              <a:p>
                <a:pPr>
                  <a:lnSpc>
                    <a:spcPts val="2700"/>
                  </a:lnSpc>
                </a:pPr>
                <a:r>
                  <a:rPr lang="en-US" b="1" dirty="0"/>
                  <a:t>Serial or left-unique</a:t>
                </a:r>
                <a:r>
                  <a:rPr lang="en-US" dirty="0"/>
                  <a:t>: Every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b="1" dirty="0"/>
                  <a:t> </a:t>
                </a:r>
                <a:r>
                  <a:rPr lang="en-US" dirty="0"/>
                  <a:t>is related to at least one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such that </a:t>
                </a:r>
                <a14:m>
                  <m:oMath xmlns:m="http://schemas.openxmlformats.org/officeDocument/2006/math">
                    <m:r>
                      <a:rPr lang="en-US" b="0" i="1" smtClean="0">
                        <a:latin typeface="Cambria Math" panose="02040503050406030204" pitchFamily="18" charset="0"/>
                      </a:rPr>
                      <m:t>𝑎𝑅𝑏</m:t>
                    </m:r>
                  </m:oMath>
                </a14:m>
                <a:r>
                  <a:rPr lang="en-US" dirty="0"/>
                  <a:t>.      The preimage of </a:t>
                </a:r>
                <a14:m>
                  <m:oMath xmlns:m="http://schemas.openxmlformats.org/officeDocument/2006/math">
                    <m:r>
                      <a:rPr lang="en-US" b="0" i="1" smtClean="0">
                        <a:latin typeface="Cambria Math" panose="02040503050406030204" pitchFamily="18" charset="0"/>
                      </a:rPr>
                      <m:t>𝑅</m:t>
                    </m:r>
                  </m:oMath>
                </a14:m>
                <a:r>
                  <a:rPr lang="en-US" dirty="0"/>
                  <a:t> is all of </a:t>
                </a:r>
                <a14:m>
                  <m:oMath xmlns:m="http://schemas.openxmlformats.org/officeDocument/2006/math">
                    <m:r>
                      <a:rPr lang="en-US" b="0" i="1" smtClean="0">
                        <a:latin typeface="Cambria Math" panose="02040503050406030204" pitchFamily="18" charset="0"/>
                      </a:rPr>
                      <m:t>𝐴</m:t>
                    </m:r>
                  </m:oMath>
                </a14:m>
                <a:r>
                  <a:rPr lang="en-US" dirty="0"/>
                  <a:t>.</a:t>
                </a:r>
              </a:p>
              <a:p>
                <a:pPr>
                  <a:lnSpc>
                    <a:spcPts val="2700"/>
                  </a:lnSpc>
                </a:pPr>
                <a:endParaRPr lang="en-US" dirty="0"/>
              </a:p>
              <a:p>
                <a:pPr>
                  <a:lnSpc>
                    <a:spcPts val="2700"/>
                  </a:lnSpc>
                </a:pPr>
                <a:r>
                  <a:rPr lang="en-US" b="1" dirty="0"/>
                  <a:t>Surjective or right-unique</a:t>
                </a:r>
                <a:r>
                  <a:rPr lang="en-US" dirty="0"/>
                  <a:t>: Every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b="1" dirty="0"/>
                  <a:t> </a:t>
                </a:r>
                <a:r>
                  <a:rPr lang="en-US" dirty="0"/>
                  <a:t>is related to at least one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such that </a:t>
                </a:r>
                <a14:m>
                  <m:oMath xmlns:m="http://schemas.openxmlformats.org/officeDocument/2006/math">
                    <m:r>
                      <a:rPr lang="en-US" b="0" i="1" smtClean="0">
                        <a:latin typeface="Cambria Math" panose="02040503050406030204" pitchFamily="18" charset="0"/>
                      </a:rPr>
                      <m:t>𝑎𝑅𝑏</m:t>
                    </m:r>
                  </m:oMath>
                </a14:m>
                <a:r>
                  <a:rPr lang="en-US" dirty="0"/>
                  <a:t>.    The image of </a:t>
                </a:r>
                <a14:m>
                  <m:oMath xmlns:m="http://schemas.openxmlformats.org/officeDocument/2006/math">
                    <m:r>
                      <a:rPr lang="en-US" b="0" i="1" smtClean="0">
                        <a:latin typeface="Cambria Math" panose="02040503050406030204" pitchFamily="18" charset="0"/>
                      </a:rPr>
                      <m:t>𝑅</m:t>
                    </m:r>
                  </m:oMath>
                </a14:m>
                <a:r>
                  <a:rPr lang="en-US" dirty="0"/>
                  <a:t> is all of </a:t>
                </a:r>
                <a14:m>
                  <m:oMath xmlns:m="http://schemas.openxmlformats.org/officeDocument/2006/math">
                    <m:r>
                      <a:rPr lang="en-US" b="0" i="1" smtClean="0">
                        <a:latin typeface="Cambria Math" panose="02040503050406030204" pitchFamily="18" charset="0"/>
                      </a:rPr>
                      <m:t>𝐵</m:t>
                    </m:r>
                  </m:oMath>
                </a14:m>
                <a:r>
                  <a:rPr lang="en-US" dirty="0"/>
                  <a:t>.</a:t>
                </a:r>
              </a:p>
              <a:p>
                <a:pPr>
                  <a:lnSpc>
                    <a:spcPts val="2700"/>
                  </a:lnSpc>
                </a:pPr>
                <a:endParaRPr lang="en-US" dirty="0"/>
              </a:p>
            </p:txBody>
          </p:sp>
        </mc:Choice>
        <mc:Fallback xmlns="">
          <p:sp>
            <p:nvSpPr>
              <p:cNvPr id="3" name="TextBox 2">
                <a:extLst>
                  <a:ext uri="{FF2B5EF4-FFF2-40B4-BE49-F238E27FC236}">
                    <a16:creationId xmlns:a16="http://schemas.microsoft.com/office/drawing/2014/main" id="{8DA5510A-7657-97A8-291F-C6AF658F8067}"/>
                  </a:ext>
                </a:extLst>
              </p:cNvPr>
              <p:cNvSpPr txBox="1">
                <a:spLocks noRot="1" noChangeAspect="1" noMove="1" noResize="1" noEditPoints="1" noAdjustHandles="1" noChangeArrowheads="1" noChangeShapeType="1" noTextEdit="1"/>
              </p:cNvSpPr>
              <p:nvPr/>
            </p:nvSpPr>
            <p:spPr>
              <a:xfrm>
                <a:off x="4240587" y="7496396"/>
                <a:ext cx="7439025" cy="4221669"/>
              </a:xfrm>
              <a:prstGeom prst="rect">
                <a:avLst/>
              </a:prstGeom>
              <a:blipFill>
                <a:blip r:embed="rId3"/>
                <a:stretch>
                  <a:fillRect l="-738" r="-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30138FD5-1B20-BDAC-31A7-00664D8606F6}"/>
                  </a:ext>
                </a:extLst>
              </p:cNvPr>
              <p:cNvSpPr/>
              <p:nvPr/>
            </p:nvSpPr>
            <p:spPr>
              <a:xfrm>
                <a:off x="976818" y="1462462"/>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10" name="Rectangle: Rounded Corners 9">
                <a:extLst>
                  <a:ext uri="{FF2B5EF4-FFF2-40B4-BE49-F238E27FC236}">
                    <a16:creationId xmlns:a16="http://schemas.microsoft.com/office/drawing/2014/main" id="{30138FD5-1B20-BDAC-31A7-00664D8606F6}"/>
                  </a:ext>
                </a:extLst>
              </p:cNvPr>
              <p:cNvSpPr>
                <a:spLocks noRot="1" noChangeAspect="1" noMove="1" noResize="1" noEditPoints="1" noAdjustHandles="1" noChangeArrowheads="1" noChangeShapeType="1" noTextEdit="1"/>
              </p:cNvSpPr>
              <p:nvPr/>
            </p:nvSpPr>
            <p:spPr>
              <a:xfrm>
                <a:off x="976818" y="1462462"/>
                <a:ext cx="1828800" cy="484632"/>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DB19C035-62CE-7C05-D230-A0672BCFEA91}"/>
                  </a:ext>
                </a:extLst>
              </p:cNvPr>
              <p:cNvSpPr/>
              <p:nvPr/>
            </p:nvSpPr>
            <p:spPr>
              <a:xfrm>
                <a:off x="410250" y="2060983"/>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11" name="Rectangle: Rounded Corners 10">
                <a:extLst>
                  <a:ext uri="{FF2B5EF4-FFF2-40B4-BE49-F238E27FC236}">
                    <a16:creationId xmlns:a16="http://schemas.microsoft.com/office/drawing/2014/main" id="{DB19C035-62CE-7C05-D230-A0672BCFEA91}"/>
                  </a:ext>
                </a:extLst>
              </p:cNvPr>
              <p:cNvSpPr>
                <a:spLocks noRot="1" noChangeAspect="1" noMove="1" noResize="1" noEditPoints="1" noAdjustHandles="1" noChangeArrowheads="1" noChangeShapeType="1" noTextEdit="1"/>
              </p:cNvSpPr>
              <p:nvPr/>
            </p:nvSpPr>
            <p:spPr>
              <a:xfrm>
                <a:off x="410250" y="2060983"/>
                <a:ext cx="484632" cy="1143000"/>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7F51EA6E-06BE-B46F-B45B-BA7C40715E02}"/>
              </a:ext>
            </a:extLst>
          </p:cNvPr>
          <p:cNvSpPr/>
          <p:nvPr/>
        </p:nvSpPr>
        <p:spPr>
          <a:xfrm>
            <a:off x="992587" y="2060983"/>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13" name="TextBox 12">
            <a:extLst>
              <a:ext uri="{FF2B5EF4-FFF2-40B4-BE49-F238E27FC236}">
                <a16:creationId xmlns:a16="http://schemas.microsoft.com/office/drawing/2014/main" id="{615338E9-7F37-F92E-C628-CAE5C9C04A56}"/>
              </a:ext>
            </a:extLst>
          </p:cNvPr>
          <p:cNvSpPr txBox="1"/>
          <p:nvPr/>
        </p:nvSpPr>
        <p:spPr>
          <a:xfrm>
            <a:off x="880100" y="556493"/>
            <a:ext cx="2011681" cy="769441"/>
          </a:xfrm>
          <a:prstGeom prst="rect">
            <a:avLst/>
          </a:prstGeom>
          <a:noFill/>
        </p:spPr>
        <p:txBody>
          <a:bodyPr wrap="square" rtlCol="0">
            <a:spAutoFit/>
          </a:bodyPr>
          <a:lstStyle/>
          <a:p>
            <a:pPr algn="ctr"/>
            <a:r>
              <a:rPr lang="en-US" sz="2200" b="1" dirty="0"/>
              <a:t>Functional/ Right-unique</a:t>
            </a: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847EB5D8-E032-BD6A-EAE9-AC3966D3723F}"/>
                  </a:ext>
                </a:extLst>
              </p:cNvPr>
              <p:cNvSpPr/>
              <p:nvPr/>
            </p:nvSpPr>
            <p:spPr>
              <a:xfrm>
                <a:off x="3956331" y="14630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16" name="Rectangle: Rounded Corners 15">
                <a:extLst>
                  <a:ext uri="{FF2B5EF4-FFF2-40B4-BE49-F238E27FC236}">
                    <a16:creationId xmlns:a16="http://schemas.microsoft.com/office/drawing/2014/main" id="{847EB5D8-E032-BD6A-EAE9-AC3966D3723F}"/>
                  </a:ext>
                </a:extLst>
              </p:cNvPr>
              <p:cNvSpPr>
                <a:spLocks noRot="1" noChangeAspect="1" noMove="1" noResize="1" noEditPoints="1" noAdjustHandles="1" noChangeArrowheads="1" noChangeShapeType="1" noTextEdit="1"/>
              </p:cNvSpPr>
              <p:nvPr/>
            </p:nvSpPr>
            <p:spPr>
              <a:xfrm>
                <a:off x="3956331" y="1463021"/>
                <a:ext cx="1828800" cy="484632"/>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0D6CA28E-082F-98DF-21D9-719E9397C286}"/>
                  </a:ext>
                </a:extLst>
              </p:cNvPr>
              <p:cNvSpPr/>
              <p:nvPr/>
            </p:nvSpPr>
            <p:spPr>
              <a:xfrm>
                <a:off x="3389762" y="2061542"/>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17" name="Rectangle: Rounded Corners 16">
                <a:extLst>
                  <a:ext uri="{FF2B5EF4-FFF2-40B4-BE49-F238E27FC236}">
                    <a16:creationId xmlns:a16="http://schemas.microsoft.com/office/drawing/2014/main" id="{0D6CA28E-082F-98DF-21D9-719E9397C286}"/>
                  </a:ext>
                </a:extLst>
              </p:cNvPr>
              <p:cNvSpPr>
                <a:spLocks noRot="1" noChangeAspect="1" noMove="1" noResize="1" noEditPoints="1" noAdjustHandles="1" noChangeArrowheads="1" noChangeShapeType="1" noTextEdit="1"/>
              </p:cNvSpPr>
              <p:nvPr/>
            </p:nvSpPr>
            <p:spPr>
              <a:xfrm>
                <a:off x="3389762" y="2061542"/>
                <a:ext cx="484632" cy="1143000"/>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p:sp>
        <p:nvSpPr>
          <p:cNvPr id="19" name="Rectangle: Rounded Corners 18">
            <a:extLst>
              <a:ext uri="{FF2B5EF4-FFF2-40B4-BE49-F238E27FC236}">
                <a16:creationId xmlns:a16="http://schemas.microsoft.com/office/drawing/2014/main" id="{B27E90BC-1F9A-6A69-0134-77B9CE518D53}"/>
              </a:ext>
            </a:extLst>
          </p:cNvPr>
          <p:cNvSpPr/>
          <p:nvPr/>
        </p:nvSpPr>
        <p:spPr>
          <a:xfrm>
            <a:off x="3972099" y="2061542"/>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20" name="TextBox 19">
            <a:extLst>
              <a:ext uri="{FF2B5EF4-FFF2-40B4-BE49-F238E27FC236}">
                <a16:creationId xmlns:a16="http://schemas.microsoft.com/office/drawing/2014/main" id="{52EE39AF-F082-8B74-AAEA-BDA62BA53699}"/>
              </a:ext>
            </a:extLst>
          </p:cNvPr>
          <p:cNvSpPr txBox="1"/>
          <p:nvPr/>
        </p:nvSpPr>
        <p:spPr>
          <a:xfrm>
            <a:off x="3252975" y="981435"/>
            <a:ext cx="2687082" cy="430887"/>
          </a:xfrm>
          <a:prstGeom prst="rect">
            <a:avLst/>
          </a:prstGeom>
          <a:noFill/>
        </p:spPr>
        <p:txBody>
          <a:bodyPr wrap="none" rtlCol="0">
            <a:spAutoFit/>
          </a:bodyPr>
          <a:lstStyle/>
          <a:p>
            <a:r>
              <a:rPr lang="en-US" sz="2200" b="1" dirty="0"/>
              <a:t>Injective/Left-Unique</a:t>
            </a:r>
          </a:p>
        </p:txBody>
      </p:sp>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837EC688-CCD9-2DF6-3736-CAE443A5138A}"/>
                  </a:ext>
                </a:extLst>
              </p:cNvPr>
              <p:cNvSpPr/>
              <p:nvPr/>
            </p:nvSpPr>
            <p:spPr>
              <a:xfrm>
                <a:off x="980887" y="4198895"/>
                <a:ext cx="1188720" cy="441824"/>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22" name="Rectangle: Rounded Corners 21">
                <a:extLst>
                  <a:ext uri="{FF2B5EF4-FFF2-40B4-BE49-F238E27FC236}">
                    <a16:creationId xmlns:a16="http://schemas.microsoft.com/office/drawing/2014/main" id="{837EC688-CCD9-2DF6-3736-CAE443A5138A}"/>
                  </a:ext>
                </a:extLst>
              </p:cNvPr>
              <p:cNvSpPr>
                <a:spLocks noRot="1" noChangeAspect="1" noMove="1" noResize="1" noEditPoints="1" noAdjustHandles="1" noChangeArrowheads="1" noChangeShapeType="1" noTextEdit="1"/>
              </p:cNvSpPr>
              <p:nvPr/>
            </p:nvSpPr>
            <p:spPr>
              <a:xfrm>
                <a:off x="980887" y="4198895"/>
                <a:ext cx="1188720" cy="441824"/>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BCAD5736-2807-D0D1-6127-7CB8D61E082A}"/>
                  </a:ext>
                </a:extLst>
              </p:cNvPr>
              <p:cNvSpPr/>
              <p:nvPr/>
            </p:nvSpPr>
            <p:spPr>
              <a:xfrm>
                <a:off x="401341" y="4789930"/>
                <a:ext cx="484632" cy="1620888"/>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oMath>
                  </m:oMathPara>
                </a14:m>
                <a:endParaRPr lang="en-US" sz="2000" i="1" dirty="0">
                  <a:latin typeface="Cambria Math" panose="02040503050406030204" pitchFamily="18" charset="0"/>
                </a:endParaRPr>
              </a:p>
              <a:p>
                <a:pPr algn="ctr"/>
                <a:endParaRPr lang="en-US" sz="2000" i="1" dirty="0">
                  <a:latin typeface="Cambria Math" panose="02040503050406030204" pitchFamily="18" charset="0"/>
                </a:endParaRPr>
              </a:p>
              <a:p>
                <a:pPr algn="ctr"/>
                <a14:m>
                  <m:oMath xmlns:m="http://schemas.openxmlformats.org/officeDocument/2006/math">
                    <m:r>
                      <a:rPr lang="en-US" sz="2000" b="0" i="1" smtClean="0">
                        <a:latin typeface="Cambria Math" panose="02040503050406030204" pitchFamily="18" charset="0"/>
                      </a:rPr>
                      <m:t>𝑦</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𝑧</m:t>
                    </m:r>
                  </m:oMath>
                </a14:m>
                <a:endParaRPr lang="en-US" sz="2000" dirty="0"/>
              </a:p>
            </p:txBody>
          </p:sp>
        </mc:Choice>
        <mc:Fallback xmlns="">
          <p:sp>
            <p:nvSpPr>
              <p:cNvPr id="23" name="Rectangle: Rounded Corners 22">
                <a:extLst>
                  <a:ext uri="{FF2B5EF4-FFF2-40B4-BE49-F238E27FC236}">
                    <a16:creationId xmlns:a16="http://schemas.microsoft.com/office/drawing/2014/main" id="{BCAD5736-2807-D0D1-6127-7CB8D61E082A}"/>
                  </a:ext>
                </a:extLst>
              </p:cNvPr>
              <p:cNvSpPr>
                <a:spLocks noRot="1" noChangeAspect="1" noMove="1" noResize="1" noEditPoints="1" noAdjustHandles="1" noChangeArrowheads="1" noChangeShapeType="1" noTextEdit="1"/>
              </p:cNvSpPr>
              <p:nvPr/>
            </p:nvSpPr>
            <p:spPr>
              <a:xfrm>
                <a:off x="401341" y="4789930"/>
                <a:ext cx="484632" cy="1620888"/>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p:sp>
        <p:nvSpPr>
          <p:cNvPr id="24" name="Rectangle: Rounded Corners 23">
            <a:extLst>
              <a:ext uri="{FF2B5EF4-FFF2-40B4-BE49-F238E27FC236}">
                <a16:creationId xmlns:a16="http://schemas.microsoft.com/office/drawing/2014/main" id="{C25FE87C-F630-8A0A-FD66-EC21ACA2781A}"/>
              </a:ext>
            </a:extLst>
          </p:cNvPr>
          <p:cNvSpPr/>
          <p:nvPr/>
        </p:nvSpPr>
        <p:spPr>
          <a:xfrm>
            <a:off x="996655" y="4789930"/>
            <a:ext cx="1188720" cy="1682988"/>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25" name="TextBox 24">
            <a:extLst>
              <a:ext uri="{FF2B5EF4-FFF2-40B4-BE49-F238E27FC236}">
                <a16:creationId xmlns:a16="http://schemas.microsoft.com/office/drawing/2014/main" id="{8109EC18-1ED3-90E0-7DEC-26E0A2094CD6}"/>
              </a:ext>
            </a:extLst>
          </p:cNvPr>
          <p:cNvSpPr txBox="1"/>
          <p:nvPr/>
        </p:nvSpPr>
        <p:spPr>
          <a:xfrm>
            <a:off x="221505" y="3383956"/>
            <a:ext cx="2442143" cy="769441"/>
          </a:xfrm>
          <a:prstGeom prst="rect">
            <a:avLst/>
          </a:prstGeom>
          <a:noFill/>
        </p:spPr>
        <p:txBody>
          <a:bodyPr wrap="none" rtlCol="0">
            <a:spAutoFit/>
          </a:bodyPr>
          <a:lstStyle/>
          <a:p>
            <a:pPr algn="ctr"/>
            <a:r>
              <a:rPr lang="en-US" sz="2200" b="1" dirty="0"/>
              <a:t>One-to-one:</a:t>
            </a:r>
          </a:p>
          <a:p>
            <a:pPr algn="ctr"/>
            <a:r>
              <a:rPr lang="en-US" sz="2200" dirty="0"/>
              <a:t>Injective, functional</a:t>
            </a:r>
          </a:p>
        </p:txBody>
      </p:sp>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D4439431-5F90-2972-39F9-84856F75E677}"/>
                  </a:ext>
                </a:extLst>
              </p:cNvPr>
              <p:cNvSpPr/>
              <p:nvPr/>
            </p:nvSpPr>
            <p:spPr>
              <a:xfrm>
                <a:off x="7029932" y="146715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26" name="Rectangle: Rounded Corners 25">
                <a:extLst>
                  <a:ext uri="{FF2B5EF4-FFF2-40B4-BE49-F238E27FC236}">
                    <a16:creationId xmlns:a16="http://schemas.microsoft.com/office/drawing/2014/main" id="{D4439431-5F90-2972-39F9-84856F75E677}"/>
                  </a:ext>
                </a:extLst>
              </p:cNvPr>
              <p:cNvSpPr>
                <a:spLocks noRot="1" noChangeAspect="1" noMove="1" noResize="1" noEditPoints="1" noAdjustHandles="1" noChangeArrowheads="1" noChangeShapeType="1" noTextEdit="1"/>
              </p:cNvSpPr>
              <p:nvPr/>
            </p:nvSpPr>
            <p:spPr>
              <a:xfrm>
                <a:off x="7029932" y="1467158"/>
                <a:ext cx="1828800" cy="484632"/>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Rounded Corners 26">
                <a:extLst>
                  <a:ext uri="{FF2B5EF4-FFF2-40B4-BE49-F238E27FC236}">
                    <a16:creationId xmlns:a16="http://schemas.microsoft.com/office/drawing/2014/main" id="{9782454B-C445-0543-C82F-1930587CECFD}"/>
                  </a:ext>
                </a:extLst>
              </p:cNvPr>
              <p:cNvSpPr/>
              <p:nvPr/>
            </p:nvSpPr>
            <p:spPr>
              <a:xfrm>
                <a:off x="6463363" y="2065679"/>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27" name="Rectangle: Rounded Corners 26">
                <a:extLst>
                  <a:ext uri="{FF2B5EF4-FFF2-40B4-BE49-F238E27FC236}">
                    <a16:creationId xmlns:a16="http://schemas.microsoft.com/office/drawing/2014/main" id="{9782454B-C445-0543-C82F-1930587CECFD}"/>
                  </a:ext>
                </a:extLst>
              </p:cNvPr>
              <p:cNvSpPr>
                <a:spLocks noRot="1" noChangeAspect="1" noMove="1" noResize="1" noEditPoints="1" noAdjustHandles="1" noChangeArrowheads="1" noChangeShapeType="1" noTextEdit="1"/>
              </p:cNvSpPr>
              <p:nvPr/>
            </p:nvSpPr>
            <p:spPr>
              <a:xfrm>
                <a:off x="6463363" y="2065679"/>
                <a:ext cx="484632" cy="1143000"/>
              </a:xfrm>
              <a:prstGeom prst="roundRect">
                <a:avLst/>
              </a:prstGeom>
              <a:blipFill>
                <a:blip r:embed="rId11"/>
                <a:stretch>
                  <a:fillRect/>
                </a:stretch>
              </a:blipFill>
              <a:ln w="28575">
                <a:solidFill>
                  <a:schemeClr val="tx1"/>
                </a:solidFill>
              </a:ln>
            </p:spPr>
            <p:txBody>
              <a:bodyPr/>
              <a:lstStyle/>
              <a:p>
                <a:r>
                  <a:rPr lang="en-US">
                    <a:noFill/>
                  </a:rPr>
                  <a:t> </a:t>
                </a:r>
              </a:p>
            </p:txBody>
          </p:sp>
        </mc:Fallback>
      </mc:AlternateContent>
      <p:sp>
        <p:nvSpPr>
          <p:cNvPr id="28" name="Rectangle: Rounded Corners 27">
            <a:extLst>
              <a:ext uri="{FF2B5EF4-FFF2-40B4-BE49-F238E27FC236}">
                <a16:creationId xmlns:a16="http://schemas.microsoft.com/office/drawing/2014/main" id="{F1563224-AB9B-996C-AE1B-EB7D8DFE0643}"/>
              </a:ext>
            </a:extLst>
          </p:cNvPr>
          <p:cNvSpPr/>
          <p:nvPr/>
        </p:nvSpPr>
        <p:spPr>
          <a:xfrm>
            <a:off x="7045700" y="2065679"/>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29" name="TextBox 28">
            <a:extLst>
              <a:ext uri="{FF2B5EF4-FFF2-40B4-BE49-F238E27FC236}">
                <a16:creationId xmlns:a16="http://schemas.microsoft.com/office/drawing/2014/main" id="{E6C60630-F4B5-3CBA-012C-4B1B1D833006}"/>
              </a:ext>
            </a:extLst>
          </p:cNvPr>
          <p:cNvSpPr txBox="1"/>
          <p:nvPr/>
        </p:nvSpPr>
        <p:spPr>
          <a:xfrm>
            <a:off x="6613387" y="965975"/>
            <a:ext cx="2064668" cy="430887"/>
          </a:xfrm>
          <a:prstGeom prst="rect">
            <a:avLst/>
          </a:prstGeom>
          <a:noFill/>
        </p:spPr>
        <p:txBody>
          <a:bodyPr wrap="none" rtlCol="0">
            <a:spAutoFit/>
          </a:bodyPr>
          <a:lstStyle/>
          <a:p>
            <a:r>
              <a:rPr lang="en-US" sz="2200" b="1" dirty="0"/>
              <a:t>Serial/Left-Total</a:t>
            </a:r>
          </a:p>
        </p:txBody>
      </p:sp>
      <mc:AlternateContent xmlns:mc="http://schemas.openxmlformats.org/markup-compatibility/2006" xmlns:a14="http://schemas.microsoft.com/office/drawing/2010/main">
        <mc:Choice Requires="a14">
          <p:sp>
            <p:nvSpPr>
              <p:cNvPr id="30" name="Rectangle: Rounded Corners 29">
                <a:extLst>
                  <a:ext uri="{FF2B5EF4-FFF2-40B4-BE49-F238E27FC236}">
                    <a16:creationId xmlns:a16="http://schemas.microsoft.com/office/drawing/2014/main" id="{58019A23-CAFA-46DF-2A8D-DE426343C23F}"/>
                  </a:ext>
                </a:extLst>
              </p:cNvPr>
              <p:cNvSpPr/>
              <p:nvPr/>
            </p:nvSpPr>
            <p:spPr>
              <a:xfrm>
                <a:off x="9959145" y="15050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30" name="Rectangle: Rounded Corners 29">
                <a:extLst>
                  <a:ext uri="{FF2B5EF4-FFF2-40B4-BE49-F238E27FC236}">
                    <a16:creationId xmlns:a16="http://schemas.microsoft.com/office/drawing/2014/main" id="{58019A23-CAFA-46DF-2A8D-DE426343C23F}"/>
                  </a:ext>
                </a:extLst>
              </p:cNvPr>
              <p:cNvSpPr>
                <a:spLocks noRot="1" noChangeAspect="1" noMove="1" noResize="1" noEditPoints="1" noAdjustHandles="1" noChangeArrowheads="1" noChangeShapeType="1" noTextEdit="1"/>
              </p:cNvSpPr>
              <p:nvPr/>
            </p:nvSpPr>
            <p:spPr>
              <a:xfrm>
                <a:off x="9959145" y="1505080"/>
                <a:ext cx="1828800" cy="484632"/>
              </a:xfrm>
              <a:prstGeom prst="roundRect">
                <a:avLst/>
              </a:prstGeom>
              <a:blipFill>
                <a:blip r:embed="rId12"/>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20283378-0EB0-F124-CD14-71582E0B1A80}"/>
                  </a:ext>
                </a:extLst>
              </p:cNvPr>
              <p:cNvSpPr/>
              <p:nvPr/>
            </p:nvSpPr>
            <p:spPr>
              <a:xfrm>
                <a:off x="9392577" y="2103601"/>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1" name="Rectangle: Rounded Corners 30">
                <a:extLst>
                  <a:ext uri="{FF2B5EF4-FFF2-40B4-BE49-F238E27FC236}">
                    <a16:creationId xmlns:a16="http://schemas.microsoft.com/office/drawing/2014/main" id="{20283378-0EB0-F124-CD14-71582E0B1A80}"/>
                  </a:ext>
                </a:extLst>
              </p:cNvPr>
              <p:cNvSpPr>
                <a:spLocks noRot="1" noChangeAspect="1" noMove="1" noResize="1" noEditPoints="1" noAdjustHandles="1" noChangeArrowheads="1" noChangeShapeType="1" noTextEdit="1"/>
              </p:cNvSpPr>
              <p:nvPr/>
            </p:nvSpPr>
            <p:spPr>
              <a:xfrm>
                <a:off x="9392577" y="2103601"/>
                <a:ext cx="484632" cy="1143000"/>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p:sp>
        <p:nvSpPr>
          <p:cNvPr id="32" name="Rectangle: Rounded Corners 31">
            <a:extLst>
              <a:ext uri="{FF2B5EF4-FFF2-40B4-BE49-F238E27FC236}">
                <a16:creationId xmlns:a16="http://schemas.microsoft.com/office/drawing/2014/main" id="{A02E0883-78C3-E75C-6F5A-6C98946429D0}"/>
              </a:ext>
            </a:extLst>
          </p:cNvPr>
          <p:cNvSpPr/>
          <p:nvPr/>
        </p:nvSpPr>
        <p:spPr>
          <a:xfrm>
            <a:off x="9974914" y="2103601"/>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33" name="TextBox 32">
            <a:extLst>
              <a:ext uri="{FF2B5EF4-FFF2-40B4-BE49-F238E27FC236}">
                <a16:creationId xmlns:a16="http://schemas.microsoft.com/office/drawing/2014/main" id="{162F3772-AA36-21B5-89DE-5F06CB98481F}"/>
              </a:ext>
            </a:extLst>
          </p:cNvPr>
          <p:cNvSpPr txBox="1"/>
          <p:nvPr/>
        </p:nvSpPr>
        <p:spPr>
          <a:xfrm>
            <a:off x="9667931" y="590898"/>
            <a:ext cx="2011681" cy="769441"/>
          </a:xfrm>
          <a:prstGeom prst="rect">
            <a:avLst/>
          </a:prstGeom>
          <a:noFill/>
        </p:spPr>
        <p:txBody>
          <a:bodyPr wrap="square" rtlCol="0">
            <a:spAutoFit/>
          </a:bodyPr>
          <a:lstStyle/>
          <a:p>
            <a:pPr algn="ctr"/>
            <a:r>
              <a:rPr lang="en-US" sz="2200" b="1" dirty="0"/>
              <a:t>Surjective/ Right-Total</a:t>
            </a:r>
          </a:p>
        </p:txBody>
      </p:sp>
      <mc:AlternateContent xmlns:mc="http://schemas.openxmlformats.org/markup-compatibility/2006" xmlns:a14="http://schemas.microsoft.com/office/drawing/2010/main">
        <mc:Choice Requires="a14">
          <p:sp>
            <p:nvSpPr>
              <p:cNvPr id="34" name="Rectangle: Rounded Corners 33">
                <a:extLst>
                  <a:ext uri="{FF2B5EF4-FFF2-40B4-BE49-F238E27FC236}">
                    <a16:creationId xmlns:a16="http://schemas.microsoft.com/office/drawing/2014/main" id="{2EA24B70-D9F5-24BD-FCE5-3FAB2C9CB42C}"/>
                  </a:ext>
                </a:extLst>
              </p:cNvPr>
              <p:cNvSpPr/>
              <p:nvPr/>
            </p:nvSpPr>
            <p:spPr>
              <a:xfrm>
                <a:off x="3135553" y="4641045"/>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34" name="Rectangle: Rounded Corners 33">
                <a:extLst>
                  <a:ext uri="{FF2B5EF4-FFF2-40B4-BE49-F238E27FC236}">
                    <a16:creationId xmlns:a16="http://schemas.microsoft.com/office/drawing/2014/main" id="{2EA24B70-D9F5-24BD-FCE5-3FAB2C9CB42C}"/>
                  </a:ext>
                </a:extLst>
              </p:cNvPr>
              <p:cNvSpPr>
                <a:spLocks noRot="1" noChangeAspect="1" noMove="1" noResize="1" noEditPoints="1" noAdjustHandles="1" noChangeArrowheads="1" noChangeShapeType="1" noTextEdit="1"/>
              </p:cNvSpPr>
              <p:nvPr/>
            </p:nvSpPr>
            <p:spPr>
              <a:xfrm>
                <a:off x="3135553" y="4641045"/>
                <a:ext cx="1280160" cy="484632"/>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Rounded Corners 34">
                <a:extLst>
                  <a:ext uri="{FF2B5EF4-FFF2-40B4-BE49-F238E27FC236}">
                    <a16:creationId xmlns:a16="http://schemas.microsoft.com/office/drawing/2014/main" id="{76FC31AD-25A3-3ED1-022D-AF708E9CB36D}"/>
                  </a:ext>
                </a:extLst>
              </p:cNvPr>
              <p:cNvSpPr/>
              <p:nvPr/>
            </p:nvSpPr>
            <p:spPr>
              <a:xfrm>
                <a:off x="2568984" y="5225140"/>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5" name="Rectangle: Rounded Corners 34">
                <a:extLst>
                  <a:ext uri="{FF2B5EF4-FFF2-40B4-BE49-F238E27FC236}">
                    <a16:creationId xmlns:a16="http://schemas.microsoft.com/office/drawing/2014/main" id="{76FC31AD-25A3-3ED1-022D-AF708E9CB36D}"/>
                  </a:ext>
                </a:extLst>
              </p:cNvPr>
              <p:cNvSpPr>
                <a:spLocks noRot="1" noChangeAspect="1" noMove="1" noResize="1" noEditPoints="1" noAdjustHandles="1" noChangeArrowheads="1" noChangeShapeType="1" noTextEdit="1"/>
              </p:cNvSpPr>
              <p:nvPr/>
            </p:nvSpPr>
            <p:spPr>
              <a:xfrm>
                <a:off x="2568984" y="5225140"/>
                <a:ext cx="484632" cy="1280160"/>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p:sp>
        <p:nvSpPr>
          <p:cNvPr id="36" name="Rectangle: Rounded Corners 35">
            <a:extLst>
              <a:ext uri="{FF2B5EF4-FFF2-40B4-BE49-F238E27FC236}">
                <a16:creationId xmlns:a16="http://schemas.microsoft.com/office/drawing/2014/main" id="{E3F2416F-35B8-50FC-CC1B-2E63FF033B23}"/>
              </a:ext>
            </a:extLst>
          </p:cNvPr>
          <p:cNvSpPr/>
          <p:nvPr/>
        </p:nvSpPr>
        <p:spPr>
          <a:xfrm>
            <a:off x="3151321" y="5225140"/>
            <a:ext cx="12801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37" name="TextBox 36">
            <a:extLst>
              <a:ext uri="{FF2B5EF4-FFF2-40B4-BE49-F238E27FC236}">
                <a16:creationId xmlns:a16="http://schemas.microsoft.com/office/drawing/2014/main" id="{F2E0B144-DC31-1FCC-E859-DBDE902638B5}"/>
              </a:ext>
            </a:extLst>
          </p:cNvPr>
          <p:cNvSpPr txBox="1"/>
          <p:nvPr/>
        </p:nvSpPr>
        <p:spPr>
          <a:xfrm>
            <a:off x="2739526" y="3365582"/>
            <a:ext cx="1815112" cy="1107996"/>
          </a:xfrm>
          <a:prstGeom prst="rect">
            <a:avLst/>
          </a:prstGeom>
          <a:noFill/>
        </p:spPr>
        <p:txBody>
          <a:bodyPr wrap="none" rtlCol="0">
            <a:spAutoFit/>
          </a:bodyPr>
          <a:lstStyle/>
          <a:p>
            <a:pPr algn="ctr"/>
            <a:r>
              <a:rPr lang="en-US" sz="2200" b="1" dirty="0"/>
              <a:t>One-to-many:</a:t>
            </a:r>
          </a:p>
          <a:p>
            <a:pPr algn="ctr"/>
            <a:r>
              <a:rPr lang="en-US" sz="2200" dirty="0"/>
              <a:t>Injective, </a:t>
            </a:r>
          </a:p>
          <a:p>
            <a:pPr algn="ctr"/>
            <a:r>
              <a:rPr lang="en-US" sz="2200" dirty="0"/>
              <a:t>not functional</a:t>
            </a: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57BAE67C-13CE-1E6E-9704-2F2BE5A3C87E}"/>
                  </a:ext>
                </a:extLst>
              </p:cNvPr>
              <p:cNvSpPr/>
              <p:nvPr/>
            </p:nvSpPr>
            <p:spPr>
              <a:xfrm>
                <a:off x="5404528" y="4644115"/>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38" name="Rectangle: Rounded Corners 37">
                <a:extLst>
                  <a:ext uri="{FF2B5EF4-FFF2-40B4-BE49-F238E27FC236}">
                    <a16:creationId xmlns:a16="http://schemas.microsoft.com/office/drawing/2014/main" id="{57BAE67C-13CE-1E6E-9704-2F2BE5A3C87E}"/>
                  </a:ext>
                </a:extLst>
              </p:cNvPr>
              <p:cNvSpPr>
                <a:spLocks noRot="1" noChangeAspect="1" noMove="1" noResize="1" noEditPoints="1" noAdjustHandles="1" noChangeArrowheads="1" noChangeShapeType="1" noTextEdit="1"/>
              </p:cNvSpPr>
              <p:nvPr/>
            </p:nvSpPr>
            <p:spPr>
              <a:xfrm>
                <a:off x="5404528" y="4644115"/>
                <a:ext cx="1280160" cy="484632"/>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Rounded Corners 38">
                <a:extLst>
                  <a:ext uri="{FF2B5EF4-FFF2-40B4-BE49-F238E27FC236}">
                    <a16:creationId xmlns:a16="http://schemas.microsoft.com/office/drawing/2014/main" id="{8181F7AD-E203-C23E-8B5F-AA7528C96721}"/>
                  </a:ext>
                </a:extLst>
              </p:cNvPr>
              <p:cNvSpPr/>
              <p:nvPr/>
            </p:nvSpPr>
            <p:spPr>
              <a:xfrm>
                <a:off x="4763117" y="5225140"/>
                <a:ext cx="529046"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9" name="Rectangle: Rounded Corners 38">
                <a:extLst>
                  <a:ext uri="{FF2B5EF4-FFF2-40B4-BE49-F238E27FC236}">
                    <a16:creationId xmlns:a16="http://schemas.microsoft.com/office/drawing/2014/main" id="{8181F7AD-E203-C23E-8B5F-AA7528C96721}"/>
                  </a:ext>
                </a:extLst>
              </p:cNvPr>
              <p:cNvSpPr>
                <a:spLocks noRot="1" noChangeAspect="1" noMove="1" noResize="1" noEditPoints="1" noAdjustHandles="1" noChangeArrowheads="1" noChangeShapeType="1" noTextEdit="1"/>
              </p:cNvSpPr>
              <p:nvPr/>
            </p:nvSpPr>
            <p:spPr>
              <a:xfrm>
                <a:off x="4763117" y="5225140"/>
                <a:ext cx="529046" cy="1280160"/>
              </a:xfrm>
              <a:prstGeom prst="roundRect">
                <a:avLst/>
              </a:prstGeom>
              <a:blipFill>
                <a:blip r:embed="rId17"/>
                <a:stretch>
                  <a:fillRect/>
                </a:stretch>
              </a:blipFill>
              <a:ln w="28575">
                <a:solidFill>
                  <a:schemeClr val="tx1"/>
                </a:solidFill>
              </a:ln>
            </p:spPr>
            <p:txBody>
              <a:bodyPr/>
              <a:lstStyle/>
              <a:p>
                <a:r>
                  <a:rPr lang="en-US">
                    <a:noFill/>
                  </a:rPr>
                  <a:t> </a:t>
                </a:r>
              </a:p>
            </p:txBody>
          </p:sp>
        </mc:Fallback>
      </mc:AlternateContent>
      <p:sp>
        <p:nvSpPr>
          <p:cNvPr id="40" name="Rectangle: Rounded Corners 39">
            <a:extLst>
              <a:ext uri="{FF2B5EF4-FFF2-40B4-BE49-F238E27FC236}">
                <a16:creationId xmlns:a16="http://schemas.microsoft.com/office/drawing/2014/main" id="{01FB9A15-75BC-CFA9-8FBB-91D0A1E8F2B8}"/>
              </a:ext>
            </a:extLst>
          </p:cNvPr>
          <p:cNvSpPr/>
          <p:nvPr/>
        </p:nvSpPr>
        <p:spPr>
          <a:xfrm>
            <a:off x="5449462" y="5225140"/>
            <a:ext cx="12801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41" name="TextBox 40">
            <a:extLst>
              <a:ext uri="{FF2B5EF4-FFF2-40B4-BE49-F238E27FC236}">
                <a16:creationId xmlns:a16="http://schemas.microsoft.com/office/drawing/2014/main" id="{9A7BE6B1-7066-7FAE-3777-37F400FAD8C5}"/>
              </a:ext>
            </a:extLst>
          </p:cNvPr>
          <p:cNvSpPr txBox="1"/>
          <p:nvPr/>
        </p:nvSpPr>
        <p:spPr>
          <a:xfrm>
            <a:off x="5027640" y="3445469"/>
            <a:ext cx="1794274" cy="1107996"/>
          </a:xfrm>
          <a:prstGeom prst="rect">
            <a:avLst/>
          </a:prstGeom>
          <a:noFill/>
        </p:spPr>
        <p:txBody>
          <a:bodyPr wrap="none" rtlCol="0">
            <a:spAutoFit/>
          </a:bodyPr>
          <a:lstStyle/>
          <a:p>
            <a:pPr algn="ctr"/>
            <a:r>
              <a:rPr lang="en-US" sz="2200" b="1" dirty="0"/>
              <a:t>Many-to-one:</a:t>
            </a:r>
          </a:p>
          <a:p>
            <a:pPr algn="ctr"/>
            <a:r>
              <a:rPr lang="en-US" sz="2200" dirty="0"/>
              <a:t>Not injective, </a:t>
            </a:r>
          </a:p>
          <a:p>
            <a:pPr algn="ctr"/>
            <a:r>
              <a:rPr lang="en-US" sz="2200" dirty="0"/>
              <a:t>functional</a:t>
            </a:r>
          </a:p>
        </p:txBody>
      </p:sp>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31B77217-7A62-7C14-82EE-EA3113391F28}"/>
                  </a:ext>
                </a:extLst>
              </p:cNvPr>
              <p:cNvSpPr/>
              <p:nvPr/>
            </p:nvSpPr>
            <p:spPr>
              <a:xfrm>
                <a:off x="7720699" y="4644115"/>
                <a:ext cx="12976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42" name="Rectangle: Rounded Corners 41">
                <a:extLst>
                  <a:ext uri="{FF2B5EF4-FFF2-40B4-BE49-F238E27FC236}">
                    <a16:creationId xmlns:a16="http://schemas.microsoft.com/office/drawing/2014/main" id="{31B77217-7A62-7C14-82EE-EA3113391F28}"/>
                  </a:ext>
                </a:extLst>
              </p:cNvPr>
              <p:cNvSpPr>
                <a:spLocks noRot="1" noChangeAspect="1" noMove="1" noResize="1" noEditPoints="1" noAdjustHandles="1" noChangeArrowheads="1" noChangeShapeType="1" noTextEdit="1"/>
              </p:cNvSpPr>
              <p:nvPr/>
            </p:nvSpPr>
            <p:spPr>
              <a:xfrm>
                <a:off x="7720699" y="4644115"/>
                <a:ext cx="1297660" cy="484632"/>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Rounded Corners 42">
                <a:extLst>
                  <a:ext uri="{FF2B5EF4-FFF2-40B4-BE49-F238E27FC236}">
                    <a16:creationId xmlns:a16="http://schemas.microsoft.com/office/drawing/2014/main" id="{B36359F0-5F72-2431-2C37-0EDE64B615FD}"/>
                  </a:ext>
                </a:extLst>
              </p:cNvPr>
              <p:cNvSpPr/>
              <p:nvPr/>
            </p:nvSpPr>
            <p:spPr>
              <a:xfrm>
                <a:off x="7077158" y="5225140"/>
                <a:ext cx="529046"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3" name="Rectangle: Rounded Corners 42">
                <a:extLst>
                  <a:ext uri="{FF2B5EF4-FFF2-40B4-BE49-F238E27FC236}">
                    <a16:creationId xmlns:a16="http://schemas.microsoft.com/office/drawing/2014/main" id="{B36359F0-5F72-2431-2C37-0EDE64B615FD}"/>
                  </a:ext>
                </a:extLst>
              </p:cNvPr>
              <p:cNvSpPr>
                <a:spLocks noRot="1" noChangeAspect="1" noMove="1" noResize="1" noEditPoints="1" noAdjustHandles="1" noChangeArrowheads="1" noChangeShapeType="1" noTextEdit="1"/>
              </p:cNvSpPr>
              <p:nvPr/>
            </p:nvSpPr>
            <p:spPr>
              <a:xfrm>
                <a:off x="7077158" y="5225140"/>
                <a:ext cx="529046" cy="1280160"/>
              </a:xfrm>
              <a:prstGeom prst="roundRect">
                <a:avLst/>
              </a:prstGeom>
              <a:blipFill>
                <a:blip r:embed="rId19"/>
                <a:stretch>
                  <a:fillRect/>
                </a:stretch>
              </a:blipFill>
              <a:ln w="28575">
                <a:solidFill>
                  <a:schemeClr val="tx1"/>
                </a:solidFill>
              </a:ln>
            </p:spPr>
            <p:txBody>
              <a:bodyPr/>
              <a:lstStyle/>
              <a:p>
                <a:r>
                  <a:rPr lang="en-US">
                    <a:noFill/>
                  </a:rPr>
                  <a:t> </a:t>
                </a:r>
              </a:p>
            </p:txBody>
          </p:sp>
        </mc:Fallback>
      </mc:AlternateContent>
      <p:sp>
        <p:nvSpPr>
          <p:cNvPr id="44" name="Rectangle: Rounded Corners 43">
            <a:extLst>
              <a:ext uri="{FF2B5EF4-FFF2-40B4-BE49-F238E27FC236}">
                <a16:creationId xmlns:a16="http://schemas.microsoft.com/office/drawing/2014/main" id="{C2B84E54-3EAF-AB4C-0FB8-36D329E0464A}"/>
              </a:ext>
            </a:extLst>
          </p:cNvPr>
          <p:cNvSpPr/>
          <p:nvPr/>
        </p:nvSpPr>
        <p:spPr>
          <a:xfrm>
            <a:off x="7720699" y="5225140"/>
            <a:ext cx="12976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2000" dirty="0">
                <a:sym typeface="Wingdings" panose="05000000000000000000" pitchFamily="2" charset="2"/>
              </a:rPr>
              <a:t>       </a:t>
            </a:r>
          </a:p>
          <a:p>
            <a:pPr marL="342900" indent="-342900">
              <a:buFont typeface="Wingdings" panose="05000000000000000000" pitchFamily="2" charset="2"/>
              <a:buChar char="ü"/>
            </a:pPr>
            <a:endParaRPr lang="en-US" sz="2000" dirty="0">
              <a:sym typeface="Wingdings" panose="05000000000000000000" pitchFamily="2" charset="2"/>
            </a:endParaRPr>
          </a:p>
          <a:p>
            <a:pPr marL="342900" indent="-342900">
              <a:buFont typeface="Wingdings" panose="05000000000000000000" pitchFamily="2" charset="2"/>
              <a:buChar char="ü"/>
            </a:pPr>
            <a:r>
              <a:rPr lang="en-US" sz="2000" dirty="0">
                <a:sym typeface="Wingdings" panose="05000000000000000000" pitchFamily="2" charset="2"/>
              </a:rPr>
              <a:t> </a:t>
            </a:r>
            <a:endParaRPr lang="en-US" sz="2000" dirty="0"/>
          </a:p>
        </p:txBody>
      </p:sp>
      <p:sp>
        <p:nvSpPr>
          <p:cNvPr id="45" name="TextBox 44">
            <a:extLst>
              <a:ext uri="{FF2B5EF4-FFF2-40B4-BE49-F238E27FC236}">
                <a16:creationId xmlns:a16="http://schemas.microsoft.com/office/drawing/2014/main" id="{E8C55032-4979-276E-91C4-A278875AAA28}"/>
              </a:ext>
            </a:extLst>
          </p:cNvPr>
          <p:cNvSpPr txBox="1"/>
          <p:nvPr/>
        </p:nvSpPr>
        <p:spPr>
          <a:xfrm>
            <a:off x="7242950" y="3445469"/>
            <a:ext cx="1995996" cy="1107996"/>
          </a:xfrm>
          <a:prstGeom prst="rect">
            <a:avLst/>
          </a:prstGeom>
          <a:noFill/>
        </p:spPr>
        <p:txBody>
          <a:bodyPr wrap="none" rtlCol="0">
            <a:spAutoFit/>
          </a:bodyPr>
          <a:lstStyle/>
          <a:p>
            <a:pPr algn="ctr"/>
            <a:r>
              <a:rPr lang="en-US" sz="2200" b="1" dirty="0"/>
              <a:t>Many-to-many:</a:t>
            </a:r>
          </a:p>
          <a:p>
            <a:pPr algn="ctr"/>
            <a:r>
              <a:rPr lang="en-US" sz="2200" dirty="0"/>
              <a:t>Not injective, </a:t>
            </a:r>
          </a:p>
          <a:p>
            <a:pPr algn="ctr"/>
            <a:r>
              <a:rPr lang="en-US" sz="2200" dirty="0"/>
              <a:t> not functional</a:t>
            </a:r>
          </a:p>
        </p:txBody>
      </p:sp>
    </p:spTree>
    <p:extLst>
      <p:ext uri="{BB962C8B-B14F-4D97-AF65-F5344CB8AC3E}">
        <p14:creationId xmlns:p14="http://schemas.microsoft.com/office/powerpoint/2010/main" val="254088454"/>
      </p:ext>
    </p:extLst>
  </p:cSld>
  <p:clrMapOvr>
    <a:masterClrMapping/>
  </p:clrMapOvr>
</p:sld>
</file>

<file path=ppt/theme/theme1.xml><?xml version="1.0" encoding="utf-8"?>
<a:theme xmlns:a="http://schemas.openxmlformats.org/drawingml/2006/main" name="Theme1">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D54069-8CC7-454B-8251-160C18ACED6A}" vid="{3593821C-09EE-49ED-8FD0-2C0D8088D7EC}"/>
    </a:ext>
  </a:extLst>
</a:theme>
</file>

<file path=ppt/theme/theme2.xml><?xml version="1.0" encoding="utf-8"?>
<a:theme xmlns:a="http://schemas.openxmlformats.org/drawingml/2006/main" name="1_Theme1">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D54069-8CC7-454B-8251-160C18ACED6A}" vid="{3593821C-09EE-49ED-8FD0-2C0D8088D7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EE09DDF6B66A46920DBFC6C5A02B99" ma:contentTypeVersion="3" ma:contentTypeDescription="Create a new document." ma:contentTypeScope="" ma:versionID="548416f83d08d9a4021c8dc6d4d41f66">
  <xsd:schema xmlns:xsd="http://www.w3.org/2001/XMLSchema" xmlns:xs="http://www.w3.org/2001/XMLSchema" xmlns:p="http://schemas.microsoft.com/office/2006/metadata/properties" xmlns:ns3="daaa1cd2-dd1c-4017-8362-d7700bc04586" targetNamespace="http://schemas.microsoft.com/office/2006/metadata/properties" ma:root="true" ma:fieldsID="ae3cb9f003cbf80abc274e8cc256ada8" ns3:_="">
    <xsd:import namespace="daaa1cd2-dd1c-4017-8362-d7700bc045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aa1cd2-dd1c-4017-8362-d7700bc045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4DDDC3-A5C0-4A48-9AB7-01EF0935D1F5}">
  <ds:schemaRefs>
    <ds:schemaRef ds:uri="http://schemas.microsoft.com/sharepoint/v3/contenttype/forms"/>
  </ds:schemaRefs>
</ds:datastoreItem>
</file>

<file path=customXml/itemProps2.xml><?xml version="1.0" encoding="utf-8"?>
<ds:datastoreItem xmlns:ds="http://schemas.openxmlformats.org/officeDocument/2006/customXml" ds:itemID="{8AF39EED-913A-4096-B93A-D2E4A4B70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aa1cd2-dd1c-4017-8362-d7700bc045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84A2C4-1098-4A69-8ED7-1DB5C144974F}">
  <ds:schemaRefs>
    <ds:schemaRef ds:uri="daaa1cd2-dd1c-4017-8362-d7700bc04586"/>
    <ds:schemaRef ds:uri="http://purl.org/dc/elements/1.1/"/>
    <ds:schemaRef ds:uri="http://www.w3.org/XML/1998/namespace"/>
    <ds:schemaRef ds:uri="http://purl.org/dc/dcmityp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8541</TotalTime>
  <Words>2406</Words>
  <Application>Microsoft Office PowerPoint</Application>
  <PresentationFormat>Widescreen</PresentationFormat>
  <Paragraphs>821</Paragraphs>
  <Slides>31</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Calibri Light</vt:lpstr>
      <vt:lpstr>Cambria Math</vt:lpstr>
      <vt:lpstr>Wingdings</vt:lpstr>
      <vt:lpstr>Theme1</vt:lpstr>
      <vt:lpstr>1_Theme1</vt:lpstr>
      <vt:lpstr>Set Theory</vt:lpstr>
      <vt:lpstr>Introduction</vt:lpstr>
      <vt:lpstr>Sets and examples</vt:lpstr>
      <vt:lpstr>Common Sets in Math</vt:lpstr>
      <vt:lpstr>Set relations</vt:lpstr>
      <vt:lpstr>Set operations</vt:lpstr>
      <vt:lpstr>Ordered pairs and product</vt:lpstr>
      <vt:lpstr>Relations</vt:lpstr>
      <vt:lpstr>Relation properties</vt:lpstr>
      <vt:lpstr>Functions</vt:lpstr>
      <vt:lpstr>Functions</vt:lpstr>
      <vt:lpstr>Functions</vt:lpstr>
      <vt:lpstr>Functions and Graphs</vt:lpstr>
      <vt:lpstr>More Function Properties</vt:lpstr>
      <vt:lpstr>Image/preimage properties</vt:lpstr>
      <vt:lpstr>Composition</vt:lpstr>
      <vt:lpstr>Functions and sets</vt:lpstr>
      <vt:lpstr>N-ary Function</vt:lpstr>
      <vt:lpstr>Indexed Families</vt:lpstr>
      <vt:lpstr>Set Theoretic Limit Infimum</vt:lpstr>
      <vt:lpstr>Set Theoretic Limit Supremum</vt:lpstr>
      <vt:lpstr>Monotone Sequence</vt:lpstr>
      <vt:lpstr>Homogenous Relation: R⊆A×A</vt:lpstr>
      <vt:lpstr>Orders</vt:lpstr>
      <vt:lpstr>Partition of a Set</vt:lpstr>
      <vt:lpstr>Examples: Orders and Equivalence Relations</vt:lpstr>
      <vt:lpstr>Equivalence Relation and Classes</vt:lpstr>
      <vt:lpstr>Canonical Function Decomposition</vt:lpstr>
      <vt:lpstr>Extra slides:</vt:lpstr>
      <vt:lpstr>Set-theoretic Limit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Theory</dc:title>
  <dc:creator>Pradhan, Devayani</dc:creator>
  <cp:lastModifiedBy>sonali PRADHAN-SHANBHAG</cp:lastModifiedBy>
  <cp:revision>6</cp:revision>
  <dcterms:created xsi:type="dcterms:W3CDTF">2023-08-21T21:49:04Z</dcterms:created>
  <dcterms:modified xsi:type="dcterms:W3CDTF">2023-12-20T17:43:46Z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0x0101006CEE09DDF6B66A46920DBFC6C5A02B99</vt:lpwstr>
  </property>
</Properties>
</file>