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9" r:id="rId2"/>
    <p:sldId id="902" r:id="rId3"/>
    <p:sldId id="1004" r:id="rId4"/>
    <p:sldId id="936" r:id="rId5"/>
    <p:sldId id="965" r:id="rId6"/>
    <p:sldId id="941" r:id="rId7"/>
    <p:sldId id="937" r:id="rId8"/>
    <p:sldId id="945" r:id="rId9"/>
    <p:sldId id="944" r:id="rId10"/>
    <p:sldId id="947" r:id="rId11"/>
    <p:sldId id="948" r:id="rId12"/>
    <p:sldId id="1005" r:id="rId13"/>
    <p:sldId id="1001" r:id="rId14"/>
    <p:sldId id="950" r:id="rId15"/>
    <p:sldId id="972" r:id="rId16"/>
    <p:sldId id="907" r:id="rId17"/>
    <p:sldId id="973" r:id="rId18"/>
    <p:sldId id="1006" r:id="rId19"/>
    <p:sldId id="953" r:id="rId20"/>
    <p:sldId id="976" r:id="rId21"/>
    <p:sldId id="909" r:id="rId22"/>
    <p:sldId id="986" r:id="rId23"/>
    <p:sldId id="908" r:id="rId24"/>
    <p:sldId id="1007" r:id="rId25"/>
    <p:sldId id="966" r:id="rId26"/>
    <p:sldId id="995" r:id="rId27"/>
    <p:sldId id="968" r:id="rId28"/>
    <p:sldId id="969" r:id="rId29"/>
    <p:sldId id="963" r:id="rId30"/>
    <p:sldId id="957" r:id="rId31"/>
    <p:sldId id="912" r:id="rId32"/>
    <p:sldId id="959" r:id="rId33"/>
    <p:sldId id="913" r:id="rId34"/>
    <p:sldId id="994" r:id="rId35"/>
    <p:sldId id="979" r:id="rId36"/>
    <p:sldId id="961" r:id="rId37"/>
    <p:sldId id="914" r:id="rId38"/>
    <p:sldId id="977" r:id="rId39"/>
    <p:sldId id="915" r:id="rId40"/>
    <p:sldId id="978" r:id="rId41"/>
    <p:sldId id="970" r:id="rId42"/>
    <p:sldId id="952" r:id="rId43"/>
    <p:sldId id="932" r:id="rId44"/>
    <p:sldId id="917" r:id="rId45"/>
    <p:sldId id="923" r:id="rId46"/>
    <p:sldId id="919" r:id="rId47"/>
    <p:sldId id="993" r:id="rId48"/>
    <p:sldId id="94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87654" autoAdjust="0"/>
  </p:normalViewPr>
  <p:slideViewPr>
    <p:cSldViewPr snapToGrid="0">
      <p:cViewPr varScale="1">
        <p:scale>
          <a:sx n="75" d="100"/>
          <a:sy n="75" d="100"/>
        </p:scale>
        <p:origin x="408" y="54"/>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7/18/2024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field should be the previous rotated (with the same origin for the vectors)</a:t>
            </a:r>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3174197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36</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axis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44</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47</a:t>
            </a:fld>
            <a:endParaRPr lang="en-US"/>
          </a:p>
        </p:txBody>
      </p:sp>
    </p:spTree>
    <p:extLst>
      <p:ext uri="{BB962C8B-B14F-4D97-AF65-F5344CB8AC3E}">
        <p14:creationId xmlns:p14="http://schemas.microsoft.com/office/powerpoint/2010/main" val="132588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16</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290786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gradient. Select two colors for gradient and flow, color Sa and Sb accordingly</a:t>
            </a:r>
          </a:p>
        </p:txBody>
      </p:sp>
      <p:sp>
        <p:nvSpPr>
          <p:cNvPr id="4" name="Slide Number Placeholder 3"/>
          <p:cNvSpPr>
            <a:spLocks noGrp="1"/>
          </p:cNvSpPr>
          <p:nvPr>
            <p:ph type="sldNum" sz="quarter" idx="5"/>
          </p:nvPr>
        </p:nvSpPr>
        <p:spPr/>
        <p:txBody>
          <a:bodyPr/>
          <a:lstStyle/>
          <a:p>
            <a:fld id="{A154F452-85BD-4268-B680-C313DBFDCEB3}" type="slidenum">
              <a:rPr lang="en-US" smtClean="0"/>
              <a:t>23</a:t>
            </a:fld>
            <a:endParaRPr lang="en-US"/>
          </a:p>
        </p:txBody>
      </p:sp>
    </p:spTree>
    <p:extLst>
      <p:ext uri="{BB962C8B-B14F-4D97-AF65-F5344CB8AC3E}">
        <p14:creationId xmlns:p14="http://schemas.microsoft.com/office/powerpoint/2010/main" val="3187004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7/18/2024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7/18/2024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7/18/2024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7/18/2024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7/18/2024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7/18/2024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7/18/2024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7/18/2024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7/18/2024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7/18/2024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7/18/2024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7/18/2024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png"/><Relationship Id="rId3" Type="http://schemas.openxmlformats.org/officeDocument/2006/relationships/image" Target="../media/image36.png"/><Relationship Id="rId12" Type="http://schemas.openxmlformats.org/officeDocument/2006/relationships/image" Target="../media/image362.png"/><Relationship Id="rId2" Type="http://schemas.openxmlformats.org/officeDocument/2006/relationships/notesSlide" Target="../notesSlides/notesSlide3.xml"/><Relationship Id="rId16" Type="http://schemas.openxmlformats.org/officeDocument/2006/relationships/image" Target="../media/image42.png"/><Relationship Id="rId1" Type="http://schemas.openxmlformats.org/officeDocument/2006/relationships/slideLayout" Target="../slideLayouts/slideLayout7.xml"/><Relationship Id="rId11" Type="http://schemas.openxmlformats.org/officeDocument/2006/relationships/image" Target="../media/image313.png"/><Relationship Id="rId15" Type="http://schemas.openxmlformats.org/officeDocument/2006/relationships/image" Target="../media/image40.png"/><Relationship Id="rId10" Type="http://schemas.openxmlformats.org/officeDocument/2006/relationships/image" Target="../media/image58.png"/><Relationship Id="rId4" Type="http://schemas.openxmlformats.org/officeDocument/2006/relationships/image" Target="../media/image37.png"/><Relationship Id="rId9" Type="http://schemas.openxmlformats.org/officeDocument/2006/relationships/image" Target="../media/image57.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12" Type="http://schemas.openxmlformats.org/officeDocument/2006/relationships/image" Target="../media/image362.png"/><Relationship Id="rId2" Type="http://schemas.openxmlformats.org/officeDocument/2006/relationships/notesSlide" Target="../notesSlides/notesSlide4.xml"/><Relationship Id="rId1" Type="http://schemas.openxmlformats.org/officeDocument/2006/relationships/slideLayout" Target="../slideLayouts/slideLayout7.xml"/><Relationship Id="rId11" Type="http://schemas.openxmlformats.org/officeDocument/2006/relationships/image" Target="../media/image313.png"/><Relationship Id="rId10" Type="http://schemas.openxmlformats.org/officeDocument/2006/relationships/image" Target="../media/image58.png"/><Relationship Id="rId4" Type="http://schemas.openxmlformats.org/officeDocument/2006/relationships/image" Target="../media/image44.png"/><Relationship Id="rId9" Type="http://schemas.openxmlformats.org/officeDocument/2006/relationships/image" Target="../media/image5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62.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13.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17" Type="http://schemas.openxmlformats.org/officeDocument/2006/relationships/image" Target="../media/image362.png"/><Relationship Id="rId2" Type="http://schemas.openxmlformats.org/officeDocument/2006/relationships/image" Target="../media/image51.png"/><Relationship Id="rId16" Type="http://schemas.openxmlformats.org/officeDocument/2006/relationships/image" Target="../media/image313.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362.png"/><Relationship Id="rId3" Type="http://schemas.openxmlformats.org/officeDocument/2006/relationships/image" Target="../media/image60.png"/><Relationship Id="rId7" Type="http://schemas.openxmlformats.org/officeDocument/2006/relationships/image" Target="../media/image313.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361.png"/><Relationship Id="rId3" Type="http://schemas.openxmlformats.org/officeDocument/2006/relationships/image" Target="../media/image63.png"/><Relationship Id="rId7" Type="http://schemas.openxmlformats.org/officeDocument/2006/relationships/image" Target="../media/image312.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491.png"/><Relationship Id="rId5" Type="http://schemas.openxmlformats.org/officeDocument/2006/relationships/image" Target="../media/image71.png"/><Relationship Id="rId10" Type="http://schemas.openxmlformats.org/officeDocument/2006/relationships/image" Target="../media/image481.png"/><Relationship Id="rId4" Type="http://schemas.openxmlformats.org/officeDocument/2006/relationships/image" Target="../media/image72.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650.png"/><Relationship Id="rId26" Type="http://schemas.openxmlformats.org/officeDocument/2006/relationships/image" Target="../media/image90.png"/><Relationship Id="rId3" Type="http://schemas.openxmlformats.org/officeDocument/2006/relationships/image" Target="../media/image65.png"/><Relationship Id="rId7" Type="http://schemas.openxmlformats.org/officeDocument/2006/relationships/image" Target="../media/image86.png"/><Relationship Id="rId17"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15" Type="http://schemas.openxmlformats.org/officeDocument/2006/relationships/image" Target="../media/image69.png"/><Relationship Id="rId28" Type="http://schemas.openxmlformats.org/officeDocument/2006/relationships/image" Target="../media/image362.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68.png"/><Relationship Id="rId27" Type="http://schemas.openxmlformats.org/officeDocument/2006/relationships/image" Target="../media/image31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52.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790.png"/><Relationship Id="rId25" Type="http://schemas.openxmlformats.org/officeDocument/2006/relationships/image" Target="../media/image98.png"/><Relationship Id="rId2" Type="http://schemas.openxmlformats.org/officeDocument/2006/relationships/notesSlide" Target="../notesSlides/notesSlide8.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680.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810.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761.png"/><Relationship Id="rId22" Type="http://schemas.openxmlformats.org/officeDocument/2006/relationships/image" Target="../media/image116.png"/></Relationships>
</file>

<file path=ppt/slides/_rels/slide21.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1.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0.png"/></Relationships>
</file>

<file path=ppt/slides/_rels/slide22.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1120.png"/></Relationships>
</file>

<file path=ppt/slides/_rels/slide23.xml.rels><?xml version="1.0" encoding="UTF-8" standalone="yes"?>
<Relationships xmlns="http://schemas.openxmlformats.org/package/2006/relationships"><Relationship Id="rId13" Type="http://schemas.openxmlformats.org/officeDocument/2006/relationships/image" Target="../media/image362.png"/><Relationship Id="rId3" Type="http://schemas.openxmlformats.org/officeDocument/2006/relationships/image" Target="../media/image67.png"/><Relationship Id="rId7" Type="http://schemas.openxmlformats.org/officeDocument/2006/relationships/image" Target="../media/image81.png"/><Relationship Id="rId12" Type="http://schemas.openxmlformats.org/officeDocument/2006/relationships/image" Target="../media/image3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590.png"/><Relationship Id="rId15" Type="http://schemas.openxmlformats.org/officeDocument/2006/relationships/image" Target="../media/image491.png"/><Relationship Id="rId10" Type="http://schemas.openxmlformats.org/officeDocument/2006/relationships/image" Target="../media/image122.png"/><Relationship Id="rId4" Type="http://schemas.openxmlformats.org/officeDocument/2006/relationships/image" Target="../media/image79.png"/><Relationship Id="rId14" Type="http://schemas.openxmlformats.org/officeDocument/2006/relationships/image" Target="../media/image48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3" Type="http://schemas.openxmlformats.org/officeDocument/2006/relationships/image" Target="../media/image650.png"/><Relationship Id="rId26" Type="http://schemas.openxmlformats.org/officeDocument/2006/relationships/image" Target="../media/image90.png"/><Relationship Id="rId3" Type="http://schemas.openxmlformats.org/officeDocument/2006/relationships/image" Target="../media/image971.png"/><Relationship Id="rId17" Type="http://schemas.openxmlformats.org/officeDocument/2006/relationships/image" Target="../media/image76.png"/><Relationship Id="rId2" Type="http://schemas.openxmlformats.org/officeDocument/2006/relationships/notesSlide" Target="../notesSlides/notesSlide10.xml"/><Relationship Id="rId16" Type="http://schemas.openxmlformats.org/officeDocument/2006/relationships/image" Target="../media/image75.png"/><Relationship Id="rId1" Type="http://schemas.openxmlformats.org/officeDocument/2006/relationships/slideLayout" Target="../slideLayouts/slideLayout7.xml"/><Relationship Id="rId15" Type="http://schemas.openxmlformats.org/officeDocument/2006/relationships/image" Target="../media/image69.png"/><Relationship Id="rId28" Type="http://schemas.openxmlformats.org/officeDocument/2006/relationships/image" Target="../media/image362.png"/><Relationship Id="rId14" Type="http://schemas.openxmlformats.org/officeDocument/2006/relationships/image" Target="../media/image68.png"/><Relationship Id="rId27" Type="http://schemas.openxmlformats.org/officeDocument/2006/relationships/image" Target="../media/image31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1.png"/><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7.png"/><Relationship Id="rId4" Type="http://schemas.openxmlformats.org/officeDocument/2006/relationships/image" Target="../media/image96.png"/></Relationships>
</file>

<file path=ppt/slides/_rels/slide2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24.png"/><Relationship Id="rId5" Type="http://schemas.openxmlformats.org/officeDocument/2006/relationships/image" Target="../media/image121.png"/><Relationship Id="rId4" Type="http://schemas.openxmlformats.org/officeDocument/2006/relationships/image" Target="../media/image1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3.png"/><Relationship Id="rId5" Type="http://schemas.openxmlformats.org/officeDocument/2006/relationships/image" Target="../media/image120.png"/><Relationship Id="rId4" Type="http://schemas.openxmlformats.org/officeDocument/2006/relationships/image" Target="../media/image119.png"/></Relationships>
</file>

<file path=ppt/slides/_rels/slide3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32.png"/><Relationship Id="rId4" Type="http://schemas.openxmlformats.org/officeDocument/2006/relationships/image" Target="../media/image133.png"/></Relationships>
</file>

<file path=ppt/slides/_rels/slide36.xml.rels><?xml version="1.0" encoding="UTF-8" standalone="yes"?>
<Relationships xmlns="http://schemas.openxmlformats.org/package/2006/relationships"><Relationship Id="rId3" Type="http://schemas.openxmlformats.org/officeDocument/2006/relationships/image" Target="../media/image131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62.png"/><Relationship Id="rId5" Type="http://schemas.openxmlformats.org/officeDocument/2006/relationships/image" Target="../media/image313.png"/><Relationship Id="rId4" Type="http://schemas.openxmlformats.org/officeDocument/2006/relationships/image" Target="../media/image134.png"/></Relationships>
</file>

<file path=ppt/slides/_rels/slide37.xml.rels><?xml version="1.0" encoding="UTF-8" standalone="yes"?>
<Relationships xmlns="http://schemas.openxmlformats.org/package/2006/relationships"><Relationship Id="rId3" Type="http://schemas.openxmlformats.org/officeDocument/2006/relationships/image" Target="../media/image1251.png"/><Relationship Id="rId2" Type="http://schemas.openxmlformats.org/officeDocument/2006/relationships/image" Target="../media/image1340.png"/><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4.xml.rels><?xml version="1.0" encoding="UTF-8" standalone="yes"?>
<Relationships xmlns="http://schemas.openxmlformats.org/package/2006/relationships"><Relationship Id="rId18" Type="http://schemas.openxmlformats.org/officeDocument/2006/relationships/image" Target="../media/image28.png"/><Relationship Id="rId8" Type="http://schemas.openxmlformats.org/officeDocument/2006/relationships/image" Target="../media/image16.png"/><Relationship Id="rId17" Type="http://schemas.openxmlformats.org/officeDocument/2006/relationships/image" Target="../media/image27.png"/><Relationship Id="rId2" Type="http://schemas.openxmlformats.org/officeDocument/2006/relationships/image" Target="../media/image311.png"/><Relationship Id="rId16" Type="http://schemas.openxmlformats.org/officeDocument/2006/relationships/image" Target="../media/image26.png"/><Relationship Id="rId1" Type="http://schemas.openxmlformats.org/officeDocument/2006/relationships/slideLayout" Target="../slideLayouts/slideLayout7.xml"/><Relationship Id="rId15" Type="http://schemas.openxmlformats.org/officeDocument/2006/relationships/image" Target="../media/image25.png"/><Relationship Id="rId19" Type="http://schemas.openxmlformats.org/officeDocument/2006/relationships/image" Target="../media/image1011.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53.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44.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5.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6.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155.png"/><Relationship Id="rId4" Type="http://schemas.openxmlformats.org/officeDocument/2006/relationships/image" Target="../media/image154.png"/></Relationships>
</file>

<file path=ppt/slides/_rels/slide47.xml.rels><?xml version="1.0" encoding="UTF-8" standalone="yes"?>
<Relationships xmlns="http://schemas.openxmlformats.org/package/2006/relationships"><Relationship Id="rId8" Type="http://schemas.openxmlformats.org/officeDocument/2006/relationships/image" Target="../media/image1310.png"/><Relationship Id="rId3" Type="http://schemas.openxmlformats.org/officeDocument/2006/relationships/image" Target="../media/image1260.png"/><Relationship Id="rId7" Type="http://schemas.openxmlformats.org/officeDocument/2006/relationships/image" Target="../media/image130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290.png"/><Relationship Id="rId5" Type="http://schemas.openxmlformats.org/officeDocument/2006/relationships/image" Target="../media/image1280.png"/><Relationship Id="rId4" Type="http://schemas.openxmlformats.org/officeDocument/2006/relationships/image" Target="../media/image1270.png"/></Relationships>
</file>

<file path=ppt/slides/_rels/slide48.xml.rels><?xml version="1.0" encoding="UTF-8" standalone="yes"?>
<Relationships xmlns="http://schemas.openxmlformats.org/package/2006/relationships"><Relationship Id="rId13" Type="http://schemas.openxmlformats.org/officeDocument/2006/relationships/image" Target="../media/image313.png"/><Relationship Id="rId3" Type="http://schemas.openxmlformats.org/officeDocument/2006/relationships/image" Target="../media/image145.png"/><Relationship Id="rId12" Type="http://schemas.openxmlformats.org/officeDocument/2006/relationships/image" Target="../media/image58.png"/><Relationship Id="rId2" Type="http://schemas.openxmlformats.org/officeDocument/2006/relationships/image" Target="../media/image401.png"/><Relationship Id="rId1" Type="http://schemas.openxmlformats.org/officeDocument/2006/relationships/slideLayout" Target="../slideLayouts/slideLayout7.xml"/><Relationship Id="rId11" Type="http://schemas.openxmlformats.org/officeDocument/2006/relationships/image" Target="../media/image57.png"/><Relationship Id="rId10" Type="http://schemas.openxmlformats.org/officeDocument/2006/relationships/image" Target="../media/image451.png"/><Relationship Id="rId9" Type="http://schemas.openxmlformats.org/officeDocument/2006/relationships/image" Target="../media/image441.png"/><Relationship Id="rId14" Type="http://schemas.openxmlformats.org/officeDocument/2006/relationships/image" Target="../media/image362.png"/></Relationships>
</file>

<file path=ppt/slides/_rels/slide5.xml.rels><?xml version="1.0" encoding="UTF-8" standalone="yes"?>
<Relationships xmlns="http://schemas.openxmlformats.org/package/2006/relationships"><Relationship Id="rId18" Type="http://schemas.openxmlformats.org/officeDocument/2006/relationships/image" Target="../media/image28.png"/><Relationship Id="rId3" Type="http://schemas.openxmlformats.org/officeDocument/2006/relationships/image" Target="../media/image12.png"/><Relationship Id="rId17" Type="http://schemas.openxmlformats.org/officeDocument/2006/relationships/image" Target="../media/image27.png"/><Relationship Id="rId2" Type="http://schemas.openxmlformats.org/officeDocument/2006/relationships/image" Target="../media/image11.png"/><Relationship Id="rId16" Type="http://schemas.openxmlformats.org/officeDocument/2006/relationships/image" Target="../media/image26.png"/><Relationship Id="rId20" Type="http://schemas.openxmlformats.org/officeDocument/2006/relationships/image" Target="../media/image1011.pn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310.png"/><Relationship Id="rId19" Type="http://schemas.openxmlformats.org/officeDocument/2006/relationships/image" Target="../media/image1110.png"/></Relationships>
</file>

<file path=ppt/slides/_rels/slide6.xml.rels><?xml version="1.0" encoding="UTF-8" standalone="yes"?>
<Relationships xmlns="http://schemas.openxmlformats.org/package/2006/relationships"><Relationship Id="rId18" Type="http://schemas.openxmlformats.org/officeDocument/2006/relationships/image" Target="../media/image28.png"/><Relationship Id="rId3" Type="http://schemas.openxmlformats.org/officeDocument/2006/relationships/image" Target="../media/image311.png"/><Relationship Id="rId17" Type="http://schemas.openxmlformats.org/officeDocument/2006/relationships/image" Target="../media/image27.png"/><Relationship Id="rId12"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01.png"/><Relationship Id="rId4" Type="http://schemas.openxmlformats.org/officeDocument/2006/relationships/image" Target="../media/image10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2.png"/><Relationship Id="rId3" Type="http://schemas.openxmlformats.org/officeDocument/2006/relationships/image" Target="../media/image13.png"/><Relationship Id="rId7" Type="http://schemas.openxmlformats.org/officeDocument/2006/relationships/image" Target="../media/image21.png"/><Relationship Id="rId12" Type="http://schemas.openxmlformats.org/officeDocument/2006/relationships/image" Target="../media/image31.png"/><Relationship Id="rId2" Type="http://schemas.openxmlformats.org/officeDocument/2006/relationships/image" Target="../media/image1210.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30.png"/><Relationship Id="rId5" Type="http://schemas.openxmlformats.org/officeDocument/2006/relationships/image" Target="../media/image15.png"/><Relationship Id="rId15" Type="http://schemas.openxmlformats.org/officeDocument/2006/relationships/image" Target="../media/image230.png"/><Relationship Id="rId10"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23.png"/><Relationship Id="rId14" Type="http://schemas.openxmlformats.org/officeDocument/2006/relationships/image" Target="../media/image33.png"/></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13.png"/><Relationship Id="rId3" Type="http://schemas.openxmlformats.org/officeDocument/2006/relationships/image" Target="../media/image34.png"/><Relationship Id="rId21" Type="http://schemas.openxmlformats.org/officeDocument/2006/relationships/image" Target="../media/image18.png"/><Relationship Id="rId17" Type="http://schemas.openxmlformats.org/officeDocument/2006/relationships/image" Target="../media/image1210.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15.png"/><Relationship Id="rId1" Type="http://schemas.openxmlformats.org/officeDocument/2006/relationships/slideLayout" Target="../slideLayouts/slideLayout7.xml"/><Relationship Id="rId24" Type="http://schemas.openxmlformats.org/officeDocument/2006/relationships/image" Target="../media/image35.png"/><Relationship Id="rId15" Type="http://schemas.openxmlformats.org/officeDocument/2006/relationships/image" Target="../media/image47.png"/><Relationship Id="rId23" Type="http://schemas.openxmlformats.org/officeDocument/2006/relationships/image" Target="../media/image230.png"/><Relationship Id="rId19" Type="http://schemas.openxmlformats.org/officeDocument/2006/relationships/image" Target="../media/image14.png"/><Relationship Id="rId4" Type="http://schemas.openxmlformats.org/officeDocument/2006/relationships/image" Target="../media/image382.png"/><Relationship Id="rId14" Type="http://schemas.openxmlformats.org/officeDocument/2006/relationships/image" Target="../media/image46.png"/><Relationship Id="rId22"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11" Type="http://schemas.openxmlformats.org/officeDocument/2006/relationships/image" Target="../media/image300.png"/><Relationship Id="rId6" Type="http://schemas.openxmlformats.org/officeDocument/2006/relationships/image" Target="../media/image57.png"/><Relationship Id="rId10" Type="http://schemas.openxmlformats.org/officeDocument/2006/relationships/image" Target="../media/image240.png"/><Relationship Id="rId9" Type="http://schemas.openxmlformats.org/officeDocument/2006/relationships/image" Target="../media/image2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57232" y="56504"/>
                <a:ext cx="3291029" cy="647870"/>
              </a:xfrm>
              <a:prstGeom prst="rect">
                <a:avLst/>
              </a:prstGeom>
              <a:noFill/>
            </p:spPr>
            <p:txBody>
              <a:bodyPr wrap="none" rtlCol="0">
                <a:spAutoFit/>
              </a:bodyPr>
              <a:lstStyle/>
              <a:p>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oMath>
                </a14:m>
                <a:r>
                  <a:rPr lang="en-US" sz="3200" dirty="0"/>
                  <a:t> is </a:t>
                </a:r>
                <a:r>
                  <a:rPr lang="en-US" sz="3200" dirty="0" err="1"/>
                  <a:t>divergenceless</a:t>
                </a:r>
                <a:endParaRPr lang="en-US" sz="32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57232" y="56504"/>
                <a:ext cx="3291029" cy="647870"/>
              </a:xfrm>
              <a:prstGeom prst="rect">
                <a:avLst/>
              </a:prstGeom>
              <a:blipFill>
                <a:blip r:embed="rId3"/>
                <a:stretch>
                  <a:fillRect t="-1869" r="-3333" b="-2990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20D0684-6E19-7A1B-6F61-B660F09CD01B}"/>
              </a:ext>
            </a:extLst>
          </p:cNvPr>
          <p:cNvSpPr txBox="1"/>
          <p:nvPr/>
        </p:nvSpPr>
        <p:spPr>
          <a:xfrm>
            <a:off x="157232" y="785053"/>
            <a:ext cx="6409255" cy="584775"/>
          </a:xfrm>
          <a:prstGeom prst="rect">
            <a:avLst/>
          </a:prstGeom>
          <a:noFill/>
        </p:spPr>
        <p:txBody>
          <a:bodyPr wrap="none" rtlCol="0">
            <a:spAutoFit/>
          </a:bodyPr>
          <a:lstStyle/>
          <a:p>
            <a:r>
              <a:rPr lang="en-US" sz="3200" dirty="0"/>
              <a:t>Flow through any closed curve is zero</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157232" y="1450507"/>
                <a:ext cx="6126036" cy="584775"/>
              </a:xfrm>
              <a:prstGeom prst="rect">
                <a:avLst/>
              </a:prstGeom>
              <a:noFill/>
            </p:spPr>
            <p:txBody>
              <a:bodyPr wrap="none" rtlCol="0">
                <a:spAutoFit/>
              </a:bodyPr>
              <a:lstStyle/>
              <a:p>
                <a:r>
                  <a:rPr lang="en-US" sz="3200" dirty="0"/>
                  <a:t>Flow through </a:t>
                </a:r>
                <a14:m>
                  <m:oMath xmlns:m="http://schemas.openxmlformats.org/officeDocument/2006/math">
                    <m:r>
                      <a:rPr lang="en-US" sz="3200" b="0" i="1" smtClean="0">
                        <a:latin typeface="Cambria Math" panose="02040503050406030204" pitchFamily="18" charset="0"/>
                      </a:rPr>
                      <m:t>𝑂</m:t>
                    </m:r>
                    <m:r>
                      <a:rPr lang="en-US" sz="3200" b="0" i="1" dirty="0" smtClean="0">
                        <a:latin typeface="Cambria Math" panose="02040503050406030204" pitchFamily="18" charset="0"/>
                      </a:rPr>
                      <m:t>𝑃</m:t>
                    </m:r>
                  </m:oMath>
                </a14:m>
                <a:r>
                  <a:rPr lang="en-US" sz="3200" dirty="0"/>
                  <a:t> path 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157232" y="1450507"/>
                <a:ext cx="6126036" cy="584775"/>
              </a:xfrm>
              <a:prstGeom prst="rect">
                <a:avLst/>
              </a:prstGeom>
              <a:blipFill>
                <a:blip r:embed="rId4"/>
                <a:stretch>
                  <a:fillRect l="-2587" t="-12500" r="-1294" b="-3437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C617622-95C3-22A7-B5E2-EA5B734C1846}"/>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6E5724F9-C24F-A955-CD92-C6E7944563A8}"/>
                </a:ext>
              </a:extLst>
            </p:cNvPr>
            <p:cNvGrpSpPr/>
            <p:nvPr/>
          </p:nvGrpSpPr>
          <p:grpSpPr>
            <a:xfrm>
              <a:off x="8838988" y="980103"/>
              <a:ext cx="3070159" cy="2656300"/>
              <a:chOff x="1020547" y="1534369"/>
              <a:chExt cx="4102711" cy="3549668"/>
            </a:xfrm>
          </p:grpSpPr>
          <p:sp>
            <p:nvSpPr>
              <p:cNvPr id="47" name="Freeform 16">
                <a:extLst>
                  <a:ext uri="{FF2B5EF4-FFF2-40B4-BE49-F238E27FC236}">
                    <a16:creationId xmlns:a16="http://schemas.microsoft.com/office/drawing/2014/main" id="{EC9210AE-3983-979C-7ACD-8931DA5A6BE0}"/>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6347FEF-0A0D-B9A0-5F82-8D9DC2EC9C43}"/>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10B49A8-3DA3-6C0E-B69C-DC936863465A}"/>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50" name="Freeform 19">
                <a:extLst>
                  <a:ext uri="{FF2B5EF4-FFF2-40B4-BE49-F238E27FC236}">
                    <a16:creationId xmlns:a16="http://schemas.microsoft.com/office/drawing/2014/main" id="{ECB10B65-E305-17FF-0835-0DE9D88F307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4E766C9-95CA-A4C4-81CE-003FC46F47E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A8BB10F-742F-BAF6-A488-B0CCE340FC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5F66F1F-761A-D2C7-A0E7-01AEEAD285EE}"/>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FBA987EB-6375-3972-6472-B28DEF04575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51B6D5-E900-B382-B2BC-C3E81ABC326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4BDCCD-14D6-5CD2-9B7D-486D7FFE19E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E7858F-FDAA-CE08-B8E2-69239D8BCFEE}"/>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32CD17-BD72-1990-FCE2-EF1678DE6C3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8E359FB-8248-E5FC-704A-99F117D3E94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700D66-4693-7F59-A54E-FB9996191F72}"/>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03C3558-D59E-E651-03AB-C0339D211AA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FF1CF1-A4EA-5A16-8590-21ABD1E6926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439F34-0FFD-1598-0C3B-0C32A4FA5A2F}"/>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4A1AA7-641E-571D-DBC7-81BF27BF49E6}"/>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9D6E7E-9A8F-53D0-0994-D36459A68FB0}"/>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2C370C-8D83-00FC-CF85-9E5B3BC34C79}"/>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9E999D-33F6-4374-3308-B8A8A5FD567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83BF82-8215-2B13-0AF5-01A365A14895}"/>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DFBEB9-9A3F-01B2-96E3-1F956DD91A4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8C1140-531E-5B04-33E6-FC48D802B248}"/>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3DC451-8E66-E0E7-4DE3-2FC0716B326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A0D1D8-3A76-8F8F-938D-64D7876CBAC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106C01-A292-B191-3A3F-1E7AD23A512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7CB497-0CF1-528A-A1CE-4FFA3FDF9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FAC1E-BD35-37EA-0377-DF3070E8A29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43F64E6-54D6-FB59-E121-F341F83C562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FCE9A4-A3FE-F526-901B-74F7E986E5C0}"/>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DDD1DB-5A2A-0EEE-FFDD-63CBEDA7EC3C}"/>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5413C8-268C-AB6E-E7EE-642E16FB9D5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A156AF-530D-2BF1-276A-895E4738E80D}"/>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F35FF25-9BC8-0B8A-413F-BD401FE2B46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7521B86-D8A0-1255-6C16-8260C64BAAB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D19A3C-B45F-B70E-805D-3A75D409CE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9F0C937-2C9C-043C-1871-C781364A6605}"/>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C3627D-CC34-5C0E-D662-67199D4394D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D9428B0-170D-1B87-17F9-E5640CAFE426}"/>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F77549-D48D-6582-E2F8-780A541E2A64}"/>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8" name="TextBox 7">
                    <a:extLst>
                      <a:ext uri="{FF2B5EF4-FFF2-40B4-BE49-F238E27FC236}">
                        <a16:creationId xmlns:a16="http://schemas.microsoft.com/office/drawing/2014/main" id="{64F77549-D48D-6582-E2F8-780A541E2A64}"/>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BB473E-B2B1-5DB1-1022-46FEA2FE0C92}"/>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9" name="TextBox 8">
                    <a:extLst>
                      <a:ext uri="{FF2B5EF4-FFF2-40B4-BE49-F238E27FC236}">
                        <a16:creationId xmlns:a16="http://schemas.microsoft.com/office/drawing/2014/main" id="{21BB473E-B2B1-5DB1-1022-46FEA2FE0C92}"/>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AF0DF0D5-1988-0BCC-DBCE-04640F45B8C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C53155-27DC-E014-97AE-8372DDCE62B4}"/>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CC0C142-9505-A1BB-535A-0B3062617D26}"/>
                  </a:ext>
                </a:extLst>
              </p:cNvPr>
              <p:cNvSpPr txBox="1"/>
              <p:nvPr/>
            </p:nvSpPr>
            <p:spPr>
              <a:xfrm>
                <a:off x="157232" y="2115961"/>
                <a:ext cx="2598981" cy="584775"/>
              </a:xfrm>
              <a:prstGeom prst="rect">
                <a:avLst/>
              </a:prstGeom>
              <a:noFill/>
            </p:spPr>
            <p:txBody>
              <a:bodyPr wrap="none" rtlCol="0">
                <a:spAutoFit/>
              </a:bodyPr>
              <a:lstStyle/>
              <a:p>
                <a:r>
                  <a:rPr lang="en-US" sz="3200" dirty="0"/>
                  <a:t>Set </a:t>
                </a:r>
                <a14:m>
                  <m:oMath xmlns:m="http://schemas.openxmlformats.org/officeDocument/2006/math">
                    <m:r>
                      <a:rPr lang="en-US" sz="3200" b="0" i="1" smtClean="0">
                        <a:latin typeface="Cambria Math" panose="02040503050406030204" pitchFamily="18" charset="0"/>
                      </a:rPr>
                      <m:t>𝐻</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𝑂</m:t>
                        </m:r>
                      </m:e>
                    </m:d>
                    <m:r>
                      <a:rPr lang="en-US" sz="3200" b="0" i="1" smtClean="0">
                        <a:latin typeface="Cambria Math" panose="02040503050406030204" pitchFamily="18" charset="0"/>
                      </a:rPr>
                      <m:t>=0</m:t>
                    </m:r>
                  </m:oMath>
                </a14:m>
                <a:r>
                  <a:rPr lang="en-US" sz="3200" dirty="0"/>
                  <a:t> </a:t>
                </a:r>
              </a:p>
            </p:txBody>
          </p:sp>
        </mc:Choice>
        <mc:Fallback xmlns="">
          <p:sp>
            <p:nvSpPr>
              <p:cNvPr id="53" name="TextBox 52">
                <a:extLst>
                  <a:ext uri="{FF2B5EF4-FFF2-40B4-BE49-F238E27FC236}">
                    <a16:creationId xmlns:a16="http://schemas.microsoft.com/office/drawing/2014/main" id="{8CC0C142-9505-A1BB-535A-0B3062617D26}"/>
                  </a:ext>
                </a:extLst>
              </p:cNvPr>
              <p:cNvSpPr txBox="1">
                <a:spLocks noRot="1" noChangeAspect="1" noMove="1" noResize="1" noEditPoints="1" noAdjustHandles="1" noChangeArrowheads="1" noChangeShapeType="1" noTextEdit="1"/>
              </p:cNvSpPr>
              <p:nvPr/>
            </p:nvSpPr>
            <p:spPr>
              <a:xfrm>
                <a:off x="157232" y="2115961"/>
                <a:ext cx="2598981" cy="584775"/>
              </a:xfrm>
              <a:prstGeom prst="rect">
                <a:avLst/>
              </a:prstGeom>
              <a:blipFill>
                <a:blip r:embed="rId13"/>
                <a:stretch>
                  <a:fillRect l="-6103"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BB79D78-A046-6C19-E746-330CE31F518E}"/>
                  </a:ext>
                </a:extLst>
              </p:cNvPr>
              <p:cNvSpPr txBox="1"/>
              <p:nvPr/>
            </p:nvSpPr>
            <p:spPr>
              <a:xfrm>
                <a:off x="157232" y="3666931"/>
                <a:ext cx="7374006" cy="62273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𝑑𝐻</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𝐻𝑑𝑞</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𝐻𝑑𝑝</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r>
                      <a:rPr lang="en-US" sz="3200" b="0" i="1" smtClean="0">
                        <a:latin typeface="Cambria Math" panose="02040503050406030204" pitchFamily="18" charset="0"/>
                      </a:rPr>
                      <m:t>𝑑𝑞</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r>
                      <a:rPr lang="en-US" sz="3200" b="0" i="1" smtClean="0">
                        <a:latin typeface="Cambria Math" panose="02040503050406030204" pitchFamily="18" charset="0"/>
                      </a:rPr>
                      <m:t>𝑑𝑝</m:t>
                    </m:r>
                  </m:oMath>
                </a14:m>
                <a:r>
                  <a:rPr lang="en-US" sz="3200" dirty="0"/>
                  <a:t> </a:t>
                </a:r>
              </a:p>
            </p:txBody>
          </p:sp>
        </mc:Choice>
        <mc:Fallback xmlns="">
          <p:sp>
            <p:nvSpPr>
              <p:cNvPr id="54" name="TextBox 53">
                <a:extLst>
                  <a:ext uri="{FF2B5EF4-FFF2-40B4-BE49-F238E27FC236}">
                    <a16:creationId xmlns:a16="http://schemas.microsoft.com/office/drawing/2014/main" id="{5BB79D78-A046-6C19-E746-330CE31F518E}"/>
                  </a:ext>
                </a:extLst>
              </p:cNvPr>
              <p:cNvSpPr txBox="1">
                <a:spLocks noRot="1" noChangeAspect="1" noMove="1" noResize="1" noEditPoints="1" noAdjustHandles="1" noChangeArrowheads="1" noChangeShapeType="1" noTextEdit="1"/>
              </p:cNvSpPr>
              <p:nvPr/>
            </p:nvSpPr>
            <p:spPr>
              <a:xfrm>
                <a:off x="157232" y="3666931"/>
                <a:ext cx="7374006" cy="622735"/>
              </a:xfrm>
              <a:prstGeom prst="rect">
                <a:avLst/>
              </a:prstGeom>
              <a:blipFill>
                <a:blip r:embed="rId14"/>
                <a:stretch>
                  <a:fillRect t="-11765" r="-1158" b="-26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58A5913-FF97-52E7-1FFD-F7ED175262AF}"/>
                  </a:ext>
                </a:extLst>
              </p:cNvPr>
              <p:cNvSpPr txBox="1"/>
              <p:nvPr/>
            </p:nvSpPr>
            <p:spPr>
              <a:xfrm>
                <a:off x="157232" y="2781415"/>
                <a:ext cx="5580054" cy="804836"/>
              </a:xfrm>
              <a:prstGeom prst="rect">
                <a:avLst/>
              </a:prstGeom>
              <a:noFill/>
            </p:spPr>
            <p:txBody>
              <a:bodyPr wrap="none" rtlCol="0">
                <a:spAutoFit/>
              </a:bodyPr>
              <a:lstStyle/>
              <a:p>
                <a:r>
                  <a:rPr lang="en-US" sz="3200" b="0" dirty="0"/>
                  <a:t>Set </a:t>
                </a:r>
                <a14:m>
                  <m:oMath xmlns:m="http://schemas.openxmlformats.org/officeDocument/2006/math">
                    <m:r>
                      <a:rPr lang="en-US" sz="3200" b="0" i="1" smtClean="0">
                        <a:latin typeface="Cambria Math" panose="02040503050406030204" pitchFamily="18" charset="0"/>
                      </a:rPr>
                      <m:t>𝐻</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𝑃</m:t>
                        </m:r>
                      </m:e>
                    </m:d>
                    <m:r>
                      <a:rPr lang="en-US" sz="3200" b="0" i="1" smtClean="0">
                        <a:latin typeface="Cambria Math" panose="02040503050406030204" pitchFamily="18" charset="0"/>
                      </a:rPr>
                      <m:t>=</m:t>
                    </m:r>
                    <m:nary>
                      <m:naryPr>
                        <m:limLoc m:val="undOvr"/>
                        <m:ctrlPr>
                          <a:rPr lang="en-US" sz="3200" b="0" i="1" smtClean="0">
                            <a:latin typeface="Cambria Math" panose="02040503050406030204" pitchFamily="18" charset="0"/>
                          </a:rPr>
                        </m:ctrlPr>
                      </m:naryPr>
                      <m:sub>
                        <m:r>
                          <m:rPr>
                            <m:brk m:alnAt="24"/>
                          </m:rPr>
                          <a:rPr lang="en-US" sz="3200" b="0" i="1" smtClean="0">
                            <a:latin typeface="Cambria Math" panose="02040503050406030204" pitchFamily="18" charset="0"/>
                          </a:rPr>
                          <m:t>𝑂</m:t>
                        </m:r>
                        <m:r>
                          <a:rPr lang="en-US" sz="3200" b="0" i="1" smtClean="0">
                            <a:latin typeface="Cambria Math" panose="02040503050406030204" pitchFamily="18" charset="0"/>
                          </a:rPr>
                          <m:t>𝑃</m:t>
                        </m:r>
                      </m:sub>
                      <m:sup/>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r>
                          <a:rPr lang="en-US" sz="3200" b="0" i="1" smtClean="0">
                            <a:latin typeface="Cambria Math" panose="02040503050406030204" pitchFamily="18" charset="0"/>
                          </a:rPr>
                          <m:t>𝑑𝑝</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r>
                          <a:rPr lang="en-US" sz="3200" b="0" i="1" smtClean="0">
                            <a:latin typeface="Cambria Math" panose="02040503050406030204" pitchFamily="18" charset="0"/>
                          </a:rPr>
                          <m:t>𝑑𝑞</m:t>
                        </m:r>
                        <m:r>
                          <a:rPr lang="en-US" sz="3200" b="0" i="1" smtClean="0">
                            <a:latin typeface="Cambria Math" panose="02040503050406030204" pitchFamily="18" charset="0"/>
                          </a:rPr>
                          <m:t>)</m:t>
                        </m:r>
                      </m:e>
                    </m:nary>
                  </m:oMath>
                </a14:m>
                <a:r>
                  <a:rPr lang="en-US" sz="3200" dirty="0"/>
                  <a:t> </a:t>
                </a:r>
              </a:p>
            </p:txBody>
          </p:sp>
        </mc:Choice>
        <mc:Fallback xmlns="">
          <p:sp>
            <p:nvSpPr>
              <p:cNvPr id="55" name="TextBox 54">
                <a:extLst>
                  <a:ext uri="{FF2B5EF4-FFF2-40B4-BE49-F238E27FC236}">
                    <a16:creationId xmlns:a16="http://schemas.microsoft.com/office/drawing/2014/main" id="{B58A5913-FF97-52E7-1FFD-F7ED175262AF}"/>
                  </a:ext>
                </a:extLst>
              </p:cNvPr>
              <p:cNvSpPr txBox="1">
                <a:spLocks noRot="1" noChangeAspect="1" noMove="1" noResize="1" noEditPoints="1" noAdjustHandles="1" noChangeArrowheads="1" noChangeShapeType="1" noTextEdit="1"/>
              </p:cNvSpPr>
              <p:nvPr/>
            </p:nvSpPr>
            <p:spPr>
              <a:xfrm>
                <a:off x="157232" y="2781415"/>
                <a:ext cx="5580054" cy="804836"/>
              </a:xfrm>
              <a:prstGeom prst="rect">
                <a:avLst/>
              </a:prstGeom>
              <a:blipFill>
                <a:blip r:embed="rId15"/>
                <a:stretch>
                  <a:fillRect l="-284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1A522DA-9CA9-71B6-1A11-08134FE89D61}"/>
                  </a:ext>
                </a:extLst>
              </p:cNvPr>
              <p:cNvSpPr txBox="1"/>
              <p:nvPr/>
            </p:nvSpPr>
            <p:spPr>
              <a:xfrm>
                <a:off x="1723730" y="4626397"/>
                <a:ext cx="6415281" cy="1446550"/>
              </a:xfrm>
              <a:prstGeom prst="rect">
                <a:avLst/>
              </a:prstGeom>
              <a:noFill/>
            </p:spPr>
            <p:txBody>
              <a:bodyPr wrap="none" rtlCol="0">
                <a:spAutoFit/>
              </a:bodyPr>
              <a:lstStyle/>
              <a:p>
                <a:pPr algn="ctr"/>
                <a:r>
                  <a:rPr lang="en-US" sz="4400" dirty="0" err="1">
                    <a:solidFill>
                      <a:schemeClr val="accent6">
                        <a:lumMod val="75000"/>
                      </a:schemeClr>
                    </a:solidFill>
                  </a:rPr>
                  <a:t>Divergenceless</a:t>
                </a:r>
                <a:r>
                  <a:rPr lang="en-US" sz="4400" dirty="0">
                    <a:solidFill>
                      <a:schemeClr val="accent6">
                        <a:lumMod val="75000"/>
                      </a:schemeClr>
                    </a:solidFill>
                  </a:rPr>
                  <a:t> field admits</a:t>
                </a:r>
              </a:p>
              <a:p>
                <a:pPr algn="ctr"/>
                <a:r>
                  <a:rPr lang="en-US" sz="4400" dirty="0">
                    <a:solidFill>
                      <a:schemeClr val="accent6">
                        <a:lumMod val="75000"/>
                      </a:schemeClr>
                    </a:solidFill>
                  </a:rPr>
                  <a:t>a potential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56" name="TextBox 55">
                <a:extLst>
                  <a:ext uri="{FF2B5EF4-FFF2-40B4-BE49-F238E27FC236}">
                    <a16:creationId xmlns:a16="http://schemas.microsoft.com/office/drawing/2014/main" id="{F1A522DA-9CA9-71B6-1A11-08134FE89D61}"/>
                  </a:ext>
                </a:extLst>
              </p:cNvPr>
              <p:cNvSpPr txBox="1">
                <a:spLocks noRot="1" noChangeAspect="1" noMove="1" noResize="1" noEditPoints="1" noAdjustHandles="1" noChangeArrowheads="1" noChangeShapeType="1" noTextEdit="1"/>
              </p:cNvSpPr>
              <p:nvPr/>
            </p:nvSpPr>
            <p:spPr>
              <a:xfrm>
                <a:off x="1723730" y="4626397"/>
                <a:ext cx="6415281" cy="1446550"/>
              </a:xfrm>
              <a:prstGeom prst="rect">
                <a:avLst/>
              </a:prstGeom>
              <a:blipFill>
                <a:blip r:embed="rId16"/>
                <a:stretch>
                  <a:fillRect l="-3517" t="-8861" r="-3327" b="-19409"/>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69A2F8FB-CB33-7189-B4AE-DBD55FC5D5EF}"/>
              </a:ext>
            </a:extLst>
          </p:cNvPr>
          <p:cNvSpPr txBox="1"/>
          <p:nvPr/>
        </p:nvSpPr>
        <p:spPr>
          <a:xfrm>
            <a:off x="6373795" y="6122692"/>
            <a:ext cx="1674689" cy="369332"/>
          </a:xfrm>
          <a:prstGeom prst="rect">
            <a:avLst/>
          </a:prstGeom>
          <a:noFill/>
        </p:spPr>
        <p:txBody>
          <a:bodyPr wrap="none" rtlCol="0">
            <a:spAutoFit/>
          </a:bodyPr>
          <a:lstStyle/>
          <a:p>
            <a:r>
              <a:rPr lang="en-US" dirty="0"/>
              <a:t>stream function</a:t>
            </a:r>
          </a:p>
        </p:txBody>
      </p:sp>
      <p:cxnSp>
        <p:nvCxnSpPr>
          <p:cNvPr id="58" name="Straight Arrow Connector 57">
            <a:extLst>
              <a:ext uri="{FF2B5EF4-FFF2-40B4-BE49-F238E27FC236}">
                <a16:creationId xmlns:a16="http://schemas.microsoft.com/office/drawing/2014/main" id="{439EEF16-8918-6C04-7A86-9E832B30BDDE}"/>
              </a:ext>
            </a:extLst>
          </p:cNvPr>
          <p:cNvCxnSpPr>
            <a:cxnSpLocks/>
          </p:cNvCxnSpPr>
          <p:nvPr/>
        </p:nvCxnSpPr>
        <p:spPr>
          <a:xfrm flipH="1" flipV="1">
            <a:off x="5546470" y="6007007"/>
            <a:ext cx="736798" cy="300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55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2000817"/>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2000817"/>
                <a:ext cx="8165249" cy="1446550"/>
              </a:xfrm>
              <a:prstGeom prst="rect">
                <a:avLst/>
              </a:prstGeom>
              <a:blipFill>
                <a:blip r:embed="rId3"/>
                <a:stretch>
                  <a:fillRect l="-2612" t="-8403" r="-2537" b="-189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1231112"/>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1231112"/>
                <a:ext cx="2813785" cy="769441"/>
              </a:xfrm>
              <a:prstGeom prst="rect">
                <a:avLst/>
              </a:prstGeom>
              <a:blipFill>
                <a:blip r:embed="rId4"/>
                <a:stretch>
                  <a:fillRect l="-8894" t="-16667" b="-3730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2F25FF0-4ECC-5C23-9CF8-38455F2BCDE0}"/>
              </a:ext>
            </a:extLst>
          </p:cNvPr>
          <p:cNvGrpSpPr/>
          <p:nvPr/>
        </p:nvGrpSpPr>
        <p:grpSpPr>
          <a:xfrm>
            <a:off x="8722760" y="220894"/>
            <a:ext cx="3333866" cy="3655255"/>
            <a:chOff x="8722760" y="220894"/>
            <a:chExt cx="3333866" cy="3655255"/>
          </a:xfrm>
        </p:grpSpPr>
        <p:grpSp>
          <p:nvGrpSpPr>
            <p:cNvPr id="104" name="Group 103">
              <a:extLst>
                <a:ext uri="{FF2B5EF4-FFF2-40B4-BE49-F238E27FC236}">
                  <a16:creationId xmlns:a16="http://schemas.microsoft.com/office/drawing/2014/main" id="{471BF8AC-E8E4-4FC1-03D9-EE81B2F60E83}"/>
                </a:ext>
              </a:extLst>
            </p:cNvPr>
            <p:cNvGrpSpPr/>
            <p:nvPr/>
          </p:nvGrpSpPr>
          <p:grpSpPr>
            <a:xfrm>
              <a:off x="8838988" y="980103"/>
              <a:ext cx="3070159" cy="2656300"/>
              <a:chOff x="1020547" y="1534369"/>
              <a:chExt cx="4102711" cy="3549668"/>
            </a:xfrm>
          </p:grpSpPr>
          <p:sp>
            <p:nvSpPr>
              <p:cNvPr id="394" name="Freeform 16">
                <a:extLst>
                  <a:ext uri="{FF2B5EF4-FFF2-40B4-BE49-F238E27FC236}">
                    <a16:creationId xmlns:a16="http://schemas.microsoft.com/office/drawing/2014/main" id="{7DA864E5-BCC5-5B33-D6F6-CC33930096F2}"/>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9F7316E6-100F-62F6-FF33-C31EE466420F}"/>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9CC195C9-01F1-FACD-5DAC-11E289BCD49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397" name="Freeform 19">
                <a:extLst>
                  <a:ext uri="{FF2B5EF4-FFF2-40B4-BE49-F238E27FC236}">
                    <a16:creationId xmlns:a16="http://schemas.microsoft.com/office/drawing/2014/main" id="{5DDFA376-268A-A7F6-6801-5B0307DB8FFD}"/>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a:extLst>
                  <a:ext uri="{FF2B5EF4-FFF2-40B4-BE49-F238E27FC236}">
                    <a16:creationId xmlns:a16="http://schemas.microsoft.com/office/drawing/2014/main" id="{F0EFAD0E-4DBB-472A-BA32-3B6F919DB683}"/>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15F0ABE5-3EAB-EFD1-D8F8-4AC90102CACB}"/>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7C1A45E2-E094-D741-E6C2-CE269362835B}"/>
                </a:ext>
              </a:extLst>
            </p:cNvPr>
            <p:cNvGrpSpPr/>
            <p:nvPr/>
          </p:nvGrpSpPr>
          <p:grpSpPr>
            <a:xfrm>
              <a:off x="8956694" y="806932"/>
              <a:ext cx="2825673" cy="2779278"/>
              <a:chOff x="1177839" y="1302957"/>
              <a:chExt cx="3775999" cy="3714006"/>
            </a:xfrm>
          </p:grpSpPr>
          <p:cxnSp>
            <p:nvCxnSpPr>
              <p:cNvPr id="106" name="Straight Arrow Connector 105">
                <a:extLst>
                  <a:ext uri="{FF2B5EF4-FFF2-40B4-BE49-F238E27FC236}">
                    <a16:creationId xmlns:a16="http://schemas.microsoft.com/office/drawing/2014/main" id="{A3BCB42F-F6FE-EC1E-9144-FF395AAEF6B0}"/>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0444EE6-6E59-8672-94CF-24D56861A98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CBFD7A4-8328-EBD8-D3C2-61CA4F5660D2}"/>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578A0A3-A671-D7C6-8322-EC66AA013230}"/>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BD22215-D3A0-F9BE-96DA-64B31C5328C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D1C47A-D739-D74A-D6BE-E031FA24259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EAE2F34-D6E9-6BA0-7086-9E56B3B92CD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38B68AF-4261-3AA2-D547-A819BF3A42B3}"/>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C2F46DF-E6D5-FBFB-3FED-C83E3880F2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21FAD382-8EA8-D206-B900-61A53EC3722C}"/>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D108AE-1991-27CB-1358-C7810F75D54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C2AD47F-554C-141D-D0B3-0008342C043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B9C5743-5A5E-E07F-ABF6-549A72CE273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617E4ED-66E9-7702-696D-82D81794E8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5B0AB27-1B71-04CC-E641-94650F40BEC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4704D6A-225A-A223-7D1C-1A98F1F82C5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5C7E262-AB69-32C5-94E5-9CECAA22D20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6FA32FC0-F9F0-89A6-8D7F-F2DB9FC7E521}"/>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8D56D1-2A4F-D701-E23F-3DC9A4032557}"/>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41DE04B-A671-2C32-251D-921A6C561EAA}"/>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9C4F2BE-CBE1-ED9D-18B4-807A71C3795E}"/>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A253E5F-02E5-58D0-73F9-57E60CBEC12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DB3CC29C-C8B9-6DE3-C879-29F4BDB4A7F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428B865C-0568-EEBC-3ECD-5BD9F51AD48E}"/>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67135244-D58C-4F5D-7561-7D2E4926095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B86C2CA8-CE3A-FCA6-2C53-959A00F57119}"/>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99608A99-4396-1BFD-9D27-23572089D75A}"/>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458B4A4B-739F-127A-24F0-EF1D643561C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8D787D1-460F-77B9-F9FD-55C283B700F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B88B902-0F26-F7DC-2E57-B4D2B17E66D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216A64FC-D7A5-21ED-4996-A11F5456B78C}"/>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C676A43F-8CFA-65CC-5884-033B4CAD4D82}"/>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089CF66-3661-AC17-BBF7-E7C0B92120D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448" name="TextBox 447">
                    <a:extLst>
                      <a:ext uri="{FF2B5EF4-FFF2-40B4-BE49-F238E27FC236}">
                        <a16:creationId xmlns:a16="http://schemas.microsoft.com/office/drawing/2014/main" id="{8ADCBC16-5C19-0244-5501-FE2F06274C0C}"/>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8" name="TextBox 447">
                    <a:extLst>
                      <a:ext uri="{FF2B5EF4-FFF2-40B4-BE49-F238E27FC236}">
                        <a16:creationId xmlns:a16="http://schemas.microsoft.com/office/drawing/2014/main" id="{8ADCBC16-5C19-0244-5501-FE2F06274C0C}"/>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9" name="TextBox 448">
                    <a:extLst>
                      <a:ext uri="{FF2B5EF4-FFF2-40B4-BE49-F238E27FC236}">
                        <a16:creationId xmlns:a16="http://schemas.microsoft.com/office/drawing/2014/main" id="{80DA5370-9367-19D7-0A2B-8D4719379B0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9" name="TextBox 448">
                    <a:extLst>
                      <a:ext uri="{FF2B5EF4-FFF2-40B4-BE49-F238E27FC236}">
                        <a16:creationId xmlns:a16="http://schemas.microsoft.com/office/drawing/2014/main" id="{80DA5370-9367-19D7-0A2B-8D4719379B0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452" name="Straight Connector 451">
                <a:extLst>
                  <a:ext uri="{FF2B5EF4-FFF2-40B4-BE49-F238E27FC236}">
                    <a16:creationId xmlns:a16="http://schemas.microsoft.com/office/drawing/2014/main" id="{5B27D878-A5AE-749C-3B18-9D80BE748829}"/>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1753B3-E715-94C9-010C-6410B85FEFD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normAutofit/>
          </a:bodyPr>
          <a:lstStyle/>
          <a:p>
            <a:r>
              <a:rPr lang="en-US" dirty="0"/>
              <a:t>Jacobian, volumes and densities</a:t>
            </a:r>
            <a:br>
              <a:rPr lang="en-US" dirty="0"/>
            </a:br>
            <a:endParaRPr lang="en-US" dirty="0"/>
          </a:p>
        </p:txBody>
      </p:sp>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375525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491308" y="1346663"/>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491308" y="1346663"/>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3604874" y="1356200"/>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3604874" y="1356200"/>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650258" y="2592954"/>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650258" y="2592954"/>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148441" y="3880438"/>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148441" y="3880438"/>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263998"/>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6665482" y="2157689"/>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091217" y="2948578"/>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6472014" y="4271169"/>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6972178" y="3888966"/>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B6F729F2-115C-AC9D-A451-708C9EC79834}"/>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9FE6B826-EEEC-D966-5B68-A28AD043304F}"/>
                </a:ext>
              </a:extLst>
            </p:cNvPr>
            <p:cNvGrpSpPr/>
            <p:nvPr/>
          </p:nvGrpSpPr>
          <p:grpSpPr>
            <a:xfrm>
              <a:off x="10285964" y="1131120"/>
              <a:ext cx="1396528" cy="2241725"/>
              <a:chOff x="10285964" y="1131120"/>
              <a:chExt cx="1396528" cy="2241725"/>
            </a:xfrm>
          </p:grpSpPr>
          <p:grpSp>
            <p:nvGrpSpPr>
              <p:cNvPr id="48" name="Group 47">
                <a:extLst>
                  <a:ext uri="{FF2B5EF4-FFF2-40B4-BE49-F238E27FC236}">
                    <a16:creationId xmlns:a16="http://schemas.microsoft.com/office/drawing/2014/main" id="{456B42B2-4405-AF53-E6AC-92913AF07178}"/>
                  </a:ext>
                </a:extLst>
              </p:cNvPr>
              <p:cNvGrpSpPr>
                <a:grpSpLocks noChangeAspect="1"/>
              </p:cNvGrpSpPr>
              <p:nvPr/>
            </p:nvGrpSpPr>
            <p:grpSpPr>
              <a:xfrm rot="19800000">
                <a:off x="10285964" y="1131120"/>
                <a:ext cx="852468" cy="614570"/>
                <a:chOff x="8500759" y="3280789"/>
                <a:chExt cx="747971" cy="539234"/>
              </a:xfrm>
            </p:grpSpPr>
            <p:sp>
              <p:nvSpPr>
                <p:cNvPr id="95" name="Parallelogram 94">
                  <a:extLst>
                    <a:ext uri="{FF2B5EF4-FFF2-40B4-BE49-F238E27FC236}">
                      <a16:creationId xmlns:a16="http://schemas.microsoft.com/office/drawing/2014/main" id="{B4CD1F27-EFD3-EB12-13ED-A242E12EA61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ABD5D47-9C63-C648-835C-23B12363EBA4}"/>
                    </a:ext>
                  </a:extLst>
                </p:cNvPr>
                <p:cNvCxnSpPr>
                  <a:cxnSpLocks/>
                  <a:stCxn id="9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DFAAB1C-EA69-6D7E-0B87-93B479971228}"/>
                    </a:ext>
                  </a:extLst>
                </p:cNvPr>
                <p:cNvCxnSpPr>
                  <a:cxnSpLocks/>
                  <a:stCxn id="9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45C823A5-4137-8FF2-EF48-9F7FED658431}"/>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D32CFC5-7427-3E2F-7AAC-C17992293DDB}"/>
                  </a:ext>
                </a:extLst>
              </p:cNvPr>
              <p:cNvGrpSpPr>
                <a:grpSpLocks noChangeAspect="1"/>
              </p:cNvGrpSpPr>
              <p:nvPr/>
            </p:nvGrpSpPr>
            <p:grpSpPr>
              <a:xfrm>
                <a:off x="10626624" y="1462109"/>
                <a:ext cx="852468" cy="614570"/>
                <a:chOff x="8500759" y="3280789"/>
                <a:chExt cx="747971" cy="539234"/>
              </a:xfrm>
            </p:grpSpPr>
            <p:sp>
              <p:nvSpPr>
                <p:cNvPr id="91" name="Parallelogram 90">
                  <a:extLst>
                    <a:ext uri="{FF2B5EF4-FFF2-40B4-BE49-F238E27FC236}">
                      <a16:creationId xmlns:a16="http://schemas.microsoft.com/office/drawing/2014/main" id="{37D1C940-4EC6-9B46-6ADA-A655650CC395}"/>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37B247AA-E589-06D8-31C1-BE0EA09FDE39}"/>
                    </a:ext>
                  </a:extLst>
                </p:cNvPr>
                <p:cNvCxnSpPr>
                  <a:cxnSpLocks/>
                  <a:stCxn id="9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6DC2AEE-4B6D-577D-A09D-DE95D8F824A5}"/>
                    </a:ext>
                  </a:extLst>
                </p:cNvPr>
                <p:cNvCxnSpPr>
                  <a:cxnSpLocks/>
                  <a:stCxn id="9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1F5364FC-7BD3-C8A5-910B-EAB96AAAC10A}"/>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50DAD-93CA-E07D-8977-9893A2887F86}"/>
                  </a:ext>
                </a:extLst>
              </p:cNvPr>
              <p:cNvGrpSpPr>
                <a:grpSpLocks noChangeAspect="1"/>
              </p:cNvGrpSpPr>
              <p:nvPr/>
            </p:nvGrpSpPr>
            <p:grpSpPr>
              <a:xfrm rot="1808578">
                <a:off x="10830024" y="1869608"/>
                <a:ext cx="852468" cy="614570"/>
                <a:chOff x="8500759" y="3280789"/>
                <a:chExt cx="747971" cy="539234"/>
              </a:xfrm>
            </p:grpSpPr>
            <p:sp>
              <p:nvSpPr>
                <p:cNvPr id="87" name="Parallelogram 86">
                  <a:extLst>
                    <a:ext uri="{FF2B5EF4-FFF2-40B4-BE49-F238E27FC236}">
                      <a16:creationId xmlns:a16="http://schemas.microsoft.com/office/drawing/2014/main" id="{3E6A89BA-DC98-8BD5-6EC4-FD6B3B83464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A10DC63A-C3F2-A821-5EB2-2EF23FBC93FF}"/>
                    </a:ext>
                  </a:extLst>
                </p:cNvPr>
                <p:cNvCxnSpPr>
                  <a:cxnSpLocks/>
                  <a:stCxn id="9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A52B663-A1FD-58DF-7C7A-059C72CB8D4E}"/>
                    </a:ext>
                  </a:extLst>
                </p:cNvPr>
                <p:cNvCxnSpPr>
                  <a:cxnSpLocks/>
                  <a:stCxn id="9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81B7B3E-5A09-5412-257E-995D019C0255}"/>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6148B80-4EBC-162D-1E06-742C00029F68}"/>
                  </a:ext>
                </a:extLst>
              </p:cNvPr>
              <p:cNvGrpSpPr>
                <a:grpSpLocks noChangeAspect="1"/>
              </p:cNvGrpSpPr>
              <p:nvPr/>
            </p:nvGrpSpPr>
            <p:grpSpPr>
              <a:xfrm rot="3600000">
                <a:off x="10734378" y="2242782"/>
                <a:ext cx="852468" cy="614570"/>
                <a:chOff x="8500759" y="3280789"/>
                <a:chExt cx="747971" cy="539234"/>
              </a:xfrm>
            </p:grpSpPr>
            <p:sp>
              <p:nvSpPr>
                <p:cNvPr id="58" name="Parallelogram 57">
                  <a:extLst>
                    <a:ext uri="{FF2B5EF4-FFF2-40B4-BE49-F238E27FC236}">
                      <a16:creationId xmlns:a16="http://schemas.microsoft.com/office/drawing/2014/main" id="{04CD62CF-9B50-F8D9-3792-0E23A447913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C0819D19-C2C2-AFFF-3AF3-9FB0674334F7}"/>
                    </a:ext>
                  </a:extLst>
                </p:cNvPr>
                <p:cNvCxnSpPr>
                  <a:cxnSpLocks/>
                  <a:stCxn id="6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AA6669-C2F6-7E2B-0897-0C1771648608}"/>
                    </a:ext>
                  </a:extLst>
                </p:cNvPr>
                <p:cNvCxnSpPr>
                  <a:cxnSpLocks/>
                  <a:stCxn id="6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93F388BA-83F6-306E-828D-4873980414D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6B6EE4CC-6B01-26D1-C4FE-E519099F6220}"/>
                  </a:ext>
                </a:extLst>
              </p:cNvPr>
              <p:cNvGrpSpPr>
                <a:grpSpLocks noChangeAspect="1"/>
              </p:cNvGrpSpPr>
              <p:nvPr/>
            </p:nvGrpSpPr>
            <p:grpSpPr>
              <a:xfrm rot="5400000">
                <a:off x="10454787" y="2639326"/>
                <a:ext cx="852468" cy="614570"/>
                <a:chOff x="8500759" y="3280789"/>
                <a:chExt cx="747971" cy="539234"/>
              </a:xfrm>
            </p:grpSpPr>
            <p:sp>
              <p:nvSpPr>
                <p:cNvPr id="54" name="Parallelogram 53">
                  <a:extLst>
                    <a:ext uri="{FF2B5EF4-FFF2-40B4-BE49-F238E27FC236}">
                      <a16:creationId xmlns:a16="http://schemas.microsoft.com/office/drawing/2014/main" id="{5B76C029-A90F-92C6-A665-819802C31E77}"/>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0DABC20-5B4E-44A3-35E8-D500F9CA07C2}"/>
                    </a:ext>
                  </a:extLst>
                </p:cNvPr>
                <p:cNvCxnSpPr>
                  <a:cxnSpLocks/>
                  <a:stCxn id="5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ABE972-14AF-1BC6-E613-C6370853B417}"/>
                    </a:ext>
                  </a:extLst>
                </p:cNvPr>
                <p:cNvCxnSpPr>
                  <a:cxnSpLocks/>
                  <a:stCxn id="5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FF86D3A-761E-7A1D-C68E-7B7C6A12D0F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976D4235-657D-35CC-8E12-92AD5A8467B7}"/>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411A9FB8-C84C-1BB0-B9D2-5E4774F82F5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FB6279-25F7-F8CE-DFF1-D8068E92E98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66495D-9167-1123-8E58-9486E23F83D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0E66D6-6814-1878-C811-E095BC9D1CDA}"/>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7BFB2D-1331-9996-350F-B198342A5C3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31396F-02E0-A7AD-0B48-90CA241CB0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330305E-9371-8E57-9982-B6781E49C4A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E8F098-6E21-3A3B-D292-D2ED2D22D99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206BCE7-25C7-1F4D-FE7F-A33242DAE75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8B1FFE-8730-094D-4D72-4DD04EE67A50}"/>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CF446F-9F97-AA02-51D6-D11308184FC3}"/>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888AEA-FF45-AE5D-B0AE-56D472D724A8}"/>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0E80A0-877E-6AD3-65CF-16D39034DD0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51A6E4-9446-BB00-0E7C-9A3DD0924DD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ABE5F0-4D40-1D06-5534-5BA1F45D70E6}"/>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A417D8-D5C2-F3A3-E496-3925884811D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40B9A6-65C9-1533-7DF0-FD6A66FE977A}"/>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7EFA30-4899-37F8-A685-AB16967461A8}"/>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12559B-39D8-FB1C-BA3D-195772971EA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8DB7B9-5E27-C36C-F80A-F517F5FBF4A8}"/>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C8F616D-2592-6888-30AE-C3CDB9480EB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F0032B-6A30-C385-4D0D-EC1531EC40F1}"/>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E65BEE-45AA-2961-F8DB-521D922F2AD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F1447E-8DDF-14D1-F249-2674BE94F1F5}"/>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2D24A5-6819-A676-9B16-4C05B3BAB18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9F1D9D-B4C7-DF6C-934B-A592A4A938E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BBCA532-24CD-F533-2427-2ECBAC6365B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D37E0D-9EFE-8511-0CAD-86B89C798B6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D84874-1C34-64E9-B0F4-B1648A28228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F644333-6916-61C1-966C-361B8F2623A2}"/>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4F9FEFA-7477-E9FA-EC60-45303821658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B2B577-E9DB-B3F6-882E-F95980A5021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9B9520B-8BF7-F142-6DF8-DA08A8D7071B}"/>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3EC8A4-A639-4272-E6D1-44EF3BCC7AE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 name="TextBox 11">
                    <a:extLst>
                      <a:ext uri="{FF2B5EF4-FFF2-40B4-BE49-F238E27FC236}">
                        <a16:creationId xmlns:a16="http://schemas.microsoft.com/office/drawing/2014/main" id="{933EC8A4-A639-4272-E6D1-44EF3BCC7AE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DB1D25-443D-AE60-2502-7F84655A7B5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 name="TextBox 12">
                    <a:extLst>
                      <a:ext uri="{FF2B5EF4-FFF2-40B4-BE49-F238E27FC236}">
                        <a16:creationId xmlns:a16="http://schemas.microsoft.com/office/drawing/2014/main" id="{3BDB1D25-443D-AE60-2502-7F84655A7B5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7"/>
                    <a:stretch>
                      <a:fillRect l="-56667" r="-53333" b="-24590"/>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51B98F2F-C04A-FE6C-C1D6-574294AEB30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F57D79-7C4E-32E3-76C1-631889926AE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2" name="Straight Arrow Connector 61">
            <a:extLst>
              <a:ext uri="{FF2B5EF4-FFF2-40B4-BE49-F238E27FC236}">
                <a16:creationId xmlns:a16="http://schemas.microsoft.com/office/drawing/2014/main" id="{09DF9CD9-D669-E259-CDBC-F815BE208841}"/>
              </a:ext>
            </a:extLst>
          </p:cNvPr>
          <p:cNvCxnSpPr>
            <a:cxnSpLocks/>
          </p:cNvCxnSpPr>
          <p:nvPr/>
        </p:nvCxnSpPr>
        <p:spPr>
          <a:xfrm flipH="1">
            <a:off x="5956146" y="1185443"/>
            <a:ext cx="764862" cy="18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7038667-62FB-9A88-A50C-CB9ED0B3E054}"/>
              </a:ext>
            </a:extLst>
          </p:cNvPr>
          <p:cNvSpPr txBox="1"/>
          <p:nvPr/>
        </p:nvSpPr>
        <p:spPr>
          <a:xfrm>
            <a:off x="6712399" y="1004655"/>
            <a:ext cx="1648978" cy="369332"/>
          </a:xfrm>
          <a:prstGeom prst="rect">
            <a:avLst/>
          </a:prstGeom>
          <a:noFill/>
        </p:spPr>
        <p:txBody>
          <a:bodyPr wrap="none" rtlCol="0">
            <a:spAutoFit/>
          </a:bodyPr>
          <a:lstStyle/>
          <a:p>
            <a:r>
              <a:rPr lang="en-US" dirty="0"/>
              <a:t>Jacobian matrix</a:t>
            </a:r>
          </a:p>
        </p:txBody>
      </p:sp>
    </p:spTree>
    <p:extLst>
      <p:ext uri="{BB962C8B-B14F-4D97-AF65-F5344CB8AC3E}">
        <p14:creationId xmlns:p14="http://schemas.microsoft.com/office/powerpoint/2010/main" val="196535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558055" y="3075668"/>
                <a:ext cx="8415252"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558055" y="3075668"/>
                <a:ext cx="8415252"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24977" y="918754"/>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24977" y="918754"/>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172651" y="918754"/>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172651" y="918754"/>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676027" y="1675153"/>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676027" y="1675153"/>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55823" y="3711984"/>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55823" y="3711984"/>
                <a:ext cx="5366277" cy="587277"/>
              </a:xfrm>
              <a:prstGeom prst="rect">
                <a:avLst/>
              </a:prstGeom>
              <a:blipFill>
                <a:blip r:embed="rId6"/>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08081" y="4299261"/>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41481" y="4578556"/>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41481" y="4578556"/>
                <a:ext cx="1766253" cy="707886"/>
              </a:xfrm>
              <a:prstGeom prst="rect">
                <a:avLst/>
              </a:prstGeom>
              <a:blipFill>
                <a:blip r:embed="rId7"/>
                <a:stretch>
                  <a:fillRect t="-15517" r="-11034" b="-3620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689A3D3-2B56-417B-7A55-FD75CC4CCA48}"/>
              </a:ext>
            </a:extLst>
          </p:cNvPr>
          <p:cNvGrpSpPr/>
          <p:nvPr/>
        </p:nvGrpSpPr>
        <p:grpSpPr>
          <a:xfrm>
            <a:off x="8722760" y="220894"/>
            <a:ext cx="3333866" cy="3655255"/>
            <a:chOff x="8722760" y="220894"/>
            <a:chExt cx="3333866" cy="3655255"/>
          </a:xfrm>
        </p:grpSpPr>
        <p:grpSp>
          <p:nvGrpSpPr>
            <p:cNvPr id="274" name="Group 273">
              <a:extLst>
                <a:ext uri="{FF2B5EF4-FFF2-40B4-BE49-F238E27FC236}">
                  <a16:creationId xmlns:a16="http://schemas.microsoft.com/office/drawing/2014/main" id="{F0174760-7BF2-30E1-4415-5CB847B219CF}"/>
                </a:ext>
              </a:extLst>
            </p:cNvPr>
            <p:cNvGrpSpPr/>
            <p:nvPr/>
          </p:nvGrpSpPr>
          <p:grpSpPr>
            <a:xfrm>
              <a:off x="10285964" y="1131120"/>
              <a:ext cx="1396528" cy="2241725"/>
              <a:chOff x="10285964" y="1131120"/>
              <a:chExt cx="1396528" cy="2241725"/>
            </a:xfrm>
          </p:grpSpPr>
          <p:grpSp>
            <p:nvGrpSpPr>
              <p:cNvPr id="314" name="Group 313">
                <a:extLst>
                  <a:ext uri="{FF2B5EF4-FFF2-40B4-BE49-F238E27FC236}">
                    <a16:creationId xmlns:a16="http://schemas.microsoft.com/office/drawing/2014/main" id="{FA8D42EA-05CC-AAB0-CCAF-FF07A2489E55}"/>
                  </a:ext>
                </a:extLst>
              </p:cNvPr>
              <p:cNvGrpSpPr>
                <a:grpSpLocks noChangeAspect="1"/>
              </p:cNvGrpSpPr>
              <p:nvPr/>
            </p:nvGrpSpPr>
            <p:grpSpPr>
              <a:xfrm rot="19800000">
                <a:off x="10285964" y="1131120"/>
                <a:ext cx="852468" cy="614570"/>
                <a:chOff x="8500759" y="3280789"/>
                <a:chExt cx="747971" cy="539234"/>
              </a:xfrm>
            </p:grpSpPr>
            <p:sp>
              <p:nvSpPr>
                <p:cNvPr id="335" name="Parallelogram 334">
                  <a:extLst>
                    <a:ext uri="{FF2B5EF4-FFF2-40B4-BE49-F238E27FC236}">
                      <a16:creationId xmlns:a16="http://schemas.microsoft.com/office/drawing/2014/main" id="{23CA3729-04E0-FDB3-24CD-0D414032CD9A}"/>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a:extLst>
                    <a:ext uri="{FF2B5EF4-FFF2-40B4-BE49-F238E27FC236}">
                      <a16:creationId xmlns:a16="http://schemas.microsoft.com/office/drawing/2014/main" id="{B9548C28-E1F4-C02D-2E98-45DCDD0EF3E7}"/>
                    </a:ext>
                  </a:extLst>
                </p:cNvPr>
                <p:cNvCxnSpPr>
                  <a:cxnSpLocks/>
                  <a:stCxn id="33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03AAAB9-DB55-70C2-085A-17CE7F60E3D7}"/>
                    </a:ext>
                  </a:extLst>
                </p:cNvPr>
                <p:cNvCxnSpPr>
                  <a:cxnSpLocks/>
                  <a:stCxn id="33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8" name="Oval 337">
                  <a:extLst>
                    <a:ext uri="{FF2B5EF4-FFF2-40B4-BE49-F238E27FC236}">
                      <a16:creationId xmlns:a16="http://schemas.microsoft.com/office/drawing/2014/main" id="{936D8764-B012-7AB8-CDA9-4C5A8096BE7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44C7C56F-1B6A-4742-A982-04894EED6170}"/>
                  </a:ext>
                </a:extLst>
              </p:cNvPr>
              <p:cNvGrpSpPr>
                <a:grpSpLocks noChangeAspect="1"/>
              </p:cNvGrpSpPr>
              <p:nvPr/>
            </p:nvGrpSpPr>
            <p:grpSpPr>
              <a:xfrm>
                <a:off x="10626624" y="1462109"/>
                <a:ext cx="852468" cy="614570"/>
                <a:chOff x="8500759" y="3280789"/>
                <a:chExt cx="747971" cy="539234"/>
              </a:xfrm>
            </p:grpSpPr>
            <p:sp>
              <p:nvSpPr>
                <p:cNvPr id="331" name="Parallelogram 330">
                  <a:extLst>
                    <a:ext uri="{FF2B5EF4-FFF2-40B4-BE49-F238E27FC236}">
                      <a16:creationId xmlns:a16="http://schemas.microsoft.com/office/drawing/2014/main" id="{4D73B655-B988-9F4C-A494-5B6AE4A26E91}"/>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2" name="Straight Arrow Connector 331">
                  <a:extLst>
                    <a:ext uri="{FF2B5EF4-FFF2-40B4-BE49-F238E27FC236}">
                      <a16:creationId xmlns:a16="http://schemas.microsoft.com/office/drawing/2014/main" id="{BCFA3EEB-D55C-307A-D79A-D900673438C0}"/>
                    </a:ext>
                  </a:extLst>
                </p:cNvPr>
                <p:cNvCxnSpPr>
                  <a:cxnSpLocks/>
                  <a:stCxn id="33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F20FE805-E877-C739-0925-3390550ED5BB}"/>
                    </a:ext>
                  </a:extLst>
                </p:cNvPr>
                <p:cNvCxnSpPr>
                  <a:cxnSpLocks/>
                  <a:stCxn id="33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4" name="Oval 333">
                  <a:extLst>
                    <a:ext uri="{FF2B5EF4-FFF2-40B4-BE49-F238E27FC236}">
                      <a16:creationId xmlns:a16="http://schemas.microsoft.com/office/drawing/2014/main" id="{B81A982B-7B47-1CAB-D273-FCF8E93E24F7}"/>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91124F15-6B6B-006F-6D0B-B99C645FD9B3}"/>
                  </a:ext>
                </a:extLst>
              </p:cNvPr>
              <p:cNvGrpSpPr>
                <a:grpSpLocks noChangeAspect="1"/>
              </p:cNvGrpSpPr>
              <p:nvPr/>
            </p:nvGrpSpPr>
            <p:grpSpPr>
              <a:xfrm rot="1808578">
                <a:off x="10830024" y="1869608"/>
                <a:ext cx="852468" cy="614570"/>
                <a:chOff x="8500759" y="3280789"/>
                <a:chExt cx="747971" cy="539234"/>
              </a:xfrm>
            </p:grpSpPr>
            <p:sp>
              <p:nvSpPr>
                <p:cNvPr id="327" name="Parallelogram 326">
                  <a:extLst>
                    <a:ext uri="{FF2B5EF4-FFF2-40B4-BE49-F238E27FC236}">
                      <a16:creationId xmlns:a16="http://schemas.microsoft.com/office/drawing/2014/main" id="{40CA0739-F94E-9A85-9F80-FD7E31B2213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8" name="Straight Arrow Connector 327">
                  <a:extLst>
                    <a:ext uri="{FF2B5EF4-FFF2-40B4-BE49-F238E27FC236}">
                      <a16:creationId xmlns:a16="http://schemas.microsoft.com/office/drawing/2014/main" id="{AD8011B5-6797-BC99-3525-391F81388F4B}"/>
                    </a:ext>
                  </a:extLst>
                </p:cNvPr>
                <p:cNvCxnSpPr>
                  <a:cxnSpLocks/>
                  <a:stCxn id="33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3BE1F3F1-48D9-FF54-0F5E-51E58558E6E8}"/>
                    </a:ext>
                  </a:extLst>
                </p:cNvPr>
                <p:cNvCxnSpPr>
                  <a:cxnSpLocks/>
                  <a:stCxn id="33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0" name="Oval 329">
                  <a:extLst>
                    <a:ext uri="{FF2B5EF4-FFF2-40B4-BE49-F238E27FC236}">
                      <a16:creationId xmlns:a16="http://schemas.microsoft.com/office/drawing/2014/main" id="{711FF2BC-1966-95E2-E1E7-646BE7F8A3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D7BF13B5-596C-8EC2-6156-514BB0D10922}"/>
                  </a:ext>
                </a:extLst>
              </p:cNvPr>
              <p:cNvGrpSpPr>
                <a:grpSpLocks noChangeAspect="1"/>
              </p:cNvGrpSpPr>
              <p:nvPr/>
            </p:nvGrpSpPr>
            <p:grpSpPr>
              <a:xfrm rot="3600000">
                <a:off x="10734378" y="2242782"/>
                <a:ext cx="852468" cy="614570"/>
                <a:chOff x="8500759" y="3280789"/>
                <a:chExt cx="747971" cy="539234"/>
              </a:xfrm>
            </p:grpSpPr>
            <p:sp>
              <p:nvSpPr>
                <p:cNvPr id="323" name="Parallelogram 322">
                  <a:extLst>
                    <a:ext uri="{FF2B5EF4-FFF2-40B4-BE49-F238E27FC236}">
                      <a16:creationId xmlns:a16="http://schemas.microsoft.com/office/drawing/2014/main" id="{0619A19C-FA07-644E-5439-6648B3EC3D2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Arrow Connector 323">
                  <a:extLst>
                    <a:ext uri="{FF2B5EF4-FFF2-40B4-BE49-F238E27FC236}">
                      <a16:creationId xmlns:a16="http://schemas.microsoft.com/office/drawing/2014/main" id="{4B2F620C-B8A7-7B98-5C28-45B04A4A22CE}"/>
                    </a:ext>
                  </a:extLst>
                </p:cNvPr>
                <p:cNvCxnSpPr>
                  <a:cxnSpLocks/>
                  <a:stCxn id="326"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818F9601-FFD1-66F9-A528-B8DEC37005B6}"/>
                    </a:ext>
                  </a:extLst>
                </p:cNvPr>
                <p:cNvCxnSpPr>
                  <a:cxnSpLocks/>
                  <a:stCxn id="326"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6" name="Oval 325">
                  <a:extLst>
                    <a:ext uri="{FF2B5EF4-FFF2-40B4-BE49-F238E27FC236}">
                      <a16:creationId xmlns:a16="http://schemas.microsoft.com/office/drawing/2014/main" id="{C5F2E593-4AF0-F6DA-4708-F5646B6DFA77}"/>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A6F0F635-225D-805F-8BBB-B35628D930E5}"/>
                  </a:ext>
                </a:extLst>
              </p:cNvPr>
              <p:cNvGrpSpPr>
                <a:grpSpLocks noChangeAspect="1"/>
              </p:cNvGrpSpPr>
              <p:nvPr/>
            </p:nvGrpSpPr>
            <p:grpSpPr>
              <a:xfrm rot="5400000">
                <a:off x="10454787" y="2639326"/>
                <a:ext cx="852468" cy="614570"/>
                <a:chOff x="8500759" y="3280789"/>
                <a:chExt cx="747971" cy="539234"/>
              </a:xfrm>
            </p:grpSpPr>
            <p:sp>
              <p:nvSpPr>
                <p:cNvPr id="319" name="Parallelogram 318">
                  <a:extLst>
                    <a:ext uri="{FF2B5EF4-FFF2-40B4-BE49-F238E27FC236}">
                      <a16:creationId xmlns:a16="http://schemas.microsoft.com/office/drawing/2014/main" id="{A9795003-187E-C9D9-6C75-5EFC6E76CCC9}"/>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Arrow Connector 319">
                  <a:extLst>
                    <a:ext uri="{FF2B5EF4-FFF2-40B4-BE49-F238E27FC236}">
                      <a16:creationId xmlns:a16="http://schemas.microsoft.com/office/drawing/2014/main" id="{CA528433-1706-CC21-D018-88CA512AA012}"/>
                    </a:ext>
                  </a:extLst>
                </p:cNvPr>
                <p:cNvCxnSpPr>
                  <a:cxnSpLocks/>
                  <a:stCxn id="322"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E3C37AD-96F2-64BB-2199-6FEFB92D5C78}"/>
                    </a:ext>
                  </a:extLst>
                </p:cNvPr>
                <p:cNvCxnSpPr>
                  <a:cxnSpLocks/>
                  <a:stCxn id="322"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2" name="Oval 321">
                  <a:extLst>
                    <a:ext uri="{FF2B5EF4-FFF2-40B4-BE49-F238E27FC236}">
                      <a16:creationId xmlns:a16="http://schemas.microsoft.com/office/drawing/2014/main" id="{B4B9BAB8-6321-365D-F16D-1D6A98F0AB90}"/>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a:extLst>
                <a:ext uri="{FF2B5EF4-FFF2-40B4-BE49-F238E27FC236}">
                  <a16:creationId xmlns:a16="http://schemas.microsoft.com/office/drawing/2014/main" id="{AB9C141D-1DBA-1C7B-DE2A-A3136AF37A4E}"/>
                </a:ext>
              </a:extLst>
            </p:cNvPr>
            <p:cNvGrpSpPr/>
            <p:nvPr/>
          </p:nvGrpSpPr>
          <p:grpSpPr>
            <a:xfrm>
              <a:off x="8956694" y="806932"/>
              <a:ext cx="2825673" cy="2779278"/>
              <a:chOff x="1177839" y="1302957"/>
              <a:chExt cx="3775999" cy="3714006"/>
            </a:xfrm>
          </p:grpSpPr>
          <p:cxnSp>
            <p:nvCxnSpPr>
              <p:cNvPr id="277" name="Straight Arrow Connector 276">
                <a:extLst>
                  <a:ext uri="{FF2B5EF4-FFF2-40B4-BE49-F238E27FC236}">
                    <a16:creationId xmlns:a16="http://schemas.microsoft.com/office/drawing/2014/main" id="{0F78D306-A415-4DE3-13A3-514F3B87F269}"/>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81105DF9-B54E-12F8-E585-C3C14FA48CD2}"/>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65BA175-090E-D80F-2B72-47BD14A15689}"/>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530DE9E3-083B-936F-E170-EAF9B93F749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119B501-EC24-4D6C-BA39-9B1FC540F39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9B2AF7DF-EA24-574C-49F4-F35ECD01E01B}"/>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88D8F09-7D5C-18BB-605F-3D2D2FDA8B8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F5EE7FFD-D761-1CDF-AAAA-5D2C534257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B6C3B446-1365-70DE-C874-670B6657D0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BD0C2FB-B573-A690-AAA9-89AECB70F84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1F6008CA-8572-4A92-AC89-04D46F00478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C07FEFA7-2BA0-08C2-E305-F45A21733547}"/>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93382023-A7CC-05E8-30AF-6A60DADEC3CF}"/>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443498E-F843-3E40-3492-997CE84E225D}"/>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BC9418C4-BC24-6F75-FFA7-7F600E54422F}"/>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56C1D94-2BB0-260D-F715-849BB3DF2E1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461406F6-7531-C994-C5E0-360BD712D74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ED13D484-94D0-23EA-F007-30B6ACE36BE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CCCE384B-7CAE-5F37-32E2-595BD700BBA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22FFD75E-BDBC-945A-429A-3A9009B128E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7975E664-555F-92A6-2BB5-7CCC4E7C9D3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C209750C-3467-375A-8A39-B90273585D7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DB307931-1658-602C-EC80-2D6B78DB88B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2265AD8C-2A46-066F-8581-4C6F7E276E0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910DCA87-1125-1ED6-933A-63E41D41EAD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B20B168E-C0C4-9C13-6232-D4E946F8B8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E3D05630-D255-259A-E13C-27881904552B}"/>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B0F9CE8-B02B-CAEE-4F01-A9695EAC3E8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32EF3325-8FFB-3AE3-AC3A-3DF212DDF399}"/>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FA41DD75-2EF1-9C99-7B28-226961BFA80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BD07BF1E-C85B-3E37-A8CC-0A352597BEE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F299D080-A629-A797-ED79-AD3D2DB292D3}"/>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E5B1FDB-6B16-8BEF-BBA7-8A052051A51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09" name="TextBox 308">
                    <a:extLst>
                      <a:ext uri="{FF2B5EF4-FFF2-40B4-BE49-F238E27FC236}">
                        <a16:creationId xmlns:a16="http://schemas.microsoft.com/office/drawing/2014/main" id="{496B7BA8-A3EB-C599-3912-8000F1A7819F}"/>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09" name="TextBox 308">
                    <a:extLst>
                      <a:ext uri="{FF2B5EF4-FFF2-40B4-BE49-F238E27FC236}">
                        <a16:creationId xmlns:a16="http://schemas.microsoft.com/office/drawing/2014/main" id="{496B7BA8-A3EB-C599-3912-8000F1A7819F}"/>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5C7F79FC-B5C3-1CEF-7212-80E4F0F24F3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10" name="TextBox 309">
                    <a:extLst>
                      <a:ext uri="{FF2B5EF4-FFF2-40B4-BE49-F238E27FC236}">
                        <a16:creationId xmlns:a16="http://schemas.microsoft.com/office/drawing/2014/main" id="{5C7F79FC-B5C3-1CEF-7212-80E4F0F24F3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7"/>
                    <a:stretch>
                      <a:fillRect l="-56667" r="-53333" b="-24590"/>
                    </a:stretch>
                  </a:blipFill>
                </p:spPr>
                <p:txBody>
                  <a:bodyPr/>
                  <a:lstStyle/>
                  <a:p>
                    <a:r>
                      <a:rPr lang="en-US">
                        <a:noFill/>
                      </a:rPr>
                      <a:t> </a:t>
                    </a:r>
                  </a:p>
                </p:txBody>
              </p:sp>
            </mc:Fallback>
          </mc:AlternateContent>
          <p:cxnSp>
            <p:nvCxnSpPr>
              <p:cNvPr id="313" name="Straight Connector 312">
                <a:extLst>
                  <a:ext uri="{FF2B5EF4-FFF2-40B4-BE49-F238E27FC236}">
                    <a16:creationId xmlns:a16="http://schemas.microsoft.com/office/drawing/2014/main" id="{0120D698-4FAD-D9CB-6829-637243309CD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2A36E55-3758-B94E-F349-A21651570F10}"/>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 name="TextBox 7">
            <a:extLst>
              <a:ext uri="{FF2B5EF4-FFF2-40B4-BE49-F238E27FC236}">
                <a16:creationId xmlns:a16="http://schemas.microsoft.com/office/drawing/2014/main" id="{CE02EE5F-2B99-9702-8C80-F355DC824076}"/>
              </a:ext>
            </a:extLst>
          </p:cNvPr>
          <p:cNvSpPr txBox="1"/>
          <p:nvPr/>
        </p:nvSpPr>
        <p:spPr>
          <a:xfrm>
            <a:off x="1716873" y="172953"/>
            <a:ext cx="2773580" cy="369332"/>
          </a:xfrm>
          <a:prstGeom prst="rect">
            <a:avLst/>
          </a:prstGeom>
          <a:noFill/>
        </p:spPr>
        <p:txBody>
          <a:bodyPr wrap="none" rtlCol="0">
            <a:spAutoFit/>
          </a:bodyPr>
          <a:lstStyle/>
          <a:p>
            <a:r>
              <a:rPr lang="en-US" dirty="0"/>
              <a:t>after infinitesimal time step</a:t>
            </a:r>
          </a:p>
        </p:txBody>
      </p:sp>
      <p:cxnSp>
        <p:nvCxnSpPr>
          <p:cNvPr id="14" name="Straight Arrow Connector 13">
            <a:extLst>
              <a:ext uri="{FF2B5EF4-FFF2-40B4-BE49-F238E27FC236}">
                <a16:creationId xmlns:a16="http://schemas.microsoft.com/office/drawing/2014/main" id="{3B524F2E-762A-5EA7-BA55-4212C7FE2AC0}"/>
              </a:ext>
            </a:extLst>
          </p:cNvPr>
          <p:cNvCxnSpPr/>
          <p:nvPr/>
        </p:nvCxnSpPr>
        <p:spPr>
          <a:xfrm flipH="1">
            <a:off x="1655823" y="542285"/>
            <a:ext cx="987260" cy="47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E9E4BA-B875-E167-E703-BAC90C67F492}"/>
              </a:ext>
            </a:extLst>
          </p:cNvPr>
          <p:cNvCxnSpPr/>
          <p:nvPr/>
        </p:nvCxnSpPr>
        <p:spPr>
          <a:xfrm>
            <a:off x="3333703" y="542285"/>
            <a:ext cx="1060660" cy="53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1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9818" y="206415"/>
                <a:ext cx="9514721"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9818" y="206415"/>
                <a:ext cx="9514721"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9982" y="3764034"/>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46020" y="4416503"/>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46020" y="4416503"/>
                <a:ext cx="4420377" cy="790409"/>
              </a:xfrm>
              <a:prstGeom prst="rect">
                <a:avLst/>
              </a:prstGeom>
              <a:blipFill>
                <a:blip r:embed="rId3"/>
                <a:stretch>
                  <a:fillRect t="-6923" r="-3724" b="-2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1905524"/>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1905524"/>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32613" y="2981808"/>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32613" y="2981808"/>
                <a:ext cx="5178021" cy="769441"/>
              </a:xfrm>
              <a:prstGeom prst="rect">
                <a:avLst/>
              </a:prstGeom>
              <a:blipFill>
                <a:blip r:embed="rId6"/>
                <a:stretch>
                  <a:fillRect l="-4711" t="-15873" b="-37302"/>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A6FAD73F-B241-28FD-0438-FE207E3C4EA0}"/>
              </a:ext>
            </a:extLst>
          </p:cNvPr>
          <p:cNvGrpSpPr/>
          <p:nvPr/>
        </p:nvGrpSpPr>
        <p:grpSpPr>
          <a:xfrm>
            <a:off x="8722760" y="220894"/>
            <a:ext cx="3333866" cy="3655255"/>
            <a:chOff x="8722760" y="220894"/>
            <a:chExt cx="3333866" cy="3655255"/>
          </a:xfrm>
        </p:grpSpPr>
        <p:grpSp>
          <p:nvGrpSpPr>
            <p:cNvPr id="10" name="Group 9">
              <a:extLst>
                <a:ext uri="{FF2B5EF4-FFF2-40B4-BE49-F238E27FC236}">
                  <a16:creationId xmlns:a16="http://schemas.microsoft.com/office/drawing/2014/main" id="{17EA1329-49D1-A6FA-F536-BF2429F7487E}"/>
                </a:ext>
              </a:extLst>
            </p:cNvPr>
            <p:cNvGrpSpPr/>
            <p:nvPr/>
          </p:nvGrpSpPr>
          <p:grpSpPr>
            <a:xfrm>
              <a:off x="10285964" y="1131120"/>
              <a:ext cx="1396528" cy="2241725"/>
              <a:chOff x="10285964" y="1131120"/>
              <a:chExt cx="1396528" cy="2241725"/>
            </a:xfrm>
          </p:grpSpPr>
          <p:grpSp>
            <p:nvGrpSpPr>
              <p:cNvPr id="86" name="Group 85">
                <a:extLst>
                  <a:ext uri="{FF2B5EF4-FFF2-40B4-BE49-F238E27FC236}">
                    <a16:creationId xmlns:a16="http://schemas.microsoft.com/office/drawing/2014/main" id="{BFF62F82-3CA2-FB46-287C-4BD365A32639}"/>
                  </a:ext>
                </a:extLst>
              </p:cNvPr>
              <p:cNvGrpSpPr>
                <a:grpSpLocks noChangeAspect="1"/>
              </p:cNvGrpSpPr>
              <p:nvPr/>
            </p:nvGrpSpPr>
            <p:grpSpPr>
              <a:xfrm rot="19800000">
                <a:off x="10285964" y="1131120"/>
                <a:ext cx="852468" cy="614570"/>
                <a:chOff x="8500759" y="3280789"/>
                <a:chExt cx="747971" cy="539234"/>
              </a:xfrm>
            </p:grpSpPr>
            <p:sp>
              <p:nvSpPr>
                <p:cNvPr id="107" name="Parallelogram 106">
                  <a:extLst>
                    <a:ext uri="{FF2B5EF4-FFF2-40B4-BE49-F238E27FC236}">
                      <a16:creationId xmlns:a16="http://schemas.microsoft.com/office/drawing/2014/main" id="{CEBF2E73-AFA2-D26A-191E-914E7DE05682}"/>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A8CA2189-DA1E-A140-82BB-DCCBB62C7753}"/>
                    </a:ext>
                  </a:extLst>
                </p:cNvPr>
                <p:cNvCxnSpPr>
                  <a:cxnSpLocks/>
                  <a:stCxn id="110"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0E83643-E26A-8D31-D4ED-F2610420682A}"/>
                    </a:ext>
                  </a:extLst>
                </p:cNvPr>
                <p:cNvCxnSpPr>
                  <a:cxnSpLocks/>
                  <a:stCxn id="110"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0DC571CD-8E58-3B50-8AFE-B447F5D1B5C8}"/>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316181C-3BBA-7D22-3FB4-C5A71BF262C9}"/>
                  </a:ext>
                </a:extLst>
              </p:cNvPr>
              <p:cNvGrpSpPr>
                <a:grpSpLocks noChangeAspect="1"/>
              </p:cNvGrpSpPr>
              <p:nvPr/>
            </p:nvGrpSpPr>
            <p:grpSpPr>
              <a:xfrm>
                <a:off x="10626624" y="1462109"/>
                <a:ext cx="852468" cy="614570"/>
                <a:chOff x="8500759" y="3280789"/>
                <a:chExt cx="747971" cy="539234"/>
              </a:xfrm>
            </p:grpSpPr>
            <p:sp>
              <p:nvSpPr>
                <p:cNvPr id="103" name="Parallelogram 102">
                  <a:extLst>
                    <a:ext uri="{FF2B5EF4-FFF2-40B4-BE49-F238E27FC236}">
                      <a16:creationId xmlns:a16="http://schemas.microsoft.com/office/drawing/2014/main" id="{53DAC4B8-5126-66FF-2445-CBD9C4CEFC4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5C5BBD01-EFEB-4C2C-DFF7-AB1ADE887A0D}"/>
                    </a:ext>
                  </a:extLst>
                </p:cNvPr>
                <p:cNvCxnSpPr>
                  <a:cxnSpLocks/>
                  <a:stCxn id="106"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F635341-BC73-81E5-979F-458C9D18B8E3}"/>
                    </a:ext>
                  </a:extLst>
                </p:cNvPr>
                <p:cNvCxnSpPr>
                  <a:cxnSpLocks/>
                  <a:stCxn id="106"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1630F648-0AB7-63C0-3BA2-429B196F1B1F}"/>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21784B4B-F230-96AD-BECC-0D0583BB70B7}"/>
                  </a:ext>
                </a:extLst>
              </p:cNvPr>
              <p:cNvGrpSpPr>
                <a:grpSpLocks noChangeAspect="1"/>
              </p:cNvGrpSpPr>
              <p:nvPr/>
            </p:nvGrpSpPr>
            <p:grpSpPr>
              <a:xfrm rot="1808578">
                <a:off x="10830024" y="1869608"/>
                <a:ext cx="852468" cy="614570"/>
                <a:chOff x="8500759" y="3280789"/>
                <a:chExt cx="747971" cy="539234"/>
              </a:xfrm>
            </p:grpSpPr>
            <p:sp>
              <p:nvSpPr>
                <p:cNvPr id="99" name="Parallelogram 98">
                  <a:extLst>
                    <a:ext uri="{FF2B5EF4-FFF2-40B4-BE49-F238E27FC236}">
                      <a16:creationId xmlns:a16="http://schemas.microsoft.com/office/drawing/2014/main" id="{4077ED1B-2518-86CB-8C70-67837EF7113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99B9D2D5-51B1-2820-A2CA-3A21362693F6}"/>
                    </a:ext>
                  </a:extLst>
                </p:cNvPr>
                <p:cNvCxnSpPr>
                  <a:cxnSpLocks/>
                  <a:stCxn id="10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8B40FCB-34FE-A3C1-8BFF-F9D398A3A9FF}"/>
                    </a:ext>
                  </a:extLst>
                </p:cNvPr>
                <p:cNvCxnSpPr>
                  <a:cxnSpLocks/>
                  <a:stCxn id="10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070030AD-6FC3-6264-06C2-E5541A3FE92C}"/>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985AB1C5-CFF4-380A-D13E-5E6E44EAB716}"/>
                  </a:ext>
                </a:extLst>
              </p:cNvPr>
              <p:cNvGrpSpPr>
                <a:grpSpLocks noChangeAspect="1"/>
              </p:cNvGrpSpPr>
              <p:nvPr/>
            </p:nvGrpSpPr>
            <p:grpSpPr>
              <a:xfrm rot="3600000">
                <a:off x="10734378" y="2242782"/>
                <a:ext cx="852468" cy="614570"/>
                <a:chOff x="8500759" y="3280789"/>
                <a:chExt cx="747971" cy="539234"/>
              </a:xfrm>
            </p:grpSpPr>
            <p:sp>
              <p:nvSpPr>
                <p:cNvPr id="95" name="Parallelogram 94">
                  <a:extLst>
                    <a:ext uri="{FF2B5EF4-FFF2-40B4-BE49-F238E27FC236}">
                      <a16:creationId xmlns:a16="http://schemas.microsoft.com/office/drawing/2014/main" id="{007EAF32-E4E2-A5F2-1B08-8ACD7A77598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A5F8ED84-3908-4D2B-B836-4C0D1CAFD8DA}"/>
                    </a:ext>
                  </a:extLst>
                </p:cNvPr>
                <p:cNvCxnSpPr>
                  <a:cxnSpLocks/>
                  <a:stCxn id="98"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06BAC8A-5B39-F83B-0E76-AA62102C4BA8}"/>
                    </a:ext>
                  </a:extLst>
                </p:cNvPr>
                <p:cNvCxnSpPr>
                  <a:cxnSpLocks/>
                  <a:stCxn id="98"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8B2C5058-F8A7-4F4D-1D6F-BC7DED4C9AFE}"/>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EA349B91-2E2C-DB07-C428-B4DD2CF35DD9}"/>
                  </a:ext>
                </a:extLst>
              </p:cNvPr>
              <p:cNvGrpSpPr>
                <a:grpSpLocks noChangeAspect="1"/>
              </p:cNvGrpSpPr>
              <p:nvPr/>
            </p:nvGrpSpPr>
            <p:grpSpPr>
              <a:xfrm rot="5400000">
                <a:off x="10454787" y="2639326"/>
                <a:ext cx="852468" cy="614570"/>
                <a:chOff x="8500759" y="3280789"/>
                <a:chExt cx="747971" cy="539234"/>
              </a:xfrm>
            </p:grpSpPr>
            <p:sp>
              <p:nvSpPr>
                <p:cNvPr id="91" name="Parallelogram 90">
                  <a:extLst>
                    <a:ext uri="{FF2B5EF4-FFF2-40B4-BE49-F238E27FC236}">
                      <a16:creationId xmlns:a16="http://schemas.microsoft.com/office/drawing/2014/main" id="{4527C2C9-2142-A9A5-0B4B-06D840F9F94F}"/>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413BE6D3-D73F-B312-9259-87852A8B19CA}"/>
                    </a:ext>
                  </a:extLst>
                </p:cNvPr>
                <p:cNvCxnSpPr>
                  <a:cxnSpLocks/>
                  <a:stCxn id="94"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0FE155A-2993-0971-D24F-D3FBDD7F5BAA}"/>
                    </a:ext>
                  </a:extLst>
                </p:cNvPr>
                <p:cNvCxnSpPr>
                  <a:cxnSpLocks/>
                  <a:stCxn id="94"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2D608F78-4C89-758F-077C-108869FEEBB3}"/>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32411439-5B82-7305-18A8-F3EAE3CA9C43}"/>
                </a:ext>
              </a:extLst>
            </p:cNvPr>
            <p:cNvGrpSpPr/>
            <p:nvPr/>
          </p:nvGrpSpPr>
          <p:grpSpPr>
            <a:xfrm>
              <a:off x="8956694" y="806932"/>
              <a:ext cx="2825673" cy="2779278"/>
              <a:chOff x="1177839" y="1302957"/>
              <a:chExt cx="3775999" cy="3714006"/>
            </a:xfrm>
          </p:grpSpPr>
          <p:cxnSp>
            <p:nvCxnSpPr>
              <p:cNvPr id="19" name="Straight Arrow Connector 18">
                <a:extLst>
                  <a:ext uri="{FF2B5EF4-FFF2-40B4-BE49-F238E27FC236}">
                    <a16:creationId xmlns:a16="http://schemas.microsoft.com/office/drawing/2014/main" id="{4A874B19-B00F-6F47-D548-C4D420D45F9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6D93B8-9C60-F5CA-F9AE-B13E7632EFB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C605BD-C883-71AD-5CA2-1DBFC60BC7A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6BC465-FAC2-C19F-0BC2-BF3058A86A4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CEFA5C-6BD4-E52B-E1A8-E153663B151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C78193-D20C-8813-1745-41A9569F736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9830AE-634B-EE8F-82F6-5B4A1E45248F}"/>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628C58-FD14-9BD9-C06B-C728A33BAB44}"/>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7D9962-17B9-BDFC-46DC-B2CC86FFAA1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A526DE-92EA-70C6-CF21-FC1A0EC77AB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15595E-2530-5235-1D1F-A4FE8F54528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E86207F-998E-31D5-A72B-D67EFC8C866B}"/>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01E6BE-CABF-0C6D-EFA7-5D3A7325485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9974F7-E5B8-BE42-2105-ACDACDAC5D1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B8F604-20A2-D328-7B77-B404048FE082}"/>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0E5AAB-7E9E-3EB6-CDF7-B0CE70407BD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0CD5D6-0312-DF40-B6C1-4F811392008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E77DBC-3F06-C128-5467-9CF2F5C8D289}"/>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3199177-5CD2-8CBD-EEA2-6385895B866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289746-7CC9-B8C0-E161-2E957CC0DB9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5415292-5A21-DE4D-0EB6-D8310216BA7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D7EC49-3081-1EFB-A0CF-9B4A08547DE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BB4DCB0-1DF5-73C8-51A2-4AA72A987C9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895B17C-BA27-F254-F76F-BE977BA311D8}"/>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B513171-D3D1-B842-175E-EFEC0DC5423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63AEC67-72DA-1AF2-F8B2-97B10DC0BA8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416334-14DD-8310-87E9-F0630BC13BA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D93EAA-A9C9-C5E4-6B72-4F75C9ED5F8A}"/>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0D4D72-7114-BFC6-7CC1-F456B78DA05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9D9666E-4B63-F2F2-7394-EDD459C556EC}"/>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F20E683-19A9-1011-F96F-D4ECC2D442E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5FA87B2-654C-2883-0C48-7AC2742C7E0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4BF4681-8DDC-6F19-9458-29AB5A9DD675}"/>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AD5815-74E2-5A70-E255-A2EA2DE4418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 name="TextBox 12">
                    <a:extLst>
                      <a:ext uri="{FF2B5EF4-FFF2-40B4-BE49-F238E27FC236}">
                        <a16:creationId xmlns:a16="http://schemas.microsoft.com/office/drawing/2014/main" id="{AFAD5815-74E2-5A70-E255-A2EA2DE4418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EED613-8732-B690-AE9C-17C86BF5007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56EED613-8732-B690-AE9C-17C86BF5007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8"/>
                    <a:stretch>
                      <a:fillRect l="-56667" r="-53333" b="-2459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F25BDCA-3F47-9B8E-4198-F573830B7326}"/>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A40C93-8036-A880-603E-524FEFF969E2}"/>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206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830"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2BBFD0E-06C5-CA31-381E-86BC3DC15BEA}"/>
              </a:ext>
            </a:extLst>
          </p:cNvPr>
          <p:cNvGrpSpPr/>
          <p:nvPr/>
        </p:nvGrpSpPr>
        <p:grpSpPr>
          <a:xfrm>
            <a:off x="8704246" y="220894"/>
            <a:ext cx="3333866" cy="3655255"/>
            <a:chOff x="8704246" y="220894"/>
            <a:chExt cx="3333866" cy="3655255"/>
          </a:xfrm>
        </p:grpSpPr>
        <p:grpSp>
          <p:nvGrpSpPr>
            <p:cNvPr id="9" name="Group 8">
              <a:extLst>
                <a:ext uri="{FF2B5EF4-FFF2-40B4-BE49-F238E27FC236}">
                  <a16:creationId xmlns:a16="http://schemas.microsoft.com/office/drawing/2014/main" id="{E5A09015-FC15-76B3-A04A-4A71A1607E29}"/>
                </a:ext>
              </a:extLst>
            </p:cNvPr>
            <p:cNvGrpSpPr/>
            <p:nvPr/>
          </p:nvGrpSpPr>
          <p:grpSpPr>
            <a:xfrm>
              <a:off x="8704246" y="220894"/>
              <a:ext cx="3333866" cy="3655255"/>
              <a:chOff x="1097946" y="972591"/>
              <a:chExt cx="4455107" cy="4884594"/>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BAE47C5-9D44-4372-19DA-7E477CFD8FFF}"/>
                      </a:ext>
                    </a:extLst>
                  </p:cNvPr>
                  <p:cNvSpPr txBox="1"/>
                  <p:nvPr/>
                </p:nvSpPr>
                <p:spPr>
                  <a:xfrm>
                    <a:off x="3019320" y="972591"/>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9" name="TextBox 98">
                    <a:extLst>
                      <a:ext uri="{FF2B5EF4-FFF2-40B4-BE49-F238E27FC236}">
                        <a16:creationId xmlns:a16="http://schemas.microsoft.com/office/drawing/2014/main" id="{8C493FF9-A374-779B-F675-E8AC8A6CE8D7}"/>
                      </a:ext>
                    </a:extLst>
                  </p:cNvPr>
                  <p:cNvSpPr txBox="1">
                    <a:spLocks noRot="1" noChangeAspect="1" noMove="1" noResize="1" noEditPoints="1" noAdjustHandles="1" noChangeArrowheads="1" noChangeShapeType="1" noTextEdit="1"/>
                  </p:cNvSpPr>
                  <p:nvPr/>
                </p:nvSpPr>
                <p:spPr>
                  <a:xfrm>
                    <a:off x="3019320" y="972591"/>
                    <a:ext cx="250103" cy="493546"/>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43E43F7-2EB9-E46B-8B32-6CA7A8624840}"/>
                      </a:ext>
                    </a:extLst>
                  </p:cNvPr>
                  <p:cNvSpPr txBox="1"/>
                  <p:nvPr/>
                </p:nvSpPr>
                <p:spPr>
                  <a:xfrm>
                    <a:off x="5284202" y="3547049"/>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0" name="TextBox 99">
                    <a:extLst>
                      <a:ext uri="{FF2B5EF4-FFF2-40B4-BE49-F238E27FC236}">
                        <a16:creationId xmlns:a16="http://schemas.microsoft.com/office/drawing/2014/main" id="{43983B5F-2C24-9670-6AB1-C434E71698B3}"/>
                      </a:ext>
                    </a:extLst>
                  </p:cNvPr>
                  <p:cNvSpPr txBox="1">
                    <a:spLocks noRot="1" noChangeAspect="1" noMove="1" noResize="1" noEditPoints="1" noAdjustHandles="1" noChangeArrowheads="1" noChangeShapeType="1" noTextEdit="1"/>
                  </p:cNvSpPr>
                  <p:nvPr/>
                </p:nvSpPr>
                <p:spPr>
                  <a:xfrm>
                    <a:off x="5284202" y="3547049"/>
                    <a:ext cx="250103" cy="493546"/>
                  </a:xfrm>
                  <a:prstGeom prst="rect">
                    <a:avLst/>
                  </a:prstGeom>
                  <a:blipFill>
                    <a:blip r:embed="rId8"/>
                    <a:stretch>
                      <a:fillRect l="-56667" r="-53333" b="-24590"/>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C05DA814-C4E8-897A-29B7-4D598ED9CC23}"/>
                  </a:ext>
                </a:extLst>
              </p:cNvPr>
              <p:cNvGrpSpPr/>
              <p:nvPr/>
            </p:nvGrpSpPr>
            <p:grpSpPr>
              <a:xfrm>
                <a:off x="1097946" y="1402072"/>
                <a:ext cx="4455107" cy="4455113"/>
                <a:chOff x="4250834" y="1701393"/>
                <a:chExt cx="3118575" cy="3118902"/>
              </a:xfrm>
            </p:grpSpPr>
            <p:cxnSp>
              <p:nvCxnSpPr>
                <p:cNvPr id="54" name="Straight Connector 53">
                  <a:extLst>
                    <a:ext uri="{FF2B5EF4-FFF2-40B4-BE49-F238E27FC236}">
                      <a16:creationId xmlns:a16="http://schemas.microsoft.com/office/drawing/2014/main" id="{6541C58D-C311-2B24-5897-0D467A47197A}"/>
                    </a:ext>
                  </a:extLst>
                </p:cNvPr>
                <p:cNvCxnSpPr>
                  <a:cxnSpLocks/>
                </p:cNvCxnSpPr>
                <p:nvPr/>
              </p:nvCxnSpPr>
              <p:spPr>
                <a:xfrm flipH="1">
                  <a:off x="4250834" y="3254858"/>
                  <a:ext cx="3118575" cy="1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C1C148-8E19-B445-962F-7FFDBB185F68}"/>
                    </a:ext>
                  </a:extLst>
                </p:cNvPr>
                <p:cNvCxnSpPr>
                  <a:cxnSpLocks/>
                </p:cNvCxnSpPr>
                <p:nvPr/>
              </p:nvCxnSpPr>
              <p:spPr>
                <a:xfrm rot="5400000" flipH="1">
                  <a:off x="4242993" y="3254857"/>
                  <a:ext cx="3118902" cy="119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D30C8462-120C-D4E5-A242-5DB566D49C04}"/>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25E76877-AF11-374B-4C0A-E840761FE8FD}"/>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5CF8C9-B3E4-D226-2F8C-E5F99A27F6C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D0B508-0C6D-CCDB-BC0A-3BBB558EF7B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EAAEA2-302E-F12A-7173-1100D1FF5CF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2921E8-EBB2-CD76-38AE-E6FD75A9562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444EF0-B0E0-BE69-55E3-9BEEACC985F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911675-53DD-9B70-C748-A13561FA083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1949C5-F906-BCFA-C332-9E5D3E1D3658}"/>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237637-FE58-D556-6A9C-FA62403C5EFA}"/>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492A5C-F638-5315-4B2F-3E7492AD112A}"/>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0277EE-E8F8-EF11-A574-14C4130EE35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5095B8-2844-F425-ABC8-70C61F22B494}"/>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8E18F0-A603-4598-90C1-7FCE9A192508}"/>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93625B-7DE7-D04E-14F6-759EA9390F5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173B54-1442-7467-D139-9B52D0717CC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718DF92-26FD-163E-BFC2-7129FFB7F63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44F1D0-B62C-7FB3-9B3C-B2F7D87535E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E710F4-8BB1-8EBD-0285-067D940C6FA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00DA090-C63B-C451-6550-08AC3E72A7E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9E62B7-B84F-F9E0-B958-788389F5DB05}"/>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AB4EE4-4182-C2A5-E359-0140C087F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2D7F483-03BA-6F70-86FD-D93942FC654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441A4-0F24-2E7E-2DE5-A061C25CE958}"/>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13BB82-2358-B783-72E7-7FDFDEC55D5D}"/>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25602CF-07BC-AFB1-2C21-664E0AEE19F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B2931F-6797-7552-D24B-CBB3F3A1479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7B9CDB9-8FEE-9790-9410-6D29521351A5}"/>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7B1692-1E55-2BA9-BDEE-658A941DCF7C}"/>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F818F9-FF18-F6DC-C506-8D91D92741A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D8A292-E18C-77E5-1B5C-2F3459E80B58}"/>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CEA851-B7A0-E798-F876-460EEEC8C932}"/>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254146-4EE5-0291-2AAC-092D035D5D47}"/>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AB8BD016-3307-487D-99A2-2AE4B3BCA7F2}"/>
                </a:ext>
              </a:extLst>
            </p:cNvPr>
            <p:cNvGrpSpPr/>
            <p:nvPr/>
          </p:nvGrpSpPr>
          <p:grpSpPr>
            <a:xfrm>
              <a:off x="10533702" y="871604"/>
              <a:ext cx="1393056" cy="2517773"/>
              <a:chOff x="10533702" y="871604"/>
              <a:chExt cx="1393056" cy="251777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1EA02-4461-7B90-96D4-036A483EF91A}"/>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62" name="TextBox 61">
                    <a:extLst>
                      <a:ext uri="{FF2B5EF4-FFF2-40B4-BE49-F238E27FC236}">
                        <a16:creationId xmlns:a16="http://schemas.microsoft.com/office/drawing/2014/main" id="{AA3C0318-B160-C03A-1B15-8ADDD13078FA}"/>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9772231-B8F2-5DA7-C9F1-60A07915A8EA}"/>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63" name="TextBox 62">
                    <a:extLst>
                      <a:ext uri="{FF2B5EF4-FFF2-40B4-BE49-F238E27FC236}">
                        <a16:creationId xmlns:a16="http://schemas.microsoft.com/office/drawing/2014/main" id="{B576F9EF-EDE7-8645-A525-836CD2114072}"/>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1"/>
                    <a:stretch>
                      <a:fillRect t="-5128" r="-15584"/>
                    </a:stretch>
                  </a:blipFill>
                </p:spPr>
                <p:txBody>
                  <a:bodyPr/>
                  <a:lstStyle/>
                  <a:p>
                    <a:r>
                      <a:rPr lang="en-US">
                        <a:noFill/>
                      </a:rPr>
                      <a:t> </a:t>
                    </a:r>
                  </a:p>
                </p:txBody>
              </p:sp>
            </mc:Fallback>
          </mc:AlternateContent>
          <p:sp>
            <p:nvSpPr>
              <p:cNvPr id="14" name="Freeform 76">
                <a:extLst>
                  <a:ext uri="{FF2B5EF4-FFF2-40B4-BE49-F238E27FC236}">
                    <a16:creationId xmlns:a16="http://schemas.microsoft.com/office/drawing/2014/main" id="{19F4617E-9A02-498C-298B-3F32259AA8B4}"/>
                  </a:ext>
                </a:extLst>
              </p:cNvPr>
              <p:cNvSpPr>
                <a:spLocks noChangeAspect="1"/>
              </p:cNvSpPr>
              <p:nvPr/>
            </p:nvSpPr>
            <p:spPr>
              <a:xfrm>
                <a:off x="10533702" y="10338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5" name="Freeform 76">
                <a:extLst>
                  <a:ext uri="{FF2B5EF4-FFF2-40B4-BE49-F238E27FC236}">
                    <a16:creationId xmlns:a16="http://schemas.microsoft.com/office/drawing/2014/main" id="{DBFB4F21-866D-3CC2-D9D2-79C7DF13B81A}"/>
                  </a:ext>
                </a:extLst>
              </p:cNvPr>
              <p:cNvSpPr>
                <a:spLocks noChangeAspect="1"/>
              </p:cNvSpPr>
              <p:nvPr/>
            </p:nvSpPr>
            <p:spPr>
              <a:xfrm rot="5400000">
                <a:off x="10588109" y="242724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spTree>
    <p:extLst>
      <p:ext uri="{BB962C8B-B14F-4D97-AF65-F5344CB8AC3E}">
        <p14:creationId xmlns:p14="http://schemas.microsoft.com/office/powerpoint/2010/main" val="69959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17</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𝑎𝑏</m:t>
                        </m:r>
                      </m:sub>
                    </m:sSub>
                  </m:oMath>
                </a14:m>
                <a:r>
                  <a:rPr lang="en-US" dirty="0"/>
                  <a:t>, Poisson brackets</a:t>
                </a:r>
                <a:br>
                  <a:rPr lang="en-US" dirty="0"/>
                </a:br>
                <a:r>
                  <a:rPr lang="en-US" dirty="0"/>
                  <a:t>and curl of rotated displacement</a:t>
                </a:r>
                <a:br>
                  <a:rPr lang="en-US" dirty="0"/>
                </a:br>
                <a:endParaRPr lang="en-US" dirty="0"/>
              </a:p>
            </p:txBody>
          </p:sp>
        </mc:Choice>
        <mc:Fallback xmlns="">
          <p:sp>
            <p:nvSpPr>
              <p:cNvPr id="2" name="Title 1">
                <a:extLst>
                  <a:ext uri="{FF2B5EF4-FFF2-40B4-BE49-F238E27FC236}">
                    <a16:creationId xmlns:a16="http://schemas.microsoft.com/office/drawing/2014/main" id="{32068C6F-5DC5-D3E3-8E61-18CCD585F2A5}"/>
                  </a:ext>
                </a:extLst>
              </p:cNvPr>
              <p:cNvSpPr>
                <a:spLocks noGrp="1" noRot="1" noChangeAspect="1" noMove="1" noResize="1" noEditPoints="1" noAdjustHandles="1" noChangeArrowheads="1" noChangeShapeType="1" noTextEdit="1"/>
              </p:cNvSpPr>
              <p:nvPr>
                <p:ph type="title"/>
              </p:nvPr>
            </p:nvSpPr>
            <p:spPr>
              <a:blipFill>
                <a:blip r:embed="rId2"/>
                <a:stretch>
                  <a:fillRect l="-1797" r="-1797"/>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18</a:t>
            </a:fld>
            <a:endParaRPr lang="en-US"/>
          </a:p>
        </p:txBody>
      </p:sp>
    </p:spTree>
    <p:extLst>
      <p:ext uri="{BB962C8B-B14F-4D97-AF65-F5344CB8AC3E}">
        <p14:creationId xmlns:p14="http://schemas.microsoft.com/office/powerpoint/2010/main" val="81871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160029" y="155236"/>
                <a:ext cx="8914556" cy="717697"/>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160029" y="155236"/>
                <a:ext cx="8914556" cy="717697"/>
              </a:xfrm>
              <a:prstGeom prst="rect">
                <a:avLst/>
              </a:prstGeom>
              <a:blipFill>
                <a:blip r:embed="rId3"/>
                <a:stretch>
                  <a:fillRect l="-410" t="-5932"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58" name="Group 357">
            <a:extLst>
              <a:ext uri="{FF2B5EF4-FFF2-40B4-BE49-F238E27FC236}">
                <a16:creationId xmlns:a16="http://schemas.microsoft.com/office/drawing/2014/main" id="{94BB2128-C65C-5BCA-F93B-317FDCA3D56A}"/>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70C1EB82-EC65-1D0F-AEB8-0B630B132832}"/>
                </a:ext>
              </a:extLst>
            </p:cNvPr>
            <p:cNvGrpSpPr/>
            <p:nvPr/>
          </p:nvGrpSpPr>
          <p:grpSpPr>
            <a:xfrm>
              <a:off x="8956694" y="806932"/>
              <a:ext cx="2825673" cy="2779278"/>
              <a:chOff x="1177839" y="1302957"/>
              <a:chExt cx="3775999" cy="3714006"/>
            </a:xfrm>
          </p:grpSpPr>
          <p:cxnSp>
            <p:nvCxnSpPr>
              <p:cNvPr id="18" name="Straight Arrow Connector 17">
                <a:extLst>
                  <a:ext uri="{FF2B5EF4-FFF2-40B4-BE49-F238E27FC236}">
                    <a16:creationId xmlns:a16="http://schemas.microsoft.com/office/drawing/2014/main" id="{23C79062-9E5C-4A69-7236-D894FDAB571E}"/>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5A9A4D-0377-F71F-4D67-21D91DD3931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FE156A-CA78-65FC-386C-01D78295BDF1}"/>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AD1E85-9ADC-FB79-4F31-A9F650F15AC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D8F4DF-F74C-A311-F91E-C8DD2E0C2127}"/>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436283-D100-CCCC-2761-C039FE3B774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8E1B97-A030-59AE-5F1E-D1593DC1731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74FB75-5320-07F7-E148-0721E37C723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A8A5A4-9D71-4EDD-0153-296D946FA00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52017A-DA07-B3AB-956E-1BB191B4511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DD03AB-EF70-7E2E-D70C-3E0DE31D208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ECBEFD2-C0C8-0623-6FE8-5044387262D2}"/>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CA3C36-5118-1EC0-A43A-671E6946F97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1B16BF-EB81-6F8E-3C11-7D4879CF007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D9C211-69DD-26AA-491B-9ED3B06C025D}"/>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5A5CCB8-BCEB-3A04-95B7-8AC3BA0592C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494F036-AF91-A6DD-2DFF-2B351D04C5A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B50AE3-83F7-8570-207A-FCD817B2D52D}"/>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CA7D45-843D-4A0C-1392-4D25CA183255}"/>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212C73C-8376-463A-2C98-068930AECDA0}"/>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CAE045D-AC80-4C96-39C5-7D49BF2EDCA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0D213CB-33B0-8F75-2710-FDC00F3FED2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0A10E4-6F6F-1AB2-AFD3-E62ECD7EF9C3}"/>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A5D6718-2635-7DC1-0727-8C63EBA4FE77}"/>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CDDC26-BCEA-4ED9-0301-C37055BB73F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605ABC9-924F-172B-4BEA-82E1C17FC061}"/>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18E84D5-F871-E47B-0639-BA467F67F254}"/>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D77F267-4266-8483-01CB-25CCA5B73DD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B7A473C-4ED9-8CAA-D231-406D1AC80E73}"/>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238442-E342-EC17-9230-B48F44C7AB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74B74E6-D8FE-22BB-8F05-9F0D60EF453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AF3C165-EB2E-6AE6-3CCF-C339702556C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83" name="Group 382">
              <a:extLst>
                <a:ext uri="{FF2B5EF4-FFF2-40B4-BE49-F238E27FC236}">
                  <a16:creationId xmlns:a16="http://schemas.microsoft.com/office/drawing/2014/main" id="{C5361D35-809B-56F5-70D4-6DBC96ED33EC}"/>
                </a:ext>
              </a:extLst>
            </p:cNvPr>
            <p:cNvGrpSpPr/>
            <p:nvPr/>
          </p:nvGrpSpPr>
          <p:grpSpPr>
            <a:xfrm>
              <a:off x="10438667" y="1228690"/>
              <a:ext cx="1042819" cy="1083238"/>
              <a:chOff x="10426897" y="1385631"/>
              <a:chExt cx="1042819" cy="1083238"/>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57" name="Group 356">
              <a:extLst>
                <a:ext uri="{FF2B5EF4-FFF2-40B4-BE49-F238E27FC236}">
                  <a16:creationId xmlns:a16="http://schemas.microsoft.com/office/drawing/2014/main" id="{C1B45B2A-7C99-F06E-C1A9-0BB1FB74B61A}"/>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9B7D44-20EC-AA6E-C2ED-DA1A48463DC7}"/>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4" name="TextBox 53">
                    <a:extLst>
                      <a:ext uri="{FF2B5EF4-FFF2-40B4-BE49-F238E27FC236}">
                        <a16:creationId xmlns:a16="http://schemas.microsoft.com/office/drawing/2014/main" id="{A29B7D44-20EC-AA6E-C2ED-DA1A48463DC7}"/>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A29B31C-D889-DD41-28C2-DE142E026995}"/>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5" name="TextBox 54">
                    <a:extLst>
                      <a:ext uri="{FF2B5EF4-FFF2-40B4-BE49-F238E27FC236}">
                        <a16:creationId xmlns:a16="http://schemas.microsoft.com/office/drawing/2014/main" id="{2A29B31C-D889-DD41-28C2-DE142E026995}"/>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847FCD16-EFC9-F4A9-9918-83ADF9B13DBC}"/>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4DCB770-25A3-C03E-F448-CCCC5A636CD6}"/>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3927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282011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282011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6382" y="1512586"/>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6382" y="1512586"/>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78332" y="1491202"/>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78332" y="1491202"/>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2482728"/>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2482728"/>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206010" y="2461344"/>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206010" y="2461344"/>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7912912" y="3361768"/>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grpSp>
        <p:nvGrpSpPr>
          <p:cNvPr id="5" name="Group 4">
            <a:extLst>
              <a:ext uri="{FF2B5EF4-FFF2-40B4-BE49-F238E27FC236}">
                <a16:creationId xmlns:a16="http://schemas.microsoft.com/office/drawing/2014/main" id="{F52A2744-6A0D-819F-9B9B-BC7DCB26D251}"/>
              </a:ext>
            </a:extLst>
          </p:cNvPr>
          <p:cNvGrpSpPr/>
          <p:nvPr/>
        </p:nvGrpSpPr>
        <p:grpSpPr>
          <a:xfrm>
            <a:off x="4444639" y="3591466"/>
            <a:ext cx="2482047" cy="2500649"/>
            <a:chOff x="8665036" y="132006"/>
            <a:chExt cx="3369754" cy="3395009"/>
          </a:xfrm>
        </p:grpSpPr>
        <p:grpSp>
          <p:nvGrpSpPr>
            <p:cNvPr id="49" name="Group 48">
              <a:extLst>
                <a:ext uri="{FF2B5EF4-FFF2-40B4-BE49-F238E27FC236}">
                  <a16:creationId xmlns:a16="http://schemas.microsoft.com/office/drawing/2014/main" id="{6069EB5B-B99C-F1CF-490B-5E9AFB69BF9C}"/>
                </a:ext>
              </a:extLst>
            </p:cNvPr>
            <p:cNvGrpSpPr/>
            <p:nvPr/>
          </p:nvGrpSpPr>
          <p:grpSpPr>
            <a:xfrm>
              <a:off x="8665036" y="132006"/>
              <a:ext cx="3369754" cy="3395009"/>
              <a:chOff x="565964" y="841939"/>
              <a:chExt cx="5486400" cy="5527517"/>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6FEF867-CC37-875B-C7F8-CD0383F6267F}"/>
                      </a:ext>
                    </a:extLst>
                  </p:cNvPr>
                  <p:cNvSpPr txBox="1"/>
                  <p:nvPr/>
                </p:nvSpPr>
                <p:spPr>
                  <a:xfrm>
                    <a:off x="2949459" y="841939"/>
                    <a:ext cx="250104" cy="5442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p:txBody>
              </p:sp>
            </mc:Choice>
            <mc:Fallback xmlns="">
              <p:sp>
                <p:nvSpPr>
                  <p:cNvPr id="60" name="TextBox 59">
                    <a:extLst>
                      <a:ext uri="{FF2B5EF4-FFF2-40B4-BE49-F238E27FC236}">
                        <a16:creationId xmlns:a16="http://schemas.microsoft.com/office/drawing/2014/main" id="{B6FEF867-CC37-875B-C7F8-CD0383F6267F}"/>
                      </a:ext>
                    </a:extLst>
                  </p:cNvPr>
                  <p:cNvSpPr txBox="1">
                    <a:spLocks noRot="1" noChangeAspect="1" noMove="1" noResize="1" noEditPoints="1" noAdjustHandles="1" noChangeArrowheads="1" noChangeShapeType="1" noTextEdit="1"/>
                  </p:cNvSpPr>
                  <p:nvPr/>
                </p:nvSpPr>
                <p:spPr>
                  <a:xfrm>
                    <a:off x="2949459" y="841939"/>
                    <a:ext cx="250104" cy="544255"/>
                  </a:xfrm>
                  <a:prstGeom prst="rect">
                    <a:avLst/>
                  </a:prstGeom>
                  <a:blipFill>
                    <a:blip r:embed="rId8"/>
                    <a:stretch>
                      <a:fillRect l="-63158" r="-57895"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2DB4A12-F41B-AA93-50A6-421DC7368AA1}"/>
                      </a:ext>
                    </a:extLst>
                  </p:cNvPr>
                  <p:cNvSpPr txBox="1"/>
                  <p:nvPr/>
                </p:nvSpPr>
                <p:spPr>
                  <a:xfrm>
                    <a:off x="5751566" y="3598866"/>
                    <a:ext cx="250104" cy="5442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𝑞</m:t>
                          </m:r>
                        </m:oMath>
                      </m:oMathPara>
                    </a14:m>
                    <a:endParaRPr lang="en-US" sz="1600" dirty="0"/>
                  </a:p>
                </p:txBody>
              </p:sp>
            </mc:Choice>
            <mc:Fallback xmlns="">
              <p:sp>
                <p:nvSpPr>
                  <p:cNvPr id="61" name="TextBox 60">
                    <a:extLst>
                      <a:ext uri="{FF2B5EF4-FFF2-40B4-BE49-F238E27FC236}">
                        <a16:creationId xmlns:a16="http://schemas.microsoft.com/office/drawing/2014/main" id="{72DB4A12-F41B-AA93-50A6-421DC7368AA1}"/>
                      </a:ext>
                    </a:extLst>
                  </p:cNvPr>
                  <p:cNvSpPr txBox="1">
                    <a:spLocks noRot="1" noChangeAspect="1" noMove="1" noResize="1" noEditPoints="1" noAdjustHandles="1" noChangeArrowheads="1" noChangeShapeType="1" noTextEdit="1"/>
                  </p:cNvSpPr>
                  <p:nvPr/>
                </p:nvSpPr>
                <p:spPr>
                  <a:xfrm>
                    <a:off x="5751566" y="3598866"/>
                    <a:ext cx="250104" cy="544255"/>
                  </a:xfrm>
                  <a:prstGeom prst="rect">
                    <a:avLst/>
                  </a:prstGeom>
                  <a:blipFill>
                    <a:blip r:embed="rId9"/>
                    <a:stretch>
                      <a:fillRect l="-63158" r="-57895" b="-25000"/>
                    </a:stretch>
                  </a:blipFill>
                </p:spPr>
                <p:txBody>
                  <a:bodyPr/>
                  <a:lstStyle/>
                  <a:p>
                    <a:r>
                      <a:rPr lang="en-US">
                        <a:noFill/>
                      </a:rPr>
                      <a:t> </a:t>
                    </a:r>
                  </a:p>
                </p:txBody>
              </p:sp>
            </mc:Fallback>
          </mc:AlternateContent>
          <p:grpSp>
            <p:nvGrpSpPr>
              <p:cNvPr id="62" name="Group 61">
                <a:extLst>
                  <a:ext uri="{FF2B5EF4-FFF2-40B4-BE49-F238E27FC236}">
                    <a16:creationId xmlns:a16="http://schemas.microsoft.com/office/drawing/2014/main" id="{79920B92-2B66-D101-F93F-5F0DA15028F2}"/>
                  </a:ext>
                </a:extLst>
              </p:cNvPr>
              <p:cNvGrpSpPr/>
              <p:nvPr/>
            </p:nvGrpSpPr>
            <p:grpSpPr>
              <a:xfrm>
                <a:off x="565964" y="883621"/>
                <a:ext cx="5486400" cy="5485835"/>
                <a:chOff x="3878442" y="1338439"/>
                <a:chExt cx="3840480" cy="3840480"/>
              </a:xfrm>
            </p:grpSpPr>
            <p:cxnSp>
              <p:nvCxnSpPr>
                <p:cNvPr id="63" name="Straight Connector 62">
                  <a:extLst>
                    <a:ext uri="{FF2B5EF4-FFF2-40B4-BE49-F238E27FC236}">
                      <a16:creationId xmlns:a16="http://schemas.microsoft.com/office/drawing/2014/main" id="{8EE30B91-EADD-A0F7-5633-15EEF6091DA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FCC66C3-684D-D683-D35B-B2FD205217C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F12454BD-E3A7-D8D8-E8DC-381C8C5F49F2}"/>
                </a:ext>
              </a:extLst>
            </p:cNvPr>
            <p:cNvGrpSpPr/>
            <p:nvPr/>
          </p:nvGrpSpPr>
          <p:grpSpPr>
            <a:xfrm>
              <a:off x="9198980" y="693255"/>
              <a:ext cx="2319224" cy="2281148"/>
              <a:chOff x="1177839" y="1302957"/>
              <a:chExt cx="3775999" cy="3714006"/>
            </a:xfrm>
          </p:grpSpPr>
          <p:cxnSp>
            <p:nvCxnSpPr>
              <p:cNvPr id="9" name="Straight Arrow Connector 8">
                <a:extLst>
                  <a:ext uri="{FF2B5EF4-FFF2-40B4-BE49-F238E27FC236}">
                    <a16:creationId xmlns:a16="http://schemas.microsoft.com/office/drawing/2014/main" id="{F1A09BE8-D33C-EAA8-3335-EB1B7BF0946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8F682F-991D-537B-73C4-DC0F69BB05FC}"/>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877B51-9E99-CC6E-1680-7C1D4BFDE55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469787-1386-3684-0450-906277ED173A}"/>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6E7B69-419D-CF32-DD14-4967C19B8EE7}"/>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95F397-5396-0452-B8D2-C5F057716048}"/>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F038CF-E624-E208-0255-4EBE7F6FD527}"/>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25CDA7-93C0-B3AA-AAB6-749F45364163}"/>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445FBA-960C-49DF-BCE4-84D2F5216EC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AC263E2-989E-7609-8305-D1EC7A2EBDF5}"/>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C5BBF4-D269-706E-6A6D-02639E7A0CB8}"/>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67DB0A-AD98-7481-C040-7315DB64D1B4}"/>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5FF5A0-16C7-842A-DE85-C83BEAFA10D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6B69012-C48E-1357-FD8A-8C65EC327C4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A192A4-172B-2C38-5E2F-44AB3FB2B4D9}"/>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74FDB59-BFFC-0D45-DC36-3130C64C3735}"/>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9B9F31-A7D5-587A-73A3-A7F186E6FB6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48AA1E-CDA5-8811-97C2-F1B4473A0680}"/>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8927090-05EC-4DEB-E7AD-E959CFE818EC}"/>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3F341A-AEC0-8E13-6DF0-DBD40A56AFA0}"/>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CAD358A-F825-A013-CE6F-E5DBA667DB2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DE436C-F40C-B5F6-EE90-993295C8B388}"/>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0200C54-3723-93D4-005B-702B9B0E9F6F}"/>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51FC5F-8D8F-EBF5-E3C1-AFEF91A39F4C}"/>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EDFDB-C8EA-8486-2F54-B1CAC522AB5C}"/>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1926A2-8F6A-8E4B-DBD5-07EBA0C6462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2351B5-37A4-6C52-1761-D80A0BE5F461}"/>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EB3043A-7F4A-1773-0509-4596181D803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0FE1E89-6A7F-016C-4701-573C0ACF874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8571B28-3EBD-97DC-4CCB-2D2E98B42B77}"/>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F5CE300-B5A3-2C7F-9243-451CBB1F7D23}"/>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7D1D9FB-8557-26F4-4887-759D0F98975E}"/>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20</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444938"/>
            <a:ext cx="3103381" cy="3313197"/>
            <a:chOff x="7082047" y="969092"/>
            <a:chExt cx="3103381" cy="3313197"/>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496155" y="2140411"/>
              <a:ext cx="3313197" cy="970560"/>
              <a:chOff x="8461590" y="3461057"/>
              <a:chExt cx="1223922" cy="357937"/>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3259" y="3661572"/>
                <a:ext cx="1182253" cy="15742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rot="2700215" flipH="1" flipV="1">
                <a:off x="8588708" y="3387356"/>
                <a:ext cx="10134" cy="1575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𝜔</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xmlns="">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6"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6"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540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221347"/>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4864973"/>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527574"/>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527574"/>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366911" y="755534"/>
                <a:ext cx="7359707"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smtClean="0">
                                  <a:solidFill>
                                    <a:srgbClr val="00B0F0"/>
                                  </a:solidFill>
                                  <a:latin typeface="Cambria Math" panose="02040503050406030204" pitchFamily="18" charset="0"/>
                                </a:rPr>
                              </m:ctrlPr>
                            </m:sSupPr>
                            <m:e>
                              <m:r>
                                <a:rPr lang="en-US" sz="3600" i="1">
                                  <a:solidFill>
                                    <a:srgbClr val="00B0F0"/>
                                  </a:solidFill>
                                  <a:latin typeface="Cambria Math" panose="02040503050406030204" pitchFamily="18" charset="0"/>
                                </a:rPr>
                                <m:t>𝑆</m:t>
                              </m:r>
                            </m:e>
                            <m:sup>
                              <m:r>
                                <a:rPr lang="en-US" sz="3600" i="1">
                                  <a:solidFill>
                                    <a:srgbClr val="00B0F0"/>
                                  </a:solidFill>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r>
                        <a:rPr lang="en-US" sz="3600" b="0" i="1" smtClean="0">
                          <a:latin typeface="Cambria Math" panose="02040503050406030204" pitchFamily="18" charset="0"/>
                        </a:rPr>
                        <m:t>=0</m:t>
                      </m:r>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366911" y="755534"/>
                <a:ext cx="7359707"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605788"/>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605788"/>
                <a:ext cx="8703216" cy="1446550"/>
              </a:xfrm>
              <a:prstGeom prst="rect">
                <a:avLst/>
              </a:prstGeom>
              <a:blipFill>
                <a:blip r:embed="rId4"/>
                <a:stretch>
                  <a:fillRect l="-2801" t="-8861" r="-1961"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smtClean="0">
                                  <a:solidFill>
                                    <a:schemeClr val="accent2"/>
                                  </a:solidFill>
                                  <a:latin typeface="Cambria Math" panose="02040503050406030204" pitchFamily="18" charset="0"/>
                                </a:rPr>
                              </m:ctrlPr>
                            </m:sSubPr>
                            <m:e>
                              <m:r>
                                <a:rPr lang="en-US" sz="3600" i="1">
                                  <a:solidFill>
                                    <a:schemeClr val="accent2"/>
                                  </a:solidFill>
                                  <a:latin typeface="Cambria Math" panose="02040503050406030204" pitchFamily="18" charset="0"/>
                                </a:rPr>
                                <m:t>𝑆</m:t>
                              </m:r>
                            </m:e>
                            <m:sub>
                              <m:r>
                                <a:rPr lang="en-US" sz="3600" i="1">
                                  <a:solidFill>
                                    <a:schemeClr val="accent2"/>
                                  </a:solidFill>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5"/>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3194849" cy="369332"/>
              </a:xfrm>
              <a:prstGeom prst="rect">
                <a:avLst/>
              </a:prstGeom>
              <a:noFill/>
            </p:spPr>
            <p:txBody>
              <a:bodyPr wrap="none" rtlCol="0">
                <a:spAutoFit/>
              </a:bodyPr>
              <a:lstStyle/>
              <a:p>
                <a:r>
                  <a:rPr lang="en-US" dirty="0"/>
                  <a:t>Flow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𝑆</m:t>
                        </m:r>
                      </m:e>
                      <m:sup>
                        <m:r>
                          <a:rPr lang="en-US" i="1" dirty="0" smtClean="0">
                            <a:latin typeface="Cambria Math" panose="02040503050406030204" pitchFamily="18" charset="0"/>
                          </a:rPr>
                          <m:t>𝑎</m:t>
                        </m:r>
                      </m:sup>
                    </m:sSup>
                  </m:oMath>
                </a14:m>
                <a:r>
                  <a:rPr lang="en-US" dirty="0"/>
                  <a:t> THROUGH the curve</a:t>
                </a:r>
              </a:p>
            </p:txBody>
          </p:sp>
        </mc:Choice>
        <mc:Fallback xmlns="">
          <p:sp>
            <p:nvSpPr>
              <p:cNvPr id="40" name="TextBox 39">
                <a:extLst>
                  <a:ext uri="{FF2B5EF4-FFF2-40B4-BE49-F238E27FC236}">
                    <a16:creationId xmlns:a16="http://schemas.microsoft.com/office/drawing/2014/main" id="{8DBCFDDA-7188-3418-289E-9CF2E142FF55}"/>
                  </a:ext>
                </a:extLst>
              </p:cNvPr>
              <p:cNvSpPr txBox="1">
                <a:spLocks noRot="1" noChangeAspect="1" noMove="1" noResize="1" noEditPoints="1" noAdjustHandles="1" noChangeArrowheads="1" noChangeShapeType="1" noTextEdit="1"/>
              </p:cNvSpPr>
              <p:nvPr/>
            </p:nvSpPr>
            <p:spPr>
              <a:xfrm>
                <a:off x="1360573" y="195372"/>
                <a:ext cx="3194849" cy="369332"/>
              </a:xfrm>
              <a:prstGeom prst="rect">
                <a:avLst/>
              </a:prstGeom>
              <a:blipFill>
                <a:blip r:embed="rId6"/>
                <a:stretch>
                  <a:fillRect l="-1527" t="-8197" b="-24590"/>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541244" y="2963441"/>
            <a:ext cx="456179" cy="39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819426" cy="369332"/>
              </a:xfrm>
              <a:prstGeom prst="rect">
                <a:avLst/>
              </a:prstGeom>
              <a:noFill/>
            </p:spPr>
            <p:txBody>
              <a:bodyPr wrap="none" rtlCol="0">
                <a:spAutoFit/>
              </a:bodyPr>
              <a:lstStyle/>
              <a:p>
                <a:r>
                  <a:rPr lang="en-US" dirty="0"/>
                  <a:t>Flow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oMath>
                </a14:m>
                <a:r>
                  <a:rPr lang="en-US" dirty="0"/>
                  <a:t> ALONG the curve</a:t>
                </a:r>
              </a:p>
            </p:txBody>
          </p:sp>
        </mc:Choice>
        <mc:Fallback xmlns="">
          <p:sp>
            <p:nvSpPr>
              <p:cNvPr id="44" name="TextBox 43">
                <a:extLst>
                  <a:ext uri="{FF2B5EF4-FFF2-40B4-BE49-F238E27FC236}">
                    <a16:creationId xmlns:a16="http://schemas.microsoft.com/office/drawing/2014/main" id="{5A871257-F453-8319-107C-F63EEB507D18}"/>
                  </a:ext>
                </a:extLst>
              </p:cNvPr>
              <p:cNvSpPr txBox="1">
                <a:spLocks noRot="1" noChangeAspect="1" noMove="1" noResize="1" noEditPoints="1" noAdjustHandles="1" noChangeArrowheads="1" noChangeShapeType="1" noTextEdit="1"/>
              </p:cNvSpPr>
              <p:nvPr/>
            </p:nvSpPr>
            <p:spPr>
              <a:xfrm>
                <a:off x="5541244" y="3285728"/>
                <a:ext cx="2819426" cy="369332"/>
              </a:xfrm>
              <a:prstGeom prst="rect">
                <a:avLst/>
              </a:prstGeom>
              <a:blipFill>
                <a:blip r:embed="rId7"/>
                <a:stretch>
                  <a:fillRect l="-1944" t="-9836" r="-864" b="-24590"/>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3971960"/>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3971960"/>
                <a:ext cx="2616422" cy="769441"/>
              </a:xfrm>
              <a:prstGeom prst="rect">
                <a:avLst/>
              </a:prstGeom>
              <a:blipFill>
                <a:blip r:embed="rId11"/>
                <a:stretch>
                  <a:fillRect l="-9324" t="-16667" b="-37302"/>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5095794-7CDF-CE06-74B2-AA8B1C382673}"/>
              </a:ext>
            </a:extLst>
          </p:cNvPr>
          <p:cNvGrpSpPr/>
          <p:nvPr/>
        </p:nvGrpSpPr>
        <p:grpSpPr>
          <a:xfrm>
            <a:off x="8565107" y="220894"/>
            <a:ext cx="3588875" cy="3793335"/>
            <a:chOff x="8565107" y="220894"/>
            <a:chExt cx="3588875" cy="3793335"/>
          </a:xfrm>
        </p:grpSpPr>
        <p:grpSp>
          <p:nvGrpSpPr>
            <p:cNvPr id="5" name="Group 4">
              <a:extLst>
                <a:ext uri="{FF2B5EF4-FFF2-40B4-BE49-F238E27FC236}">
                  <a16:creationId xmlns:a16="http://schemas.microsoft.com/office/drawing/2014/main" id="{AEB495CE-A746-0029-7749-01CE3139177E}"/>
                </a:ext>
              </a:extLst>
            </p:cNvPr>
            <p:cNvGrpSpPr/>
            <p:nvPr/>
          </p:nvGrpSpPr>
          <p:grpSpPr>
            <a:xfrm>
              <a:off x="8722760" y="220894"/>
              <a:ext cx="3333866" cy="3655255"/>
              <a:chOff x="8722760" y="220894"/>
              <a:chExt cx="3333866" cy="3655255"/>
            </a:xfrm>
          </p:grpSpPr>
          <p:cxnSp>
            <p:nvCxnSpPr>
              <p:cNvPr id="4" name="Straight Connector 3">
                <a:extLst>
                  <a:ext uri="{FF2B5EF4-FFF2-40B4-BE49-F238E27FC236}">
                    <a16:creationId xmlns:a16="http://schemas.microsoft.com/office/drawing/2014/main" id="{BA2B7EC5-4219-4782-282C-15EC9CA32C46}"/>
                  </a:ext>
                </a:extLst>
              </p:cNvPr>
              <p:cNvCxnSpPr>
                <a:cxnSpLocks/>
              </p:cNvCxnSpPr>
              <p:nvPr/>
            </p:nvCxnSpPr>
            <p:spPr>
              <a:xfrm rot="5400000" flipH="1">
                <a:off x="8693078"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01B45CC-8887-BD53-24C7-DE319DC1E34A}"/>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62" name="TextBox 61">
                    <a:extLst>
                      <a:ext uri="{FF2B5EF4-FFF2-40B4-BE49-F238E27FC236}">
                        <a16:creationId xmlns:a16="http://schemas.microsoft.com/office/drawing/2014/main" id="{701B45CC-8887-BD53-24C7-DE319DC1E34A}"/>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2"/>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9DF35ED-8ED4-5D1F-E7C0-AB0884147B4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3" name="TextBox 62">
                    <a:extLst>
                      <a:ext uri="{FF2B5EF4-FFF2-40B4-BE49-F238E27FC236}">
                        <a16:creationId xmlns:a16="http://schemas.microsoft.com/office/drawing/2014/main" id="{A9DF35ED-8ED4-5D1F-E7C0-AB0884147B4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3"/>
                    <a:stretch>
                      <a:fillRect l="-56667" r="-53333" b="-24590"/>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ED867B6A-1D43-71FB-1F63-D2509CBCD600}"/>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1F5D742-7999-A502-8126-646DE1A7CC94}"/>
                </a:ext>
              </a:extLst>
            </p:cNvPr>
            <p:cNvGrpSpPr/>
            <p:nvPr/>
          </p:nvGrpSpPr>
          <p:grpSpPr>
            <a:xfrm>
              <a:off x="10529197" y="871604"/>
              <a:ext cx="1397561" cy="2526776"/>
              <a:chOff x="10529197" y="871604"/>
              <a:chExt cx="1397561" cy="252677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A411DAC-DF8A-3E8A-43E2-3CBDA2F48ABD}"/>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16" name="TextBox 15">
                    <a:extLst>
                      <a:ext uri="{FF2B5EF4-FFF2-40B4-BE49-F238E27FC236}">
                        <a16:creationId xmlns:a16="http://schemas.microsoft.com/office/drawing/2014/main" id="{CA411DAC-DF8A-3E8A-43E2-3CBDA2F48ABD}"/>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35D939-97BA-4A57-C2E0-C1F14DA13480}"/>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17" name="TextBox 16">
                    <a:extLst>
                      <a:ext uri="{FF2B5EF4-FFF2-40B4-BE49-F238E27FC236}">
                        <a16:creationId xmlns:a16="http://schemas.microsoft.com/office/drawing/2014/main" id="{4935D939-97BA-4A57-C2E0-C1F14DA13480}"/>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5"/>
                    <a:stretch>
                      <a:fillRect t="-5128" r="-15584"/>
                    </a:stretch>
                  </a:blipFill>
                </p:spPr>
                <p:txBody>
                  <a:bodyPr/>
                  <a:lstStyle/>
                  <a:p>
                    <a:r>
                      <a:rPr lang="en-US">
                        <a:noFill/>
                      </a:rPr>
                      <a:t> </a:t>
                    </a:r>
                  </a:p>
                </p:txBody>
              </p:sp>
            </mc:Fallback>
          </mc:AlternateContent>
          <p:sp>
            <p:nvSpPr>
              <p:cNvPr id="18" name="Freeform 76">
                <a:extLst>
                  <a:ext uri="{FF2B5EF4-FFF2-40B4-BE49-F238E27FC236}">
                    <a16:creationId xmlns:a16="http://schemas.microsoft.com/office/drawing/2014/main" id="{EDB8E0DE-8737-2406-FD99-5B9E1929C241}"/>
                  </a:ext>
                </a:extLst>
              </p:cNvPr>
              <p:cNvSpPr>
                <a:spLocks noChangeAspect="1"/>
              </p:cNvSpPr>
              <p:nvPr/>
            </p:nvSpPr>
            <p:spPr>
              <a:xfrm>
                <a:off x="10529197" y="102935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9" name="Freeform 76">
                <a:extLst>
                  <a:ext uri="{FF2B5EF4-FFF2-40B4-BE49-F238E27FC236}">
                    <a16:creationId xmlns:a16="http://schemas.microsoft.com/office/drawing/2014/main" id="{D97D4F32-4491-826F-7CD3-49C52568F261}"/>
                  </a:ext>
                </a:extLst>
              </p:cNvPr>
              <p:cNvSpPr>
                <a:spLocks noChangeAspect="1"/>
              </p:cNvSpPr>
              <p:nvPr/>
            </p:nvSpPr>
            <p:spPr>
              <a:xfrm rot="5400000">
                <a:off x="10597117" y="2436243"/>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nvGrpSpPr>
            <p:cNvPr id="57" name="Group 56">
              <a:extLst>
                <a:ext uri="{FF2B5EF4-FFF2-40B4-BE49-F238E27FC236}">
                  <a16:creationId xmlns:a16="http://schemas.microsoft.com/office/drawing/2014/main" id="{0BEAB518-3A77-0300-804E-B32BBA8CED0F}"/>
                </a:ext>
              </a:extLst>
            </p:cNvPr>
            <p:cNvGrpSpPr/>
            <p:nvPr/>
          </p:nvGrpSpPr>
          <p:grpSpPr>
            <a:xfrm>
              <a:off x="8565107" y="431572"/>
              <a:ext cx="3588875" cy="3582657"/>
              <a:chOff x="8565107" y="431572"/>
              <a:chExt cx="3588875" cy="3582657"/>
            </a:xfrm>
          </p:grpSpPr>
          <p:grpSp>
            <p:nvGrpSpPr>
              <p:cNvPr id="170" name="Group 169">
                <a:extLst>
                  <a:ext uri="{FF2B5EF4-FFF2-40B4-BE49-F238E27FC236}">
                    <a16:creationId xmlns:a16="http://schemas.microsoft.com/office/drawing/2014/main" id="{E8E557E8-E18C-A281-2346-FC28EEC136DC}"/>
                  </a:ext>
                </a:extLst>
              </p:cNvPr>
              <p:cNvGrpSpPr>
                <a:grpSpLocks noChangeAspect="1"/>
              </p:cNvGrpSpPr>
              <p:nvPr/>
            </p:nvGrpSpPr>
            <p:grpSpPr>
              <a:xfrm>
                <a:off x="8565107" y="431572"/>
                <a:ext cx="3588875" cy="3582657"/>
                <a:chOff x="640626" y="799760"/>
                <a:chExt cx="4801080" cy="4792762"/>
              </a:xfrm>
            </p:grpSpPr>
            <p:cxnSp>
              <p:nvCxnSpPr>
                <p:cNvPr id="204" name="Straight Arrow Connector 203">
                  <a:extLst>
                    <a:ext uri="{FF2B5EF4-FFF2-40B4-BE49-F238E27FC236}">
                      <a16:creationId xmlns:a16="http://schemas.microsoft.com/office/drawing/2014/main" id="{6D444A38-215A-EFDC-05F2-C168C7719225}"/>
                    </a:ext>
                  </a:extLst>
                </p:cNvPr>
                <p:cNvCxnSpPr>
                  <a:cxnSpLocks/>
                </p:cNvCxnSpPr>
                <p:nvPr/>
              </p:nvCxnSpPr>
              <p:spPr>
                <a:xfrm flipV="1">
                  <a:off x="3038725" y="221957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E665D24-2569-392F-A6BE-7F2802DC21A5}"/>
                    </a:ext>
                  </a:extLst>
                </p:cNvPr>
                <p:cNvCxnSpPr>
                  <a:cxnSpLocks/>
                </p:cNvCxnSpPr>
                <p:nvPr/>
              </p:nvCxnSpPr>
              <p:spPr>
                <a:xfrm>
                  <a:off x="3780463" y="3165303"/>
                  <a:ext cx="225984" cy="414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A2B3E5D2-D611-D725-DE11-7701DAA70653}"/>
                    </a:ext>
                  </a:extLst>
                </p:cNvPr>
                <p:cNvCxnSpPr>
                  <a:cxnSpLocks/>
                </p:cNvCxnSpPr>
                <p:nvPr/>
              </p:nvCxnSpPr>
              <p:spPr>
                <a:xfrm>
                  <a:off x="3046386" y="392364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63228B66-48EF-EDF8-7C14-E33784091598}"/>
                    </a:ext>
                  </a:extLst>
                </p:cNvPr>
                <p:cNvCxnSpPr>
                  <a:cxnSpLocks/>
                </p:cNvCxnSpPr>
                <p:nvPr/>
              </p:nvCxnSpPr>
              <p:spPr>
                <a:xfrm flipH="1">
                  <a:off x="2060460" y="3177998"/>
                  <a:ext cx="231250"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84523B8-EBD0-777C-2D8E-8BF7C5F1E96B}"/>
                    </a:ext>
                  </a:extLst>
                </p:cNvPr>
                <p:cNvCxnSpPr>
                  <a:cxnSpLocks noChangeAspect="1"/>
                </p:cNvCxnSpPr>
                <p:nvPr/>
              </p:nvCxnSpPr>
              <p:spPr>
                <a:xfrm>
                  <a:off x="3585987" y="3682624"/>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96A436F-53A0-B41A-B87E-5159352992ED}"/>
                    </a:ext>
                  </a:extLst>
                </p:cNvPr>
                <p:cNvCxnSpPr>
                  <a:cxnSpLocks/>
                </p:cNvCxnSpPr>
                <p:nvPr/>
              </p:nvCxnSpPr>
              <p:spPr>
                <a:xfrm flipH="1">
                  <a:off x="2339554" y="3688803"/>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C4570C3-6585-1581-CDC3-E41679B60975}"/>
                    </a:ext>
                  </a:extLst>
                </p:cNvPr>
                <p:cNvCxnSpPr>
                  <a:cxnSpLocks/>
                </p:cNvCxnSpPr>
                <p:nvPr/>
              </p:nvCxnSpPr>
              <p:spPr>
                <a:xfrm flipH="1" flipV="1">
                  <a:off x="2334282" y="2527417"/>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6C30F51E-4B71-E20E-C97F-DBD5437201FF}"/>
                    </a:ext>
                  </a:extLst>
                </p:cNvPr>
                <p:cNvCxnSpPr>
                  <a:cxnSpLocks/>
                </p:cNvCxnSpPr>
                <p:nvPr/>
              </p:nvCxnSpPr>
              <p:spPr>
                <a:xfrm flipV="1">
                  <a:off x="3561697" y="2498628"/>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16D166A-11AA-0C11-2BBB-3C0843C1B438}"/>
                    </a:ext>
                  </a:extLst>
                </p:cNvPr>
                <p:cNvCxnSpPr>
                  <a:cxnSpLocks/>
                </p:cNvCxnSpPr>
                <p:nvPr/>
              </p:nvCxnSpPr>
              <p:spPr>
                <a:xfrm>
                  <a:off x="4643454" y="3164355"/>
                  <a:ext cx="497164"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C7490E9-40C9-C9F9-2A66-FFD17B45628B}"/>
                    </a:ext>
                  </a:extLst>
                </p:cNvPr>
                <p:cNvCxnSpPr>
                  <a:cxnSpLocks noChangeAspect="1"/>
                </p:cNvCxnSpPr>
                <p:nvPr/>
              </p:nvCxnSpPr>
              <p:spPr>
                <a:xfrm flipH="1">
                  <a:off x="934709" y="3176786"/>
                  <a:ext cx="508461" cy="210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3010D73-7852-BDCE-DC75-B853CFB2BD6B}"/>
                    </a:ext>
                  </a:extLst>
                </p:cNvPr>
                <p:cNvCxnSpPr>
                  <a:cxnSpLocks/>
                </p:cNvCxnSpPr>
                <p:nvPr/>
              </p:nvCxnSpPr>
              <p:spPr>
                <a:xfrm flipH="1">
                  <a:off x="1545910" y="4338467"/>
                  <a:ext cx="375561" cy="36153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D916871-D346-45A3-9E14-96539CA8FDA4}"/>
                    </a:ext>
                  </a:extLst>
                </p:cNvPr>
                <p:cNvCxnSpPr>
                  <a:cxnSpLocks noChangeAspect="1"/>
                </p:cNvCxnSpPr>
                <p:nvPr/>
              </p:nvCxnSpPr>
              <p:spPr>
                <a:xfrm flipH="1" flipV="1">
                  <a:off x="1561758" y="1687152"/>
                  <a:ext cx="336003" cy="36578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F6A86581-0882-796E-0636-EE3AD882F07A}"/>
                    </a:ext>
                  </a:extLst>
                </p:cNvPr>
                <p:cNvCxnSpPr>
                  <a:cxnSpLocks noChangeAspect="1"/>
                </p:cNvCxnSpPr>
                <p:nvPr/>
              </p:nvCxnSpPr>
              <p:spPr>
                <a:xfrm flipV="1">
                  <a:off x="4141454" y="1665937"/>
                  <a:ext cx="337337"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3C12656-190E-62EF-A38F-19BA74841211}"/>
                    </a:ext>
                  </a:extLst>
                </p:cNvPr>
                <p:cNvCxnSpPr>
                  <a:cxnSpLocks noChangeAspect="1"/>
                </p:cNvCxnSpPr>
                <p:nvPr/>
              </p:nvCxnSpPr>
              <p:spPr>
                <a:xfrm rot="1320000" flipV="1">
                  <a:off x="3600417" y="1731041"/>
                  <a:ext cx="0" cy="34049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5F12A1B-68AF-5E17-E20F-AEC3DB26BEA2}"/>
                    </a:ext>
                  </a:extLst>
                </p:cNvPr>
                <p:cNvCxnSpPr>
                  <a:cxnSpLocks noChangeAspect="1"/>
                </p:cNvCxnSpPr>
                <p:nvPr/>
              </p:nvCxnSpPr>
              <p:spPr>
                <a:xfrm>
                  <a:off x="4158143" y="3692607"/>
                  <a:ext cx="316144" cy="13236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752C77F-47D8-C9BD-E585-FE6356DE970B}"/>
                    </a:ext>
                  </a:extLst>
                </p:cNvPr>
                <p:cNvCxnSpPr>
                  <a:cxnSpLocks noChangeAspect="1"/>
                </p:cNvCxnSpPr>
                <p:nvPr/>
              </p:nvCxnSpPr>
              <p:spPr>
                <a:xfrm flipH="1">
                  <a:off x="2411684" y="4307390"/>
                  <a:ext cx="125281" cy="310049"/>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7EC7BAB1-690F-9E9D-E5A9-7D2A1BBF48A8}"/>
                    </a:ext>
                  </a:extLst>
                </p:cNvPr>
                <p:cNvCxnSpPr>
                  <a:cxnSpLocks noChangeAspect="1"/>
                </p:cNvCxnSpPr>
                <p:nvPr/>
              </p:nvCxnSpPr>
              <p:spPr>
                <a:xfrm rot="1320000" flipH="1">
                  <a:off x="1556409" y="2681703"/>
                  <a:ext cx="338974" cy="140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D9FC6853-66E6-8043-AA57-B335AAFD1C2D}"/>
                    </a:ext>
                  </a:extLst>
                </p:cNvPr>
                <p:cNvCxnSpPr>
                  <a:cxnSpLocks noChangeAspect="1"/>
                </p:cNvCxnSpPr>
                <p:nvPr/>
              </p:nvCxnSpPr>
              <p:spPr>
                <a:xfrm>
                  <a:off x="3522359" y="4261974"/>
                  <a:ext cx="131117" cy="30886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9215A03-8278-6CDE-663D-0B7DE1630496}"/>
                    </a:ext>
                  </a:extLst>
                </p:cNvPr>
                <p:cNvCxnSpPr>
                  <a:cxnSpLocks noChangeAspect="1"/>
                </p:cNvCxnSpPr>
                <p:nvPr/>
              </p:nvCxnSpPr>
              <p:spPr>
                <a:xfrm flipH="1">
                  <a:off x="1610838" y="3713740"/>
                  <a:ext cx="308893" cy="13110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F9093D2A-79C8-948D-CD44-A6D98779977E}"/>
                    </a:ext>
                  </a:extLst>
                </p:cNvPr>
                <p:cNvCxnSpPr>
                  <a:cxnSpLocks noChangeAspect="1"/>
                </p:cNvCxnSpPr>
                <p:nvPr/>
              </p:nvCxnSpPr>
              <p:spPr>
                <a:xfrm flipH="1" flipV="1">
                  <a:off x="2415954" y="1745756"/>
                  <a:ext cx="131189" cy="30868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D2D10277-26BB-A80A-7C62-AA68D88BDA8C}"/>
                    </a:ext>
                  </a:extLst>
                </p:cNvPr>
                <p:cNvCxnSpPr>
                  <a:cxnSpLocks noChangeAspect="1"/>
                </p:cNvCxnSpPr>
                <p:nvPr/>
              </p:nvCxnSpPr>
              <p:spPr>
                <a:xfrm rot="1320000" flipV="1">
                  <a:off x="4211024" y="2525853"/>
                  <a:ext cx="237282" cy="23725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0369B3C-B5DB-427D-2970-6DAF2635948F}"/>
                    </a:ext>
                  </a:extLst>
                </p:cNvPr>
                <p:cNvCxnSpPr>
                  <a:cxnSpLocks noChangeAspect="1"/>
                </p:cNvCxnSpPr>
                <p:nvPr/>
              </p:nvCxnSpPr>
              <p:spPr>
                <a:xfrm flipV="1">
                  <a:off x="3033315" y="1072671"/>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BE81270-AA8D-0E7A-0D3C-26D594D7A209}"/>
                    </a:ext>
                  </a:extLst>
                </p:cNvPr>
                <p:cNvCxnSpPr>
                  <a:cxnSpLocks/>
                </p:cNvCxnSpPr>
                <p:nvPr/>
              </p:nvCxnSpPr>
              <p:spPr>
                <a:xfrm>
                  <a:off x="4186913" y="4303191"/>
                  <a:ext cx="338974"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F08D6AF-485E-0AED-6F8B-AEEC8EDD8389}"/>
                    </a:ext>
                  </a:extLst>
                </p:cNvPr>
                <p:cNvCxnSpPr>
                  <a:cxnSpLocks noChangeAspect="1"/>
                </p:cNvCxnSpPr>
                <p:nvPr/>
              </p:nvCxnSpPr>
              <p:spPr>
                <a:xfrm rot="1320000" flipV="1">
                  <a:off x="3907536" y="799760"/>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1F4E117-F127-8BF8-65D4-C30EF2EE600A}"/>
                    </a:ext>
                  </a:extLst>
                </p:cNvPr>
                <p:cNvCxnSpPr>
                  <a:cxnSpLocks noChangeAspect="1"/>
                </p:cNvCxnSpPr>
                <p:nvPr/>
              </p:nvCxnSpPr>
              <p:spPr>
                <a:xfrm rot="4020000" flipV="1">
                  <a:off x="5115135" y="2018286"/>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D9848469-3A89-A60B-8115-BA840B70BF8C}"/>
                    </a:ext>
                  </a:extLst>
                </p:cNvPr>
                <p:cNvCxnSpPr>
                  <a:cxnSpLocks noChangeAspect="1"/>
                </p:cNvCxnSpPr>
                <p:nvPr/>
              </p:nvCxnSpPr>
              <p:spPr>
                <a:xfrm rot="6720000" flipV="1">
                  <a:off x="5082287" y="3776071"/>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EDBE03D0-3376-111B-9E2C-15552E344E9E}"/>
                    </a:ext>
                  </a:extLst>
                </p:cNvPr>
                <p:cNvCxnSpPr>
                  <a:cxnSpLocks noChangeAspect="1"/>
                </p:cNvCxnSpPr>
                <p:nvPr/>
              </p:nvCxnSpPr>
              <p:spPr>
                <a:xfrm rot="9420000" flipV="1">
                  <a:off x="4036791" y="4865536"/>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B021807-89F2-B44B-05B8-0E277DFA841A}"/>
                    </a:ext>
                  </a:extLst>
                </p:cNvPr>
                <p:cNvCxnSpPr>
                  <a:cxnSpLocks noChangeAspect="1"/>
                </p:cNvCxnSpPr>
                <p:nvPr/>
              </p:nvCxnSpPr>
              <p:spPr>
                <a:xfrm rot="12120000" flipV="1">
                  <a:off x="2209713" y="4939445"/>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E557382D-7A77-B33D-32C9-612C520361EF}"/>
                    </a:ext>
                  </a:extLst>
                </p:cNvPr>
                <p:cNvCxnSpPr>
                  <a:cxnSpLocks noChangeAspect="1"/>
                </p:cNvCxnSpPr>
                <p:nvPr/>
              </p:nvCxnSpPr>
              <p:spPr>
                <a:xfrm rot="14820000" flipV="1">
                  <a:off x="992142" y="3773509"/>
                  <a:ext cx="0" cy="653143"/>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1DE0799-049F-B10F-15C8-49C2FA77740E}"/>
                    </a:ext>
                  </a:extLst>
                </p:cNvPr>
                <p:cNvCxnSpPr>
                  <a:cxnSpLocks noChangeAspect="1"/>
                </p:cNvCxnSpPr>
                <p:nvPr/>
              </p:nvCxnSpPr>
              <p:spPr>
                <a:xfrm rot="17520000" flipV="1">
                  <a:off x="967198" y="2021927"/>
                  <a:ext cx="0" cy="65314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296B96B-DCCD-553D-63AC-CC7ABF24F99C}"/>
                    </a:ext>
                  </a:extLst>
                </p:cNvPr>
                <p:cNvCxnSpPr>
                  <a:cxnSpLocks noChangeAspect="1"/>
                </p:cNvCxnSpPr>
                <p:nvPr/>
              </p:nvCxnSpPr>
              <p:spPr>
                <a:xfrm rot="20220000" flipV="1">
                  <a:off x="2146989" y="804650"/>
                  <a:ext cx="0" cy="653076"/>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C9E9F3A7-E447-B5A2-8A22-A69D3C017EC6}"/>
                    </a:ext>
                  </a:extLst>
                </p:cNvPr>
                <p:cNvCxnSpPr>
                  <a:cxnSpLocks noChangeAspect="1"/>
                </p:cNvCxnSpPr>
                <p:nvPr/>
              </p:nvCxnSpPr>
              <p:spPr>
                <a:xfrm rot="10800000" flipV="1">
                  <a:off x="3049717" y="4790096"/>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3B9185DB-0FEB-ADBD-35E6-09AFD42557A1}"/>
                  </a:ext>
                </a:extLst>
              </p:cNvPr>
              <p:cNvGrpSpPr/>
              <p:nvPr/>
            </p:nvGrpSpPr>
            <p:grpSpPr>
              <a:xfrm>
                <a:off x="8956694" y="806932"/>
                <a:ext cx="2825673" cy="2779278"/>
                <a:chOff x="1177839" y="1302957"/>
                <a:chExt cx="3775999" cy="3714006"/>
              </a:xfrm>
            </p:grpSpPr>
            <p:cxnSp>
              <p:nvCxnSpPr>
                <p:cNvPr id="8" name="Straight Arrow Connector 7">
                  <a:extLst>
                    <a:ext uri="{FF2B5EF4-FFF2-40B4-BE49-F238E27FC236}">
                      <a16:creationId xmlns:a16="http://schemas.microsoft.com/office/drawing/2014/main" id="{30261A64-FAFA-21D5-C263-9D40D7C2E939}"/>
                    </a:ext>
                  </a:extLst>
                </p:cNvPr>
                <p:cNvCxnSpPr>
                  <a:cxnSpLocks/>
                </p:cNvCxnSpPr>
                <p:nvPr/>
              </p:nvCxnSpPr>
              <p:spPr>
                <a:xfrm rot="5400000" flipV="1">
                  <a:off x="3157479"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30064E-0513-174F-3402-BE722470C56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18A630-FE98-2544-2EEB-36D70583731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7A7066-0C6C-0081-A5BE-C73FB1EDD3CF}"/>
                    </a:ext>
                  </a:extLst>
                </p:cNvPr>
                <p:cNvCxnSpPr>
                  <a:cxnSpLocks/>
                </p:cNvCxnSpPr>
                <p:nvPr/>
              </p:nvCxnSpPr>
              <p:spPr>
                <a:xfrm rot="5400000" flipH="1">
                  <a:off x="2197046" y="3063280"/>
                  <a:ext cx="231252"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B449CA-7BB9-C91D-D915-DD9EB85590FD}"/>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82DA46-ED44-ABC8-B0E4-3570AC39AA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81789B-B624-8573-3E9C-A4115300EBE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FCC165-39B5-AC0C-D13D-AF0502993F2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CBA5B9-2A78-7374-1852-8C2C8036A836}"/>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EEA221-23F6-304A-8B84-43733D347881}"/>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C9E71EA-33A1-8B22-6626-DD1ABA4877B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1BE456-84DC-25CB-F12F-E3ECAF0A489A}"/>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13A421C-7E14-E6E7-082C-9FA2ACF52FA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14D1E-5196-606D-4DA3-65D9FB153B0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8CFCAC-F4CD-D2B4-A7DC-04114E97A24B}"/>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828A16-3BBB-A3AB-C30F-56ED711DC44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F96EB4-A8AF-2408-00FA-8DC71AF0A4F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C1290E-FB34-7287-9F88-671DD459F5CB}"/>
                    </a:ext>
                  </a:extLst>
                </p:cNvPr>
                <p:cNvCxnSpPr>
                  <a:cxnSpLocks noChangeAspect="1"/>
                </p:cNvCxnSpPr>
                <p:nvPr/>
              </p:nvCxnSpPr>
              <p:spPr>
                <a:xfrm rot="5400000">
                  <a:off x="3318093" y="4175435"/>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59F1666-4772-4306-5D3B-2C6534988E98}"/>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DE6924C-7804-9042-CF54-E1C4E902B422}"/>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4A3045-D4AD-8ED7-81E6-A036EAE836C7}"/>
                    </a:ext>
                  </a:extLst>
                </p:cNvPr>
                <p:cNvCxnSpPr>
                  <a:cxnSpLocks noChangeAspect="1"/>
                </p:cNvCxnSpPr>
                <p:nvPr/>
              </p:nvCxnSpPr>
              <p:spPr>
                <a:xfrm rot="6720000" flipV="1">
                  <a:off x="4135637" y="2749874"/>
                  <a:ext cx="237282"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4C5EB8-8A69-1C1C-B9F8-E6496C68F604}"/>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6DA3248-37F2-EFEA-B1C6-CD4FDAEA85EA}"/>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A0347A-F15F-C776-6186-94F32EE3EB2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2321292-AE88-7E82-F408-927137F9FBB7}"/>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795B4F-06CE-1827-3C77-296CCC1DC7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6D5614-F54C-07D5-8505-17B5BC35422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2DAFD9-8E9E-1EC8-42DB-917B5FC8D2C2}"/>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301C215-8924-6852-36F2-DD665D501D7F}"/>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0EF9797-CAAA-88B8-DCEC-DBB10CE8E939}"/>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A71CE76-5B08-5F62-4F56-12C1DD3E7180}"/>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9535B4-24B2-9065-C81D-8FE4BD7DDF0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1621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normAutofit/>
          </a:bodyPr>
          <a:lstStyle/>
          <a:p>
            <a:r>
              <a:rPr lang="en-US" dirty="0"/>
              <a:t>Physical characterizations</a:t>
            </a:r>
            <a:br>
              <a:rPr lang="en-US" dirty="0"/>
            </a:br>
            <a:endParaRPr lang="en-US" dirty="0"/>
          </a:p>
        </p:txBody>
      </p:sp>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24</a:t>
            </a:fld>
            <a:endParaRPr lang="en-US"/>
          </a:p>
        </p:txBody>
      </p:sp>
    </p:spTree>
    <p:extLst>
      <p:ext uri="{BB962C8B-B14F-4D97-AF65-F5344CB8AC3E}">
        <p14:creationId xmlns:p14="http://schemas.microsoft.com/office/powerpoint/2010/main" val="205675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63716" y="289101"/>
            <a:ext cx="7997716" cy="1077218"/>
          </a:xfrm>
          <a:prstGeom prst="rect">
            <a:avLst/>
          </a:prstGeom>
          <a:noFill/>
        </p:spPr>
        <p:txBody>
          <a:bodyPr wrap="square" rtlCol="0">
            <a:spAutoFit/>
          </a:bodyPr>
          <a:lstStyle/>
          <a:p>
            <a:pPr algn="ctr"/>
            <a:r>
              <a:rPr lang="en-US" sz="3200" dirty="0"/>
              <a:t>Note: Hamiltonian mechanics is about transporting areas/densities, not just points!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2279" b="-1293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DB3A7F5-E7E2-FC05-6CDA-A6DC16B990C4}"/>
              </a:ext>
            </a:extLst>
          </p:cNvPr>
          <p:cNvCxnSpPr/>
          <p:nvPr/>
        </p:nvCxnSpPr>
        <p:spPr>
          <a:xfrm flipH="1" flipV="1">
            <a:off x="4767943" y="1366319"/>
            <a:ext cx="505572" cy="28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688D45-F366-7DD1-623C-E31F2005D52F}"/>
              </a:ext>
            </a:extLst>
          </p:cNvPr>
          <p:cNvSpPr txBox="1"/>
          <p:nvPr/>
        </p:nvSpPr>
        <p:spPr>
          <a:xfrm>
            <a:off x="5047203" y="1632525"/>
            <a:ext cx="3686971" cy="369332"/>
          </a:xfrm>
          <a:prstGeom prst="rect">
            <a:avLst/>
          </a:prstGeom>
          <a:noFill/>
        </p:spPr>
        <p:txBody>
          <a:bodyPr wrap="none" rtlCol="0">
            <a:spAutoFit/>
          </a:bodyPr>
          <a:lstStyle/>
          <a:p>
            <a:r>
              <a:rPr lang="en-US" dirty="0"/>
              <a:t>that is what differential equations do</a:t>
            </a:r>
          </a:p>
        </p:txBody>
      </p:sp>
      <p:sp>
        <p:nvSpPr>
          <p:cNvPr id="14" name="TextBox 13">
            <a:extLst>
              <a:ext uri="{FF2B5EF4-FFF2-40B4-BE49-F238E27FC236}">
                <a16:creationId xmlns:a16="http://schemas.microsoft.com/office/drawing/2014/main" id="{71E65A6C-7890-CFEC-946D-EE05320A1C01}"/>
              </a:ext>
            </a:extLst>
          </p:cNvPr>
          <p:cNvSpPr txBox="1"/>
          <p:nvPr/>
        </p:nvSpPr>
        <p:spPr>
          <a:xfrm>
            <a:off x="777550" y="2482620"/>
            <a:ext cx="7364864" cy="830997"/>
          </a:xfrm>
          <a:prstGeom prst="rect">
            <a:avLst/>
          </a:prstGeom>
          <a:noFill/>
        </p:spPr>
        <p:txBody>
          <a:bodyPr wrap="square" rtlCol="0">
            <a:spAutoFit/>
          </a:bodyPr>
          <a:lstStyle/>
          <a:p>
            <a:r>
              <a:rPr lang="en-US" sz="2400" dirty="0"/>
              <a:t>Objects are considered point-like if/when their size is negligible compared to the scale of the problem</a:t>
            </a:r>
          </a:p>
        </p:txBody>
      </p:sp>
      <p:grpSp>
        <p:nvGrpSpPr>
          <p:cNvPr id="132" name="Group 131">
            <a:extLst>
              <a:ext uri="{FF2B5EF4-FFF2-40B4-BE49-F238E27FC236}">
                <a16:creationId xmlns:a16="http://schemas.microsoft.com/office/drawing/2014/main" id="{5C4C19CA-E186-196F-96C5-5E09B31EE759}"/>
              </a:ext>
            </a:extLst>
          </p:cNvPr>
          <p:cNvGrpSpPr/>
          <p:nvPr/>
        </p:nvGrpSpPr>
        <p:grpSpPr>
          <a:xfrm>
            <a:off x="8956694" y="806932"/>
            <a:ext cx="2825673" cy="2779278"/>
            <a:chOff x="1177839" y="1302957"/>
            <a:chExt cx="3775999" cy="3714006"/>
          </a:xfrm>
        </p:grpSpPr>
        <p:cxnSp>
          <p:nvCxnSpPr>
            <p:cNvPr id="156" name="Straight Arrow Connector 155">
              <a:extLst>
                <a:ext uri="{FF2B5EF4-FFF2-40B4-BE49-F238E27FC236}">
                  <a16:creationId xmlns:a16="http://schemas.microsoft.com/office/drawing/2014/main" id="{3992DCDD-5D5F-D318-A219-E4F67F466A86}"/>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3E6E10D-920A-BBA0-0709-7D0DCAE4DC7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77C6B23-D3D4-4090-E81B-4AE47F0524D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6241E01-0761-A6F8-BF9E-9F13BB38E5C9}"/>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FE4552F-A5EA-3736-B354-F295025D29A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8CCABA3-7658-1774-2303-076D6842981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AAF1642-C689-BC37-7C5C-E3998C05A2C6}"/>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4E5ADA6-44D5-43ED-325A-0F5C925CBEEF}"/>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D46FB2D-6375-6504-A4F4-A8B3031F63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3A5D12E-C843-4EE3-2A99-A0274332BA85}"/>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6210BEE2-CFE0-3120-CB47-14254C58181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49D5B28-8998-CC35-53ED-727ECEEF4B49}"/>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EE5882C-4E09-56B7-94C0-7E80FBE24D4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A67EF63-7958-F382-6CAB-8D7D2054059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76AEAC8-A14B-0822-30A2-B2B2D6978DA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99CE9CD-8472-FA1F-0297-01865A054900}"/>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80A19B1-3E23-9B8D-00B2-AFD2E028217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D6E7627B-443F-BEB9-4288-7C214B4DDC26}"/>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A75D8BE-828A-85B5-E401-A18337A207CC}"/>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ED29D11-1E66-E021-65F0-3626450866F9}"/>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E8297C1-0C65-8373-EBAA-F92816A7EDB2}"/>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BA2C526-0BAE-6E56-AC95-6EB406CE7AB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36C9B2D-7857-14CD-6C65-C318317C7456}"/>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75938AF7-323A-0921-ED92-DC2CE44A8F54}"/>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A4D0D54-0A61-03B7-BF26-2D9C3060F434}"/>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1BB09A-D7B6-D77E-FEEE-831A3ABEDF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8BE1EBC2-54B5-6FE0-AA2D-0BEB51705EA6}"/>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595B9F3F-5E14-918E-E5B6-98255DA09EB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98DB209-8300-1D69-EA59-AAFAE5F6491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FB71762-8ABC-A01C-CD09-E892FEBF6E91}"/>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CD586D1-8372-B74C-E2AC-CDD8DA203EF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EF9880A-3DD5-DA7E-2173-D38DF19CAAFA}"/>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1252C824-6753-BB60-D430-F717DE7A7AF6}"/>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986BB0F-0AA1-99D5-EEB5-50F64C00EBD0}"/>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ED5FC61-75A2-3A67-00EE-BE8BB3AB6E55}"/>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D0DA1566-7AC2-B672-CD13-DBDC225154DC}"/>
                </a:ext>
              </a:extLst>
            </p:cNvPr>
            <p:cNvGrpSpPr>
              <a:grpSpLocks noChangeAspect="1"/>
            </p:cNvGrpSpPr>
            <p:nvPr/>
          </p:nvGrpSpPr>
          <p:grpSpPr>
            <a:xfrm rot="16200000">
              <a:off x="9491148" y="1593033"/>
              <a:ext cx="852468" cy="614570"/>
              <a:chOff x="8500759" y="3280789"/>
              <a:chExt cx="747971" cy="539234"/>
            </a:xfrm>
          </p:grpSpPr>
          <p:sp>
            <p:nvSpPr>
              <p:cNvPr id="152" name="Parallelogram 151">
                <a:extLst>
                  <a:ext uri="{FF2B5EF4-FFF2-40B4-BE49-F238E27FC236}">
                    <a16:creationId xmlns:a16="http://schemas.microsoft.com/office/drawing/2014/main" id="{61EB69B7-522B-2E50-CA82-6C638F52C86C}"/>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C17347D-38A0-90A9-B09B-1213181F72F5}"/>
                  </a:ext>
                </a:extLst>
              </p:cNvPr>
              <p:cNvCxnSpPr>
                <a:cxnSpLocks/>
                <a:stCxn id="15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77A8716-CCAF-ABB2-B4A7-0DC237AC0162}"/>
                  </a:ext>
                </a:extLst>
              </p:cNvPr>
              <p:cNvCxnSpPr>
                <a:cxnSpLocks/>
                <a:stCxn id="15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74DF5B09-9970-335C-3B09-CEBC022E061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D459BD2E-C5DC-79D6-735C-0491B357ED6A}"/>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134" name="Group 133">
            <a:extLst>
              <a:ext uri="{FF2B5EF4-FFF2-40B4-BE49-F238E27FC236}">
                <a16:creationId xmlns:a16="http://schemas.microsoft.com/office/drawing/2014/main" id="{39EF4A2C-AB76-1BA9-684C-95AAEE9D9C14}"/>
              </a:ext>
            </a:extLst>
          </p:cNvPr>
          <p:cNvGrpSpPr/>
          <p:nvPr/>
        </p:nvGrpSpPr>
        <p:grpSpPr>
          <a:xfrm>
            <a:off x="10438667" y="1228690"/>
            <a:ext cx="1042819" cy="1083238"/>
            <a:chOff x="10426897" y="1385631"/>
            <a:chExt cx="1042819" cy="1083238"/>
          </a:xfrm>
        </p:grpSpPr>
        <p:grpSp>
          <p:nvGrpSpPr>
            <p:cNvPr id="140" name="Group 139">
              <a:extLst>
                <a:ext uri="{FF2B5EF4-FFF2-40B4-BE49-F238E27FC236}">
                  <a16:creationId xmlns:a16="http://schemas.microsoft.com/office/drawing/2014/main" id="{39BA66A9-5B81-D968-AF5D-A2EBA8742337}"/>
                </a:ext>
              </a:extLst>
            </p:cNvPr>
            <p:cNvGrpSpPr>
              <a:grpSpLocks noChangeAspect="1"/>
            </p:cNvGrpSpPr>
            <p:nvPr/>
          </p:nvGrpSpPr>
          <p:grpSpPr>
            <a:xfrm>
              <a:off x="10575092" y="1609282"/>
              <a:ext cx="852468" cy="614570"/>
              <a:chOff x="8500759" y="3280789"/>
              <a:chExt cx="747971" cy="539234"/>
            </a:xfrm>
          </p:grpSpPr>
          <p:sp>
            <p:nvSpPr>
              <p:cNvPr id="144" name="Parallelogram 143">
                <a:extLst>
                  <a:ext uri="{FF2B5EF4-FFF2-40B4-BE49-F238E27FC236}">
                    <a16:creationId xmlns:a16="http://schemas.microsoft.com/office/drawing/2014/main" id="{9A91298E-5C10-E76B-6A9B-262F77ED4F4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AD541540-392A-2A18-EE49-C54D92B47000}"/>
                  </a:ext>
                </a:extLst>
              </p:cNvPr>
              <p:cNvCxnSpPr>
                <a:cxnSpLocks/>
                <a:stCxn id="14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CC2AA51-EA40-4F24-95FA-0287BC5477BF}"/>
                  </a:ext>
                </a:extLst>
              </p:cNvPr>
              <p:cNvCxnSpPr>
                <a:cxnSpLocks/>
                <a:stCxn id="14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B4F2311F-0EE5-CA05-23DE-74539FCE582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0DBC5AE-752A-4F5C-CE75-684F659B2167}"/>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79E5ABB4-7165-ECDC-5090-ED4FCE5525C8}"/>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18D5EE90-D871-D052-D327-8FDABC687BE1}"/>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135" name="Group 134">
            <a:extLst>
              <a:ext uri="{FF2B5EF4-FFF2-40B4-BE49-F238E27FC236}">
                <a16:creationId xmlns:a16="http://schemas.microsoft.com/office/drawing/2014/main" id="{4CF574A5-F62C-13DC-F12C-2A38053464B9}"/>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381499EE-C703-B338-1980-7D2EC8A5CBA0}"/>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6" name="TextBox 135">
                  <a:extLst>
                    <a:ext uri="{FF2B5EF4-FFF2-40B4-BE49-F238E27FC236}">
                      <a16:creationId xmlns:a16="http://schemas.microsoft.com/office/drawing/2014/main" id="{381499EE-C703-B338-1980-7D2EC8A5CBA0}"/>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45B0389C-0C0D-90A7-2D56-15908567D33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7" name="TextBox 136">
                  <a:extLst>
                    <a:ext uri="{FF2B5EF4-FFF2-40B4-BE49-F238E27FC236}">
                      <a16:creationId xmlns:a16="http://schemas.microsoft.com/office/drawing/2014/main" id="{45B0389C-0C0D-90A7-2D56-15908567D33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138" name="Straight Connector 137">
              <a:extLst>
                <a:ext uri="{FF2B5EF4-FFF2-40B4-BE49-F238E27FC236}">
                  <a16:creationId xmlns:a16="http://schemas.microsoft.com/office/drawing/2014/main" id="{F81D70C1-26E2-567C-522F-268071A0E31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764F928-3515-4271-E355-B6D75C1A30F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0835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3134" b="-129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2E3800-1F34-BCF1-2067-E007967A7B43}"/>
              </a:ext>
            </a:extLst>
          </p:cNvPr>
          <p:cNvPicPr>
            <a:picLocks noChangeAspect="1"/>
          </p:cNvPicPr>
          <p:nvPr/>
        </p:nvPicPr>
        <p:blipFill>
          <a:blip r:embed="rId4"/>
          <a:stretch>
            <a:fillRect/>
          </a:stretch>
        </p:blipFill>
        <p:spPr>
          <a:xfrm>
            <a:off x="249863" y="254557"/>
            <a:ext cx="3328364" cy="2297860"/>
          </a:xfrm>
          <a:prstGeom prst="rect">
            <a:avLst/>
          </a:prstGeom>
        </p:spPr>
      </p:pic>
      <p:sp>
        <p:nvSpPr>
          <p:cNvPr id="9" name="TextBox 8">
            <a:extLst>
              <a:ext uri="{FF2B5EF4-FFF2-40B4-BE49-F238E27FC236}">
                <a16:creationId xmlns:a16="http://schemas.microsoft.com/office/drawing/2014/main" id="{EC242CA0-771E-3A0E-E215-81562CD0D12F}"/>
              </a:ext>
            </a:extLst>
          </p:cNvPr>
          <p:cNvSpPr txBox="1"/>
          <p:nvPr/>
        </p:nvSpPr>
        <p:spPr>
          <a:xfrm>
            <a:off x="793745" y="2802579"/>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i="1" dirty="0"/>
              <a:t> Statistical Mechanics</a:t>
            </a:r>
            <a:endParaRPr lang="en-US" sz="1400" b="0" i="1" u="none" strike="noStrike" dirty="0">
              <a:effectLst/>
            </a:endParaRPr>
          </a:p>
        </p:txBody>
      </p:sp>
      <p:sp>
        <p:nvSpPr>
          <p:cNvPr id="10" name="TextBox 9">
            <a:extLst>
              <a:ext uri="{FF2B5EF4-FFF2-40B4-BE49-F238E27FC236}">
                <a16:creationId xmlns:a16="http://schemas.microsoft.com/office/drawing/2014/main" id="{596AB23F-CBF5-2F66-EAA5-22677EF0EF47}"/>
              </a:ext>
            </a:extLst>
          </p:cNvPr>
          <p:cNvSpPr txBox="1"/>
          <p:nvPr/>
        </p:nvSpPr>
        <p:spPr>
          <a:xfrm>
            <a:off x="9306323" y="3478659"/>
            <a:ext cx="2410403" cy="523220"/>
          </a:xfrm>
          <a:prstGeom prst="rect">
            <a:avLst/>
          </a:prstGeom>
          <a:noFill/>
        </p:spPr>
        <p:txBody>
          <a:bodyPr wrap="none" rtlCol="0">
            <a:spAutoFit/>
          </a:bodyPr>
          <a:lstStyle/>
          <a:p>
            <a:pPr algn="ctr"/>
            <a:r>
              <a:rPr lang="en-US" sz="1400" b="0" i="0" u="none" strike="noStrike" dirty="0">
                <a:effectLst/>
              </a:rPr>
              <a:t>Wendt, J. F. (Ed.). (2008)</a:t>
            </a:r>
          </a:p>
          <a:p>
            <a:pPr algn="ctr"/>
            <a:r>
              <a:rPr lang="en-US" sz="1400" b="0" i="1" u="none" strike="noStrike" dirty="0">
                <a:effectLst/>
              </a:rPr>
              <a:t>Computational Fluid Dynamics</a:t>
            </a:r>
            <a:endParaRPr lang="en-US" sz="1100" dirty="0"/>
          </a:p>
        </p:txBody>
      </p:sp>
      <p:pic>
        <p:nvPicPr>
          <p:cNvPr id="11" name="Picture 10">
            <a:extLst>
              <a:ext uri="{FF2B5EF4-FFF2-40B4-BE49-F238E27FC236}">
                <a16:creationId xmlns:a16="http://schemas.microsoft.com/office/drawing/2014/main" id="{0B581FCF-72C3-78A3-A37D-03A3AB548514}"/>
              </a:ext>
            </a:extLst>
          </p:cNvPr>
          <p:cNvPicPr>
            <a:picLocks noChangeAspect="1"/>
          </p:cNvPicPr>
          <p:nvPr/>
        </p:nvPicPr>
        <p:blipFill>
          <a:blip r:embed="rId5"/>
          <a:stretch>
            <a:fillRect/>
          </a:stretch>
        </p:blipFill>
        <p:spPr>
          <a:xfrm>
            <a:off x="8362651" y="254587"/>
            <a:ext cx="3671543" cy="2956784"/>
          </a:xfrm>
          <a:prstGeom prst="rect">
            <a:avLst/>
          </a:prstGeom>
        </p:spPr>
      </p:pic>
      <p:sp>
        <p:nvSpPr>
          <p:cNvPr id="12" name="TextBox 11">
            <a:extLst>
              <a:ext uri="{FF2B5EF4-FFF2-40B4-BE49-F238E27FC236}">
                <a16:creationId xmlns:a16="http://schemas.microsoft.com/office/drawing/2014/main" id="{1687894E-A655-4BED-B2A0-62C7F3F082EF}"/>
              </a:ext>
            </a:extLst>
          </p:cNvPr>
          <p:cNvSpPr txBox="1"/>
          <p:nvPr/>
        </p:nvSpPr>
        <p:spPr>
          <a:xfrm>
            <a:off x="4197855" y="661464"/>
            <a:ext cx="3545168" cy="1815882"/>
          </a:xfrm>
          <a:prstGeom prst="rect">
            <a:avLst/>
          </a:prstGeom>
          <a:noFill/>
        </p:spPr>
        <p:txBody>
          <a:bodyPr wrap="square" rtlCol="0">
            <a:spAutoFit/>
          </a:bodyPr>
          <a:lstStyle/>
          <a:p>
            <a:r>
              <a:rPr lang="en-US" sz="2800" dirty="0"/>
              <a:t>This matches what is done in fluid mechanics and continuum mechanics</a:t>
            </a:r>
          </a:p>
        </p:txBody>
      </p:sp>
    </p:spTree>
    <p:extLst>
      <p:ext uri="{BB962C8B-B14F-4D97-AF65-F5344CB8AC3E}">
        <p14:creationId xmlns:p14="http://schemas.microsoft.com/office/powerpoint/2010/main" val="342455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1145352" y="2371364"/>
            <a:ext cx="8940364" cy="905236"/>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8973032" y="3429000"/>
            <a:ext cx="1748299" cy="523220"/>
          </a:xfrm>
          <a:prstGeom prst="rect">
            <a:avLst/>
          </a:prstGeom>
          <a:noFill/>
        </p:spPr>
        <p:txBody>
          <a:bodyPr wrap="none" rtlCol="0">
            <a:spAutoFit/>
          </a:bodyPr>
          <a:lstStyle/>
          <a:p>
            <a:pPr algn="r"/>
            <a:r>
              <a:rPr lang="en-US" sz="1400" dirty="0" err="1"/>
              <a:t>Styer</a:t>
            </a:r>
            <a:r>
              <a:rPr lang="en-US" sz="1400" dirty="0"/>
              <a:t>, D. F. (2023)</a:t>
            </a:r>
          </a:p>
          <a:p>
            <a:pPr algn="r"/>
            <a:r>
              <a:rPr lang="en-US" sz="1400" dirty="0"/>
              <a:t> </a:t>
            </a:r>
            <a:r>
              <a:rPr lang="en-US" sz="1400" i="1" dirty="0"/>
              <a:t>Statistical Mechanics</a:t>
            </a:r>
            <a:endParaRPr lang="en-US" sz="1400" b="0" i="1" u="none" strike="noStrike" dirty="0">
              <a:effectLst/>
            </a:endParaRPr>
          </a:p>
        </p:txBody>
      </p:sp>
      <p:sp>
        <p:nvSpPr>
          <p:cNvPr id="5" name="TextBox 4">
            <a:extLst>
              <a:ext uri="{FF2B5EF4-FFF2-40B4-BE49-F238E27FC236}">
                <a16:creationId xmlns:a16="http://schemas.microsoft.com/office/drawing/2014/main" id="{72F7952F-1FD4-0C80-0A71-CF762936C100}"/>
              </a:ext>
            </a:extLst>
          </p:cNvPr>
          <p:cNvSpPr txBox="1"/>
          <p:nvPr/>
        </p:nvSpPr>
        <p:spPr>
          <a:xfrm>
            <a:off x="318053" y="342144"/>
            <a:ext cx="10246610" cy="1446550"/>
          </a:xfrm>
          <a:prstGeom prst="rect">
            <a:avLst/>
          </a:prstGeom>
          <a:noFill/>
        </p:spPr>
        <p:txBody>
          <a:bodyPr wrap="square" rtlCol="0">
            <a:spAutoFit/>
          </a:bodyPr>
          <a:lstStyle/>
          <a:p>
            <a:r>
              <a:rPr lang="en-US" sz="4400" dirty="0"/>
              <a:t>Note: in statistical mechanics volumes of phase space are used to count states</a:t>
            </a:r>
          </a:p>
        </p:txBody>
      </p:sp>
    </p:spTree>
    <p:extLst>
      <p:ext uri="{BB962C8B-B14F-4D97-AF65-F5344CB8AC3E}">
        <p14:creationId xmlns:p14="http://schemas.microsoft.com/office/powerpoint/2010/main" val="806688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81784" y="215567"/>
            <a:ext cx="6392519" cy="523220"/>
          </a:xfrm>
          <a:prstGeom prst="rect">
            <a:avLst/>
          </a:prstGeom>
          <a:noFill/>
        </p:spPr>
        <p:txBody>
          <a:bodyPr wrap="none" rtlCol="0">
            <a:spAutoFit/>
          </a:bodyPr>
          <a:lstStyle/>
          <a:p>
            <a:r>
              <a:rPr lang="en-US" sz="2800" dirty="0"/>
              <a:t>Hamiltonian mechanics preserves volumes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7EA6FA-8750-F5E2-BF9D-C47CE89BE1D0}"/>
                  </a:ext>
                </a:extLst>
              </p:cNvPr>
              <p:cNvSpPr txBox="1"/>
              <p:nvPr/>
            </p:nvSpPr>
            <p:spPr>
              <a:xfrm>
                <a:off x="281784" y="2090895"/>
                <a:ext cx="5262338" cy="954107"/>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for each initial state there is one</a:t>
                </a:r>
                <a:br>
                  <a:rPr lang="en-US" sz="2800" dirty="0"/>
                </a:br>
                <a:r>
                  <a:rPr lang="en-US" sz="2800" dirty="0"/>
                  <a:t>and only one final state </a:t>
                </a:r>
              </a:p>
            </p:txBody>
          </p:sp>
        </mc:Choice>
        <mc:Fallback xmlns="">
          <p:sp>
            <p:nvSpPr>
              <p:cNvPr id="9" name="TextBox 8">
                <a:extLst>
                  <a:ext uri="{FF2B5EF4-FFF2-40B4-BE49-F238E27FC236}">
                    <a16:creationId xmlns:a16="http://schemas.microsoft.com/office/drawing/2014/main" id="{2A7EA6FA-8750-F5E2-BF9D-C47CE89BE1D0}"/>
                  </a:ext>
                </a:extLst>
              </p:cNvPr>
              <p:cNvSpPr txBox="1">
                <a:spLocks noRot="1" noChangeAspect="1" noMove="1" noResize="1" noEditPoints="1" noAdjustHandles="1" noChangeArrowheads="1" noChangeShapeType="1" noTextEdit="1"/>
              </p:cNvSpPr>
              <p:nvPr/>
            </p:nvSpPr>
            <p:spPr>
              <a:xfrm>
                <a:off x="281784" y="2090895"/>
                <a:ext cx="5262338" cy="954107"/>
              </a:xfrm>
              <a:prstGeom prst="rect">
                <a:avLst/>
              </a:prstGeom>
              <a:blipFill>
                <a:blip r:embed="rId3"/>
                <a:stretch>
                  <a:fillRect t="-6369" r="-1970" b="-1719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0B572DD-BD48-372C-9089-0C25554C6283}"/>
              </a:ext>
            </a:extLst>
          </p:cNvPr>
          <p:cNvSpPr txBox="1"/>
          <p:nvPr/>
        </p:nvSpPr>
        <p:spPr>
          <a:xfrm>
            <a:off x="820870" y="4020435"/>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reversible (DR-EV)</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C3CCA690-EEA4-9130-1927-CF315276631C}"/>
                  </a:ext>
                </a:extLst>
              </p:cNvPr>
              <p:cNvSpPr txBox="1"/>
              <p:nvPr/>
            </p:nvSpPr>
            <p:spPr>
              <a:xfrm>
                <a:off x="3581334" y="3250994"/>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3581334" y="3250994"/>
                <a:ext cx="2729209" cy="769441"/>
              </a:xfrm>
              <a:prstGeom prst="rect">
                <a:avLst/>
              </a:prstGeom>
              <a:blipFill>
                <a:blip r:embed="rId4"/>
                <a:stretch>
                  <a:fillRect l="-8929" t="-15748" b="-36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DE0E84-4E24-8B5A-4143-C806AB0AFF7A}"/>
                  </a:ext>
                </a:extLst>
              </p:cNvPr>
              <p:cNvSpPr txBox="1"/>
              <p:nvPr/>
            </p:nvSpPr>
            <p:spPr>
              <a:xfrm>
                <a:off x="281784" y="937787"/>
                <a:ext cx="6787947" cy="954107"/>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final region has the same number of states</a:t>
                </a:r>
                <a:br>
                  <a:rPr lang="en-US" sz="2800" dirty="0"/>
                </a:br>
                <a:r>
                  <a:rPr lang="en-US" sz="2800" dirty="0"/>
                  <a:t>as initial region</a:t>
                </a:r>
              </a:p>
            </p:txBody>
          </p:sp>
        </mc:Choice>
        <mc:Fallback xmlns="">
          <p:sp>
            <p:nvSpPr>
              <p:cNvPr id="4" name="TextBox 3">
                <a:extLst>
                  <a:ext uri="{FF2B5EF4-FFF2-40B4-BE49-F238E27FC236}">
                    <a16:creationId xmlns:a16="http://schemas.microsoft.com/office/drawing/2014/main" id="{B2DE0E84-4E24-8B5A-4143-C806AB0AFF7A}"/>
                  </a:ext>
                </a:extLst>
              </p:cNvPr>
              <p:cNvSpPr txBox="1">
                <a:spLocks noRot="1" noChangeAspect="1" noMove="1" noResize="1" noEditPoints="1" noAdjustHandles="1" noChangeArrowheads="1" noChangeShapeType="1" noTextEdit="1"/>
              </p:cNvSpPr>
              <p:nvPr/>
            </p:nvSpPr>
            <p:spPr>
              <a:xfrm>
                <a:off x="281784" y="937787"/>
                <a:ext cx="6787947" cy="954107"/>
              </a:xfrm>
              <a:prstGeom prst="rect">
                <a:avLst/>
              </a:prstGeom>
              <a:blipFill>
                <a:blip r:embed="rId5"/>
                <a:stretch>
                  <a:fillRect t="-6410" r="-1257" b="-1794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E9969361-9789-DF6E-A50B-003604011BCF}"/>
              </a:ext>
            </a:extLst>
          </p:cNvPr>
          <p:cNvGrpSpPr/>
          <p:nvPr/>
        </p:nvGrpSpPr>
        <p:grpSpPr>
          <a:xfrm>
            <a:off x="7290726" y="574730"/>
            <a:ext cx="4527406" cy="2396862"/>
            <a:chOff x="990600" y="1809750"/>
            <a:chExt cx="5181600" cy="2743200"/>
          </a:xfrm>
        </p:grpSpPr>
        <p:sp>
          <p:nvSpPr>
            <p:cNvPr id="8" name="Rectangle 7">
              <a:extLst>
                <a:ext uri="{FF2B5EF4-FFF2-40B4-BE49-F238E27FC236}">
                  <a16:creationId xmlns:a16="http://schemas.microsoft.com/office/drawing/2014/main" id="{19714D2E-E714-1493-9F65-9C68EAAB88E3}"/>
                </a:ext>
              </a:extLst>
            </p:cNvPr>
            <p:cNvSpPr/>
            <p:nvPr/>
          </p:nvSpPr>
          <p:spPr>
            <a:xfrm>
              <a:off x="990600" y="1809750"/>
              <a:ext cx="5181600" cy="2743200"/>
            </a:xfrm>
            <a:prstGeom prst="rect">
              <a:avLst/>
            </a:prstGeom>
            <a:solidFill>
              <a:schemeClr val="bg1">
                <a:lumMod val="85000"/>
                <a:lumOff val="15000"/>
              </a:schemeClr>
            </a:solidFill>
            <a:ln w="127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5941BB-958D-0420-A3EB-E80D9499570C}"/>
                </a:ext>
              </a:extLst>
            </p:cNvPr>
            <p:cNvSpPr/>
            <p:nvPr/>
          </p:nvSpPr>
          <p:spPr>
            <a:xfrm>
              <a:off x="1043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569631-8BFB-725C-061F-8658465E85ED}"/>
                </a:ext>
              </a:extLst>
            </p:cNvPr>
            <p:cNvSpPr/>
            <p:nvPr/>
          </p:nvSpPr>
          <p:spPr>
            <a:xfrm>
              <a:off x="990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74DF20C-F76B-755C-0F62-E901DF4253E0}"/>
                </a:ext>
              </a:extLst>
            </p:cNvPr>
            <p:cNvSpPr/>
            <p:nvPr/>
          </p:nvSpPr>
          <p:spPr>
            <a:xfrm>
              <a:off x="1196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3ED3C8-E029-B5F2-4B98-502BB9786E21}"/>
                </a:ext>
              </a:extLst>
            </p:cNvPr>
            <p:cNvSpPr/>
            <p:nvPr/>
          </p:nvSpPr>
          <p:spPr>
            <a:xfrm>
              <a:off x="1143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2E9AD41-58ED-6DCB-9BDE-60D3F4245048}"/>
                </a:ext>
              </a:extLst>
            </p:cNvPr>
            <p:cNvSpPr/>
            <p:nvPr/>
          </p:nvSpPr>
          <p:spPr>
            <a:xfrm>
              <a:off x="1348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B33CF0-7DF5-566E-183A-A6C5888BB99A}"/>
                </a:ext>
              </a:extLst>
            </p:cNvPr>
            <p:cNvSpPr/>
            <p:nvPr/>
          </p:nvSpPr>
          <p:spPr>
            <a:xfrm>
              <a:off x="1295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2D5F117-D2B5-FD99-0C8F-0760BA3904A8}"/>
                </a:ext>
              </a:extLst>
            </p:cNvPr>
            <p:cNvSpPr/>
            <p:nvPr/>
          </p:nvSpPr>
          <p:spPr>
            <a:xfrm>
              <a:off x="1501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F06BE1-70F8-DBFF-CD98-36644143E7DE}"/>
                </a:ext>
              </a:extLst>
            </p:cNvPr>
            <p:cNvSpPr/>
            <p:nvPr/>
          </p:nvSpPr>
          <p:spPr>
            <a:xfrm>
              <a:off x="1447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299CD0E-03CA-D3BB-C35A-1DB9FF36D863}"/>
                </a:ext>
              </a:extLst>
            </p:cNvPr>
            <p:cNvSpPr/>
            <p:nvPr/>
          </p:nvSpPr>
          <p:spPr>
            <a:xfrm>
              <a:off x="1653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AEB029-F673-852B-BA06-7153E4151F27}"/>
                </a:ext>
              </a:extLst>
            </p:cNvPr>
            <p:cNvSpPr/>
            <p:nvPr/>
          </p:nvSpPr>
          <p:spPr>
            <a:xfrm>
              <a:off x="1600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4EEE58-4748-CCF9-3977-8811C0B5A62C}"/>
                </a:ext>
              </a:extLst>
            </p:cNvPr>
            <p:cNvSpPr/>
            <p:nvPr/>
          </p:nvSpPr>
          <p:spPr>
            <a:xfrm>
              <a:off x="1805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D9E456-9FBC-563A-F72F-0EE61951019C}"/>
                </a:ext>
              </a:extLst>
            </p:cNvPr>
            <p:cNvSpPr/>
            <p:nvPr/>
          </p:nvSpPr>
          <p:spPr>
            <a:xfrm>
              <a:off x="1752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1A8642B-F76F-F1B8-78AE-58E1C5C21386}"/>
                </a:ext>
              </a:extLst>
            </p:cNvPr>
            <p:cNvSpPr/>
            <p:nvPr/>
          </p:nvSpPr>
          <p:spPr>
            <a:xfrm>
              <a:off x="1958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B01C28-1E85-D6B6-38EC-4CBB387CB94A}"/>
                </a:ext>
              </a:extLst>
            </p:cNvPr>
            <p:cNvSpPr/>
            <p:nvPr/>
          </p:nvSpPr>
          <p:spPr>
            <a:xfrm>
              <a:off x="1905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FF9EE6C-8A7A-4940-7C07-DCFB13A28AAE}"/>
                </a:ext>
              </a:extLst>
            </p:cNvPr>
            <p:cNvSpPr/>
            <p:nvPr/>
          </p:nvSpPr>
          <p:spPr>
            <a:xfrm>
              <a:off x="2110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D21FBD0-4E11-356E-53AB-B16BE8C9F459}"/>
                </a:ext>
              </a:extLst>
            </p:cNvPr>
            <p:cNvSpPr/>
            <p:nvPr/>
          </p:nvSpPr>
          <p:spPr>
            <a:xfrm>
              <a:off x="2057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ACB59E0-510F-8EFD-D376-A48DDD635572}"/>
                </a:ext>
              </a:extLst>
            </p:cNvPr>
            <p:cNvSpPr/>
            <p:nvPr/>
          </p:nvSpPr>
          <p:spPr>
            <a:xfrm>
              <a:off x="2263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4AF5DA-A93E-CC6E-14D0-40692BD8DB80}"/>
                </a:ext>
              </a:extLst>
            </p:cNvPr>
            <p:cNvSpPr/>
            <p:nvPr/>
          </p:nvSpPr>
          <p:spPr>
            <a:xfrm>
              <a:off x="2209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C5CC375-A67E-3D39-C88A-09F18F4F54B9}"/>
                </a:ext>
              </a:extLst>
            </p:cNvPr>
            <p:cNvSpPr/>
            <p:nvPr/>
          </p:nvSpPr>
          <p:spPr>
            <a:xfrm>
              <a:off x="2415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2210C3F-01DF-722B-0604-AF6498C32F82}"/>
                </a:ext>
              </a:extLst>
            </p:cNvPr>
            <p:cNvSpPr/>
            <p:nvPr/>
          </p:nvSpPr>
          <p:spPr>
            <a:xfrm>
              <a:off x="2362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2A75FE-A6B3-49E4-2444-4858C5D80981}"/>
                </a:ext>
              </a:extLst>
            </p:cNvPr>
            <p:cNvSpPr/>
            <p:nvPr/>
          </p:nvSpPr>
          <p:spPr>
            <a:xfrm>
              <a:off x="2567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226FB4D-D98C-22C4-E683-80BAEDD746CF}"/>
                </a:ext>
              </a:extLst>
            </p:cNvPr>
            <p:cNvSpPr/>
            <p:nvPr/>
          </p:nvSpPr>
          <p:spPr>
            <a:xfrm>
              <a:off x="2514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E013610-403F-8C03-7C32-618A632057B0}"/>
                </a:ext>
              </a:extLst>
            </p:cNvPr>
            <p:cNvSpPr/>
            <p:nvPr/>
          </p:nvSpPr>
          <p:spPr>
            <a:xfrm>
              <a:off x="2720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344B041-64A2-0360-A49A-73BFA200817A}"/>
                </a:ext>
              </a:extLst>
            </p:cNvPr>
            <p:cNvSpPr/>
            <p:nvPr/>
          </p:nvSpPr>
          <p:spPr>
            <a:xfrm>
              <a:off x="2667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EAD0F74-CE7A-A4F0-187E-BE22593A8A20}"/>
                </a:ext>
              </a:extLst>
            </p:cNvPr>
            <p:cNvSpPr/>
            <p:nvPr/>
          </p:nvSpPr>
          <p:spPr>
            <a:xfrm>
              <a:off x="2872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45D70C4-E099-FF17-20F2-E3858F4661E5}"/>
                </a:ext>
              </a:extLst>
            </p:cNvPr>
            <p:cNvSpPr/>
            <p:nvPr/>
          </p:nvSpPr>
          <p:spPr>
            <a:xfrm>
              <a:off x="2819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6A2BFC4-4A27-4734-F1A3-7BEFB1538718}"/>
                </a:ext>
              </a:extLst>
            </p:cNvPr>
            <p:cNvSpPr/>
            <p:nvPr/>
          </p:nvSpPr>
          <p:spPr>
            <a:xfrm>
              <a:off x="3025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6A6E364-1BE7-9D1E-4692-E001B4DA8F6E}"/>
                </a:ext>
              </a:extLst>
            </p:cNvPr>
            <p:cNvSpPr/>
            <p:nvPr/>
          </p:nvSpPr>
          <p:spPr>
            <a:xfrm>
              <a:off x="2971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B359FAC-769C-BDC0-388C-E268B93C1051}"/>
                </a:ext>
              </a:extLst>
            </p:cNvPr>
            <p:cNvSpPr/>
            <p:nvPr/>
          </p:nvSpPr>
          <p:spPr>
            <a:xfrm>
              <a:off x="3177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2D7C61C-E36A-571E-C631-90FBEC8B1CD1}"/>
                </a:ext>
              </a:extLst>
            </p:cNvPr>
            <p:cNvSpPr/>
            <p:nvPr/>
          </p:nvSpPr>
          <p:spPr>
            <a:xfrm>
              <a:off x="3124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46DB25F-2684-8698-3A2F-87F363921852}"/>
                </a:ext>
              </a:extLst>
            </p:cNvPr>
            <p:cNvSpPr/>
            <p:nvPr/>
          </p:nvSpPr>
          <p:spPr>
            <a:xfrm>
              <a:off x="3329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F9F4EFB-93F4-F251-5666-31176AAC8A34}"/>
                </a:ext>
              </a:extLst>
            </p:cNvPr>
            <p:cNvSpPr/>
            <p:nvPr/>
          </p:nvSpPr>
          <p:spPr>
            <a:xfrm>
              <a:off x="3276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5379BC7-716D-12FF-19D8-6102D2B667CC}"/>
                </a:ext>
              </a:extLst>
            </p:cNvPr>
            <p:cNvSpPr/>
            <p:nvPr/>
          </p:nvSpPr>
          <p:spPr>
            <a:xfrm>
              <a:off x="3482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A4AECA0-71C0-F92E-9AED-8ABFA40C40E6}"/>
                </a:ext>
              </a:extLst>
            </p:cNvPr>
            <p:cNvSpPr/>
            <p:nvPr/>
          </p:nvSpPr>
          <p:spPr>
            <a:xfrm>
              <a:off x="3429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39872D5-C351-25E8-0F30-695229489D08}"/>
                </a:ext>
              </a:extLst>
            </p:cNvPr>
            <p:cNvSpPr/>
            <p:nvPr/>
          </p:nvSpPr>
          <p:spPr>
            <a:xfrm>
              <a:off x="3634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BA793DE-174C-6B6C-E838-DB4AEFA71D77}"/>
                </a:ext>
              </a:extLst>
            </p:cNvPr>
            <p:cNvSpPr/>
            <p:nvPr/>
          </p:nvSpPr>
          <p:spPr>
            <a:xfrm>
              <a:off x="3581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9C9673D-713B-1519-1D6E-E52EFEAD50F3}"/>
                </a:ext>
              </a:extLst>
            </p:cNvPr>
            <p:cNvSpPr/>
            <p:nvPr/>
          </p:nvSpPr>
          <p:spPr>
            <a:xfrm>
              <a:off x="3787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279FB6-1F9A-EC85-9EB0-E9CA8FCD61C3}"/>
                </a:ext>
              </a:extLst>
            </p:cNvPr>
            <p:cNvSpPr/>
            <p:nvPr/>
          </p:nvSpPr>
          <p:spPr>
            <a:xfrm>
              <a:off x="3733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7313F7D-AAAD-988A-FDB3-FE97AC700DBD}"/>
                </a:ext>
              </a:extLst>
            </p:cNvPr>
            <p:cNvSpPr/>
            <p:nvPr/>
          </p:nvSpPr>
          <p:spPr>
            <a:xfrm>
              <a:off x="3939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2A1047C-D320-4F7B-69CB-B5B68868CD6C}"/>
                </a:ext>
              </a:extLst>
            </p:cNvPr>
            <p:cNvSpPr/>
            <p:nvPr/>
          </p:nvSpPr>
          <p:spPr>
            <a:xfrm>
              <a:off x="3886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1192DAF-DD92-FEA8-D0FB-FE9D6CD3C4CE}"/>
                </a:ext>
              </a:extLst>
            </p:cNvPr>
            <p:cNvSpPr/>
            <p:nvPr/>
          </p:nvSpPr>
          <p:spPr>
            <a:xfrm>
              <a:off x="4091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6030863-BB59-D755-581E-16A6EC0C37D3}"/>
                </a:ext>
              </a:extLst>
            </p:cNvPr>
            <p:cNvSpPr/>
            <p:nvPr/>
          </p:nvSpPr>
          <p:spPr>
            <a:xfrm>
              <a:off x="4038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47E91A7-1108-F496-A0D9-4335FA663D3E}"/>
                </a:ext>
              </a:extLst>
            </p:cNvPr>
            <p:cNvSpPr/>
            <p:nvPr/>
          </p:nvSpPr>
          <p:spPr>
            <a:xfrm>
              <a:off x="4244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DAEB2BE-E6D9-3EBF-B073-F1D0110B6C6C}"/>
                </a:ext>
              </a:extLst>
            </p:cNvPr>
            <p:cNvSpPr/>
            <p:nvPr/>
          </p:nvSpPr>
          <p:spPr>
            <a:xfrm>
              <a:off x="4191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63D24B6-1D31-EA71-204E-DE6115C64445}"/>
                </a:ext>
              </a:extLst>
            </p:cNvPr>
            <p:cNvSpPr/>
            <p:nvPr/>
          </p:nvSpPr>
          <p:spPr>
            <a:xfrm>
              <a:off x="4396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5124462-F375-20D0-BF3C-966BDCE6D002}"/>
                </a:ext>
              </a:extLst>
            </p:cNvPr>
            <p:cNvSpPr/>
            <p:nvPr/>
          </p:nvSpPr>
          <p:spPr>
            <a:xfrm>
              <a:off x="4343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C861388-CAE7-995C-7AB6-867F7D98D7D1}"/>
                </a:ext>
              </a:extLst>
            </p:cNvPr>
            <p:cNvSpPr/>
            <p:nvPr/>
          </p:nvSpPr>
          <p:spPr>
            <a:xfrm>
              <a:off x="4549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3BDFB4F-86A7-F93F-8062-87DDF32FE27C}"/>
                </a:ext>
              </a:extLst>
            </p:cNvPr>
            <p:cNvSpPr/>
            <p:nvPr/>
          </p:nvSpPr>
          <p:spPr>
            <a:xfrm>
              <a:off x="4495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422BA7B-6160-4EA1-0059-EEA053BF848A}"/>
                </a:ext>
              </a:extLst>
            </p:cNvPr>
            <p:cNvSpPr/>
            <p:nvPr/>
          </p:nvSpPr>
          <p:spPr>
            <a:xfrm>
              <a:off x="4701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8B6B0E-AAEE-AC9B-8B1D-0BC3A1A4DB61}"/>
                </a:ext>
              </a:extLst>
            </p:cNvPr>
            <p:cNvSpPr/>
            <p:nvPr/>
          </p:nvSpPr>
          <p:spPr>
            <a:xfrm>
              <a:off x="4648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56AEAF4-3F3F-C743-2E91-63C348303317}"/>
                </a:ext>
              </a:extLst>
            </p:cNvPr>
            <p:cNvSpPr/>
            <p:nvPr/>
          </p:nvSpPr>
          <p:spPr>
            <a:xfrm>
              <a:off x="4853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3331018-996E-74BA-5E3E-1D6D6A3F68E9}"/>
                </a:ext>
              </a:extLst>
            </p:cNvPr>
            <p:cNvSpPr/>
            <p:nvPr/>
          </p:nvSpPr>
          <p:spPr>
            <a:xfrm>
              <a:off x="4800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B3D6695-78C3-61E2-B804-3E09D7D812BA}"/>
                </a:ext>
              </a:extLst>
            </p:cNvPr>
            <p:cNvSpPr/>
            <p:nvPr/>
          </p:nvSpPr>
          <p:spPr>
            <a:xfrm>
              <a:off x="5006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389E0EA-F90C-3C44-291B-A1161D350C72}"/>
                </a:ext>
              </a:extLst>
            </p:cNvPr>
            <p:cNvSpPr/>
            <p:nvPr/>
          </p:nvSpPr>
          <p:spPr>
            <a:xfrm>
              <a:off x="4953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771C9A9-A47F-5468-C3AE-83DB959AC328}"/>
                </a:ext>
              </a:extLst>
            </p:cNvPr>
            <p:cNvSpPr/>
            <p:nvPr/>
          </p:nvSpPr>
          <p:spPr>
            <a:xfrm>
              <a:off x="5158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88EFD2C-63EB-4D26-5CD0-521B8BB645BC}"/>
                </a:ext>
              </a:extLst>
            </p:cNvPr>
            <p:cNvSpPr/>
            <p:nvPr/>
          </p:nvSpPr>
          <p:spPr>
            <a:xfrm>
              <a:off x="5105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583871E-1798-A0A4-E7B0-8E7450625ECF}"/>
                </a:ext>
              </a:extLst>
            </p:cNvPr>
            <p:cNvSpPr/>
            <p:nvPr/>
          </p:nvSpPr>
          <p:spPr>
            <a:xfrm>
              <a:off x="5311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B6A7F9E-1B0D-52EE-17D8-7D12E078D73E}"/>
                </a:ext>
              </a:extLst>
            </p:cNvPr>
            <p:cNvSpPr/>
            <p:nvPr/>
          </p:nvSpPr>
          <p:spPr>
            <a:xfrm>
              <a:off x="5257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D4C1765-7AF6-6244-12C9-EEA179210C6F}"/>
                </a:ext>
              </a:extLst>
            </p:cNvPr>
            <p:cNvSpPr/>
            <p:nvPr/>
          </p:nvSpPr>
          <p:spPr>
            <a:xfrm>
              <a:off x="5463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0C5C09-C8D8-9BD4-65C5-1F9028774DD0}"/>
                </a:ext>
              </a:extLst>
            </p:cNvPr>
            <p:cNvSpPr/>
            <p:nvPr/>
          </p:nvSpPr>
          <p:spPr>
            <a:xfrm>
              <a:off x="5410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75F7872-53A9-395E-94B4-52D4FC36BCD3}"/>
                </a:ext>
              </a:extLst>
            </p:cNvPr>
            <p:cNvSpPr/>
            <p:nvPr/>
          </p:nvSpPr>
          <p:spPr>
            <a:xfrm>
              <a:off x="5615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468E87D-BCFA-8207-8C6D-F0571A6A14B6}"/>
                </a:ext>
              </a:extLst>
            </p:cNvPr>
            <p:cNvSpPr/>
            <p:nvPr/>
          </p:nvSpPr>
          <p:spPr>
            <a:xfrm>
              <a:off x="5562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AC3C250-6458-21C6-498E-0CDD32E34D0F}"/>
                </a:ext>
              </a:extLst>
            </p:cNvPr>
            <p:cNvSpPr/>
            <p:nvPr/>
          </p:nvSpPr>
          <p:spPr>
            <a:xfrm>
              <a:off x="5768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8CCE26-BCF0-4A14-1366-AF8794FB9FE0}"/>
                </a:ext>
              </a:extLst>
            </p:cNvPr>
            <p:cNvSpPr/>
            <p:nvPr/>
          </p:nvSpPr>
          <p:spPr>
            <a:xfrm>
              <a:off x="5715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B3303D9-1CF8-DA4A-E418-F022BD325C7B}"/>
                </a:ext>
              </a:extLst>
            </p:cNvPr>
            <p:cNvSpPr/>
            <p:nvPr/>
          </p:nvSpPr>
          <p:spPr>
            <a:xfrm>
              <a:off x="5920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CE6081-ED45-E6DF-226F-81B40BF95B35}"/>
                </a:ext>
              </a:extLst>
            </p:cNvPr>
            <p:cNvSpPr/>
            <p:nvPr/>
          </p:nvSpPr>
          <p:spPr>
            <a:xfrm>
              <a:off x="5867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4C31F6A-A1C9-9CE6-8A15-1DB3275EB7FF}"/>
                </a:ext>
              </a:extLst>
            </p:cNvPr>
            <p:cNvSpPr/>
            <p:nvPr/>
          </p:nvSpPr>
          <p:spPr>
            <a:xfrm>
              <a:off x="6073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515D451-CB0C-7ABD-2D94-89E02DE03F89}"/>
                </a:ext>
              </a:extLst>
            </p:cNvPr>
            <p:cNvSpPr/>
            <p:nvPr/>
          </p:nvSpPr>
          <p:spPr>
            <a:xfrm>
              <a:off x="6019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E68A4B-7DF5-01A5-9957-F85358B3FC73}"/>
                </a:ext>
              </a:extLst>
            </p:cNvPr>
            <p:cNvSpPr/>
            <p:nvPr/>
          </p:nvSpPr>
          <p:spPr>
            <a:xfrm>
              <a:off x="1043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B6F00D4-2054-164B-FAB8-D78986485F94}"/>
                </a:ext>
              </a:extLst>
            </p:cNvPr>
            <p:cNvSpPr/>
            <p:nvPr/>
          </p:nvSpPr>
          <p:spPr>
            <a:xfrm>
              <a:off x="990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20C394-E58F-31B2-F9E5-D47289DAB737}"/>
                </a:ext>
              </a:extLst>
            </p:cNvPr>
            <p:cNvSpPr/>
            <p:nvPr/>
          </p:nvSpPr>
          <p:spPr>
            <a:xfrm>
              <a:off x="1196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F55492A-AF47-FA0E-077A-A6D81BF78A65}"/>
                </a:ext>
              </a:extLst>
            </p:cNvPr>
            <p:cNvSpPr/>
            <p:nvPr/>
          </p:nvSpPr>
          <p:spPr>
            <a:xfrm>
              <a:off x="1143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DEF4CED-4653-A384-1A82-0AD7DBF5DC8C}"/>
                </a:ext>
              </a:extLst>
            </p:cNvPr>
            <p:cNvSpPr/>
            <p:nvPr/>
          </p:nvSpPr>
          <p:spPr>
            <a:xfrm>
              <a:off x="1348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66705887-AD45-BE24-0E13-B2445B967427}"/>
                </a:ext>
              </a:extLst>
            </p:cNvPr>
            <p:cNvSpPr/>
            <p:nvPr/>
          </p:nvSpPr>
          <p:spPr>
            <a:xfrm>
              <a:off x="1295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AB8708C-7EBF-8DDA-D45E-A151FEC7D2B3}"/>
                </a:ext>
              </a:extLst>
            </p:cNvPr>
            <p:cNvSpPr/>
            <p:nvPr/>
          </p:nvSpPr>
          <p:spPr>
            <a:xfrm>
              <a:off x="1501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6EDE648-CAAF-73C0-2335-AFB88F7A3536}"/>
                </a:ext>
              </a:extLst>
            </p:cNvPr>
            <p:cNvSpPr/>
            <p:nvPr/>
          </p:nvSpPr>
          <p:spPr>
            <a:xfrm>
              <a:off x="1447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3844F6EF-05F4-5B7E-8155-B19AFC134C41}"/>
                </a:ext>
              </a:extLst>
            </p:cNvPr>
            <p:cNvSpPr/>
            <p:nvPr/>
          </p:nvSpPr>
          <p:spPr>
            <a:xfrm>
              <a:off x="1653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F94871F-4695-F8E0-93EF-EA92819AEC2C}"/>
                </a:ext>
              </a:extLst>
            </p:cNvPr>
            <p:cNvSpPr/>
            <p:nvPr/>
          </p:nvSpPr>
          <p:spPr>
            <a:xfrm>
              <a:off x="1600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6999002-8F59-361D-1D7D-7899B2252CE1}"/>
                </a:ext>
              </a:extLst>
            </p:cNvPr>
            <p:cNvSpPr/>
            <p:nvPr/>
          </p:nvSpPr>
          <p:spPr>
            <a:xfrm>
              <a:off x="1805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08D7CAD7-4F43-2A81-0B3A-C58F96F3FA7D}"/>
                </a:ext>
              </a:extLst>
            </p:cNvPr>
            <p:cNvSpPr/>
            <p:nvPr/>
          </p:nvSpPr>
          <p:spPr>
            <a:xfrm>
              <a:off x="1752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6CD63BC-47A9-84C9-F5F6-38D4464BC81B}"/>
                </a:ext>
              </a:extLst>
            </p:cNvPr>
            <p:cNvSpPr/>
            <p:nvPr/>
          </p:nvSpPr>
          <p:spPr>
            <a:xfrm>
              <a:off x="1958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55251F6-A9B3-1AB4-31D8-C807B6C05E7B}"/>
                </a:ext>
              </a:extLst>
            </p:cNvPr>
            <p:cNvSpPr/>
            <p:nvPr/>
          </p:nvSpPr>
          <p:spPr>
            <a:xfrm>
              <a:off x="1905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9A065C6-2534-2A74-692D-7C359B4DF78C}"/>
                </a:ext>
              </a:extLst>
            </p:cNvPr>
            <p:cNvSpPr/>
            <p:nvPr/>
          </p:nvSpPr>
          <p:spPr>
            <a:xfrm>
              <a:off x="2110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6E2610D-8AA4-7803-D2B5-49EC541D942A}"/>
                </a:ext>
              </a:extLst>
            </p:cNvPr>
            <p:cNvSpPr/>
            <p:nvPr/>
          </p:nvSpPr>
          <p:spPr>
            <a:xfrm>
              <a:off x="2057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ADABEAB-B6EC-B3F6-36D6-E01BE461B1D0}"/>
                </a:ext>
              </a:extLst>
            </p:cNvPr>
            <p:cNvSpPr/>
            <p:nvPr/>
          </p:nvSpPr>
          <p:spPr>
            <a:xfrm>
              <a:off x="2263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450EAEE-2C35-E11D-699E-0E191D44DE5A}"/>
                </a:ext>
              </a:extLst>
            </p:cNvPr>
            <p:cNvSpPr/>
            <p:nvPr/>
          </p:nvSpPr>
          <p:spPr>
            <a:xfrm>
              <a:off x="2209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793995C6-7DFD-058B-5B03-E28B46058045}"/>
                </a:ext>
              </a:extLst>
            </p:cNvPr>
            <p:cNvSpPr/>
            <p:nvPr/>
          </p:nvSpPr>
          <p:spPr>
            <a:xfrm>
              <a:off x="2415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203DF07A-2703-CF3E-FA8F-BCACB762F336}"/>
                </a:ext>
              </a:extLst>
            </p:cNvPr>
            <p:cNvSpPr/>
            <p:nvPr/>
          </p:nvSpPr>
          <p:spPr>
            <a:xfrm>
              <a:off x="2362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E738CB7-5CB5-21EE-B94B-AC5D2A21B803}"/>
                </a:ext>
              </a:extLst>
            </p:cNvPr>
            <p:cNvSpPr/>
            <p:nvPr/>
          </p:nvSpPr>
          <p:spPr>
            <a:xfrm>
              <a:off x="2567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67C015C-3E5D-575C-4C2B-B89B22514550}"/>
                </a:ext>
              </a:extLst>
            </p:cNvPr>
            <p:cNvSpPr/>
            <p:nvPr/>
          </p:nvSpPr>
          <p:spPr>
            <a:xfrm>
              <a:off x="2514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CDD2A208-8CE5-EF63-814F-2F80544581B9}"/>
                </a:ext>
              </a:extLst>
            </p:cNvPr>
            <p:cNvSpPr/>
            <p:nvPr/>
          </p:nvSpPr>
          <p:spPr>
            <a:xfrm>
              <a:off x="2720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C9EBE0D2-BDFB-F9A9-ACE0-DB7F53FA55E0}"/>
                </a:ext>
              </a:extLst>
            </p:cNvPr>
            <p:cNvSpPr/>
            <p:nvPr/>
          </p:nvSpPr>
          <p:spPr>
            <a:xfrm>
              <a:off x="2667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AFA8C6B0-66CF-90EC-AB70-513127C1E1C1}"/>
                </a:ext>
              </a:extLst>
            </p:cNvPr>
            <p:cNvSpPr/>
            <p:nvPr/>
          </p:nvSpPr>
          <p:spPr>
            <a:xfrm>
              <a:off x="2872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27D85FE-ABF8-628E-9A2B-C294C3B315A7}"/>
                </a:ext>
              </a:extLst>
            </p:cNvPr>
            <p:cNvSpPr/>
            <p:nvPr/>
          </p:nvSpPr>
          <p:spPr>
            <a:xfrm>
              <a:off x="2819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DDB4DA2-5D93-52A6-812E-FA9269152204}"/>
                </a:ext>
              </a:extLst>
            </p:cNvPr>
            <p:cNvSpPr/>
            <p:nvPr/>
          </p:nvSpPr>
          <p:spPr>
            <a:xfrm>
              <a:off x="3025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0D29DF7-FAAC-F528-CB98-23E4B28FC916}"/>
                </a:ext>
              </a:extLst>
            </p:cNvPr>
            <p:cNvSpPr/>
            <p:nvPr/>
          </p:nvSpPr>
          <p:spPr>
            <a:xfrm>
              <a:off x="2971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569F4808-876C-3055-EF7E-B2F7CF5BC598}"/>
                </a:ext>
              </a:extLst>
            </p:cNvPr>
            <p:cNvSpPr/>
            <p:nvPr/>
          </p:nvSpPr>
          <p:spPr>
            <a:xfrm>
              <a:off x="3177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796EEDC-4EE6-DD9D-B03D-EDBB0AB7935A}"/>
                </a:ext>
              </a:extLst>
            </p:cNvPr>
            <p:cNvSpPr/>
            <p:nvPr/>
          </p:nvSpPr>
          <p:spPr>
            <a:xfrm>
              <a:off x="3124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E5958464-57AA-6E4D-19DD-D8768FDD35E6}"/>
                </a:ext>
              </a:extLst>
            </p:cNvPr>
            <p:cNvSpPr/>
            <p:nvPr/>
          </p:nvSpPr>
          <p:spPr>
            <a:xfrm>
              <a:off x="3329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DD779462-7EE8-49CE-923D-1712810C3885}"/>
                </a:ext>
              </a:extLst>
            </p:cNvPr>
            <p:cNvSpPr/>
            <p:nvPr/>
          </p:nvSpPr>
          <p:spPr>
            <a:xfrm>
              <a:off x="3276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805F0A9-2BDE-C6B9-CC39-1E607F1752F2}"/>
                </a:ext>
              </a:extLst>
            </p:cNvPr>
            <p:cNvSpPr/>
            <p:nvPr/>
          </p:nvSpPr>
          <p:spPr>
            <a:xfrm>
              <a:off x="3482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ED44542-C6D0-9B39-4F38-09A6E932D287}"/>
                </a:ext>
              </a:extLst>
            </p:cNvPr>
            <p:cNvSpPr/>
            <p:nvPr/>
          </p:nvSpPr>
          <p:spPr>
            <a:xfrm>
              <a:off x="3429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1253AAB-F970-F40D-3C1C-A2F475357920}"/>
                </a:ext>
              </a:extLst>
            </p:cNvPr>
            <p:cNvSpPr/>
            <p:nvPr/>
          </p:nvSpPr>
          <p:spPr>
            <a:xfrm>
              <a:off x="3634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4DD5C4A-4C0E-42E6-B8AA-E3DD46BF314D}"/>
                </a:ext>
              </a:extLst>
            </p:cNvPr>
            <p:cNvSpPr/>
            <p:nvPr/>
          </p:nvSpPr>
          <p:spPr>
            <a:xfrm>
              <a:off x="3581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C25D9F4B-BFBA-0FD0-6863-80E2F0BABB47}"/>
                </a:ext>
              </a:extLst>
            </p:cNvPr>
            <p:cNvSpPr/>
            <p:nvPr/>
          </p:nvSpPr>
          <p:spPr>
            <a:xfrm>
              <a:off x="3787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09BC079D-49DF-1116-42CE-44621E9D3D11}"/>
                </a:ext>
              </a:extLst>
            </p:cNvPr>
            <p:cNvSpPr/>
            <p:nvPr/>
          </p:nvSpPr>
          <p:spPr>
            <a:xfrm>
              <a:off x="3733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E796ECE-7DAF-20AB-F72D-DEEC4393E86B}"/>
                </a:ext>
              </a:extLst>
            </p:cNvPr>
            <p:cNvSpPr/>
            <p:nvPr/>
          </p:nvSpPr>
          <p:spPr>
            <a:xfrm>
              <a:off x="3939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3230E83-9714-F9E9-8A62-69C8CF331B4A}"/>
                </a:ext>
              </a:extLst>
            </p:cNvPr>
            <p:cNvSpPr/>
            <p:nvPr/>
          </p:nvSpPr>
          <p:spPr>
            <a:xfrm>
              <a:off x="3886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0C33F82-DAF1-E53C-4027-950F56E2D486}"/>
                </a:ext>
              </a:extLst>
            </p:cNvPr>
            <p:cNvSpPr/>
            <p:nvPr/>
          </p:nvSpPr>
          <p:spPr>
            <a:xfrm>
              <a:off x="4091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24A727B6-98E1-47C4-28D7-B10EEF9A0E9A}"/>
                </a:ext>
              </a:extLst>
            </p:cNvPr>
            <p:cNvSpPr/>
            <p:nvPr/>
          </p:nvSpPr>
          <p:spPr>
            <a:xfrm>
              <a:off x="4038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E666A7C-EAA3-5691-53F6-74F2C79B2535}"/>
                </a:ext>
              </a:extLst>
            </p:cNvPr>
            <p:cNvSpPr/>
            <p:nvPr/>
          </p:nvSpPr>
          <p:spPr>
            <a:xfrm>
              <a:off x="4244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8B921595-6843-64CE-F632-60FD45970A92}"/>
                </a:ext>
              </a:extLst>
            </p:cNvPr>
            <p:cNvSpPr/>
            <p:nvPr/>
          </p:nvSpPr>
          <p:spPr>
            <a:xfrm>
              <a:off x="4191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D17AC54-1C0F-9C97-62A8-6BE22C5B94AF}"/>
                </a:ext>
              </a:extLst>
            </p:cNvPr>
            <p:cNvSpPr/>
            <p:nvPr/>
          </p:nvSpPr>
          <p:spPr>
            <a:xfrm>
              <a:off x="4396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D08657DE-C5B9-FE83-99D0-BE5DDE719A16}"/>
                </a:ext>
              </a:extLst>
            </p:cNvPr>
            <p:cNvSpPr/>
            <p:nvPr/>
          </p:nvSpPr>
          <p:spPr>
            <a:xfrm>
              <a:off x="4343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68080EE-EEC3-61C7-6DB7-26DF01317BE5}"/>
                </a:ext>
              </a:extLst>
            </p:cNvPr>
            <p:cNvSpPr/>
            <p:nvPr/>
          </p:nvSpPr>
          <p:spPr>
            <a:xfrm>
              <a:off x="4549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DFC4F0B-AD19-C20C-DFA6-D9B9D86B1203}"/>
                </a:ext>
              </a:extLst>
            </p:cNvPr>
            <p:cNvSpPr/>
            <p:nvPr/>
          </p:nvSpPr>
          <p:spPr>
            <a:xfrm>
              <a:off x="4495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57C6ED5-8266-1030-7EEE-B19905BE8C23}"/>
                </a:ext>
              </a:extLst>
            </p:cNvPr>
            <p:cNvSpPr/>
            <p:nvPr/>
          </p:nvSpPr>
          <p:spPr>
            <a:xfrm>
              <a:off x="4701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6A38E034-3458-EF0D-725D-04B8A0435A59}"/>
                </a:ext>
              </a:extLst>
            </p:cNvPr>
            <p:cNvSpPr/>
            <p:nvPr/>
          </p:nvSpPr>
          <p:spPr>
            <a:xfrm>
              <a:off x="4648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DA71100F-8667-DBF3-9FB6-C606F2F98DF7}"/>
                </a:ext>
              </a:extLst>
            </p:cNvPr>
            <p:cNvSpPr/>
            <p:nvPr/>
          </p:nvSpPr>
          <p:spPr>
            <a:xfrm>
              <a:off x="4853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18A0EE4C-AF8F-26D7-9C13-CB563834FC70}"/>
                </a:ext>
              </a:extLst>
            </p:cNvPr>
            <p:cNvSpPr/>
            <p:nvPr/>
          </p:nvSpPr>
          <p:spPr>
            <a:xfrm>
              <a:off x="4800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FA840BA-4A0E-AF19-F854-9F9C3EFF7065}"/>
                </a:ext>
              </a:extLst>
            </p:cNvPr>
            <p:cNvSpPr/>
            <p:nvPr/>
          </p:nvSpPr>
          <p:spPr>
            <a:xfrm>
              <a:off x="5006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E5AF9F7-B198-1328-9F45-7505F1B08DF1}"/>
                </a:ext>
              </a:extLst>
            </p:cNvPr>
            <p:cNvSpPr/>
            <p:nvPr/>
          </p:nvSpPr>
          <p:spPr>
            <a:xfrm>
              <a:off x="4953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7C42DCD-2187-67D9-788B-73F2539A71B1}"/>
                </a:ext>
              </a:extLst>
            </p:cNvPr>
            <p:cNvSpPr/>
            <p:nvPr/>
          </p:nvSpPr>
          <p:spPr>
            <a:xfrm>
              <a:off x="5158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B7FD70D-3BC7-8046-F72A-26B09F94834B}"/>
                </a:ext>
              </a:extLst>
            </p:cNvPr>
            <p:cNvSpPr/>
            <p:nvPr/>
          </p:nvSpPr>
          <p:spPr>
            <a:xfrm>
              <a:off x="5105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9CD73F2-A00A-3A78-F3D3-6A41E3EA1474}"/>
                </a:ext>
              </a:extLst>
            </p:cNvPr>
            <p:cNvSpPr/>
            <p:nvPr/>
          </p:nvSpPr>
          <p:spPr>
            <a:xfrm>
              <a:off x="5311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DA43FD9-7940-520E-098B-BF0BDF4D851F}"/>
                </a:ext>
              </a:extLst>
            </p:cNvPr>
            <p:cNvSpPr/>
            <p:nvPr/>
          </p:nvSpPr>
          <p:spPr>
            <a:xfrm>
              <a:off x="5257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029B7C02-C2E8-9B49-688F-2271EA0C9C7B}"/>
                </a:ext>
              </a:extLst>
            </p:cNvPr>
            <p:cNvSpPr/>
            <p:nvPr/>
          </p:nvSpPr>
          <p:spPr>
            <a:xfrm>
              <a:off x="5463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F5C02591-1B09-0EB2-7753-7727A807D1FF}"/>
                </a:ext>
              </a:extLst>
            </p:cNvPr>
            <p:cNvSpPr/>
            <p:nvPr/>
          </p:nvSpPr>
          <p:spPr>
            <a:xfrm>
              <a:off x="5410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22C1336-19C1-5DF6-4255-E20200983694}"/>
                </a:ext>
              </a:extLst>
            </p:cNvPr>
            <p:cNvSpPr/>
            <p:nvPr/>
          </p:nvSpPr>
          <p:spPr>
            <a:xfrm>
              <a:off x="5615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9AB7C5A-A6B2-AC89-8C5C-ACA0ACD6C97D}"/>
                </a:ext>
              </a:extLst>
            </p:cNvPr>
            <p:cNvSpPr/>
            <p:nvPr/>
          </p:nvSpPr>
          <p:spPr>
            <a:xfrm>
              <a:off x="5562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595311AB-A19F-E299-3C45-CF79CDA2C27F}"/>
                </a:ext>
              </a:extLst>
            </p:cNvPr>
            <p:cNvSpPr/>
            <p:nvPr/>
          </p:nvSpPr>
          <p:spPr>
            <a:xfrm>
              <a:off x="5768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FE9B592-F97F-1254-9A13-F9521354E0CE}"/>
                </a:ext>
              </a:extLst>
            </p:cNvPr>
            <p:cNvSpPr/>
            <p:nvPr/>
          </p:nvSpPr>
          <p:spPr>
            <a:xfrm>
              <a:off x="5715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A274C7FE-1D35-D5A0-1C1A-4E1021D08C64}"/>
                </a:ext>
              </a:extLst>
            </p:cNvPr>
            <p:cNvSpPr/>
            <p:nvPr/>
          </p:nvSpPr>
          <p:spPr>
            <a:xfrm>
              <a:off x="5920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62A5FA7-1C07-DCAF-0720-9D8510252BC9}"/>
                </a:ext>
              </a:extLst>
            </p:cNvPr>
            <p:cNvSpPr/>
            <p:nvPr/>
          </p:nvSpPr>
          <p:spPr>
            <a:xfrm>
              <a:off x="5867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89486EF-9C7E-584D-453B-47B305ADA4CB}"/>
                </a:ext>
              </a:extLst>
            </p:cNvPr>
            <p:cNvSpPr/>
            <p:nvPr/>
          </p:nvSpPr>
          <p:spPr>
            <a:xfrm>
              <a:off x="6073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CA901C94-4D0A-EF6C-BC23-D8B265465AF5}"/>
                </a:ext>
              </a:extLst>
            </p:cNvPr>
            <p:cNvSpPr/>
            <p:nvPr/>
          </p:nvSpPr>
          <p:spPr>
            <a:xfrm>
              <a:off x="6019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8A410A6-50B8-1373-42FF-4CEE4B0D872F}"/>
                </a:ext>
              </a:extLst>
            </p:cNvPr>
            <p:cNvSpPr/>
            <p:nvPr/>
          </p:nvSpPr>
          <p:spPr>
            <a:xfrm>
              <a:off x="1043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6F558187-5069-F735-9815-1E30744B2530}"/>
                </a:ext>
              </a:extLst>
            </p:cNvPr>
            <p:cNvSpPr/>
            <p:nvPr/>
          </p:nvSpPr>
          <p:spPr>
            <a:xfrm>
              <a:off x="990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838BE72-E720-606C-686C-F6FCADC2EDFB}"/>
                </a:ext>
              </a:extLst>
            </p:cNvPr>
            <p:cNvSpPr/>
            <p:nvPr/>
          </p:nvSpPr>
          <p:spPr>
            <a:xfrm>
              <a:off x="1196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98845DC-69AE-17C8-46F9-9AA46B162567}"/>
                </a:ext>
              </a:extLst>
            </p:cNvPr>
            <p:cNvSpPr/>
            <p:nvPr/>
          </p:nvSpPr>
          <p:spPr>
            <a:xfrm>
              <a:off x="1143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D89113F-63D1-19DF-F081-CCAEE73D5A6F}"/>
                </a:ext>
              </a:extLst>
            </p:cNvPr>
            <p:cNvSpPr/>
            <p:nvPr/>
          </p:nvSpPr>
          <p:spPr>
            <a:xfrm>
              <a:off x="1348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F59380CF-F323-40B6-B545-80D19D493AE1}"/>
                </a:ext>
              </a:extLst>
            </p:cNvPr>
            <p:cNvSpPr/>
            <p:nvPr/>
          </p:nvSpPr>
          <p:spPr>
            <a:xfrm>
              <a:off x="1295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63732D7-B476-1C94-76AD-14A6A9317083}"/>
                </a:ext>
              </a:extLst>
            </p:cNvPr>
            <p:cNvSpPr/>
            <p:nvPr/>
          </p:nvSpPr>
          <p:spPr>
            <a:xfrm>
              <a:off x="1501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5BC5689A-76F5-99AF-7DC2-03218B661AEC}"/>
                </a:ext>
              </a:extLst>
            </p:cNvPr>
            <p:cNvSpPr/>
            <p:nvPr/>
          </p:nvSpPr>
          <p:spPr>
            <a:xfrm>
              <a:off x="1447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A7770AFB-D594-DFCE-A2F3-BB6F32D7573A}"/>
                </a:ext>
              </a:extLst>
            </p:cNvPr>
            <p:cNvSpPr/>
            <p:nvPr/>
          </p:nvSpPr>
          <p:spPr>
            <a:xfrm>
              <a:off x="1653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D544118B-975E-8407-6CD3-10BCBCFD8611}"/>
                </a:ext>
              </a:extLst>
            </p:cNvPr>
            <p:cNvSpPr/>
            <p:nvPr/>
          </p:nvSpPr>
          <p:spPr>
            <a:xfrm>
              <a:off x="1600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BD7E603-8DC8-5606-FEEE-2C6154F9DF1D}"/>
                </a:ext>
              </a:extLst>
            </p:cNvPr>
            <p:cNvSpPr/>
            <p:nvPr/>
          </p:nvSpPr>
          <p:spPr>
            <a:xfrm>
              <a:off x="1805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18B813BB-F8D5-E5AB-72EB-AD719E6866E2}"/>
                </a:ext>
              </a:extLst>
            </p:cNvPr>
            <p:cNvSpPr/>
            <p:nvPr/>
          </p:nvSpPr>
          <p:spPr>
            <a:xfrm>
              <a:off x="1752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361F274-3F49-D680-B8ED-71C6B76F385E}"/>
                </a:ext>
              </a:extLst>
            </p:cNvPr>
            <p:cNvSpPr/>
            <p:nvPr/>
          </p:nvSpPr>
          <p:spPr>
            <a:xfrm>
              <a:off x="1958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001A546F-2C2A-3D7E-AC7D-A41569066C3C}"/>
                </a:ext>
              </a:extLst>
            </p:cNvPr>
            <p:cNvSpPr/>
            <p:nvPr/>
          </p:nvSpPr>
          <p:spPr>
            <a:xfrm>
              <a:off x="1905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1291D84-C02A-C85E-8016-07D2070FFDB3}"/>
                </a:ext>
              </a:extLst>
            </p:cNvPr>
            <p:cNvSpPr/>
            <p:nvPr/>
          </p:nvSpPr>
          <p:spPr>
            <a:xfrm>
              <a:off x="2110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C3FD764-25F3-7487-D8E3-4ED0978925CA}"/>
                </a:ext>
              </a:extLst>
            </p:cNvPr>
            <p:cNvSpPr/>
            <p:nvPr/>
          </p:nvSpPr>
          <p:spPr>
            <a:xfrm>
              <a:off x="2057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2F48502C-3D5F-C601-FBF9-5115946DD827}"/>
                </a:ext>
              </a:extLst>
            </p:cNvPr>
            <p:cNvSpPr/>
            <p:nvPr/>
          </p:nvSpPr>
          <p:spPr>
            <a:xfrm>
              <a:off x="2263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C470BFA7-C426-C155-EBDC-E62A91F5DBBD}"/>
                </a:ext>
              </a:extLst>
            </p:cNvPr>
            <p:cNvSpPr/>
            <p:nvPr/>
          </p:nvSpPr>
          <p:spPr>
            <a:xfrm>
              <a:off x="2209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070B5469-C328-AE6B-1929-EA829EDC2CC9}"/>
                </a:ext>
              </a:extLst>
            </p:cNvPr>
            <p:cNvSpPr/>
            <p:nvPr/>
          </p:nvSpPr>
          <p:spPr>
            <a:xfrm>
              <a:off x="2415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C5BD8697-B714-1B85-D0F5-0FD3EBD1B091}"/>
                </a:ext>
              </a:extLst>
            </p:cNvPr>
            <p:cNvSpPr/>
            <p:nvPr/>
          </p:nvSpPr>
          <p:spPr>
            <a:xfrm>
              <a:off x="2362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C2F02AAE-F3AF-3B1F-BC8D-0BFCE75BD236}"/>
                </a:ext>
              </a:extLst>
            </p:cNvPr>
            <p:cNvSpPr/>
            <p:nvPr/>
          </p:nvSpPr>
          <p:spPr>
            <a:xfrm>
              <a:off x="2567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5724B0D-EC67-E2FA-0D54-34D0E9C69896}"/>
                </a:ext>
              </a:extLst>
            </p:cNvPr>
            <p:cNvSpPr/>
            <p:nvPr/>
          </p:nvSpPr>
          <p:spPr>
            <a:xfrm>
              <a:off x="2514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12A8DEE-888B-24AC-2160-7E72C06E256E}"/>
                </a:ext>
              </a:extLst>
            </p:cNvPr>
            <p:cNvSpPr/>
            <p:nvPr/>
          </p:nvSpPr>
          <p:spPr>
            <a:xfrm>
              <a:off x="2720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5CF50E84-4AE6-F635-9E4E-FAB15C2BDD84}"/>
                </a:ext>
              </a:extLst>
            </p:cNvPr>
            <p:cNvSpPr/>
            <p:nvPr/>
          </p:nvSpPr>
          <p:spPr>
            <a:xfrm>
              <a:off x="2667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4E6109C7-2BC7-4B07-4295-D701BFD66AD8}"/>
                </a:ext>
              </a:extLst>
            </p:cNvPr>
            <p:cNvSpPr/>
            <p:nvPr/>
          </p:nvSpPr>
          <p:spPr>
            <a:xfrm>
              <a:off x="2872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59DBE66E-3B4A-AFBB-5726-B272EBE3EAEE}"/>
                </a:ext>
              </a:extLst>
            </p:cNvPr>
            <p:cNvSpPr/>
            <p:nvPr/>
          </p:nvSpPr>
          <p:spPr>
            <a:xfrm>
              <a:off x="2819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73E8330-CCCA-FDF0-2D5B-9AC2115B18E1}"/>
                </a:ext>
              </a:extLst>
            </p:cNvPr>
            <p:cNvSpPr/>
            <p:nvPr/>
          </p:nvSpPr>
          <p:spPr>
            <a:xfrm>
              <a:off x="3025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D8F3100-F244-F6F3-38D5-89E32A8575EE}"/>
                </a:ext>
              </a:extLst>
            </p:cNvPr>
            <p:cNvSpPr/>
            <p:nvPr/>
          </p:nvSpPr>
          <p:spPr>
            <a:xfrm>
              <a:off x="2971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80B0FFE4-C7B1-C741-19F3-C94C4F5BD3B7}"/>
                </a:ext>
              </a:extLst>
            </p:cNvPr>
            <p:cNvSpPr/>
            <p:nvPr/>
          </p:nvSpPr>
          <p:spPr>
            <a:xfrm>
              <a:off x="3177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9E2C4DF-A1F5-6592-0C3E-BD78ED9B38B3}"/>
                </a:ext>
              </a:extLst>
            </p:cNvPr>
            <p:cNvSpPr/>
            <p:nvPr/>
          </p:nvSpPr>
          <p:spPr>
            <a:xfrm>
              <a:off x="3124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EA131109-3D91-F6ED-3D22-A99FB7435890}"/>
                </a:ext>
              </a:extLst>
            </p:cNvPr>
            <p:cNvSpPr/>
            <p:nvPr/>
          </p:nvSpPr>
          <p:spPr>
            <a:xfrm>
              <a:off x="3329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AE4E8C77-B7F6-B4A4-94EF-F0D7B855ACF8}"/>
                </a:ext>
              </a:extLst>
            </p:cNvPr>
            <p:cNvSpPr/>
            <p:nvPr/>
          </p:nvSpPr>
          <p:spPr>
            <a:xfrm>
              <a:off x="3276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A8892E81-A519-098E-B11B-3BDAA22D86E7}"/>
                </a:ext>
              </a:extLst>
            </p:cNvPr>
            <p:cNvSpPr/>
            <p:nvPr/>
          </p:nvSpPr>
          <p:spPr>
            <a:xfrm>
              <a:off x="3482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308EDDA-A524-D7FA-2F3F-E656CC940D1D}"/>
                </a:ext>
              </a:extLst>
            </p:cNvPr>
            <p:cNvSpPr/>
            <p:nvPr/>
          </p:nvSpPr>
          <p:spPr>
            <a:xfrm>
              <a:off x="3429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34080C7-1174-C792-7F27-2B64237DD9D0}"/>
                </a:ext>
              </a:extLst>
            </p:cNvPr>
            <p:cNvSpPr/>
            <p:nvPr/>
          </p:nvSpPr>
          <p:spPr>
            <a:xfrm>
              <a:off x="3634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89F6BCB3-D7AE-E5B8-E07A-D4543B948D24}"/>
                </a:ext>
              </a:extLst>
            </p:cNvPr>
            <p:cNvSpPr/>
            <p:nvPr/>
          </p:nvSpPr>
          <p:spPr>
            <a:xfrm>
              <a:off x="3581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EA78608-4CE3-5B87-D5E9-35247C643CD7}"/>
                </a:ext>
              </a:extLst>
            </p:cNvPr>
            <p:cNvSpPr/>
            <p:nvPr/>
          </p:nvSpPr>
          <p:spPr>
            <a:xfrm>
              <a:off x="3787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F87E55AF-F9E1-45CC-C8BE-6DFE95AE35A6}"/>
                </a:ext>
              </a:extLst>
            </p:cNvPr>
            <p:cNvSpPr/>
            <p:nvPr/>
          </p:nvSpPr>
          <p:spPr>
            <a:xfrm>
              <a:off x="3733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6F9F97A-9AA5-2DCD-D2A2-9B81262A9D23}"/>
                </a:ext>
              </a:extLst>
            </p:cNvPr>
            <p:cNvSpPr/>
            <p:nvPr/>
          </p:nvSpPr>
          <p:spPr>
            <a:xfrm>
              <a:off x="3939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3522BE88-51B3-2E8D-7881-59964F2128EA}"/>
                </a:ext>
              </a:extLst>
            </p:cNvPr>
            <p:cNvSpPr/>
            <p:nvPr/>
          </p:nvSpPr>
          <p:spPr>
            <a:xfrm>
              <a:off x="3886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1BD3CC0-6044-E85F-9C13-EE7178B83B89}"/>
                </a:ext>
              </a:extLst>
            </p:cNvPr>
            <p:cNvSpPr/>
            <p:nvPr/>
          </p:nvSpPr>
          <p:spPr>
            <a:xfrm>
              <a:off x="4091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E6BDFAA2-1BE5-2ED7-8FFC-FB48FB9E39EB}"/>
                </a:ext>
              </a:extLst>
            </p:cNvPr>
            <p:cNvSpPr/>
            <p:nvPr/>
          </p:nvSpPr>
          <p:spPr>
            <a:xfrm>
              <a:off x="4038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1DBEA017-14FD-5B95-CD85-3C4B9BA32CE9}"/>
                </a:ext>
              </a:extLst>
            </p:cNvPr>
            <p:cNvSpPr/>
            <p:nvPr/>
          </p:nvSpPr>
          <p:spPr>
            <a:xfrm>
              <a:off x="4244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83634AF-7358-1ABA-28A9-472A43645EA6}"/>
                </a:ext>
              </a:extLst>
            </p:cNvPr>
            <p:cNvSpPr/>
            <p:nvPr/>
          </p:nvSpPr>
          <p:spPr>
            <a:xfrm>
              <a:off x="4191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54180F36-6F97-E680-C552-10B22416715E}"/>
                </a:ext>
              </a:extLst>
            </p:cNvPr>
            <p:cNvSpPr/>
            <p:nvPr/>
          </p:nvSpPr>
          <p:spPr>
            <a:xfrm>
              <a:off x="4396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0AD4309D-543C-8761-C5B9-EFAC894879FC}"/>
                </a:ext>
              </a:extLst>
            </p:cNvPr>
            <p:cNvSpPr/>
            <p:nvPr/>
          </p:nvSpPr>
          <p:spPr>
            <a:xfrm>
              <a:off x="4343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7458D96-E627-8E0E-A36C-BABC4DC4FA02}"/>
                </a:ext>
              </a:extLst>
            </p:cNvPr>
            <p:cNvSpPr/>
            <p:nvPr/>
          </p:nvSpPr>
          <p:spPr>
            <a:xfrm>
              <a:off x="4549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38F56FF9-EDF8-A220-FC22-3CF969F01590}"/>
                </a:ext>
              </a:extLst>
            </p:cNvPr>
            <p:cNvSpPr/>
            <p:nvPr/>
          </p:nvSpPr>
          <p:spPr>
            <a:xfrm>
              <a:off x="4495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AD0D220-A4C1-9174-6B9F-FC8702432179}"/>
                </a:ext>
              </a:extLst>
            </p:cNvPr>
            <p:cNvSpPr/>
            <p:nvPr/>
          </p:nvSpPr>
          <p:spPr>
            <a:xfrm>
              <a:off x="4701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4C26651-3E3B-BD1D-9179-24019B3382FD}"/>
                </a:ext>
              </a:extLst>
            </p:cNvPr>
            <p:cNvSpPr/>
            <p:nvPr/>
          </p:nvSpPr>
          <p:spPr>
            <a:xfrm>
              <a:off x="4648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7BFDD12-45D9-3BEB-8A00-82117451BB91}"/>
                </a:ext>
              </a:extLst>
            </p:cNvPr>
            <p:cNvSpPr/>
            <p:nvPr/>
          </p:nvSpPr>
          <p:spPr>
            <a:xfrm>
              <a:off x="4853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F1C92458-C2CE-E274-ACF0-3E86DC1158C2}"/>
                </a:ext>
              </a:extLst>
            </p:cNvPr>
            <p:cNvSpPr/>
            <p:nvPr/>
          </p:nvSpPr>
          <p:spPr>
            <a:xfrm>
              <a:off x="4800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E33C7194-41B3-C859-F680-D7274C32AECA}"/>
                </a:ext>
              </a:extLst>
            </p:cNvPr>
            <p:cNvSpPr/>
            <p:nvPr/>
          </p:nvSpPr>
          <p:spPr>
            <a:xfrm>
              <a:off x="5006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EA5EC27-5E3A-E388-CF13-D6D0AFCD1E2D}"/>
                </a:ext>
              </a:extLst>
            </p:cNvPr>
            <p:cNvSpPr/>
            <p:nvPr/>
          </p:nvSpPr>
          <p:spPr>
            <a:xfrm>
              <a:off x="4953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767B39B-0B17-34FE-8CC7-A39183581A79}"/>
                </a:ext>
              </a:extLst>
            </p:cNvPr>
            <p:cNvSpPr/>
            <p:nvPr/>
          </p:nvSpPr>
          <p:spPr>
            <a:xfrm>
              <a:off x="5158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D53C983-FC74-B312-BA91-8E0D2069F7BE}"/>
                </a:ext>
              </a:extLst>
            </p:cNvPr>
            <p:cNvSpPr/>
            <p:nvPr/>
          </p:nvSpPr>
          <p:spPr>
            <a:xfrm>
              <a:off x="5105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AC770925-2A45-A34F-4610-3CE8B91F4CD1}"/>
                </a:ext>
              </a:extLst>
            </p:cNvPr>
            <p:cNvSpPr/>
            <p:nvPr/>
          </p:nvSpPr>
          <p:spPr>
            <a:xfrm>
              <a:off x="5311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454BA94-7CB4-55ED-A26F-50881DCC20B9}"/>
                </a:ext>
              </a:extLst>
            </p:cNvPr>
            <p:cNvSpPr/>
            <p:nvPr/>
          </p:nvSpPr>
          <p:spPr>
            <a:xfrm>
              <a:off x="5257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5BB648C6-1A96-45E0-384E-C94178E70F16}"/>
                </a:ext>
              </a:extLst>
            </p:cNvPr>
            <p:cNvSpPr/>
            <p:nvPr/>
          </p:nvSpPr>
          <p:spPr>
            <a:xfrm>
              <a:off x="5463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429E5431-FB06-7B1E-CE33-0C031E7B936A}"/>
                </a:ext>
              </a:extLst>
            </p:cNvPr>
            <p:cNvSpPr/>
            <p:nvPr/>
          </p:nvSpPr>
          <p:spPr>
            <a:xfrm>
              <a:off x="5410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9576E309-5050-2437-4755-6CED1E353E12}"/>
                </a:ext>
              </a:extLst>
            </p:cNvPr>
            <p:cNvSpPr/>
            <p:nvPr/>
          </p:nvSpPr>
          <p:spPr>
            <a:xfrm>
              <a:off x="5615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75ACE589-FA63-7A6C-21A8-6A3BD6FC4B6E}"/>
                </a:ext>
              </a:extLst>
            </p:cNvPr>
            <p:cNvSpPr/>
            <p:nvPr/>
          </p:nvSpPr>
          <p:spPr>
            <a:xfrm>
              <a:off x="5562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77A5F79C-DF4B-3142-A1A2-988467C78D96}"/>
                </a:ext>
              </a:extLst>
            </p:cNvPr>
            <p:cNvSpPr/>
            <p:nvPr/>
          </p:nvSpPr>
          <p:spPr>
            <a:xfrm>
              <a:off x="5768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6EDB4C1-A7F6-1894-1F32-1CCCE4F69DB7}"/>
                </a:ext>
              </a:extLst>
            </p:cNvPr>
            <p:cNvSpPr/>
            <p:nvPr/>
          </p:nvSpPr>
          <p:spPr>
            <a:xfrm>
              <a:off x="5715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E563F152-063B-96D8-7E2C-3418E85B6B74}"/>
                </a:ext>
              </a:extLst>
            </p:cNvPr>
            <p:cNvSpPr/>
            <p:nvPr/>
          </p:nvSpPr>
          <p:spPr>
            <a:xfrm>
              <a:off x="5920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00E42C9-A9AF-E4C8-8A92-CBBB87E551C7}"/>
                </a:ext>
              </a:extLst>
            </p:cNvPr>
            <p:cNvSpPr/>
            <p:nvPr/>
          </p:nvSpPr>
          <p:spPr>
            <a:xfrm>
              <a:off x="5867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46D9186-76A7-6453-AD6F-58B5FC023A84}"/>
                </a:ext>
              </a:extLst>
            </p:cNvPr>
            <p:cNvSpPr/>
            <p:nvPr/>
          </p:nvSpPr>
          <p:spPr>
            <a:xfrm>
              <a:off x="6073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418B7AF1-890D-E881-882D-ECC6162549E2}"/>
                </a:ext>
              </a:extLst>
            </p:cNvPr>
            <p:cNvSpPr/>
            <p:nvPr/>
          </p:nvSpPr>
          <p:spPr>
            <a:xfrm>
              <a:off x="6019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F6174B9B-283E-AF43-4AF2-5F5D781D3DF4}"/>
                </a:ext>
              </a:extLst>
            </p:cNvPr>
            <p:cNvSpPr/>
            <p:nvPr/>
          </p:nvSpPr>
          <p:spPr>
            <a:xfrm>
              <a:off x="1043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934FDA9C-BFE2-BC92-5286-8C903936B36E}"/>
                </a:ext>
              </a:extLst>
            </p:cNvPr>
            <p:cNvSpPr/>
            <p:nvPr/>
          </p:nvSpPr>
          <p:spPr>
            <a:xfrm>
              <a:off x="990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8EA30005-D1D3-70CF-EC2A-58EF4F4FFDFB}"/>
                </a:ext>
              </a:extLst>
            </p:cNvPr>
            <p:cNvSpPr/>
            <p:nvPr/>
          </p:nvSpPr>
          <p:spPr>
            <a:xfrm>
              <a:off x="1196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81E3DA6F-0C82-5C3D-767C-36999247EE0F}"/>
                </a:ext>
              </a:extLst>
            </p:cNvPr>
            <p:cNvSpPr/>
            <p:nvPr/>
          </p:nvSpPr>
          <p:spPr>
            <a:xfrm>
              <a:off x="1143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B4F19270-96D5-97C1-3920-194BB9B54217}"/>
                </a:ext>
              </a:extLst>
            </p:cNvPr>
            <p:cNvSpPr/>
            <p:nvPr/>
          </p:nvSpPr>
          <p:spPr>
            <a:xfrm>
              <a:off x="1348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58792EAF-30AB-BCA4-52C8-7C53D2148332}"/>
                </a:ext>
              </a:extLst>
            </p:cNvPr>
            <p:cNvSpPr/>
            <p:nvPr/>
          </p:nvSpPr>
          <p:spPr>
            <a:xfrm>
              <a:off x="1295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4808198F-1DBE-229E-2D27-C4169C485093}"/>
                </a:ext>
              </a:extLst>
            </p:cNvPr>
            <p:cNvSpPr/>
            <p:nvPr/>
          </p:nvSpPr>
          <p:spPr>
            <a:xfrm>
              <a:off x="1501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324A2DE9-F733-13D1-AAEA-1BE8B871E5BC}"/>
                </a:ext>
              </a:extLst>
            </p:cNvPr>
            <p:cNvSpPr/>
            <p:nvPr/>
          </p:nvSpPr>
          <p:spPr>
            <a:xfrm>
              <a:off x="1447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7611092A-E444-F9BE-1005-CB8357645742}"/>
                </a:ext>
              </a:extLst>
            </p:cNvPr>
            <p:cNvSpPr/>
            <p:nvPr/>
          </p:nvSpPr>
          <p:spPr>
            <a:xfrm>
              <a:off x="1653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D1FFB52E-6D6F-141C-5C07-1C983770F721}"/>
                </a:ext>
              </a:extLst>
            </p:cNvPr>
            <p:cNvSpPr/>
            <p:nvPr/>
          </p:nvSpPr>
          <p:spPr>
            <a:xfrm>
              <a:off x="1600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1638BB2E-6474-9AA0-001B-4240626A90A6}"/>
                </a:ext>
              </a:extLst>
            </p:cNvPr>
            <p:cNvSpPr/>
            <p:nvPr/>
          </p:nvSpPr>
          <p:spPr>
            <a:xfrm>
              <a:off x="1805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9EB69795-A003-8818-27B2-AB14C80C70C9}"/>
                </a:ext>
              </a:extLst>
            </p:cNvPr>
            <p:cNvSpPr/>
            <p:nvPr/>
          </p:nvSpPr>
          <p:spPr>
            <a:xfrm>
              <a:off x="1752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C5B9473-8D30-285F-8248-95A8FC2D0E32}"/>
                </a:ext>
              </a:extLst>
            </p:cNvPr>
            <p:cNvSpPr/>
            <p:nvPr/>
          </p:nvSpPr>
          <p:spPr>
            <a:xfrm>
              <a:off x="1958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B02FAE2B-FAF7-F60B-1CFD-C29B23A45852}"/>
                </a:ext>
              </a:extLst>
            </p:cNvPr>
            <p:cNvSpPr/>
            <p:nvPr/>
          </p:nvSpPr>
          <p:spPr>
            <a:xfrm>
              <a:off x="1905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B3EBE55A-6789-27D8-CE9B-8641453DF627}"/>
                </a:ext>
              </a:extLst>
            </p:cNvPr>
            <p:cNvSpPr/>
            <p:nvPr/>
          </p:nvSpPr>
          <p:spPr>
            <a:xfrm>
              <a:off x="2110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CE3FCAC4-B68B-CBF9-EDFB-E28A8C1AE6CF}"/>
                </a:ext>
              </a:extLst>
            </p:cNvPr>
            <p:cNvSpPr/>
            <p:nvPr/>
          </p:nvSpPr>
          <p:spPr>
            <a:xfrm>
              <a:off x="2057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324A8B5-1B81-6E82-4763-D97E8847B5E5}"/>
                </a:ext>
              </a:extLst>
            </p:cNvPr>
            <p:cNvSpPr/>
            <p:nvPr/>
          </p:nvSpPr>
          <p:spPr>
            <a:xfrm>
              <a:off x="2263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134408F-9804-76FB-E557-D5971FDA447F}"/>
                </a:ext>
              </a:extLst>
            </p:cNvPr>
            <p:cNvSpPr/>
            <p:nvPr/>
          </p:nvSpPr>
          <p:spPr>
            <a:xfrm>
              <a:off x="2209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5DFD37E5-3F8A-CB8B-92BE-FD16A9FE4922}"/>
                </a:ext>
              </a:extLst>
            </p:cNvPr>
            <p:cNvSpPr/>
            <p:nvPr/>
          </p:nvSpPr>
          <p:spPr>
            <a:xfrm>
              <a:off x="2415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AD407FA3-1B9D-36B4-CE35-5783595DBFDA}"/>
                </a:ext>
              </a:extLst>
            </p:cNvPr>
            <p:cNvSpPr/>
            <p:nvPr/>
          </p:nvSpPr>
          <p:spPr>
            <a:xfrm>
              <a:off x="2362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E5CC93BE-3EE8-3B95-3086-77C87546B968}"/>
                </a:ext>
              </a:extLst>
            </p:cNvPr>
            <p:cNvSpPr/>
            <p:nvPr/>
          </p:nvSpPr>
          <p:spPr>
            <a:xfrm>
              <a:off x="2567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71C5636-4F1D-50AA-1787-FDC10A524777}"/>
                </a:ext>
              </a:extLst>
            </p:cNvPr>
            <p:cNvSpPr/>
            <p:nvPr/>
          </p:nvSpPr>
          <p:spPr>
            <a:xfrm>
              <a:off x="2514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5E788086-7455-22F6-7F36-158B010047A1}"/>
                </a:ext>
              </a:extLst>
            </p:cNvPr>
            <p:cNvSpPr/>
            <p:nvPr/>
          </p:nvSpPr>
          <p:spPr>
            <a:xfrm>
              <a:off x="2720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85D5B42D-B5DA-F631-DA30-ECA1D9CD4F81}"/>
                </a:ext>
              </a:extLst>
            </p:cNvPr>
            <p:cNvSpPr/>
            <p:nvPr/>
          </p:nvSpPr>
          <p:spPr>
            <a:xfrm>
              <a:off x="2667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D213857C-73D2-9B82-7A28-32D43C1BF57C}"/>
                </a:ext>
              </a:extLst>
            </p:cNvPr>
            <p:cNvSpPr/>
            <p:nvPr/>
          </p:nvSpPr>
          <p:spPr>
            <a:xfrm>
              <a:off x="2872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5978F0F6-8608-5846-7A06-5023051C12E0}"/>
                </a:ext>
              </a:extLst>
            </p:cNvPr>
            <p:cNvSpPr/>
            <p:nvPr/>
          </p:nvSpPr>
          <p:spPr>
            <a:xfrm>
              <a:off x="2819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2DDBCCC-B021-F47C-A129-891DC4EFA19E}"/>
                </a:ext>
              </a:extLst>
            </p:cNvPr>
            <p:cNvSpPr/>
            <p:nvPr/>
          </p:nvSpPr>
          <p:spPr>
            <a:xfrm>
              <a:off x="3025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764CFD9F-E59E-E8BE-9BD8-482B7DB44068}"/>
                </a:ext>
              </a:extLst>
            </p:cNvPr>
            <p:cNvSpPr/>
            <p:nvPr/>
          </p:nvSpPr>
          <p:spPr>
            <a:xfrm>
              <a:off x="2971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6C290387-6DA6-5220-6ABC-417FC8E822D9}"/>
                </a:ext>
              </a:extLst>
            </p:cNvPr>
            <p:cNvSpPr/>
            <p:nvPr/>
          </p:nvSpPr>
          <p:spPr>
            <a:xfrm>
              <a:off x="3177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6A455111-6FDE-12F1-390D-F75B47CC2B1B}"/>
                </a:ext>
              </a:extLst>
            </p:cNvPr>
            <p:cNvSpPr/>
            <p:nvPr/>
          </p:nvSpPr>
          <p:spPr>
            <a:xfrm>
              <a:off x="3124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58DDEAF3-6030-1F51-1CC1-4DC0120A3E8B}"/>
                </a:ext>
              </a:extLst>
            </p:cNvPr>
            <p:cNvSpPr/>
            <p:nvPr/>
          </p:nvSpPr>
          <p:spPr>
            <a:xfrm>
              <a:off x="3329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0195D3D8-1ADD-AC89-441B-FA65F84E38F8}"/>
                </a:ext>
              </a:extLst>
            </p:cNvPr>
            <p:cNvSpPr/>
            <p:nvPr/>
          </p:nvSpPr>
          <p:spPr>
            <a:xfrm>
              <a:off x="3276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0E7D457A-DC79-2C24-9473-C1344DBFBD7E}"/>
                </a:ext>
              </a:extLst>
            </p:cNvPr>
            <p:cNvSpPr/>
            <p:nvPr/>
          </p:nvSpPr>
          <p:spPr>
            <a:xfrm>
              <a:off x="3482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EBA7A18E-81AB-76C4-8D57-88DA199C2383}"/>
                </a:ext>
              </a:extLst>
            </p:cNvPr>
            <p:cNvSpPr/>
            <p:nvPr/>
          </p:nvSpPr>
          <p:spPr>
            <a:xfrm>
              <a:off x="3429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317974F2-A2BF-C021-58BD-1D30235A7D8B}"/>
                </a:ext>
              </a:extLst>
            </p:cNvPr>
            <p:cNvSpPr/>
            <p:nvPr/>
          </p:nvSpPr>
          <p:spPr>
            <a:xfrm>
              <a:off x="3634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8106A3E2-4B76-640C-4B4D-AA63D8665260}"/>
                </a:ext>
              </a:extLst>
            </p:cNvPr>
            <p:cNvSpPr/>
            <p:nvPr/>
          </p:nvSpPr>
          <p:spPr>
            <a:xfrm>
              <a:off x="3581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3E067523-1ECC-0711-62D9-3E720C0B92E3}"/>
                </a:ext>
              </a:extLst>
            </p:cNvPr>
            <p:cNvSpPr/>
            <p:nvPr/>
          </p:nvSpPr>
          <p:spPr>
            <a:xfrm>
              <a:off x="3787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557BF5E7-ABA6-F536-02E8-625FD6C04F35}"/>
                </a:ext>
              </a:extLst>
            </p:cNvPr>
            <p:cNvSpPr/>
            <p:nvPr/>
          </p:nvSpPr>
          <p:spPr>
            <a:xfrm>
              <a:off x="3733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3E37F7E7-9DF0-C38A-FBEF-3812407C95CA}"/>
                </a:ext>
              </a:extLst>
            </p:cNvPr>
            <p:cNvSpPr/>
            <p:nvPr/>
          </p:nvSpPr>
          <p:spPr>
            <a:xfrm>
              <a:off x="3939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C7DDCAB-BC4D-61BF-D031-2191D6FC7AA4}"/>
                </a:ext>
              </a:extLst>
            </p:cNvPr>
            <p:cNvSpPr/>
            <p:nvPr/>
          </p:nvSpPr>
          <p:spPr>
            <a:xfrm>
              <a:off x="3886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2079DC9F-11DB-E84A-EAFF-982DB109AA1B}"/>
                </a:ext>
              </a:extLst>
            </p:cNvPr>
            <p:cNvSpPr/>
            <p:nvPr/>
          </p:nvSpPr>
          <p:spPr>
            <a:xfrm>
              <a:off x="4091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262A7257-526E-1E26-E5CE-8ADB3B9B82AE}"/>
                </a:ext>
              </a:extLst>
            </p:cNvPr>
            <p:cNvSpPr/>
            <p:nvPr/>
          </p:nvSpPr>
          <p:spPr>
            <a:xfrm>
              <a:off x="4038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5D5F3722-67AF-4A42-5DF2-DD05513F7AF1}"/>
                </a:ext>
              </a:extLst>
            </p:cNvPr>
            <p:cNvSpPr/>
            <p:nvPr/>
          </p:nvSpPr>
          <p:spPr>
            <a:xfrm>
              <a:off x="4244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BED8F7C4-AD93-FFAE-FE5E-F43845E8EFA2}"/>
                </a:ext>
              </a:extLst>
            </p:cNvPr>
            <p:cNvSpPr/>
            <p:nvPr/>
          </p:nvSpPr>
          <p:spPr>
            <a:xfrm>
              <a:off x="4191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CF53AECE-5D28-3D8E-12A6-98263E4D918E}"/>
                </a:ext>
              </a:extLst>
            </p:cNvPr>
            <p:cNvSpPr/>
            <p:nvPr/>
          </p:nvSpPr>
          <p:spPr>
            <a:xfrm>
              <a:off x="4396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5FEA1136-1480-CCEB-2757-030386E9F39A}"/>
                </a:ext>
              </a:extLst>
            </p:cNvPr>
            <p:cNvSpPr/>
            <p:nvPr/>
          </p:nvSpPr>
          <p:spPr>
            <a:xfrm>
              <a:off x="4343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C05389BF-42F8-7A37-ED46-6E87AF48224E}"/>
                </a:ext>
              </a:extLst>
            </p:cNvPr>
            <p:cNvSpPr/>
            <p:nvPr/>
          </p:nvSpPr>
          <p:spPr>
            <a:xfrm>
              <a:off x="4549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CB6F0311-7E9F-4D6B-678B-C53F694001DA}"/>
                </a:ext>
              </a:extLst>
            </p:cNvPr>
            <p:cNvSpPr/>
            <p:nvPr/>
          </p:nvSpPr>
          <p:spPr>
            <a:xfrm>
              <a:off x="4495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DF9F8C5E-8E28-C140-5460-80D1431D25B7}"/>
                </a:ext>
              </a:extLst>
            </p:cNvPr>
            <p:cNvSpPr/>
            <p:nvPr/>
          </p:nvSpPr>
          <p:spPr>
            <a:xfrm>
              <a:off x="4701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1C3E8BC8-495E-504E-1879-E4DA004D48C0}"/>
                </a:ext>
              </a:extLst>
            </p:cNvPr>
            <p:cNvSpPr/>
            <p:nvPr/>
          </p:nvSpPr>
          <p:spPr>
            <a:xfrm>
              <a:off x="4648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3FE8DDC3-4C5A-DE9B-DC98-41F909286D7C}"/>
                </a:ext>
              </a:extLst>
            </p:cNvPr>
            <p:cNvSpPr/>
            <p:nvPr/>
          </p:nvSpPr>
          <p:spPr>
            <a:xfrm>
              <a:off x="4853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A46F2EFA-625B-36DB-568A-28D5B41E9F90}"/>
                </a:ext>
              </a:extLst>
            </p:cNvPr>
            <p:cNvSpPr/>
            <p:nvPr/>
          </p:nvSpPr>
          <p:spPr>
            <a:xfrm>
              <a:off x="4800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80231FAB-8C48-0653-1A42-871553C37945}"/>
                </a:ext>
              </a:extLst>
            </p:cNvPr>
            <p:cNvSpPr/>
            <p:nvPr/>
          </p:nvSpPr>
          <p:spPr>
            <a:xfrm>
              <a:off x="5006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2785E9AC-B060-1FFF-DA25-C625890E0772}"/>
                </a:ext>
              </a:extLst>
            </p:cNvPr>
            <p:cNvSpPr/>
            <p:nvPr/>
          </p:nvSpPr>
          <p:spPr>
            <a:xfrm>
              <a:off x="4953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18A481E1-188F-8893-B49F-AFE0E5E07C0C}"/>
                </a:ext>
              </a:extLst>
            </p:cNvPr>
            <p:cNvSpPr/>
            <p:nvPr/>
          </p:nvSpPr>
          <p:spPr>
            <a:xfrm>
              <a:off x="5158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FB074510-D1E7-2D74-754F-5BC0311C8608}"/>
                </a:ext>
              </a:extLst>
            </p:cNvPr>
            <p:cNvSpPr/>
            <p:nvPr/>
          </p:nvSpPr>
          <p:spPr>
            <a:xfrm>
              <a:off x="5105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B6CB9939-2369-167A-30BE-F4A9EF9DB743}"/>
                </a:ext>
              </a:extLst>
            </p:cNvPr>
            <p:cNvSpPr/>
            <p:nvPr/>
          </p:nvSpPr>
          <p:spPr>
            <a:xfrm>
              <a:off x="5311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8FE7CDEC-BC44-521B-4BE8-A26E429E1595}"/>
                </a:ext>
              </a:extLst>
            </p:cNvPr>
            <p:cNvSpPr/>
            <p:nvPr/>
          </p:nvSpPr>
          <p:spPr>
            <a:xfrm>
              <a:off x="5257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1E791DB5-1A9E-2FE3-29CB-54BD3EF68396}"/>
                </a:ext>
              </a:extLst>
            </p:cNvPr>
            <p:cNvSpPr/>
            <p:nvPr/>
          </p:nvSpPr>
          <p:spPr>
            <a:xfrm>
              <a:off x="5463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391FA63E-9884-D667-ACD7-045EEF193C44}"/>
                </a:ext>
              </a:extLst>
            </p:cNvPr>
            <p:cNvSpPr/>
            <p:nvPr/>
          </p:nvSpPr>
          <p:spPr>
            <a:xfrm>
              <a:off x="5410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DF952B1D-FE3E-E634-3648-A923FFD4BB70}"/>
                </a:ext>
              </a:extLst>
            </p:cNvPr>
            <p:cNvSpPr/>
            <p:nvPr/>
          </p:nvSpPr>
          <p:spPr>
            <a:xfrm>
              <a:off x="5615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CF8DDD5-657F-F883-8670-CCC0834D2E63}"/>
                </a:ext>
              </a:extLst>
            </p:cNvPr>
            <p:cNvSpPr/>
            <p:nvPr/>
          </p:nvSpPr>
          <p:spPr>
            <a:xfrm>
              <a:off x="5562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D4A7952-7774-605E-BFA3-FB30931B68DC}"/>
                </a:ext>
              </a:extLst>
            </p:cNvPr>
            <p:cNvSpPr/>
            <p:nvPr/>
          </p:nvSpPr>
          <p:spPr>
            <a:xfrm>
              <a:off x="5768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26C55BB-5CF4-921E-EEB9-E0DE2ECC9F9B}"/>
                </a:ext>
              </a:extLst>
            </p:cNvPr>
            <p:cNvSpPr/>
            <p:nvPr/>
          </p:nvSpPr>
          <p:spPr>
            <a:xfrm>
              <a:off x="5715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E8A7AF3-40C0-E185-98EC-32A89370A265}"/>
                </a:ext>
              </a:extLst>
            </p:cNvPr>
            <p:cNvSpPr/>
            <p:nvPr/>
          </p:nvSpPr>
          <p:spPr>
            <a:xfrm>
              <a:off x="5920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D99CEE12-114C-4021-6841-D58263BC4B40}"/>
                </a:ext>
              </a:extLst>
            </p:cNvPr>
            <p:cNvSpPr/>
            <p:nvPr/>
          </p:nvSpPr>
          <p:spPr>
            <a:xfrm>
              <a:off x="5867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8EAD7EE6-D4B0-A1A6-F256-BC09F67AEE34}"/>
                </a:ext>
              </a:extLst>
            </p:cNvPr>
            <p:cNvSpPr/>
            <p:nvPr/>
          </p:nvSpPr>
          <p:spPr>
            <a:xfrm>
              <a:off x="6073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BB91A1DE-E250-33C2-2A6D-436BC3F51867}"/>
                </a:ext>
              </a:extLst>
            </p:cNvPr>
            <p:cNvSpPr/>
            <p:nvPr/>
          </p:nvSpPr>
          <p:spPr>
            <a:xfrm>
              <a:off x="6019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68985AC-ACC4-9A14-A4E5-7AB365D5C43D}"/>
                </a:ext>
              </a:extLst>
            </p:cNvPr>
            <p:cNvSpPr/>
            <p:nvPr/>
          </p:nvSpPr>
          <p:spPr>
            <a:xfrm>
              <a:off x="1043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5C6DE690-12CB-B29D-837D-BBB2531B7CE2}"/>
                </a:ext>
              </a:extLst>
            </p:cNvPr>
            <p:cNvSpPr/>
            <p:nvPr/>
          </p:nvSpPr>
          <p:spPr>
            <a:xfrm>
              <a:off x="990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6B19C4B3-AAC1-8C16-3D15-946B98E8F097}"/>
                </a:ext>
              </a:extLst>
            </p:cNvPr>
            <p:cNvSpPr/>
            <p:nvPr/>
          </p:nvSpPr>
          <p:spPr>
            <a:xfrm>
              <a:off x="1196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8D8DA477-5FB1-EF74-6DEE-3D1921ECC5B4}"/>
                </a:ext>
              </a:extLst>
            </p:cNvPr>
            <p:cNvSpPr/>
            <p:nvPr/>
          </p:nvSpPr>
          <p:spPr>
            <a:xfrm>
              <a:off x="1143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D5A0FF32-54DB-5226-C8CC-2BBBA8CB8AB2}"/>
                </a:ext>
              </a:extLst>
            </p:cNvPr>
            <p:cNvSpPr/>
            <p:nvPr/>
          </p:nvSpPr>
          <p:spPr>
            <a:xfrm>
              <a:off x="1348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EFF5CE59-B189-2980-3C1A-1743F5FF8FC1}"/>
                </a:ext>
              </a:extLst>
            </p:cNvPr>
            <p:cNvSpPr/>
            <p:nvPr/>
          </p:nvSpPr>
          <p:spPr>
            <a:xfrm>
              <a:off x="1295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5C11F336-CB9E-BA8A-0A61-F5A3FBE2AF4E}"/>
                </a:ext>
              </a:extLst>
            </p:cNvPr>
            <p:cNvSpPr/>
            <p:nvPr/>
          </p:nvSpPr>
          <p:spPr>
            <a:xfrm>
              <a:off x="1501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EE00DA16-1DC2-12D1-887F-ACF1075C9F56}"/>
                </a:ext>
              </a:extLst>
            </p:cNvPr>
            <p:cNvSpPr/>
            <p:nvPr/>
          </p:nvSpPr>
          <p:spPr>
            <a:xfrm>
              <a:off x="1447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FC79D02D-6371-0886-49E1-EE55AD818F38}"/>
                </a:ext>
              </a:extLst>
            </p:cNvPr>
            <p:cNvSpPr/>
            <p:nvPr/>
          </p:nvSpPr>
          <p:spPr>
            <a:xfrm>
              <a:off x="1653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0C5575C0-CF65-C0C3-4009-3C68551293F8}"/>
                </a:ext>
              </a:extLst>
            </p:cNvPr>
            <p:cNvSpPr/>
            <p:nvPr/>
          </p:nvSpPr>
          <p:spPr>
            <a:xfrm>
              <a:off x="1600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917E635-9AC1-174E-2D37-E60A4CDC0D12}"/>
                </a:ext>
              </a:extLst>
            </p:cNvPr>
            <p:cNvSpPr/>
            <p:nvPr/>
          </p:nvSpPr>
          <p:spPr>
            <a:xfrm>
              <a:off x="1805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9494295A-2B85-2525-1B86-6C98C0248FDA}"/>
                </a:ext>
              </a:extLst>
            </p:cNvPr>
            <p:cNvSpPr/>
            <p:nvPr/>
          </p:nvSpPr>
          <p:spPr>
            <a:xfrm>
              <a:off x="1752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0D056247-4CE0-0D9D-4C02-B930877C891A}"/>
                </a:ext>
              </a:extLst>
            </p:cNvPr>
            <p:cNvSpPr/>
            <p:nvPr/>
          </p:nvSpPr>
          <p:spPr>
            <a:xfrm>
              <a:off x="1958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D1C0EBFB-F0B7-FCC0-3AC4-C2FDFE86837E}"/>
                </a:ext>
              </a:extLst>
            </p:cNvPr>
            <p:cNvSpPr/>
            <p:nvPr/>
          </p:nvSpPr>
          <p:spPr>
            <a:xfrm>
              <a:off x="1905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8A5068F2-C029-AEF9-ACFA-1C529A32B37B}"/>
                </a:ext>
              </a:extLst>
            </p:cNvPr>
            <p:cNvSpPr/>
            <p:nvPr/>
          </p:nvSpPr>
          <p:spPr>
            <a:xfrm>
              <a:off x="2110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DFFADFFF-AD77-79A3-E992-434BDC1A4A47}"/>
                </a:ext>
              </a:extLst>
            </p:cNvPr>
            <p:cNvSpPr/>
            <p:nvPr/>
          </p:nvSpPr>
          <p:spPr>
            <a:xfrm>
              <a:off x="2057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CEB54D19-3BFE-C348-2756-0FA69AF46703}"/>
                </a:ext>
              </a:extLst>
            </p:cNvPr>
            <p:cNvSpPr/>
            <p:nvPr/>
          </p:nvSpPr>
          <p:spPr>
            <a:xfrm>
              <a:off x="2263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17D0C148-6286-E8CD-7679-2FBB9829E7A4}"/>
                </a:ext>
              </a:extLst>
            </p:cNvPr>
            <p:cNvSpPr/>
            <p:nvPr/>
          </p:nvSpPr>
          <p:spPr>
            <a:xfrm>
              <a:off x="2209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333D0BA3-AD79-5377-CE55-ED383A8824B2}"/>
                </a:ext>
              </a:extLst>
            </p:cNvPr>
            <p:cNvSpPr/>
            <p:nvPr/>
          </p:nvSpPr>
          <p:spPr>
            <a:xfrm>
              <a:off x="2415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CA10513-5100-0F7D-03C1-0D7345BE74F2}"/>
                </a:ext>
              </a:extLst>
            </p:cNvPr>
            <p:cNvSpPr/>
            <p:nvPr/>
          </p:nvSpPr>
          <p:spPr>
            <a:xfrm>
              <a:off x="2362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8F5BC9D-5916-8A6B-B0F2-A96DFFF87375}"/>
                </a:ext>
              </a:extLst>
            </p:cNvPr>
            <p:cNvSpPr/>
            <p:nvPr/>
          </p:nvSpPr>
          <p:spPr>
            <a:xfrm>
              <a:off x="2567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2FD7D29A-3B9E-4FE7-58BC-A4A15ECEB874}"/>
                </a:ext>
              </a:extLst>
            </p:cNvPr>
            <p:cNvSpPr/>
            <p:nvPr/>
          </p:nvSpPr>
          <p:spPr>
            <a:xfrm>
              <a:off x="2514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D3C58A3C-F84B-E378-F82D-E7198FF35F7C}"/>
                </a:ext>
              </a:extLst>
            </p:cNvPr>
            <p:cNvSpPr/>
            <p:nvPr/>
          </p:nvSpPr>
          <p:spPr>
            <a:xfrm>
              <a:off x="2720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DD3E37DA-5C30-D299-499B-A7A0415F67A7}"/>
                </a:ext>
              </a:extLst>
            </p:cNvPr>
            <p:cNvSpPr/>
            <p:nvPr/>
          </p:nvSpPr>
          <p:spPr>
            <a:xfrm>
              <a:off x="2667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64526658-3893-64F9-E7A9-F9B5908E1EC8}"/>
                </a:ext>
              </a:extLst>
            </p:cNvPr>
            <p:cNvSpPr/>
            <p:nvPr/>
          </p:nvSpPr>
          <p:spPr>
            <a:xfrm>
              <a:off x="2872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972A80B2-99E4-3E07-F9B1-F0AA598C6473}"/>
                </a:ext>
              </a:extLst>
            </p:cNvPr>
            <p:cNvSpPr/>
            <p:nvPr/>
          </p:nvSpPr>
          <p:spPr>
            <a:xfrm>
              <a:off x="2819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0C3AFEE5-0D9D-CCFA-0DF6-54F6F37A6701}"/>
                </a:ext>
              </a:extLst>
            </p:cNvPr>
            <p:cNvSpPr/>
            <p:nvPr/>
          </p:nvSpPr>
          <p:spPr>
            <a:xfrm>
              <a:off x="3025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BAF120C4-B987-AD8F-957F-208C67AD1309}"/>
                </a:ext>
              </a:extLst>
            </p:cNvPr>
            <p:cNvSpPr/>
            <p:nvPr/>
          </p:nvSpPr>
          <p:spPr>
            <a:xfrm>
              <a:off x="2971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202F1FEE-27D5-8578-8390-F48F33E5055E}"/>
                </a:ext>
              </a:extLst>
            </p:cNvPr>
            <p:cNvSpPr/>
            <p:nvPr/>
          </p:nvSpPr>
          <p:spPr>
            <a:xfrm>
              <a:off x="3177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04E67412-8180-0BAA-27BE-5A56A44B27EA}"/>
                </a:ext>
              </a:extLst>
            </p:cNvPr>
            <p:cNvSpPr/>
            <p:nvPr/>
          </p:nvSpPr>
          <p:spPr>
            <a:xfrm>
              <a:off x="3124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28622087-E356-276D-E32C-27F09158D5B8}"/>
                </a:ext>
              </a:extLst>
            </p:cNvPr>
            <p:cNvSpPr/>
            <p:nvPr/>
          </p:nvSpPr>
          <p:spPr>
            <a:xfrm>
              <a:off x="3329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4274BB17-9208-4F4E-FF53-8306C98B76E2}"/>
                </a:ext>
              </a:extLst>
            </p:cNvPr>
            <p:cNvSpPr/>
            <p:nvPr/>
          </p:nvSpPr>
          <p:spPr>
            <a:xfrm>
              <a:off x="3276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C55BCE5-C118-20FB-72CA-B0E182EFE22E}"/>
                </a:ext>
              </a:extLst>
            </p:cNvPr>
            <p:cNvSpPr/>
            <p:nvPr/>
          </p:nvSpPr>
          <p:spPr>
            <a:xfrm>
              <a:off x="3482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DB2F86CF-5710-C847-7B9A-F7E025C63E19}"/>
                </a:ext>
              </a:extLst>
            </p:cNvPr>
            <p:cNvSpPr/>
            <p:nvPr/>
          </p:nvSpPr>
          <p:spPr>
            <a:xfrm>
              <a:off x="3429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143AF31B-729F-664E-A749-8B44657604BD}"/>
                </a:ext>
              </a:extLst>
            </p:cNvPr>
            <p:cNvSpPr/>
            <p:nvPr/>
          </p:nvSpPr>
          <p:spPr>
            <a:xfrm>
              <a:off x="3634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60262EB2-097B-039F-F096-F5E77FDBFC55}"/>
                </a:ext>
              </a:extLst>
            </p:cNvPr>
            <p:cNvSpPr/>
            <p:nvPr/>
          </p:nvSpPr>
          <p:spPr>
            <a:xfrm>
              <a:off x="3581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F8972052-EFDE-00D9-2ACE-D85CB66DC2FB}"/>
                </a:ext>
              </a:extLst>
            </p:cNvPr>
            <p:cNvSpPr/>
            <p:nvPr/>
          </p:nvSpPr>
          <p:spPr>
            <a:xfrm>
              <a:off x="3787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16E1132F-5CA2-DBCC-BE28-06EAB4E1696A}"/>
                </a:ext>
              </a:extLst>
            </p:cNvPr>
            <p:cNvSpPr/>
            <p:nvPr/>
          </p:nvSpPr>
          <p:spPr>
            <a:xfrm>
              <a:off x="3733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E55D6C5-70D6-D19A-93DD-2DCD01F0BE5A}"/>
                </a:ext>
              </a:extLst>
            </p:cNvPr>
            <p:cNvSpPr/>
            <p:nvPr/>
          </p:nvSpPr>
          <p:spPr>
            <a:xfrm>
              <a:off x="3939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DBBDDAC7-3DA1-634D-1F5B-849831A611CC}"/>
                </a:ext>
              </a:extLst>
            </p:cNvPr>
            <p:cNvSpPr/>
            <p:nvPr/>
          </p:nvSpPr>
          <p:spPr>
            <a:xfrm>
              <a:off x="3886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EEF18FDD-B73E-CA0D-9DD3-6CAE050C85E4}"/>
                </a:ext>
              </a:extLst>
            </p:cNvPr>
            <p:cNvSpPr/>
            <p:nvPr/>
          </p:nvSpPr>
          <p:spPr>
            <a:xfrm>
              <a:off x="4091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18D0649C-F5A9-AB7D-0CD3-580F6C2477A7}"/>
                </a:ext>
              </a:extLst>
            </p:cNvPr>
            <p:cNvSpPr/>
            <p:nvPr/>
          </p:nvSpPr>
          <p:spPr>
            <a:xfrm>
              <a:off x="4038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CE37F71B-79E3-7E09-3DEC-1BC4E37FF135}"/>
                </a:ext>
              </a:extLst>
            </p:cNvPr>
            <p:cNvSpPr/>
            <p:nvPr/>
          </p:nvSpPr>
          <p:spPr>
            <a:xfrm>
              <a:off x="4244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D8D9E6F0-E3AA-9161-DAA0-1AE4FCEAA2C5}"/>
                </a:ext>
              </a:extLst>
            </p:cNvPr>
            <p:cNvSpPr/>
            <p:nvPr/>
          </p:nvSpPr>
          <p:spPr>
            <a:xfrm>
              <a:off x="4191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634DD8BA-F887-9F49-6E22-998E7235EB5A}"/>
                </a:ext>
              </a:extLst>
            </p:cNvPr>
            <p:cNvSpPr/>
            <p:nvPr/>
          </p:nvSpPr>
          <p:spPr>
            <a:xfrm>
              <a:off x="4396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4244356-E5D3-75BB-6C79-0C4A8E67DF7B}"/>
                </a:ext>
              </a:extLst>
            </p:cNvPr>
            <p:cNvSpPr/>
            <p:nvPr/>
          </p:nvSpPr>
          <p:spPr>
            <a:xfrm>
              <a:off x="4343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9D66E609-3D4B-6191-C8FA-22F1DFDF01D1}"/>
                </a:ext>
              </a:extLst>
            </p:cNvPr>
            <p:cNvSpPr/>
            <p:nvPr/>
          </p:nvSpPr>
          <p:spPr>
            <a:xfrm>
              <a:off x="4549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039CF397-868C-E9A9-DB10-4B2A6B108C4D}"/>
                </a:ext>
              </a:extLst>
            </p:cNvPr>
            <p:cNvSpPr/>
            <p:nvPr/>
          </p:nvSpPr>
          <p:spPr>
            <a:xfrm>
              <a:off x="4495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BC0692EF-C5B5-8512-ABF6-D8C0F92B7EAE}"/>
                </a:ext>
              </a:extLst>
            </p:cNvPr>
            <p:cNvSpPr/>
            <p:nvPr/>
          </p:nvSpPr>
          <p:spPr>
            <a:xfrm>
              <a:off x="46482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AC23B7BA-23CA-59EE-A693-E0F18B3D4622}"/>
                </a:ext>
              </a:extLst>
            </p:cNvPr>
            <p:cNvSpPr/>
            <p:nvPr/>
          </p:nvSpPr>
          <p:spPr>
            <a:xfrm>
              <a:off x="47015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90BA9A63-7563-03A0-EDA3-DDF1C6BEA577}"/>
                </a:ext>
              </a:extLst>
            </p:cNvPr>
            <p:cNvSpPr/>
            <p:nvPr/>
          </p:nvSpPr>
          <p:spPr>
            <a:xfrm>
              <a:off x="48006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5FF047EE-E5F5-6995-E9FD-2E8D07CAF23E}"/>
                </a:ext>
              </a:extLst>
            </p:cNvPr>
            <p:cNvSpPr/>
            <p:nvPr/>
          </p:nvSpPr>
          <p:spPr>
            <a:xfrm>
              <a:off x="48539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F0269688-F4A7-58EA-A829-8C3042284106}"/>
                </a:ext>
              </a:extLst>
            </p:cNvPr>
            <p:cNvSpPr/>
            <p:nvPr/>
          </p:nvSpPr>
          <p:spPr>
            <a:xfrm>
              <a:off x="49530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5AC0FF7-ED74-D537-2264-969F3214E57B}"/>
                </a:ext>
              </a:extLst>
            </p:cNvPr>
            <p:cNvSpPr/>
            <p:nvPr/>
          </p:nvSpPr>
          <p:spPr>
            <a:xfrm>
              <a:off x="50063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4D7C298F-40F5-0407-15B9-8B3CE2B76F94}"/>
                </a:ext>
              </a:extLst>
            </p:cNvPr>
            <p:cNvSpPr/>
            <p:nvPr/>
          </p:nvSpPr>
          <p:spPr>
            <a:xfrm>
              <a:off x="51054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3FC3FA51-D6BF-FD0E-BB5A-2FA38F01800D}"/>
                </a:ext>
              </a:extLst>
            </p:cNvPr>
            <p:cNvSpPr/>
            <p:nvPr/>
          </p:nvSpPr>
          <p:spPr>
            <a:xfrm>
              <a:off x="51587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4569AA-4FA3-9DE0-AFBF-5A4CAFF94B5A}"/>
                </a:ext>
              </a:extLst>
            </p:cNvPr>
            <p:cNvSpPr/>
            <p:nvPr/>
          </p:nvSpPr>
          <p:spPr>
            <a:xfrm>
              <a:off x="5311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42A75019-5393-4367-9C54-58BA218E4A7F}"/>
                </a:ext>
              </a:extLst>
            </p:cNvPr>
            <p:cNvSpPr/>
            <p:nvPr/>
          </p:nvSpPr>
          <p:spPr>
            <a:xfrm>
              <a:off x="5257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E4DD4C62-E9E8-CF73-DDBE-C930BC9D7DE7}"/>
                </a:ext>
              </a:extLst>
            </p:cNvPr>
            <p:cNvSpPr/>
            <p:nvPr/>
          </p:nvSpPr>
          <p:spPr>
            <a:xfrm>
              <a:off x="5463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F2401C4C-0689-8A56-D7E8-458F994968E2}"/>
                </a:ext>
              </a:extLst>
            </p:cNvPr>
            <p:cNvSpPr/>
            <p:nvPr/>
          </p:nvSpPr>
          <p:spPr>
            <a:xfrm>
              <a:off x="5410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CAF39C66-77CE-58C4-C54C-3C3833198C49}"/>
                </a:ext>
              </a:extLst>
            </p:cNvPr>
            <p:cNvSpPr/>
            <p:nvPr/>
          </p:nvSpPr>
          <p:spPr>
            <a:xfrm>
              <a:off x="5615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BF825C4B-2DC6-8451-D69B-F8AFE8BEFDDE}"/>
                </a:ext>
              </a:extLst>
            </p:cNvPr>
            <p:cNvSpPr/>
            <p:nvPr/>
          </p:nvSpPr>
          <p:spPr>
            <a:xfrm>
              <a:off x="5562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1278DE3C-493D-A980-9DF5-0FD079BCA8AC}"/>
                </a:ext>
              </a:extLst>
            </p:cNvPr>
            <p:cNvSpPr/>
            <p:nvPr/>
          </p:nvSpPr>
          <p:spPr>
            <a:xfrm>
              <a:off x="5768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F332A50E-4D1E-917B-DEA7-C7B51B8CB8DF}"/>
                </a:ext>
              </a:extLst>
            </p:cNvPr>
            <p:cNvSpPr/>
            <p:nvPr/>
          </p:nvSpPr>
          <p:spPr>
            <a:xfrm>
              <a:off x="5715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38458FE3-D6BA-7EAA-3E58-5469B8EB0BC2}"/>
                </a:ext>
              </a:extLst>
            </p:cNvPr>
            <p:cNvSpPr/>
            <p:nvPr/>
          </p:nvSpPr>
          <p:spPr>
            <a:xfrm>
              <a:off x="5920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A35CEA08-4E8F-8CAF-D6A3-B905366FEA80}"/>
                </a:ext>
              </a:extLst>
            </p:cNvPr>
            <p:cNvSpPr/>
            <p:nvPr/>
          </p:nvSpPr>
          <p:spPr>
            <a:xfrm>
              <a:off x="5867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241C8092-4CD4-D927-EF8B-470558CBA81B}"/>
                </a:ext>
              </a:extLst>
            </p:cNvPr>
            <p:cNvSpPr/>
            <p:nvPr/>
          </p:nvSpPr>
          <p:spPr>
            <a:xfrm>
              <a:off x="6073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03D14C29-2B24-8A7B-2E69-4AB7293028F0}"/>
                </a:ext>
              </a:extLst>
            </p:cNvPr>
            <p:cNvSpPr/>
            <p:nvPr/>
          </p:nvSpPr>
          <p:spPr>
            <a:xfrm>
              <a:off x="6019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A7947220-911F-1ED8-767F-8E51E9D5DF15}"/>
                </a:ext>
              </a:extLst>
            </p:cNvPr>
            <p:cNvSpPr/>
            <p:nvPr/>
          </p:nvSpPr>
          <p:spPr>
            <a:xfrm>
              <a:off x="1043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0FDC5698-7B96-0D30-C74E-EBDA5AC7FC72}"/>
                </a:ext>
              </a:extLst>
            </p:cNvPr>
            <p:cNvSpPr/>
            <p:nvPr/>
          </p:nvSpPr>
          <p:spPr>
            <a:xfrm>
              <a:off x="990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8F19239E-94AB-894A-95CD-D3FE69C015D0}"/>
                </a:ext>
              </a:extLst>
            </p:cNvPr>
            <p:cNvSpPr/>
            <p:nvPr/>
          </p:nvSpPr>
          <p:spPr>
            <a:xfrm>
              <a:off x="1196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D2A82BCF-9549-B87F-160F-1EFFC6E0EC45}"/>
                </a:ext>
              </a:extLst>
            </p:cNvPr>
            <p:cNvSpPr/>
            <p:nvPr/>
          </p:nvSpPr>
          <p:spPr>
            <a:xfrm>
              <a:off x="1143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CA2FCC8-7F0A-2313-FE54-53BF26A9146C}"/>
                </a:ext>
              </a:extLst>
            </p:cNvPr>
            <p:cNvSpPr/>
            <p:nvPr/>
          </p:nvSpPr>
          <p:spPr>
            <a:xfrm>
              <a:off x="1348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351B253A-7D0D-D92B-648B-730AD98D28F8}"/>
                </a:ext>
              </a:extLst>
            </p:cNvPr>
            <p:cNvSpPr/>
            <p:nvPr/>
          </p:nvSpPr>
          <p:spPr>
            <a:xfrm>
              <a:off x="1295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F1CD8DCA-E974-FFB3-B759-16D63737D191}"/>
                </a:ext>
              </a:extLst>
            </p:cNvPr>
            <p:cNvSpPr/>
            <p:nvPr/>
          </p:nvSpPr>
          <p:spPr>
            <a:xfrm>
              <a:off x="1501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58CE8ED8-9223-069A-0194-71B983A3AEF4}"/>
                </a:ext>
              </a:extLst>
            </p:cNvPr>
            <p:cNvSpPr/>
            <p:nvPr/>
          </p:nvSpPr>
          <p:spPr>
            <a:xfrm>
              <a:off x="1447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9429B280-C345-0272-F930-2C70848C253A}"/>
                </a:ext>
              </a:extLst>
            </p:cNvPr>
            <p:cNvSpPr/>
            <p:nvPr/>
          </p:nvSpPr>
          <p:spPr>
            <a:xfrm>
              <a:off x="1653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F19EE356-68E5-ABE6-FCEE-E8FDBB336E0C}"/>
                </a:ext>
              </a:extLst>
            </p:cNvPr>
            <p:cNvSpPr/>
            <p:nvPr/>
          </p:nvSpPr>
          <p:spPr>
            <a:xfrm>
              <a:off x="1600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C42E0EA5-E5AA-7CA7-B756-1E636352D74F}"/>
                </a:ext>
              </a:extLst>
            </p:cNvPr>
            <p:cNvSpPr/>
            <p:nvPr/>
          </p:nvSpPr>
          <p:spPr>
            <a:xfrm>
              <a:off x="1805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73859654-70F7-21C3-01E5-067DCC4925F5}"/>
                </a:ext>
              </a:extLst>
            </p:cNvPr>
            <p:cNvSpPr/>
            <p:nvPr/>
          </p:nvSpPr>
          <p:spPr>
            <a:xfrm>
              <a:off x="1752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50D18822-8AA1-CA49-AD57-12937900225F}"/>
                </a:ext>
              </a:extLst>
            </p:cNvPr>
            <p:cNvSpPr/>
            <p:nvPr/>
          </p:nvSpPr>
          <p:spPr>
            <a:xfrm>
              <a:off x="1958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ED569150-1F32-E3C5-7C70-1B39B00EA745}"/>
                </a:ext>
              </a:extLst>
            </p:cNvPr>
            <p:cNvSpPr/>
            <p:nvPr/>
          </p:nvSpPr>
          <p:spPr>
            <a:xfrm>
              <a:off x="1905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D8E741FD-DFFB-278C-4CA5-6A466BBD8D01}"/>
                </a:ext>
              </a:extLst>
            </p:cNvPr>
            <p:cNvSpPr/>
            <p:nvPr/>
          </p:nvSpPr>
          <p:spPr>
            <a:xfrm>
              <a:off x="2110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C4191C54-4407-5F64-CD41-236984B34F0B}"/>
                </a:ext>
              </a:extLst>
            </p:cNvPr>
            <p:cNvSpPr/>
            <p:nvPr/>
          </p:nvSpPr>
          <p:spPr>
            <a:xfrm>
              <a:off x="2057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4B0A9E09-1DBB-A596-6C44-6D1DDE75EEC5}"/>
                </a:ext>
              </a:extLst>
            </p:cNvPr>
            <p:cNvSpPr/>
            <p:nvPr/>
          </p:nvSpPr>
          <p:spPr>
            <a:xfrm>
              <a:off x="2263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464F5486-369A-131D-C090-D3B1D3780247}"/>
                </a:ext>
              </a:extLst>
            </p:cNvPr>
            <p:cNvSpPr/>
            <p:nvPr/>
          </p:nvSpPr>
          <p:spPr>
            <a:xfrm>
              <a:off x="2209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BA317EF2-4DB5-6F1D-338A-6E4FF9BED3DD}"/>
                </a:ext>
              </a:extLst>
            </p:cNvPr>
            <p:cNvSpPr/>
            <p:nvPr/>
          </p:nvSpPr>
          <p:spPr>
            <a:xfrm>
              <a:off x="2415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677A30DC-8580-E51A-3B6D-66452BEF4D4C}"/>
                </a:ext>
              </a:extLst>
            </p:cNvPr>
            <p:cNvSpPr/>
            <p:nvPr/>
          </p:nvSpPr>
          <p:spPr>
            <a:xfrm>
              <a:off x="2362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B9001E76-0F09-D4B9-0A4C-285934747F88}"/>
                </a:ext>
              </a:extLst>
            </p:cNvPr>
            <p:cNvSpPr/>
            <p:nvPr/>
          </p:nvSpPr>
          <p:spPr>
            <a:xfrm>
              <a:off x="2567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E4686DBF-D181-4E05-B8BA-B616046D1B4B}"/>
                </a:ext>
              </a:extLst>
            </p:cNvPr>
            <p:cNvSpPr/>
            <p:nvPr/>
          </p:nvSpPr>
          <p:spPr>
            <a:xfrm>
              <a:off x="2514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D1E899A7-16FC-EC37-E310-BAFDF294A8F7}"/>
                </a:ext>
              </a:extLst>
            </p:cNvPr>
            <p:cNvSpPr/>
            <p:nvPr/>
          </p:nvSpPr>
          <p:spPr>
            <a:xfrm>
              <a:off x="2720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78E978E7-F29D-4BE3-D602-DDB1D46C86B5}"/>
                </a:ext>
              </a:extLst>
            </p:cNvPr>
            <p:cNvSpPr/>
            <p:nvPr/>
          </p:nvSpPr>
          <p:spPr>
            <a:xfrm>
              <a:off x="2667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7D26EB4B-D831-F0E4-FA51-749D0B74B541}"/>
                </a:ext>
              </a:extLst>
            </p:cNvPr>
            <p:cNvSpPr/>
            <p:nvPr/>
          </p:nvSpPr>
          <p:spPr>
            <a:xfrm>
              <a:off x="2872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B7DA2056-4191-E7B0-DADB-8EE7EB035EF1}"/>
                </a:ext>
              </a:extLst>
            </p:cNvPr>
            <p:cNvSpPr/>
            <p:nvPr/>
          </p:nvSpPr>
          <p:spPr>
            <a:xfrm>
              <a:off x="2819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C0B7CE68-B9CB-4113-1ECC-4695C46E170E}"/>
                </a:ext>
              </a:extLst>
            </p:cNvPr>
            <p:cNvSpPr/>
            <p:nvPr/>
          </p:nvSpPr>
          <p:spPr>
            <a:xfrm>
              <a:off x="3025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09003B67-C121-CE02-5414-57DDDEDB7A17}"/>
                </a:ext>
              </a:extLst>
            </p:cNvPr>
            <p:cNvSpPr/>
            <p:nvPr/>
          </p:nvSpPr>
          <p:spPr>
            <a:xfrm>
              <a:off x="2971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46AAF1E9-92B0-465B-5A00-862F17DD1FFE}"/>
                </a:ext>
              </a:extLst>
            </p:cNvPr>
            <p:cNvSpPr/>
            <p:nvPr/>
          </p:nvSpPr>
          <p:spPr>
            <a:xfrm>
              <a:off x="3177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9EEF8D3D-0CC4-DCC5-D143-1EF4167383ED}"/>
                </a:ext>
              </a:extLst>
            </p:cNvPr>
            <p:cNvSpPr/>
            <p:nvPr/>
          </p:nvSpPr>
          <p:spPr>
            <a:xfrm>
              <a:off x="3124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a:extLst>
                <a:ext uri="{FF2B5EF4-FFF2-40B4-BE49-F238E27FC236}">
                  <a16:creationId xmlns:a16="http://schemas.microsoft.com/office/drawing/2014/main" id="{1F01383C-AC5B-6E4B-90F1-5B9AACDCF6ED}"/>
                </a:ext>
              </a:extLst>
            </p:cNvPr>
            <p:cNvSpPr/>
            <p:nvPr/>
          </p:nvSpPr>
          <p:spPr>
            <a:xfrm>
              <a:off x="3329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D9AB790D-7A93-B4CF-620E-010864F91366}"/>
                </a:ext>
              </a:extLst>
            </p:cNvPr>
            <p:cNvSpPr/>
            <p:nvPr/>
          </p:nvSpPr>
          <p:spPr>
            <a:xfrm>
              <a:off x="3276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6007832E-A54E-8104-16B8-0B8AC3BF6423}"/>
                </a:ext>
              </a:extLst>
            </p:cNvPr>
            <p:cNvSpPr/>
            <p:nvPr/>
          </p:nvSpPr>
          <p:spPr>
            <a:xfrm>
              <a:off x="3482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44F3C8C5-7B9E-A092-7D28-4BD7634F2C45}"/>
                </a:ext>
              </a:extLst>
            </p:cNvPr>
            <p:cNvSpPr/>
            <p:nvPr/>
          </p:nvSpPr>
          <p:spPr>
            <a:xfrm>
              <a:off x="3429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3E6D836E-C103-4077-CD0F-7B33965510BA}"/>
                </a:ext>
              </a:extLst>
            </p:cNvPr>
            <p:cNvSpPr/>
            <p:nvPr/>
          </p:nvSpPr>
          <p:spPr>
            <a:xfrm>
              <a:off x="3634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62CA28E5-6458-2CE7-1776-7098ACCB3644}"/>
                </a:ext>
              </a:extLst>
            </p:cNvPr>
            <p:cNvSpPr/>
            <p:nvPr/>
          </p:nvSpPr>
          <p:spPr>
            <a:xfrm>
              <a:off x="3581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0E380DBE-E85C-A4F7-0146-9FBAC549C5E3}"/>
                </a:ext>
              </a:extLst>
            </p:cNvPr>
            <p:cNvSpPr/>
            <p:nvPr/>
          </p:nvSpPr>
          <p:spPr>
            <a:xfrm>
              <a:off x="3787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7998EF99-5ACD-CE05-530E-42E74E555828}"/>
                </a:ext>
              </a:extLst>
            </p:cNvPr>
            <p:cNvSpPr/>
            <p:nvPr/>
          </p:nvSpPr>
          <p:spPr>
            <a:xfrm>
              <a:off x="3733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01F8CE8-9211-B5A3-3504-7F667958DFB8}"/>
                </a:ext>
              </a:extLst>
            </p:cNvPr>
            <p:cNvSpPr/>
            <p:nvPr/>
          </p:nvSpPr>
          <p:spPr>
            <a:xfrm>
              <a:off x="3939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DF0E51A2-2194-6DA2-6EDE-CCCC5506B1CE}"/>
                </a:ext>
              </a:extLst>
            </p:cNvPr>
            <p:cNvSpPr/>
            <p:nvPr/>
          </p:nvSpPr>
          <p:spPr>
            <a:xfrm>
              <a:off x="3886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990E77EE-18C6-564D-8EE1-32E9C5A065A3}"/>
                </a:ext>
              </a:extLst>
            </p:cNvPr>
            <p:cNvSpPr/>
            <p:nvPr/>
          </p:nvSpPr>
          <p:spPr>
            <a:xfrm>
              <a:off x="4091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326373B-0C6F-F8F1-0C7D-C0A27BA1746E}"/>
                </a:ext>
              </a:extLst>
            </p:cNvPr>
            <p:cNvSpPr/>
            <p:nvPr/>
          </p:nvSpPr>
          <p:spPr>
            <a:xfrm>
              <a:off x="4038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40932E17-716F-DEF1-6FF7-BE8DFDD43A86}"/>
                </a:ext>
              </a:extLst>
            </p:cNvPr>
            <p:cNvSpPr/>
            <p:nvPr/>
          </p:nvSpPr>
          <p:spPr>
            <a:xfrm>
              <a:off x="4244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229FD847-275A-8E0F-244B-BB208C147780}"/>
                </a:ext>
              </a:extLst>
            </p:cNvPr>
            <p:cNvSpPr/>
            <p:nvPr/>
          </p:nvSpPr>
          <p:spPr>
            <a:xfrm>
              <a:off x="4191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ADE26E18-7741-8DBB-E89E-02766BBB4D8D}"/>
                </a:ext>
              </a:extLst>
            </p:cNvPr>
            <p:cNvSpPr/>
            <p:nvPr/>
          </p:nvSpPr>
          <p:spPr>
            <a:xfrm>
              <a:off x="4396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3B1C04DE-61C9-E801-50BE-472B1201A847}"/>
                </a:ext>
              </a:extLst>
            </p:cNvPr>
            <p:cNvSpPr/>
            <p:nvPr/>
          </p:nvSpPr>
          <p:spPr>
            <a:xfrm>
              <a:off x="4343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7ABCA92B-EB43-2418-2433-994D4FE3204F}"/>
                </a:ext>
              </a:extLst>
            </p:cNvPr>
            <p:cNvSpPr/>
            <p:nvPr/>
          </p:nvSpPr>
          <p:spPr>
            <a:xfrm>
              <a:off x="4549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A8755B9E-13DF-A965-E898-4FC1005D5AF5}"/>
                </a:ext>
              </a:extLst>
            </p:cNvPr>
            <p:cNvSpPr/>
            <p:nvPr/>
          </p:nvSpPr>
          <p:spPr>
            <a:xfrm>
              <a:off x="4495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A310AC0F-76EF-26A9-CDD8-4B33A2288223}"/>
                </a:ext>
              </a:extLst>
            </p:cNvPr>
            <p:cNvSpPr/>
            <p:nvPr/>
          </p:nvSpPr>
          <p:spPr>
            <a:xfrm>
              <a:off x="46482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AFC9E3CA-B335-F945-D136-7180BD23C1E4}"/>
                </a:ext>
              </a:extLst>
            </p:cNvPr>
            <p:cNvSpPr/>
            <p:nvPr/>
          </p:nvSpPr>
          <p:spPr>
            <a:xfrm>
              <a:off x="47015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70B7D861-A5C9-D13F-3E6F-AB58A25CD74F}"/>
                </a:ext>
              </a:extLst>
            </p:cNvPr>
            <p:cNvSpPr/>
            <p:nvPr/>
          </p:nvSpPr>
          <p:spPr>
            <a:xfrm>
              <a:off x="48006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a:extLst>
                <a:ext uri="{FF2B5EF4-FFF2-40B4-BE49-F238E27FC236}">
                  <a16:creationId xmlns:a16="http://schemas.microsoft.com/office/drawing/2014/main" id="{A68A4AD8-4453-A01E-B085-1D98F4EFA2D1}"/>
                </a:ext>
              </a:extLst>
            </p:cNvPr>
            <p:cNvSpPr/>
            <p:nvPr/>
          </p:nvSpPr>
          <p:spPr>
            <a:xfrm>
              <a:off x="48539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67FBDFC1-F767-2ABA-5977-66E5C50D10E2}"/>
                </a:ext>
              </a:extLst>
            </p:cNvPr>
            <p:cNvSpPr/>
            <p:nvPr/>
          </p:nvSpPr>
          <p:spPr>
            <a:xfrm>
              <a:off x="49530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a:extLst>
                <a:ext uri="{FF2B5EF4-FFF2-40B4-BE49-F238E27FC236}">
                  <a16:creationId xmlns:a16="http://schemas.microsoft.com/office/drawing/2014/main" id="{3440EE13-E45E-2F73-D3D4-54F1296B9CE4}"/>
                </a:ext>
              </a:extLst>
            </p:cNvPr>
            <p:cNvSpPr/>
            <p:nvPr/>
          </p:nvSpPr>
          <p:spPr>
            <a:xfrm>
              <a:off x="50063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60992A4D-4AFC-330B-4F7C-755433763BBF}"/>
                </a:ext>
              </a:extLst>
            </p:cNvPr>
            <p:cNvSpPr/>
            <p:nvPr/>
          </p:nvSpPr>
          <p:spPr>
            <a:xfrm>
              <a:off x="51054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50234D9B-8EA8-2ACD-4E78-F8CA4EEA564A}"/>
                </a:ext>
              </a:extLst>
            </p:cNvPr>
            <p:cNvSpPr/>
            <p:nvPr/>
          </p:nvSpPr>
          <p:spPr>
            <a:xfrm>
              <a:off x="51587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055E3CCE-723B-6FB7-FDCF-E60F72F16086}"/>
                </a:ext>
              </a:extLst>
            </p:cNvPr>
            <p:cNvSpPr/>
            <p:nvPr/>
          </p:nvSpPr>
          <p:spPr>
            <a:xfrm>
              <a:off x="5311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62FCC430-38DD-6FE0-6E3E-FADB2593211A}"/>
                </a:ext>
              </a:extLst>
            </p:cNvPr>
            <p:cNvSpPr/>
            <p:nvPr/>
          </p:nvSpPr>
          <p:spPr>
            <a:xfrm>
              <a:off x="5257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a:extLst>
                <a:ext uri="{FF2B5EF4-FFF2-40B4-BE49-F238E27FC236}">
                  <a16:creationId xmlns:a16="http://schemas.microsoft.com/office/drawing/2014/main" id="{8924B81E-83D2-5035-3726-FB7A70D60E01}"/>
                </a:ext>
              </a:extLst>
            </p:cNvPr>
            <p:cNvSpPr/>
            <p:nvPr/>
          </p:nvSpPr>
          <p:spPr>
            <a:xfrm>
              <a:off x="5463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A48AD5E6-B1AF-AD5B-CE8C-B5E582AC9DFB}"/>
                </a:ext>
              </a:extLst>
            </p:cNvPr>
            <p:cNvSpPr/>
            <p:nvPr/>
          </p:nvSpPr>
          <p:spPr>
            <a:xfrm>
              <a:off x="5410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06B288F0-C00C-7221-C70A-D1D64C232E29}"/>
                </a:ext>
              </a:extLst>
            </p:cNvPr>
            <p:cNvSpPr/>
            <p:nvPr/>
          </p:nvSpPr>
          <p:spPr>
            <a:xfrm>
              <a:off x="5615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86FE8898-0008-C7EF-CC99-C4B5C7E66FB2}"/>
                </a:ext>
              </a:extLst>
            </p:cNvPr>
            <p:cNvSpPr/>
            <p:nvPr/>
          </p:nvSpPr>
          <p:spPr>
            <a:xfrm>
              <a:off x="5562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4B0E25FA-E6B9-1481-1C62-FC4F01A84D57}"/>
                </a:ext>
              </a:extLst>
            </p:cNvPr>
            <p:cNvSpPr/>
            <p:nvPr/>
          </p:nvSpPr>
          <p:spPr>
            <a:xfrm>
              <a:off x="5768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01AB97C5-DAD7-B139-8EE4-E1C6AA7399EB}"/>
                </a:ext>
              </a:extLst>
            </p:cNvPr>
            <p:cNvSpPr/>
            <p:nvPr/>
          </p:nvSpPr>
          <p:spPr>
            <a:xfrm>
              <a:off x="5715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3E40A88-1293-8962-97E9-D96761F75E2F}"/>
                </a:ext>
              </a:extLst>
            </p:cNvPr>
            <p:cNvSpPr/>
            <p:nvPr/>
          </p:nvSpPr>
          <p:spPr>
            <a:xfrm>
              <a:off x="5920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9EA8F0E9-EBDE-7A3A-F063-454CCE290E2C}"/>
                </a:ext>
              </a:extLst>
            </p:cNvPr>
            <p:cNvSpPr/>
            <p:nvPr/>
          </p:nvSpPr>
          <p:spPr>
            <a:xfrm>
              <a:off x="5867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2E8B7583-96EB-7D5F-778B-825265AA1D03}"/>
                </a:ext>
              </a:extLst>
            </p:cNvPr>
            <p:cNvSpPr/>
            <p:nvPr/>
          </p:nvSpPr>
          <p:spPr>
            <a:xfrm>
              <a:off x="6073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39CFA3CA-DE99-735F-3F8C-E5036B94C4DD}"/>
                </a:ext>
              </a:extLst>
            </p:cNvPr>
            <p:cNvSpPr/>
            <p:nvPr/>
          </p:nvSpPr>
          <p:spPr>
            <a:xfrm>
              <a:off x="6019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D88851E5-750E-BDAF-B1D7-38FCF1BD4AD0}"/>
                </a:ext>
              </a:extLst>
            </p:cNvPr>
            <p:cNvSpPr/>
            <p:nvPr/>
          </p:nvSpPr>
          <p:spPr>
            <a:xfrm>
              <a:off x="1043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32A350B7-373A-053E-EEAB-E0BE2FDED132}"/>
                </a:ext>
              </a:extLst>
            </p:cNvPr>
            <p:cNvSpPr/>
            <p:nvPr/>
          </p:nvSpPr>
          <p:spPr>
            <a:xfrm>
              <a:off x="990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AEB947C7-49B9-856C-D14E-D34BF7CCFE57}"/>
                </a:ext>
              </a:extLst>
            </p:cNvPr>
            <p:cNvSpPr/>
            <p:nvPr/>
          </p:nvSpPr>
          <p:spPr>
            <a:xfrm>
              <a:off x="1196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D9B1DEA5-32BD-CE00-57CF-08DBB8434500}"/>
                </a:ext>
              </a:extLst>
            </p:cNvPr>
            <p:cNvSpPr/>
            <p:nvPr/>
          </p:nvSpPr>
          <p:spPr>
            <a:xfrm>
              <a:off x="1143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EFD8ECC0-29EA-C9D4-729E-8A39CEAA741C}"/>
                </a:ext>
              </a:extLst>
            </p:cNvPr>
            <p:cNvSpPr/>
            <p:nvPr/>
          </p:nvSpPr>
          <p:spPr>
            <a:xfrm>
              <a:off x="1348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4DC03F07-E21E-7CFA-3B32-27F06A7D05FE}"/>
                </a:ext>
              </a:extLst>
            </p:cNvPr>
            <p:cNvSpPr/>
            <p:nvPr/>
          </p:nvSpPr>
          <p:spPr>
            <a:xfrm>
              <a:off x="1295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D6E7A411-0E96-314E-6C1B-74A6837255A0}"/>
                </a:ext>
              </a:extLst>
            </p:cNvPr>
            <p:cNvSpPr/>
            <p:nvPr/>
          </p:nvSpPr>
          <p:spPr>
            <a:xfrm>
              <a:off x="1501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3D5A8233-9A8A-39F0-2C19-688D63723623}"/>
                </a:ext>
              </a:extLst>
            </p:cNvPr>
            <p:cNvSpPr/>
            <p:nvPr/>
          </p:nvSpPr>
          <p:spPr>
            <a:xfrm>
              <a:off x="1447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38BD3B6D-5AD5-34CB-BCB5-88CC939977EF}"/>
                </a:ext>
              </a:extLst>
            </p:cNvPr>
            <p:cNvSpPr/>
            <p:nvPr/>
          </p:nvSpPr>
          <p:spPr>
            <a:xfrm>
              <a:off x="1653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7FCEC131-47B9-519D-8658-3E603E66DCE5}"/>
                </a:ext>
              </a:extLst>
            </p:cNvPr>
            <p:cNvSpPr/>
            <p:nvPr/>
          </p:nvSpPr>
          <p:spPr>
            <a:xfrm>
              <a:off x="1600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CC989632-96E7-0C20-F018-5051DED0F055}"/>
                </a:ext>
              </a:extLst>
            </p:cNvPr>
            <p:cNvSpPr/>
            <p:nvPr/>
          </p:nvSpPr>
          <p:spPr>
            <a:xfrm>
              <a:off x="1805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2C099498-5F48-64F6-359F-90F6A764A0BD}"/>
                </a:ext>
              </a:extLst>
            </p:cNvPr>
            <p:cNvSpPr/>
            <p:nvPr/>
          </p:nvSpPr>
          <p:spPr>
            <a:xfrm>
              <a:off x="1752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A5EE2E77-E453-7E09-4AD0-DA56F595073D}"/>
                </a:ext>
              </a:extLst>
            </p:cNvPr>
            <p:cNvSpPr/>
            <p:nvPr/>
          </p:nvSpPr>
          <p:spPr>
            <a:xfrm>
              <a:off x="1958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5E6E01E9-EF13-CBEF-81C0-832AB4D935CF}"/>
                </a:ext>
              </a:extLst>
            </p:cNvPr>
            <p:cNvSpPr/>
            <p:nvPr/>
          </p:nvSpPr>
          <p:spPr>
            <a:xfrm>
              <a:off x="1905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FF571CD0-2081-DAB5-79C8-4C93C59453F6}"/>
                </a:ext>
              </a:extLst>
            </p:cNvPr>
            <p:cNvSpPr/>
            <p:nvPr/>
          </p:nvSpPr>
          <p:spPr>
            <a:xfrm>
              <a:off x="20574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412817A-175F-A4EB-B1AE-C69CF4D60D2A}"/>
                </a:ext>
              </a:extLst>
            </p:cNvPr>
            <p:cNvSpPr/>
            <p:nvPr/>
          </p:nvSpPr>
          <p:spPr>
            <a:xfrm>
              <a:off x="2110740" y="2777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2A21C07F-517B-C87E-713C-F89646F83C3A}"/>
                </a:ext>
              </a:extLst>
            </p:cNvPr>
            <p:cNvSpPr/>
            <p:nvPr/>
          </p:nvSpPr>
          <p:spPr>
            <a:xfrm>
              <a:off x="2263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CEB3F573-F48D-CAC7-29D5-A9FE8FAB7BDC}"/>
                </a:ext>
              </a:extLst>
            </p:cNvPr>
            <p:cNvSpPr/>
            <p:nvPr/>
          </p:nvSpPr>
          <p:spPr>
            <a:xfrm>
              <a:off x="2209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20C4DCA9-4154-EE6D-BA2F-9FCF24A3B353}"/>
                </a:ext>
              </a:extLst>
            </p:cNvPr>
            <p:cNvSpPr/>
            <p:nvPr/>
          </p:nvSpPr>
          <p:spPr>
            <a:xfrm>
              <a:off x="2415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59F7077B-8B83-B1D7-614D-B62F82D1BA68}"/>
                </a:ext>
              </a:extLst>
            </p:cNvPr>
            <p:cNvSpPr/>
            <p:nvPr/>
          </p:nvSpPr>
          <p:spPr>
            <a:xfrm>
              <a:off x="2362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CEFF3A25-E45D-F466-ABE3-56FD4695AE6C}"/>
                </a:ext>
              </a:extLst>
            </p:cNvPr>
            <p:cNvSpPr/>
            <p:nvPr/>
          </p:nvSpPr>
          <p:spPr>
            <a:xfrm>
              <a:off x="2567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EC0A51AC-796A-3EDC-8CF5-04D48F749C2C}"/>
                </a:ext>
              </a:extLst>
            </p:cNvPr>
            <p:cNvSpPr/>
            <p:nvPr/>
          </p:nvSpPr>
          <p:spPr>
            <a:xfrm>
              <a:off x="2514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83930B3C-3142-8811-2728-7EE9718393A9}"/>
                </a:ext>
              </a:extLst>
            </p:cNvPr>
            <p:cNvSpPr/>
            <p:nvPr/>
          </p:nvSpPr>
          <p:spPr>
            <a:xfrm>
              <a:off x="2720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D211BD33-6939-48CE-0100-0C49FEDDDBCC}"/>
                </a:ext>
              </a:extLst>
            </p:cNvPr>
            <p:cNvSpPr/>
            <p:nvPr/>
          </p:nvSpPr>
          <p:spPr>
            <a:xfrm>
              <a:off x="2667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a:extLst>
                <a:ext uri="{FF2B5EF4-FFF2-40B4-BE49-F238E27FC236}">
                  <a16:creationId xmlns:a16="http://schemas.microsoft.com/office/drawing/2014/main" id="{22D589DC-E7AE-6DDF-A0EE-C9A4BD95F397}"/>
                </a:ext>
              </a:extLst>
            </p:cNvPr>
            <p:cNvSpPr/>
            <p:nvPr/>
          </p:nvSpPr>
          <p:spPr>
            <a:xfrm>
              <a:off x="2872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570CF6C9-E89E-925F-DE6E-E8C422BDAF4F}"/>
                </a:ext>
              </a:extLst>
            </p:cNvPr>
            <p:cNvSpPr/>
            <p:nvPr/>
          </p:nvSpPr>
          <p:spPr>
            <a:xfrm>
              <a:off x="2819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a:extLst>
                <a:ext uri="{FF2B5EF4-FFF2-40B4-BE49-F238E27FC236}">
                  <a16:creationId xmlns:a16="http://schemas.microsoft.com/office/drawing/2014/main" id="{BC07EEA7-E72C-7A37-0593-E9034352A395}"/>
                </a:ext>
              </a:extLst>
            </p:cNvPr>
            <p:cNvSpPr/>
            <p:nvPr/>
          </p:nvSpPr>
          <p:spPr>
            <a:xfrm>
              <a:off x="3025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B21C63D2-BC70-2FF1-D3A7-C64C1366A8BB}"/>
                </a:ext>
              </a:extLst>
            </p:cNvPr>
            <p:cNvSpPr/>
            <p:nvPr/>
          </p:nvSpPr>
          <p:spPr>
            <a:xfrm>
              <a:off x="2971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6FE467A0-4774-07D4-9BCB-5CF40E7A3764}"/>
                </a:ext>
              </a:extLst>
            </p:cNvPr>
            <p:cNvSpPr/>
            <p:nvPr/>
          </p:nvSpPr>
          <p:spPr>
            <a:xfrm>
              <a:off x="3177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029B38D1-F5AE-8879-C5EB-7C9AD107B2BF}"/>
                </a:ext>
              </a:extLst>
            </p:cNvPr>
            <p:cNvSpPr/>
            <p:nvPr/>
          </p:nvSpPr>
          <p:spPr>
            <a:xfrm>
              <a:off x="3124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48799DFF-807F-E352-983A-495461F6BC7F}"/>
                </a:ext>
              </a:extLst>
            </p:cNvPr>
            <p:cNvSpPr/>
            <p:nvPr/>
          </p:nvSpPr>
          <p:spPr>
            <a:xfrm>
              <a:off x="3329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0F135B16-269E-FBF4-D511-5B8EFF04273E}"/>
                </a:ext>
              </a:extLst>
            </p:cNvPr>
            <p:cNvSpPr/>
            <p:nvPr/>
          </p:nvSpPr>
          <p:spPr>
            <a:xfrm>
              <a:off x="3276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a:extLst>
                <a:ext uri="{FF2B5EF4-FFF2-40B4-BE49-F238E27FC236}">
                  <a16:creationId xmlns:a16="http://schemas.microsoft.com/office/drawing/2014/main" id="{202B3A3A-26A4-228B-BBFB-E81E0281267D}"/>
                </a:ext>
              </a:extLst>
            </p:cNvPr>
            <p:cNvSpPr/>
            <p:nvPr/>
          </p:nvSpPr>
          <p:spPr>
            <a:xfrm>
              <a:off x="3482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8A9A44B8-561F-DC97-4565-A09BDF68E917}"/>
                </a:ext>
              </a:extLst>
            </p:cNvPr>
            <p:cNvSpPr/>
            <p:nvPr/>
          </p:nvSpPr>
          <p:spPr>
            <a:xfrm>
              <a:off x="3429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a:extLst>
                <a:ext uri="{FF2B5EF4-FFF2-40B4-BE49-F238E27FC236}">
                  <a16:creationId xmlns:a16="http://schemas.microsoft.com/office/drawing/2014/main" id="{DC16D407-DDF2-077E-E0BC-DE41EA1034ED}"/>
                </a:ext>
              </a:extLst>
            </p:cNvPr>
            <p:cNvSpPr/>
            <p:nvPr/>
          </p:nvSpPr>
          <p:spPr>
            <a:xfrm>
              <a:off x="3634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772F187B-8C44-C0A6-D868-ACCF0416E3BA}"/>
                </a:ext>
              </a:extLst>
            </p:cNvPr>
            <p:cNvSpPr/>
            <p:nvPr/>
          </p:nvSpPr>
          <p:spPr>
            <a:xfrm>
              <a:off x="3581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a:extLst>
                <a:ext uri="{FF2B5EF4-FFF2-40B4-BE49-F238E27FC236}">
                  <a16:creationId xmlns:a16="http://schemas.microsoft.com/office/drawing/2014/main" id="{DD90CEE8-D39A-6623-F635-5AABC39590BA}"/>
                </a:ext>
              </a:extLst>
            </p:cNvPr>
            <p:cNvSpPr/>
            <p:nvPr/>
          </p:nvSpPr>
          <p:spPr>
            <a:xfrm>
              <a:off x="3787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09501475-8C7D-2AFF-E5A1-9F4E1A7251F5}"/>
                </a:ext>
              </a:extLst>
            </p:cNvPr>
            <p:cNvSpPr/>
            <p:nvPr/>
          </p:nvSpPr>
          <p:spPr>
            <a:xfrm>
              <a:off x="3733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a:extLst>
                <a:ext uri="{FF2B5EF4-FFF2-40B4-BE49-F238E27FC236}">
                  <a16:creationId xmlns:a16="http://schemas.microsoft.com/office/drawing/2014/main" id="{072A18E3-D55B-2335-3EC5-B3F884027275}"/>
                </a:ext>
              </a:extLst>
            </p:cNvPr>
            <p:cNvSpPr/>
            <p:nvPr/>
          </p:nvSpPr>
          <p:spPr>
            <a:xfrm>
              <a:off x="3939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7F7D1B57-3892-8A2A-A0E7-E919AC2CCA68}"/>
                </a:ext>
              </a:extLst>
            </p:cNvPr>
            <p:cNvSpPr/>
            <p:nvPr/>
          </p:nvSpPr>
          <p:spPr>
            <a:xfrm>
              <a:off x="3886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a:extLst>
                <a:ext uri="{FF2B5EF4-FFF2-40B4-BE49-F238E27FC236}">
                  <a16:creationId xmlns:a16="http://schemas.microsoft.com/office/drawing/2014/main" id="{699AB2AB-34EA-0EF6-0AE8-01369869DBC6}"/>
                </a:ext>
              </a:extLst>
            </p:cNvPr>
            <p:cNvSpPr/>
            <p:nvPr/>
          </p:nvSpPr>
          <p:spPr>
            <a:xfrm>
              <a:off x="4091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C0A1C893-7606-AE69-EB50-9F0FBC4BA0C4}"/>
                </a:ext>
              </a:extLst>
            </p:cNvPr>
            <p:cNvSpPr/>
            <p:nvPr/>
          </p:nvSpPr>
          <p:spPr>
            <a:xfrm>
              <a:off x="4038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a:extLst>
                <a:ext uri="{FF2B5EF4-FFF2-40B4-BE49-F238E27FC236}">
                  <a16:creationId xmlns:a16="http://schemas.microsoft.com/office/drawing/2014/main" id="{86688E6D-C937-E0FD-2099-5C8A11FEEA88}"/>
                </a:ext>
              </a:extLst>
            </p:cNvPr>
            <p:cNvSpPr/>
            <p:nvPr/>
          </p:nvSpPr>
          <p:spPr>
            <a:xfrm>
              <a:off x="4244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94345345-57B6-5F2F-8F16-BE75DB7D5059}"/>
                </a:ext>
              </a:extLst>
            </p:cNvPr>
            <p:cNvSpPr/>
            <p:nvPr/>
          </p:nvSpPr>
          <p:spPr>
            <a:xfrm>
              <a:off x="4191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041B5657-79E7-526E-64AB-B8F307AB29FF}"/>
                </a:ext>
              </a:extLst>
            </p:cNvPr>
            <p:cNvSpPr/>
            <p:nvPr/>
          </p:nvSpPr>
          <p:spPr>
            <a:xfrm>
              <a:off x="43434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a:extLst>
                <a:ext uri="{FF2B5EF4-FFF2-40B4-BE49-F238E27FC236}">
                  <a16:creationId xmlns:a16="http://schemas.microsoft.com/office/drawing/2014/main" id="{D127562C-D521-0E22-29BB-B2B74258154B}"/>
                </a:ext>
              </a:extLst>
            </p:cNvPr>
            <p:cNvSpPr/>
            <p:nvPr/>
          </p:nvSpPr>
          <p:spPr>
            <a:xfrm>
              <a:off x="43967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C1E5A0DA-AA54-9BBE-B7BC-A0BB6D7C1A13}"/>
                </a:ext>
              </a:extLst>
            </p:cNvPr>
            <p:cNvSpPr/>
            <p:nvPr/>
          </p:nvSpPr>
          <p:spPr>
            <a:xfrm>
              <a:off x="44958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a:extLst>
                <a:ext uri="{FF2B5EF4-FFF2-40B4-BE49-F238E27FC236}">
                  <a16:creationId xmlns:a16="http://schemas.microsoft.com/office/drawing/2014/main" id="{B99C2A8A-3AF3-B15B-0E19-E24514581862}"/>
                </a:ext>
              </a:extLst>
            </p:cNvPr>
            <p:cNvSpPr/>
            <p:nvPr/>
          </p:nvSpPr>
          <p:spPr>
            <a:xfrm>
              <a:off x="45491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233554C9-6611-E732-0963-297E08398EDB}"/>
                </a:ext>
              </a:extLst>
            </p:cNvPr>
            <p:cNvSpPr/>
            <p:nvPr/>
          </p:nvSpPr>
          <p:spPr>
            <a:xfrm>
              <a:off x="46482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a:extLst>
                <a:ext uri="{FF2B5EF4-FFF2-40B4-BE49-F238E27FC236}">
                  <a16:creationId xmlns:a16="http://schemas.microsoft.com/office/drawing/2014/main" id="{5EA85C78-5568-0348-8926-8D1FE97706F1}"/>
                </a:ext>
              </a:extLst>
            </p:cNvPr>
            <p:cNvSpPr/>
            <p:nvPr/>
          </p:nvSpPr>
          <p:spPr>
            <a:xfrm>
              <a:off x="47015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C589C237-B967-65B7-4AB0-389B1846923E}"/>
                </a:ext>
              </a:extLst>
            </p:cNvPr>
            <p:cNvSpPr/>
            <p:nvPr/>
          </p:nvSpPr>
          <p:spPr>
            <a:xfrm>
              <a:off x="48006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a:extLst>
                <a:ext uri="{FF2B5EF4-FFF2-40B4-BE49-F238E27FC236}">
                  <a16:creationId xmlns:a16="http://schemas.microsoft.com/office/drawing/2014/main" id="{98E61EAA-EF17-ED98-9307-63B18E4F794E}"/>
                </a:ext>
              </a:extLst>
            </p:cNvPr>
            <p:cNvSpPr/>
            <p:nvPr/>
          </p:nvSpPr>
          <p:spPr>
            <a:xfrm>
              <a:off x="48539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D0E3ED26-597C-396C-344A-0FADC690BF34}"/>
                </a:ext>
              </a:extLst>
            </p:cNvPr>
            <p:cNvSpPr/>
            <p:nvPr/>
          </p:nvSpPr>
          <p:spPr>
            <a:xfrm>
              <a:off x="49530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D4D9C806-3ABA-8A0E-A3A8-2A79567CE9B1}"/>
                </a:ext>
              </a:extLst>
            </p:cNvPr>
            <p:cNvSpPr/>
            <p:nvPr/>
          </p:nvSpPr>
          <p:spPr>
            <a:xfrm>
              <a:off x="50063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D128365C-48A9-0DE9-98B4-F52AEC799666}"/>
                </a:ext>
              </a:extLst>
            </p:cNvPr>
            <p:cNvSpPr/>
            <p:nvPr/>
          </p:nvSpPr>
          <p:spPr>
            <a:xfrm>
              <a:off x="51054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a:extLst>
                <a:ext uri="{FF2B5EF4-FFF2-40B4-BE49-F238E27FC236}">
                  <a16:creationId xmlns:a16="http://schemas.microsoft.com/office/drawing/2014/main" id="{FDCCE2ED-96C8-AEB6-7562-D746DE7C196D}"/>
                </a:ext>
              </a:extLst>
            </p:cNvPr>
            <p:cNvSpPr/>
            <p:nvPr/>
          </p:nvSpPr>
          <p:spPr>
            <a:xfrm>
              <a:off x="51587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a:extLst>
                <a:ext uri="{FF2B5EF4-FFF2-40B4-BE49-F238E27FC236}">
                  <a16:creationId xmlns:a16="http://schemas.microsoft.com/office/drawing/2014/main" id="{F661E307-FDF2-B360-4956-7F4182E9DB68}"/>
                </a:ext>
              </a:extLst>
            </p:cNvPr>
            <p:cNvSpPr/>
            <p:nvPr/>
          </p:nvSpPr>
          <p:spPr>
            <a:xfrm>
              <a:off x="5311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DF00EF9C-BD29-E09C-2537-A942A1CBA688}"/>
                </a:ext>
              </a:extLst>
            </p:cNvPr>
            <p:cNvSpPr/>
            <p:nvPr/>
          </p:nvSpPr>
          <p:spPr>
            <a:xfrm>
              <a:off x="5257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a:extLst>
                <a:ext uri="{FF2B5EF4-FFF2-40B4-BE49-F238E27FC236}">
                  <a16:creationId xmlns:a16="http://schemas.microsoft.com/office/drawing/2014/main" id="{B1DE5726-3986-0DBF-A6F5-F24033B767E5}"/>
                </a:ext>
              </a:extLst>
            </p:cNvPr>
            <p:cNvSpPr/>
            <p:nvPr/>
          </p:nvSpPr>
          <p:spPr>
            <a:xfrm>
              <a:off x="5463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2B0C3F4B-0948-FBD3-DB30-87092A0A1732}"/>
                </a:ext>
              </a:extLst>
            </p:cNvPr>
            <p:cNvSpPr/>
            <p:nvPr/>
          </p:nvSpPr>
          <p:spPr>
            <a:xfrm>
              <a:off x="5410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a:extLst>
                <a:ext uri="{FF2B5EF4-FFF2-40B4-BE49-F238E27FC236}">
                  <a16:creationId xmlns:a16="http://schemas.microsoft.com/office/drawing/2014/main" id="{1FF0C600-9F1B-A577-2A91-E8881896B25D}"/>
                </a:ext>
              </a:extLst>
            </p:cNvPr>
            <p:cNvSpPr/>
            <p:nvPr/>
          </p:nvSpPr>
          <p:spPr>
            <a:xfrm>
              <a:off x="5615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id="{1CE8DDF5-FBCE-8603-10C3-0FD849A1F308}"/>
                </a:ext>
              </a:extLst>
            </p:cNvPr>
            <p:cNvSpPr/>
            <p:nvPr/>
          </p:nvSpPr>
          <p:spPr>
            <a:xfrm>
              <a:off x="5562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a:extLst>
                <a:ext uri="{FF2B5EF4-FFF2-40B4-BE49-F238E27FC236}">
                  <a16:creationId xmlns:a16="http://schemas.microsoft.com/office/drawing/2014/main" id="{91A54C7A-4F83-74C7-A479-FD229E0A79D8}"/>
                </a:ext>
              </a:extLst>
            </p:cNvPr>
            <p:cNvSpPr/>
            <p:nvPr/>
          </p:nvSpPr>
          <p:spPr>
            <a:xfrm>
              <a:off x="5768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50B6812B-BD4E-9F45-F284-191E638FD2A5}"/>
                </a:ext>
              </a:extLst>
            </p:cNvPr>
            <p:cNvSpPr/>
            <p:nvPr/>
          </p:nvSpPr>
          <p:spPr>
            <a:xfrm>
              <a:off x="5715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a:extLst>
                <a:ext uri="{FF2B5EF4-FFF2-40B4-BE49-F238E27FC236}">
                  <a16:creationId xmlns:a16="http://schemas.microsoft.com/office/drawing/2014/main" id="{994C26A3-4A51-E966-7980-DDD741F328B0}"/>
                </a:ext>
              </a:extLst>
            </p:cNvPr>
            <p:cNvSpPr/>
            <p:nvPr/>
          </p:nvSpPr>
          <p:spPr>
            <a:xfrm>
              <a:off x="5920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AF33115E-BD4D-06BB-6CFE-D6EBB340206E}"/>
                </a:ext>
              </a:extLst>
            </p:cNvPr>
            <p:cNvSpPr/>
            <p:nvPr/>
          </p:nvSpPr>
          <p:spPr>
            <a:xfrm>
              <a:off x="5867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a:extLst>
                <a:ext uri="{FF2B5EF4-FFF2-40B4-BE49-F238E27FC236}">
                  <a16:creationId xmlns:a16="http://schemas.microsoft.com/office/drawing/2014/main" id="{E1A073B6-3F68-4314-2817-58D8293C7816}"/>
                </a:ext>
              </a:extLst>
            </p:cNvPr>
            <p:cNvSpPr/>
            <p:nvPr/>
          </p:nvSpPr>
          <p:spPr>
            <a:xfrm>
              <a:off x="6073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65DBFE7C-C451-F207-D4B1-F4C36FDF0331}"/>
                </a:ext>
              </a:extLst>
            </p:cNvPr>
            <p:cNvSpPr/>
            <p:nvPr/>
          </p:nvSpPr>
          <p:spPr>
            <a:xfrm>
              <a:off x="6019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a:extLst>
                <a:ext uri="{FF2B5EF4-FFF2-40B4-BE49-F238E27FC236}">
                  <a16:creationId xmlns:a16="http://schemas.microsoft.com/office/drawing/2014/main" id="{3844ED35-3458-F255-09B1-AEC9DCA36DE3}"/>
                </a:ext>
              </a:extLst>
            </p:cNvPr>
            <p:cNvSpPr/>
            <p:nvPr/>
          </p:nvSpPr>
          <p:spPr>
            <a:xfrm>
              <a:off x="1043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E65F8B76-82D0-25A0-3E02-739D805E273F}"/>
                </a:ext>
              </a:extLst>
            </p:cNvPr>
            <p:cNvSpPr/>
            <p:nvPr/>
          </p:nvSpPr>
          <p:spPr>
            <a:xfrm>
              <a:off x="990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a:extLst>
                <a:ext uri="{FF2B5EF4-FFF2-40B4-BE49-F238E27FC236}">
                  <a16:creationId xmlns:a16="http://schemas.microsoft.com/office/drawing/2014/main" id="{07B8A17F-386C-FDE2-ABE4-285844A91487}"/>
                </a:ext>
              </a:extLst>
            </p:cNvPr>
            <p:cNvSpPr/>
            <p:nvPr/>
          </p:nvSpPr>
          <p:spPr>
            <a:xfrm>
              <a:off x="1196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3C224A20-DBE2-B9C4-C759-99279B333A72}"/>
                </a:ext>
              </a:extLst>
            </p:cNvPr>
            <p:cNvSpPr/>
            <p:nvPr/>
          </p:nvSpPr>
          <p:spPr>
            <a:xfrm>
              <a:off x="1143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a:extLst>
                <a:ext uri="{FF2B5EF4-FFF2-40B4-BE49-F238E27FC236}">
                  <a16:creationId xmlns:a16="http://schemas.microsoft.com/office/drawing/2014/main" id="{D5CB8C66-7ACC-8472-7A5D-8A4AE5A554A2}"/>
                </a:ext>
              </a:extLst>
            </p:cNvPr>
            <p:cNvSpPr/>
            <p:nvPr/>
          </p:nvSpPr>
          <p:spPr>
            <a:xfrm>
              <a:off x="1348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3414F0F7-6A2D-AF28-77D9-FBE84DAE51FC}"/>
                </a:ext>
              </a:extLst>
            </p:cNvPr>
            <p:cNvSpPr/>
            <p:nvPr/>
          </p:nvSpPr>
          <p:spPr>
            <a:xfrm>
              <a:off x="1295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a:extLst>
                <a:ext uri="{FF2B5EF4-FFF2-40B4-BE49-F238E27FC236}">
                  <a16:creationId xmlns:a16="http://schemas.microsoft.com/office/drawing/2014/main" id="{A171230C-EB87-B4AF-83C8-2E6BF17D07C7}"/>
                </a:ext>
              </a:extLst>
            </p:cNvPr>
            <p:cNvSpPr/>
            <p:nvPr/>
          </p:nvSpPr>
          <p:spPr>
            <a:xfrm>
              <a:off x="1501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F12BCE9E-CD29-2C39-D10C-1375C85BF7B7}"/>
                </a:ext>
              </a:extLst>
            </p:cNvPr>
            <p:cNvSpPr/>
            <p:nvPr/>
          </p:nvSpPr>
          <p:spPr>
            <a:xfrm>
              <a:off x="1447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a:extLst>
                <a:ext uri="{FF2B5EF4-FFF2-40B4-BE49-F238E27FC236}">
                  <a16:creationId xmlns:a16="http://schemas.microsoft.com/office/drawing/2014/main" id="{2A572524-1255-7521-FA0C-FD2A7AF3CC16}"/>
                </a:ext>
              </a:extLst>
            </p:cNvPr>
            <p:cNvSpPr/>
            <p:nvPr/>
          </p:nvSpPr>
          <p:spPr>
            <a:xfrm>
              <a:off x="1653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9EAD3430-0A4C-59B4-778C-34688654F9F4}"/>
                </a:ext>
              </a:extLst>
            </p:cNvPr>
            <p:cNvSpPr/>
            <p:nvPr/>
          </p:nvSpPr>
          <p:spPr>
            <a:xfrm>
              <a:off x="1600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a:extLst>
                <a:ext uri="{FF2B5EF4-FFF2-40B4-BE49-F238E27FC236}">
                  <a16:creationId xmlns:a16="http://schemas.microsoft.com/office/drawing/2014/main" id="{0AF9909D-EA5A-A7F2-17D5-096FCF0AB5A8}"/>
                </a:ext>
              </a:extLst>
            </p:cNvPr>
            <p:cNvSpPr/>
            <p:nvPr/>
          </p:nvSpPr>
          <p:spPr>
            <a:xfrm>
              <a:off x="1805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B4A42AED-F984-5F87-47D9-F6604BC3CAED}"/>
                </a:ext>
              </a:extLst>
            </p:cNvPr>
            <p:cNvSpPr/>
            <p:nvPr/>
          </p:nvSpPr>
          <p:spPr>
            <a:xfrm>
              <a:off x="1752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BA85E0E2-463C-395C-2A39-B80EB1BE4381}"/>
                </a:ext>
              </a:extLst>
            </p:cNvPr>
            <p:cNvSpPr/>
            <p:nvPr/>
          </p:nvSpPr>
          <p:spPr>
            <a:xfrm>
              <a:off x="19050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a:extLst>
                <a:ext uri="{FF2B5EF4-FFF2-40B4-BE49-F238E27FC236}">
                  <a16:creationId xmlns:a16="http://schemas.microsoft.com/office/drawing/2014/main" id="{6A76B5F0-4123-91E2-E03B-C3CDE1978AA0}"/>
                </a:ext>
              </a:extLst>
            </p:cNvPr>
            <p:cNvSpPr/>
            <p:nvPr/>
          </p:nvSpPr>
          <p:spPr>
            <a:xfrm>
              <a:off x="1958340" y="2929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05041A81-CEB6-D6BD-C377-A92084647291}"/>
                </a:ext>
              </a:extLst>
            </p:cNvPr>
            <p:cNvSpPr/>
            <p:nvPr/>
          </p:nvSpPr>
          <p:spPr>
            <a:xfrm>
              <a:off x="20574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a:extLst>
                <a:ext uri="{FF2B5EF4-FFF2-40B4-BE49-F238E27FC236}">
                  <a16:creationId xmlns:a16="http://schemas.microsoft.com/office/drawing/2014/main" id="{1FC0AE40-CCEB-B09B-69D1-AFBB114783EF}"/>
                </a:ext>
              </a:extLst>
            </p:cNvPr>
            <p:cNvSpPr/>
            <p:nvPr/>
          </p:nvSpPr>
          <p:spPr>
            <a:xfrm>
              <a:off x="2110740" y="2929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2F36E8E3-966D-2D02-B45A-A537AD75C56D}"/>
                </a:ext>
              </a:extLst>
            </p:cNvPr>
            <p:cNvSpPr/>
            <p:nvPr/>
          </p:nvSpPr>
          <p:spPr>
            <a:xfrm>
              <a:off x="22098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a:extLst>
                <a:ext uri="{FF2B5EF4-FFF2-40B4-BE49-F238E27FC236}">
                  <a16:creationId xmlns:a16="http://schemas.microsoft.com/office/drawing/2014/main" id="{8BE61CA6-5C4C-113D-8878-E4AF37713271}"/>
                </a:ext>
              </a:extLst>
            </p:cNvPr>
            <p:cNvSpPr/>
            <p:nvPr/>
          </p:nvSpPr>
          <p:spPr>
            <a:xfrm>
              <a:off x="2263140" y="2929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a:extLst>
                <a:ext uri="{FF2B5EF4-FFF2-40B4-BE49-F238E27FC236}">
                  <a16:creationId xmlns:a16="http://schemas.microsoft.com/office/drawing/2014/main" id="{29964842-051C-2CD6-1393-8B2070215F16}"/>
                </a:ext>
              </a:extLst>
            </p:cNvPr>
            <p:cNvSpPr/>
            <p:nvPr/>
          </p:nvSpPr>
          <p:spPr>
            <a:xfrm>
              <a:off x="2415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7852C74B-8AEC-74F7-9BC8-139903097048}"/>
                </a:ext>
              </a:extLst>
            </p:cNvPr>
            <p:cNvSpPr/>
            <p:nvPr/>
          </p:nvSpPr>
          <p:spPr>
            <a:xfrm>
              <a:off x="2362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a:extLst>
                <a:ext uri="{FF2B5EF4-FFF2-40B4-BE49-F238E27FC236}">
                  <a16:creationId xmlns:a16="http://schemas.microsoft.com/office/drawing/2014/main" id="{D6EABE74-A814-DC9D-82D0-448494EF4018}"/>
                </a:ext>
              </a:extLst>
            </p:cNvPr>
            <p:cNvSpPr/>
            <p:nvPr/>
          </p:nvSpPr>
          <p:spPr>
            <a:xfrm>
              <a:off x="2567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36926372-F099-3336-5F45-C1F7E1B05740}"/>
                </a:ext>
              </a:extLst>
            </p:cNvPr>
            <p:cNvSpPr/>
            <p:nvPr/>
          </p:nvSpPr>
          <p:spPr>
            <a:xfrm>
              <a:off x="2514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a:extLst>
                <a:ext uri="{FF2B5EF4-FFF2-40B4-BE49-F238E27FC236}">
                  <a16:creationId xmlns:a16="http://schemas.microsoft.com/office/drawing/2014/main" id="{CBF355A2-A373-EEE2-73E5-E787EABFBD54}"/>
                </a:ext>
              </a:extLst>
            </p:cNvPr>
            <p:cNvSpPr/>
            <p:nvPr/>
          </p:nvSpPr>
          <p:spPr>
            <a:xfrm>
              <a:off x="2720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D595A1BF-C341-33FC-3222-4DA8A560B798}"/>
                </a:ext>
              </a:extLst>
            </p:cNvPr>
            <p:cNvSpPr/>
            <p:nvPr/>
          </p:nvSpPr>
          <p:spPr>
            <a:xfrm>
              <a:off x="2667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a:extLst>
                <a:ext uri="{FF2B5EF4-FFF2-40B4-BE49-F238E27FC236}">
                  <a16:creationId xmlns:a16="http://schemas.microsoft.com/office/drawing/2014/main" id="{83FD19C1-EA6F-FE0D-76ED-0B22305E9A87}"/>
                </a:ext>
              </a:extLst>
            </p:cNvPr>
            <p:cNvSpPr/>
            <p:nvPr/>
          </p:nvSpPr>
          <p:spPr>
            <a:xfrm>
              <a:off x="2872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A3A27A7F-697D-1791-580E-2404681045EC}"/>
                </a:ext>
              </a:extLst>
            </p:cNvPr>
            <p:cNvSpPr/>
            <p:nvPr/>
          </p:nvSpPr>
          <p:spPr>
            <a:xfrm>
              <a:off x="2819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a:extLst>
                <a:ext uri="{FF2B5EF4-FFF2-40B4-BE49-F238E27FC236}">
                  <a16:creationId xmlns:a16="http://schemas.microsoft.com/office/drawing/2014/main" id="{24F67ABE-EFE3-0B89-AF12-1BB2129A4E3B}"/>
                </a:ext>
              </a:extLst>
            </p:cNvPr>
            <p:cNvSpPr/>
            <p:nvPr/>
          </p:nvSpPr>
          <p:spPr>
            <a:xfrm>
              <a:off x="3025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31C081A7-D6C0-A621-693D-3846330BBE19}"/>
                </a:ext>
              </a:extLst>
            </p:cNvPr>
            <p:cNvSpPr/>
            <p:nvPr/>
          </p:nvSpPr>
          <p:spPr>
            <a:xfrm>
              <a:off x="2971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a:extLst>
                <a:ext uri="{FF2B5EF4-FFF2-40B4-BE49-F238E27FC236}">
                  <a16:creationId xmlns:a16="http://schemas.microsoft.com/office/drawing/2014/main" id="{81A29F52-AFE7-D245-F4C7-BE276B1B318D}"/>
                </a:ext>
              </a:extLst>
            </p:cNvPr>
            <p:cNvSpPr/>
            <p:nvPr/>
          </p:nvSpPr>
          <p:spPr>
            <a:xfrm>
              <a:off x="3177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5B4DBAEE-A868-C015-5A8B-21C32E3988B0}"/>
                </a:ext>
              </a:extLst>
            </p:cNvPr>
            <p:cNvSpPr/>
            <p:nvPr/>
          </p:nvSpPr>
          <p:spPr>
            <a:xfrm>
              <a:off x="3124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a:extLst>
                <a:ext uri="{FF2B5EF4-FFF2-40B4-BE49-F238E27FC236}">
                  <a16:creationId xmlns:a16="http://schemas.microsoft.com/office/drawing/2014/main" id="{7328AC26-2D00-369F-7FFA-E1EE2953EDD5}"/>
                </a:ext>
              </a:extLst>
            </p:cNvPr>
            <p:cNvSpPr/>
            <p:nvPr/>
          </p:nvSpPr>
          <p:spPr>
            <a:xfrm>
              <a:off x="3329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AEF29318-A133-E1C5-2E5B-9D9FD49A1CBD}"/>
                </a:ext>
              </a:extLst>
            </p:cNvPr>
            <p:cNvSpPr/>
            <p:nvPr/>
          </p:nvSpPr>
          <p:spPr>
            <a:xfrm>
              <a:off x="3276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a:extLst>
                <a:ext uri="{FF2B5EF4-FFF2-40B4-BE49-F238E27FC236}">
                  <a16:creationId xmlns:a16="http://schemas.microsoft.com/office/drawing/2014/main" id="{E2C27A40-00BA-2DD8-500C-693E912647F5}"/>
                </a:ext>
              </a:extLst>
            </p:cNvPr>
            <p:cNvSpPr/>
            <p:nvPr/>
          </p:nvSpPr>
          <p:spPr>
            <a:xfrm>
              <a:off x="3482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62C42AD0-BCDE-9776-F9AC-D1050339B91C}"/>
                </a:ext>
              </a:extLst>
            </p:cNvPr>
            <p:cNvSpPr/>
            <p:nvPr/>
          </p:nvSpPr>
          <p:spPr>
            <a:xfrm>
              <a:off x="3429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a:extLst>
                <a:ext uri="{FF2B5EF4-FFF2-40B4-BE49-F238E27FC236}">
                  <a16:creationId xmlns:a16="http://schemas.microsoft.com/office/drawing/2014/main" id="{A205ED6D-F747-32EB-FE18-02118176791C}"/>
                </a:ext>
              </a:extLst>
            </p:cNvPr>
            <p:cNvSpPr/>
            <p:nvPr/>
          </p:nvSpPr>
          <p:spPr>
            <a:xfrm>
              <a:off x="3634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3DDEC83D-D09D-E628-7586-2EB742565135}"/>
                </a:ext>
              </a:extLst>
            </p:cNvPr>
            <p:cNvSpPr/>
            <p:nvPr/>
          </p:nvSpPr>
          <p:spPr>
            <a:xfrm>
              <a:off x="3581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a:extLst>
                <a:ext uri="{FF2B5EF4-FFF2-40B4-BE49-F238E27FC236}">
                  <a16:creationId xmlns:a16="http://schemas.microsoft.com/office/drawing/2014/main" id="{124D4948-E0F4-A579-1E6F-EA40722BA11E}"/>
                </a:ext>
              </a:extLst>
            </p:cNvPr>
            <p:cNvSpPr/>
            <p:nvPr/>
          </p:nvSpPr>
          <p:spPr>
            <a:xfrm>
              <a:off x="3787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9D611AE1-337F-A21E-5B7E-D42315D101AF}"/>
                </a:ext>
              </a:extLst>
            </p:cNvPr>
            <p:cNvSpPr/>
            <p:nvPr/>
          </p:nvSpPr>
          <p:spPr>
            <a:xfrm>
              <a:off x="3733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a:extLst>
                <a:ext uri="{FF2B5EF4-FFF2-40B4-BE49-F238E27FC236}">
                  <a16:creationId xmlns:a16="http://schemas.microsoft.com/office/drawing/2014/main" id="{00A88627-C765-A57A-9909-DA48B89DE5DD}"/>
                </a:ext>
              </a:extLst>
            </p:cNvPr>
            <p:cNvSpPr/>
            <p:nvPr/>
          </p:nvSpPr>
          <p:spPr>
            <a:xfrm>
              <a:off x="3939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14F84C37-350C-D212-ED72-7D70091ACF18}"/>
                </a:ext>
              </a:extLst>
            </p:cNvPr>
            <p:cNvSpPr/>
            <p:nvPr/>
          </p:nvSpPr>
          <p:spPr>
            <a:xfrm>
              <a:off x="3886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a:extLst>
                <a:ext uri="{FF2B5EF4-FFF2-40B4-BE49-F238E27FC236}">
                  <a16:creationId xmlns:a16="http://schemas.microsoft.com/office/drawing/2014/main" id="{6CF15DE3-64FD-90E9-9DAA-3D4674D8F1EB}"/>
                </a:ext>
              </a:extLst>
            </p:cNvPr>
            <p:cNvSpPr/>
            <p:nvPr/>
          </p:nvSpPr>
          <p:spPr>
            <a:xfrm>
              <a:off x="4091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3A453519-A798-7B04-41A2-80100E41248B}"/>
                </a:ext>
              </a:extLst>
            </p:cNvPr>
            <p:cNvSpPr/>
            <p:nvPr/>
          </p:nvSpPr>
          <p:spPr>
            <a:xfrm>
              <a:off x="4038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C908A925-3930-AFCA-029E-538FDF455E2B}"/>
                </a:ext>
              </a:extLst>
            </p:cNvPr>
            <p:cNvSpPr/>
            <p:nvPr/>
          </p:nvSpPr>
          <p:spPr>
            <a:xfrm>
              <a:off x="41910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a:extLst>
                <a:ext uri="{FF2B5EF4-FFF2-40B4-BE49-F238E27FC236}">
                  <a16:creationId xmlns:a16="http://schemas.microsoft.com/office/drawing/2014/main" id="{1F2D9E7E-FDC8-8B13-4427-16E536025970}"/>
                </a:ext>
              </a:extLst>
            </p:cNvPr>
            <p:cNvSpPr/>
            <p:nvPr/>
          </p:nvSpPr>
          <p:spPr>
            <a:xfrm>
              <a:off x="42443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Rectangle 530">
              <a:extLst>
                <a:ext uri="{FF2B5EF4-FFF2-40B4-BE49-F238E27FC236}">
                  <a16:creationId xmlns:a16="http://schemas.microsoft.com/office/drawing/2014/main" id="{34E66ABF-112B-509A-5C19-4D89BB05E969}"/>
                </a:ext>
              </a:extLst>
            </p:cNvPr>
            <p:cNvSpPr/>
            <p:nvPr/>
          </p:nvSpPr>
          <p:spPr>
            <a:xfrm>
              <a:off x="43434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a:extLst>
                <a:ext uri="{FF2B5EF4-FFF2-40B4-BE49-F238E27FC236}">
                  <a16:creationId xmlns:a16="http://schemas.microsoft.com/office/drawing/2014/main" id="{8AC300FF-4B0B-20EB-27E1-B25D64AB357D}"/>
                </a:ext>
              </a:extLst>
            </p:cNvPr>
            <p:cNvSpPr/>
            <p:nvPr/>
          </p:nvSpPr>
          <p:spPr>
            <a:xfrm>
              <a:off x="43967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a:extLst>
                <a:ext uri="{FF2B5EF4-FFF2-40B4-BE49-F238E27FC236}">
                  <a16:creationId xmlns:a16="http://schemas.microsoft.com/office/drawing/2014/main" id="{13DE74D5-221B-A80A-D4D4-B793D6B55D9B}"/>
                </a:ext>
              </a:extLst>
            </p:cNvPr>
            <p:cNvSpPr/>
            <p:nvPr/>
          </p:nvSpPr>
          <p:spPr>
            <a:xfrm>
              <a:off x="44958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a:extLst>
                <a:ext uri="{FF2B5EF4-FFF2-40B4-BE49-F238E27FC236}">
                  <a16:creationId xmlns:a16="http://schemas.microsoft.com/office/drawing/2014/main" id="{B9E91CA9-07BD-0EF7-0163-EDD984B4C9EB}"/>
                </a:ext>
              </a:extLst>
            </p:cNvPr>
            <p:cNvSpPr/>
            <p:nvPr/>
          </p:nvSpPr>
          <p:spPr>
            <a:xfrm>
              <a:off x="45491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a:extLst>
                <a:ext uri="{FF2B5EF4-FFF2-40B4-BE49-F238E27FC236}">
                  <a16:creationId xmlns:a16="http://schemas.microsoft.com/office/drawing/2014/main" id="{0BE98933-79D8-F995-B598-B72878C13C91}"/>
                </a:ext>
              </a:extLst>
            </p:cNvPr>
            <p:cNvSpPr/>
            <p:nvPr/>
          </p:nvSpPr>
          <p:spPr>
            <a:xfrm>
              <a:off x="46482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a:extLst>
                <a:ext uri="{FF2B5EF4-FFF2-40B4-BE49-F238E27FC236}">
                  <a16:creationId xmlns:a16="http://schemas.microsoft.com/office/drawing/2014/main" id="{EE7E7594-5F74-AF6E-12F8-BF0F451DBAE8}"/>
                </a:ext>
              </a:extLst>
            </p:cNvPr>
            <p:cNvSpPr/>
            <p:nvPr/>
          </p:nvSpPr>
          <p:spPr>
            <a:xfrm>
              <a:off x="47015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536">
              <a:extLst>
                <a:ext uri="{FF2B5EF4-FFF2-40B4-BE49-F238E27FC236}">
                  <a16:creationId xmlns:a16="http://schemas.microsoft.com/office/drawing/2014/main" id="{84BEF0AC-C94A-44B7-D256-C85A37AE5713}"/>
                </a:ext>
              </a:extLst>
            </p:cNvPr>
            <p:cNvSpPr/>
            <p:nvPr/>
          </p:nvSpPr>
          <p:spPr>
            <a:xfrm>
              <a:off x="48006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a:extLst>
                <a:ext uri="{FF2B5EF4-FFF2-40B4-BE49-F238E27FC236}">
                  <a16:creationId xmlns:a16="http://schemas.microsoft.com/office/drawing/2014/main" id="{AB8AFDFF-D257-ADD0-27F6-B83AB337682B}"/>
                </a:ext>
              </a:extLst>
            </p:cNvPr>
            <p:cNvSpPr/>
            <p:nvPr/>
          </p:nvSpPr>
          <p:spPr>
            <a:xfrm>
              <a:off x="48539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a:extLst>
                <a:ext uri="{FF2B5EF4-FFF2-40B4-BE49-F238E27FC236}">
                  <a16:creationId xmlns:a16="http://schemas.microsoft.com/office/drawing/2014/main" id="{F93C2F58-EFCE-E3B9-A4E8-48277C1F6D24}"/>
                </a:ext>
              </a:extLst>
            </p:cNvPr>
            <p:cNvSpPr/>
            <p:nvPr/>
          </p:nvSpPr>
          <p:spPr>
            <a:xfrm>
              <a:off x="49530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val 539">
              <a:extLst>
                <a:ext uri="{FF2B5EF4-FFF2-40B4-BE49-F238E27FC236}">
                  <a16:creationId xmlns:a16="http://schemas.microsoft.com/office/drawing/2014/main" id="{C8172162-6A74-57C3-A1E9-56E184385D50}"/>
                </a:ext>
              </a:extLst>
            </p:cNvPr>
            <p:cNvSpPr/>
            <p:nvPr/>
          </p:nvSpPr>
          <p:spPr>
            <a:xfrm>
              <a:off x="50063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a:extLst>
                <a:ext uri="{FF2B5EF4-FFF2-40B4-BE49-F238E27FC236}">
                  <a16:creationId xmlns:a16="http://schemas.microsoft.com/office/drawing/2014/main" id="{F8A53F15-E873-1E3B-4306-6ACEC391C187}"/>
                </a:ext>
              </a:extLst>
            </p:cNvPr>
            <p:cNvSpPr/>
            <p:nvPr/>
          </p:nvSpPr>
          <p:spPr>
            <a:xfrm>
              <a:off x="51054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a:extLst>
                <a:ext uri="{FF2B5EF4-FFF2-40B4-BE49-F238E27FC236}">
                  <a16:creationId xmlns:a16="http://schemas.microsoft.com/office/drawing/2014/main" id="{F7DDD7BF-27DC-244C-B97E-0DC7103653B9}"/>
                </a:ext>
              </a:extLst>
            </p:cNvPr>
            <p:cNvSpPr/>
            <p:nvPr/>
          </p:nvSpPr>
          <p:spPr>
            <a:xfrm>
              <a:off x="51587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a:extLst>
                <a:ext uri="{FF2B5EF4-FFF2-40B4-BE49-F238E27FC236}">
                  <a16:creationId xmlns:a16="http://schemas.microsoft.com/office/drawing/2014/main" id="{FEA86A15-7C94-EA23-78FD-3E87D0291949}"/>
                </a:ext>
              </a:extLst>
            </p:cNvPr>
            <p:cNvSpPr/>
            <p:nvPr/>
          </p:nvSpPr>
          <p:spPr>
            <a:xfrm>
              <a:off x="5311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a:extLst>
                <a:ext uri="{FF2B5EF4-FFF2-40B4-BE49-F238E27FC236}">
                  <a16:creationId xmlns:a16="http://schemas.microsoft.com/office/drawing/2014/main" id="{6E4B6E7F-3B35-981E-FC89-B6FC3DCC83CF}"/>
                </a:ext>
              </a:extLst>
            </p:cNvPr>
            <p:cNvSpPr/>
            <p:nvPr/>
          </p:nvSpPr>
          <p:spPr>
            <a:xfrm>
              <a:off x="5257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a:extLst>
                <a:ext uri="{FF2B5EF4-FFF2-40B4-BE49-F238E27FC236}">
                  <a16:creationId xmlns:a16="http://schemas.microsoft.com/office/drawing/2014/main" id="{722BD339-F2FE-DB1E-02AA-5DBC3EBC99A0}"/>
                </a:ext>
              </a:extLst>
            </p:cNvPr>
            <p:cNvSpPr/>
            <p:nvPr/>
          </p:nvSpPr>
          <p:spPr>
            <a:xfrm>
              <a:off x="5463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a:extLst>
                <a:ext uri="{FF2B5EF4-FFF2-40B4-BE49-F238E27FC236}">
                  <a16:creationId xmlns:a16="http://schemas.microsoft.com/office/drawing/2014/main" id="{2100726A-B4DD-3FE7-B284-50CBFF7F6707}"/>
                </a:ext>
              </a:extLst>
            </p:cNvPr>
            <p:cNvSpPr/>
            <p:nvPr/>
          </p:nvSpPr>
          <p:spPr>
            <a:xfrm>
              <a:off x="5410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a:extLst>
                <a:ext uri="{FF2B5EF4-FFF2-40B4-BE49-F238E27FC236}">
                  <a16:creationId xmlns:a16="http://schemas.microsoft.com/office/drawing/2014/main" id="{BEDC984F-A41B-3036-73F6-548A17A0153A}"/>
                </a:ext>
              </a:extLst>
            </p:cNvPr>
            <p:cNvSpPr/>
            <p:nvPr/>
          </p:nvSpPr>
          <p:spPr>
            <a:xfrm>
              <a:off x="5615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1B4BAC94-8244-8FEE-B67E-4D28DE6702A3}"/>
                </a:ext>
              </a:extLst>
            </p:cNvPr>
            <p:cNvSpPr/>
            <p:nvPr/>
          </p:nvSpPr>
          <p:spPr>
            <a:xfrm>
              <a:off x="5562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a:extLst>
                <a:ext uri="{FF2B5EF4-FFF2-40B4-BE49-F238E27FC236}">
                  <a16:creationId xmlns:a16="http://schemas.microsoft.com/office/drawing/2014/main" id="{9CAEE87D-1C41-BBFC-6A91-F15F4CD95930}"/>
                </a:ext>
              </a:extLst>
            </p:cNvPr>
            <p:cNvSpPr/>
            <p:nvPr/>
          </p:nvSpPr>
          <p:spPr>
            <a:xfrm>
              <a:off x="5768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832AAB56-5AB7-2D91-FE84-F1FACCEA5DDA}"/>
                </a:ext>
              </a:extLst>
            </p:cNvPr>
            <p:cNvSpPr/>
            <p:nvPr/>
          </p:nvSpPr>
          <p:spPr>
            <a:xfrm>
              <a:off x="5715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a:extLst>
                <a:ext uri="{FF2B5EF4-FFF2-40B4-BE49-F238E27FC236}">
                  <a16:creationId xmlns:a16="http://schemas.microsoft.com/office/drawing/2014/main" id="{9F090B43-3DC6-E524-C21F-95995C3478CB}"/>
                </a:ext>
              </a:extLst>
            </p:cNvPr>
            <p:cNvSpPr/>
            <p:nvPr/>
          </p:nvSpPr>
          <p:spPr>
            <a:xfrm>
              <a:off x="5920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CB683261-A5AB-EA6A-6193-01E61B5BB6CC}"/>
                </a:ext>
              </a:extLst>
            </p:cNvPr>
            <p:cNvSpPr/>
            <p:nvPr/>
          </p:nvSpPr>
          <p:spPr>
            <a:xfrm>
              <a:off x="5867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a:extLst>
                <a:ext uri="{FF2B5EF4-FFF2-40B4-BE49-F238E27FC236}">
                  <a16:creationId xmlns:a16="http://schemas.microsoft.com/office/drawing/2014/main" id="{A7E8A61C-3DF8-C38D-A4D8-370FACFB80A8}"/>
                </a:ext>
              </a:extLst>
            </p:cNvPr>
            <p:cNvSpPr/>
            <p:nvPr/>
          </p:nvSpPr>
          <p:spPr>
            <a:xfrm>
              <a:off x="6073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BAD2620A-4B19-2F45-F2DD-8993A17BEDA4}"/>
                </a:ext>
              </a:extLst>
            </p:cNvPr>
            <p:cNvSpPr/>
            <p:nvPr/>
          </p:nvSpPr>
          <p:spPr>
            <a:xfrm>
              <a:off x="6019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a:extLst>
                <a:ext uri="{FF2B5EF4-FFF2-40B4-BE49-F238E27FC236}">
                  <a16:creationId xmlns:a16="http://schemas.microsoft.com/office/drawing/2014/main" id="{F0E0EDB0-7AD5-3A8F-E86A-23EE5D092FEB}"/>
                </a:ext>
              </a:extLst>
            </p:cNvPr>
            <p:cNvSpPr/>
            <p:nvPr/>
          </p:nvSpPr>
          <p:spPr>
            <a:xfrm>
              <a:off x="1043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a:extLst>
                <a:ext uri="{FF2B5EF4-FFF2-40B4-BE49-F238E27FC236}">
                  <a16:creationId xmlns:a16="http://schemas.microsoft.com/office/drawing/2014/main" id="{4708867D-F833-888E-0270-682F1AAD5306}"/>
                </a:ext>
              </a:extLst>
            </p:cNvPr>
            <p:cNvSpPr/>
            <p:nvPr/>
          </p:nvSpPr>
          <p:spPr>
            <a:xfrm>
              <a:off x="990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a:extLst>
                <a:ext uri="{FF2B5EF4-FFF2-40B4-BE49-F238E27FC236}">
                  <a16:creationId xmlns:a16="http://schemas.microsoft.com/office/drawing/2014/main" id="{105DA47F-11BF-946B-C05A-0A3244581284}"/>
                </a:ext>
              </a:extLst>
            </p:cNvPr>
            <p:cNvSpPr/>
            <p:nvPr/>
          </p:nvSpPr>
          <p:spPr>
            <a:xfrm>
              <a:off x="1196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a:extLst>
                <a:ext uri="{FF2B5EF4-FFF2-40B4-BE49-F238E27FC236}">
                  <a16:creationId xmlns:a16="http://schemas.microsoft.com/office/drawing/2014/main" id="{B426F62C-851E-727C-5029-668B532CFCB9}"/>
                </a:ext>
              </a:extLst>
            </p:cNvPr>
            <p:cNvSpPr/>
            <p:nvPr/>
          </p:nvSpPr>
          <p:spPr>
            <a:xfrm>
              <a:off x="1143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a:extLst>
                <a:ext uri="{FF2B5EF4-FFF2-40B4-BE49-F238E27FC236}">
                  <a16:creationId xmlns:a16="http://schemas.microsoft.com/office/drawing/2014/main" id="{C0DDE61B-2C44-EC19-D49A-F499265C816C}"/>
                </a:ext>
              </a:extLst>
            </p:cNvPr>
            <p:cNvSpPr/>
            <p:nvPr/>
          </p:nvSpPr>
          <p:spPr>
            <a:xfrm>
              <a:off x="1348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D7F5B534-E066-947A-FB18-B2438DA3A594}"/>
                </a:ext>
              </a:extLst>
            </p:cNvPr>
            <p:cNvSpPr/>
            <p:nvPr/>
          </p:nvSpPr>
          <p:spPr>
            <a:xfrm>
              <a:off x="1295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a:extLst>
                <a:ext uri="{FF2B5EF4-FFF2-40B4-BE49-F238E27FC236}">
                  <a16:creationId xmlns:a16="http://schemas.microsoft.com/office/drawing/2014/main" id="{7E906DA3-4F27-2040-6A44-61AA5CEA236A}"/>
                </a:ext>
              </a:extLst>
            </p:cNvPr>
            <p:cNvSpPr/>
            <p:nvPr/>
          </p:nvSpPr>
          <p:spPr>
            <a:xfrm>
              <a:off x="1501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a:extLst>
                <a:ext uri="{FF2B5EF4-FFF2-40B4-BE49-F238E27FC236}">
                  <a16:creationId xmlns:a16="http://schemas.microsoft.com/office/drawing/2014/main" id="{8472C868-67CD-010C-1114-FCA095A88EB2}"/>
                </a:ext>
              </a:extLst>
            </p:cNvPr>
            <p:cNvSpPr/>
            <p:nvPr/>
          </p:nvSpPr>
          <p:spPr>
            <a:xfrm>
              <a:off x="1447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a:extLst>
                <a:ext uri="{FF2B5EF4-FFF2-40B4-BE49-F238E27FC236}">
                  <a16:creationId xmlns:a16="http://schemas.microsoft.com/office/drawing/2014/main" id="{B8D46BA2-30C8-CD53-92CA-C64A06CA519A}"/>
                </a:ext>
              </a:extLst>
            </p:cNvPr>
            <p:cNvSpPr/>
            <p:nvPr/>
          </p:nvSpPr>
          <p:spPr>
            <a:xfrm>
              <a:off x="1653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a:extLst>
                <a:ext uri="{FF2B5EF4-FFF2-40B4-BE49-F238E27FC236}">
                  <a16:creationId xmlns:a16="http://schemas.microsoft.com/office/drawing/2014/main" id="{78B5C1FA-7904-1C9A-BB6B-92001379AA49}"/>
                </a:ext>
              </a:extLst>
            </p:cNvPr>
            <p:cNvSpPr/>
            <p:nvPr/>
          </p:nvSpPr>
          <p:spPr>
            <a:xfrm>
              <a:off x="1600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a:extLst>
                <a:ext uri="{FF2B5EF4-FFF2-40B4-BE49-F238E27FC236}">
                  <a16:creationId xmlns:a16="http://schemas.microsoft.com/office/drawing/2014/main" id="{1F696991-BBDC-625D-D32A-0CD66A48024D}"/>
                </a:ext>
              </a:extLst>
            </p:cNvPr>
            <p:cNvSpPr/>
            <p:nvPr/>
          </p:nvSpPr>
          <p:spPr>
            <a:xfrm>
              <a:off x="17526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a:extLst>
                <a:ext uri="{FF2B5EF4-FFF2-40B4-BE49-F238E27FC236}">
                  <a16:creationId xmlns:a16="http://schemas.microsoft.com/office/drawing/2014/main" id="{C83C359A-4B7B-669C-20F7-A623A1814156}"/>
                </a:ext>
              </a:extLst>
            </p:cNvPr>
            <p:cNvSpPr/>
            <p:nvPr/>
          </p:nvSpPr>
          <p:spPr>
            <a:xfrm>
              <a:off x="18059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a:extLst>
                <a:ext uri="{FF2B5EF4-FFF2-40B4-BE49-F238E27FC236}">
                  <a16:creationId xmlns:a16="http://schemas.microsoft.com/office/drawing/2014/main" id="{A28044CE-32D5-DDD9-A5F4-6B88B12A067D}"/>
                </a:ext>
              </a:extLst>
            </p:cNvPr>
            <p:cNvSpPr/>
            <p:nvPr/>
          </p:nvSpPr>
          <p:spPr>
            <a:xfrm>
              <a:off x="19050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AAB2A1DF-C774-7521-5728-F7A15678E1B9}"/>
                </a:ext>
              </a:extLst>
            </p:cNvPr>
            <p:cNvSpPr/>
            <p:nvPr/>
          </p:nvSpPr>
          <p:spPr>
            <a:xfrm>
              <a:off x="19583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0BEB20BE-E7A4-855A-A1FF-0F9FA82058A2}"/>
                </a:ext>
              </a:extLst>
            </p:cNvPr>
            <p:cNvSpPr/>
            <p:nvPr/>
          </p:nvSpPr>
          <p:spPr>
            <a:xfrm>
              <a:off x="20574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a:extLst>
                <a:ext uri="{FF2B5EF4-FFF2-40B4-BE49-F238E27FC236}">
                  <a16:creationId xmlns:a16="http://schemas.microsoft.com/office/drawing/2014/main" id="{04CA8431-38F5-7E93-15D0-79DA5B597FF4}"/>
                </a:ext>
              </a:extLst>
            </p:cNvPr>
            <p:cNvSpPr/>
            <p:nvPr/>
          </p:nvSpPr>
          <p:spPr>
            <a:xfrm>
              <a:off x="21107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1F45D3E9-9C77-9847-7818-D283877397C1}"/>
                </a:ext>
              </a:extLst>
            </p:cNvPr>
            <p:cNvSpPr/>
            <p:nvPr/>
          </p:nvSpPr>
          <p:spPr>
            <a:xfrm>
              <a:off x="22098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a:extLst>
                <a:ext uri="{FF2B5EF4-FFF2-40B4-BE49-F238E27FC236}">
                  <a16:creationId xmlns:a16="http://schemas.microsoft.com/office/drawing/2014/main" id="{CD1F11DD-F72F-3BAA-64D1-7455C4CC2468}"/>
                </a:ext>
              </a:extLst>
            </p:cNvPr>
            <p:cNvSpPr/>
            <p:nvPr/>
          </p:nvSpPr>
          <p:spPr>
            <a:xfrm>
              <a:off x="22631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286995C5-0A4B-AFBC-A45E-F741190B2865}"/>
                </a:ext>
              </a:extLst>
            </p:cNvPr>
            <p:cNvSpPr/>
            <p:nvPr/>
          </p:nvSpPr>
          <p:spPr>
            <a:xfrm>
              <a:off x="23622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a:extLst>
                <a:ext uri="{FF2B5EF4-FFF2-40B4-BE49-F238E27FC236}">
                  <a16:creationId xmlns:a16="http://schemas.microsoft.com/office/drawing/2014/main" id="{E3F5D00F-D7D4-BB28-4CC9-1392910FF6BD}"/>
                </a:ext>
              </a:extLst>
            </p:cNvPr>
            <p:cNvSpPr/>
            <p:nvPr/>
          </p:nvSpPr>
          <p:spPr>
            <a:xfrm>
              <a:off x="24155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a:extLst>
                <a:ext uri="{FF2B5EF4-FFF2-40B4-BE49-F238E27FC236}">
                  <a16:creationId xmlns:a16="http://schemas.microsoft.com/office/drawing/2014/main" id="{EE5B502B-F0B2-2A29-3FDE-80BDB3DD27A7}"/>
                </a:ext>
              </a:extLst>
            </p:cNvPr>
            <p:cNvSpPr/>
            <p:nvPr/>
          </p:nvSpPr>
          <p:spPr>
            <a:xfrm>
              <a:off x="25146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a:extLst>
                <a:ext uri="{FF2B5EF4-FFF2-40B4-BE49-F238E27FC236}">
                  <a16:creationId xmlns:a16="http://schemas.microsoft.com/office/drawing/2014/main" id="{3A5FC7E8-45A5-F2B3-CC35-33687065C80D}"/>
                </a:ext>
              </a:extLst>
            </p:cNvPr>
            <p:cNvSpPr/>
            <p:nvPr/>
          </p:nvSpPr>
          <p:spPr>
            <a:xfrm>
              <a:off x="25679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576">
              <a:extLst>
                <a:ext uri="{FF2B5EF4-FFF2-40B4-BE49-F238E27FC236}">
                  <a16:creationId xmlns:a16="http://schemas.microsoft.com/office/drawing/2014/main" id="{419942A3-FEBF-5900-10F3-CAB69EDCE870}"/>
                </a:ext>
              </a:extLst>
            </p:cNvPr>
            <p:cNvSpPr/>
            <p:nvPr/>
          </p:nvSpPr>
          <p:spPr>
            <a:xfrm>
              <a:off x="26670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a:extLst>
                <a:ext uri="{FF2B5EF4-FFF2-40B4-BE49-F238E27FC236}">
                  <a16:creationId xmlns:a16="http://schemas.microsoft.com/office/drawing/2014/main" id="{FC60C92F-947D-297C-7C98-77B8A330E8B4}"/>
                </a:ext>
              </a:extLst>
            </p:cNvPr>
            <p:cNvSpPr/>
            <p:nvPr/>
          </p:nvSpPr>
          <p:spPr>
            <a:xfrm>
              <a:off x="27203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a:extLst>
                <a:ext uri="{FF2B5EF4-FFF2-40B4-BE49-F238E27FC236}">
                  <a16:creationId xmlns:a16="http://schemas.microsoft.com/office/drawing/2014/main" id="{7C555AD5-8644-4836-A42A-CCCDD24EF47F}"/>
                </a:ext>
              </a:extLst>
            </p:cNvPr>
            <p:cNvSpPr/>
            <p:nvPr/>
          </p:nvSpPr>
          <p:spPr>
            <a:xfrm>
              <a:off x="2872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579">
              <a:extLst>
                <a:ext uri="{FF2B5EF4-FFF2-40B4-BE49-F238E27FC236}">
                  <a16:creationId xmlns:a16="http://schemas.microsoft.com/office/drawing/2014/main" id="{E9655A7F-C23A-84E2-C24A-6A9A3EAF8F5E}"/>
                </a:ext>
              </a:extLst>
            </p:cNvPr>
            <p:cNvSpPr/>
            <p:nvPr/>
          </p:nvSpPr>
          <p:spPr>
            <a:xfrm>
              <a:off x="2819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a:extLst>
                <a:ext uri="{FF2B5EF4-FFF2-40B4-BE49-F238E27FC236}">
                  <a16:creationId xmlns:a16="http://schemas.microsoft.com/office/drawing/2014/main" id="{2B62E1BF-B18D-5CEA-3712-2A05D77B8E9A}"/>
                </a:ext>
              </a:extLst>
            </p:cNvPr>
            <p:cNvSpPr/>
            <p:nvPr/>
          </p:nvSpPr>
          <p:spPr>
            <a:xfrm>
              <a:off x="3025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581">
              <a:extLst>
                <a:ext uri="{FF2B5EF4-FFF2-40B4-BE49-F238E27FC236}">
                  <a16:creationId xmlns:a16="http://schemas.microsoft.com/office/drawing/2014/main" id="{0F3AB819-77FC-CD6B-8F37-C881114F600D}"/>
                </a:ext>
              </a:extLst>
            </p:cNvPr>
            <p:cNvSpPr/>
            <p:nvPr/>
          </p:nvSpPr>
          <p:spPr>
            <a:xfrm>
              <a:off x="2971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37056182-FD94-ED31-82BD-1672353D7964}"/>
                </a:ext>
              </a:extLst>
            </p:cNvPr>
            <p:cNvSpPr/>
            <p:nvPr/>
          </p:nvSpPr>
          <p:spPr>
            <a:xfrm>
              <a:off x="3177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583">
              <a:extLst>
                <a:ext uri="{FF2B5EF4-FFF2-40B4-BE49-F238E27FC236}">
                  <a16:creationId xmlns:a16="http://schemas.microsoft.com/office/drawing/2014/main" id="{4F96E0C5-24F4-9BC2-0878-BA07049CE5D3}"/>
                </a:ext>
              </a:extLst>
            </p:cNvPr>
            <p:cNvSpPr/>
            <p:nvPr/>
          </p:nvSpPr>
          <p:spPr>
            <a:xfrm>
              <a:off x="3124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a:extLst>
                <a:ext uri="{FF2B5EF4-FFF2-40B4-BE49-F238E27FC236}">
                  <a16:creationId xmlns:a16="http://schemas.microsoft.com/office/drawing/2014/main" id="{8F48F68F-5C5D-C1F4-FBAF-6639558FB61F}"/>
                </a:ext>
              </a:extLst>
            </p:cNvPr>
            <p:cNvSpPr/>
            <p:nvPr/>
          </p:nvSpPr>
          <p:spPr>
            <a:xfrm>
              <a:off x="3329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585">
              <a:extLst>
                <a:ext uri="{FF2B5EF4-FFF2-40B4-BE49-F238E27FC236}">
                  <a16:creationId xmlns:a16="http://schemas.microsoft.com/office/drawing/2014/main" id="{1FD30D92-EFF4-F573-A5BA-FB2096213FA5}"/>
                </a:ext>
              </a:extLst>
            </p:cNvPr>
            <p:cNvSpPr/>
            <p:nvPr/>
          </p:nvSpPr>
          <p:spPr>
            <a:xfrm>
              <a:off x="3276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a:extLst>
                <a:ext uri="{FF2B5EF4-FFF2-40B4-BE49-F238E27FC236}">
                  <a16:creationId xmlns:a16="http://schemas.microsoft.com/office/drawing/2014/main" id="{C63286BB-591D-72FC-0B46-45A44544795C}"/>
                </a:ext>
              </a:extLst>
            </p:cNvPr>
            <p:cNvSpPr/>
            <p:nvPr/>
          </p:nvSpPr>
          <p:spPr>
            <a:xfrm>
              <a:off x="3482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ectangle 587">
              <a:extLst>
                <a:ext uri="{FF2B5EF4-FFF2-40B4-BE49-F238E27FC236}">
                  <a16:creationId xmlns:a16="http://schemas.microsoft.com/office/drawing/2014/main" id="{4456B3BF-9E9B-A085-A706-2BD8691A92D1}"/>
                </a:ext>
              </a:extLst>
            </p:cNvPr>
            <p:cNvSpPr/>
            <p:nvPr/>
          </p:nvSpPr>
          <p:spPr>
            <a:xfrm>
              <a:off x="3429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a:extLst>
                <a:ext uri="{FF2B5EF4-FFF2-40B4-BE49-F238E27FC236}">
                  <a16:creationId xmlns:a16="http://schemas.microsoft.com/office/drawing/2014/main" id="{E4B98D7D-4F63-2CF6-C664-655C31A50470}"/>
                </a:ext>
              </a:extLst>
            </p:cNvPr>
            <p:cNvSpPr/>
            <p:nvPr/>
          </p:nvSpPr>
          <p:spPr>
            <a:xfrm>
              <a:off x="3634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Rectangle 589">
              <a:extLst>
                <a:ext uri="{FF2B5EF4-FFF2-40B4-BE49-F238E27FC236}">
                  <a16:creationId xmlns:a16="http://schemas.microsoft.com/office/drawing/2014/main" id="{BF242E64-7525-0427-2F45-48011BF630D8}"/>
                </a:ext>
              </a:extLst>
            </p:cNvPr>
            <p:cNvSpPr/>
            <p:nvPr/>
          </p:nvSpPr>
          <p:spPr>
            <a:xfrm>
              <a:off x="3581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a:extLst>
                <a:ext uri="{FF2B5EF4-FFF2-40B4-BE49-F238E27FC236}">
                  <a16:creationId xmlns:a16="http://schemas.microsoft.com/office/drawing/2014/main" id="{5AC9FC6A-6E80-9EE2-0346-F9887F44351B}"/>
                </a:ext>
              </a:extLst>
            </p:cNvPr>
            <p:cNvSpPr/>
            <p:nvPr/>
          </p:nvSpPr>
          <p:spPr>
            <a:xfrm>
              <a:off x="3787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a:extLst>
                <a:ext uri="{FF2B5EF4-FFF2-40B4-BE49-F238E27FC236}">
                  <a16:creationId xmlns:a16="http://schemas.microsoft.com/office/drawing/2014/main" id="{524293E8-6759-EDA7-4226-60507259CAF1}"/>
                </a:ext>
              </a:extLst>
            </p:cNvPr>
            <p:cNvSpPr/>
            <p:nvPr/>
          </p:nvSpPr>
          <p:spPr>
            <a:xfrm>
              <a:off x="3733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D59D6939-E39F-4E04-037D-4FA5D9A6A0FA}"/>
                </a:ext>
              </a:extLst>
            </p:cNvPr>
            <p:cNvSpPr/>
            <p:nvPr/>
          </p:nvSpPr>
          <p:spPr>
            <a:xfrm>
              <a:off x="3939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593">
              <a:extLst>
                <a:ext uri="{FF2B5EF4-FFF2-40B4-BE49-F238E27FC236}">
                  <a16:creationId xmlns:a16="http://schemas.microsoft.com/office/drawing/2014/main" id="{CC4F85A2-4B12-4C4D-F338-5E3340D33E6F}"/>
                </a:ext>
              </a:extLst>
            </p:cNvPr>
            <p:cNvSpPr/>
            <p:nvPr/>
          </p:nvSpPr>
          <p:spPr>
            <a:xfrm>
              <a:off x="3886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a:extLst>
                <a:ext uri="{FF2B5EF4-FFF2-40B4-BE49-F238E27FC236}">
                  <a16:creationId xmlns:a16="http://schemas.microsoft.com/office/drawing/2014/main" id="{C07E022D-C3BB-31D6-3972-72E3DAD84DCF}"/>
                </a:ext>
              </a:extLst>
            </p:cNvPr>
            <p:cNvSpPr/>
            <p:nvPr/>
          </p:nvSpPr>
          <p:spPr>
            <a:xfrm>
              <a:off x="4091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595">
              <a:extLst>
                <a:ext uri="{FF2B5EF4-FFF2-40B4-BE49-F238E27FC236}">
                  <a16:creationId xmlns:a16="http://schemas.microsoft.com/office/drawing/2014/main" id="{987A58E8-E729-6C73-FD0B-5DFB06CA1ECC}"/>
                </a:ext>
              </a:extLst>
            </p:cNvPr>
            <p:cNvSpPr/>
            <p:nvPr/>
          </p:nvSpPr>
          <p:spPr>
            <a:xfrm>
              <a:off x="4038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Rectangle 596">
              <a:extLst>
                <a:ext uri="{FF2B5EF4-FFF2-40B4-BE49-F238E27FC236}">
                  <a16:creationId xmlns:a16="http://schemas.microsoft.com/office/drawing/2014/main" id="{F5419C48-1F15-6659-72CD-7F11BF98B1EA}"/>
                </a:ext>
              </a:extLst>
            </p:cNvPr>
            <p:cNvSpPr/>
            <p:nvPr/>
          </p:nvSpPr>
          <p:spPr>
            <a:xfrm>
              <a:off x="41910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a:extLst>
                <a:ext uri="{FF2B5EF4-FFF2-40B4-BE49-F238E27FC236}">
                  <a16:creationId xmlns:a16="http://schemas.microsoft.com/office/drawing/2014/main" id="{DA40C4BE-E779-7D1F-BE91-98261A46494C}"/>
                </a:ext>
              </a:extLst>
            </p:cNvPr>
            <p:cNvSpPr/>
            <p:nvPr/>
          </p:nvSpPr>
          <p:spPr>
            <a:xfrm>
              <a:off x="42443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598">
              <a:extLst>
                <a:ext uri="{FF2B5EF4-FFF2-40B4-BE49-F238E27FC236}">
                  <a16:creationId xmlns:a16="http://schemas.microsoft.com/office/drawing/2014/main" id="{8AA63E23-87C4-08C3-A677-A0B779EB9929}"/>
                </a:ext>
              </a:extLst>
            </p:cNvPr>
            <p:cNvSpPr/>
            <p:nvPr/>
          </p:nvSpPr>
          <p:spPr>
            <a:xfrm>
              <a:off x="43434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a:extLst>
                <a:ext uri="{FF2B5EF4-FFF2-40B4-BE49-F238E27FC236}">
                  <a16:creationId xmlns:a16="http://schemas.microsoft.com/office/drawing/2014/main" id="{BFC474B4-00F8-852D-3960-E9A92BE3FC6B}"/>
                </a:ext>
              </a:extLst>
            </p:cNvPr>
            <p:cNvSpPr/>
            <p:nvPr/>
          </p:nvSpPr>
          <p:spPr>
            <a:xfrm>
              <a:off x="43967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a:extLst>
                <a:ext uri="{FF2B5EF4-FFF2-40B4-BE49-F238E27FC236}">
                  <a16:creationId xmlns:a16="http://schemas.microsoft.com/office/drawing/2014/main" id="{4E73D981-6195-20FD-C54F-E64A9D24F367}"/>
                </a:ext>
              </a:extLst>
            </p:cNvPr>
            <p:cNvSpPr/>
            <p:nvPr/>
          </p:nvSpPr>
          <p:spPr>
            <a:xfrm>
              <a:off x="44958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5152D2CB-4E98-340F-0A7E-B5A6ED81B824}"/>
                </a:ext>
              </a:extLst>
            </p:cNvPr>
            <p:cNvSpPr/>
            <p:nvPr/>
          </p:nvSpPr>
          <p:spPr>
            <a:xfrm>
              <a:off x="45491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a:extLst>
                <a:ext uri="{FF2B5EF4-FFF2-40B4-BE49-F238E27FC236}">
                  <a16:creationId xmlns:a16="http://schemas.microsoft.com/office/drawing/2014/main" id="{C5C4D345-AE10-99F6-36A2-DD258F01DC39}"/>
                </a:ext>
              </a:extLst>
            </p:cNvPr>
            <p:cNvSpPr/>
            <p:nvPr/>
          </p:nvSpPr>
          <p:spPr>
            <a:xfrm>
              <a:off x="46482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a:extLst>
                <a:ext uri="{FF2B5EF4-FFF2-40B4-BE49-F238E27FC236}">
                  <a16:creationId xmlns:a16="http://schemas.microsoft.com/office/drawing/2014/main" id="{7CC8271C-B518-F1A2-A4C8-FF6262B4D471}"/>
                </a:ext>
              </a:extLst>
            </p:cNvPr>
            <p:cNvSpPr/>
            <p:nvPr/>
          </p:nvSpPr>
          <p:spPr>
            <a:xfrm>
              <a:off x="47015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E9722204-E907-CB1B-C1D3-812911B53E93}"/>
                </a:ext>
              </a:extLst>
            </p:cNvPr>
            <p:cNvSpPr/>
            <p:nvPr/>
          </p:nvSpPr>
          <p:spPr>
            <a:xfrm>
              <a:off x="48006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a:extLst>
                <a:ext uri="{FF2B5EF4-FFF2-40B4-BE49-F238E27FC236}">
                  <a16:creationId xmlns:a16="http://schemas.microsoft.com/office/drawing/2014/main" id="{EFF66E62-4EFA-5D0D-819B-70EB2A3D1DBB}"/>
                </a:ext>
              </a:extLst>
            </p:cNvPr>
            <p:cNvSpPr/>
            <p:nvPr/>
          </p:nvSpPr>
          <p:spPr>
            <a:xfrm>
              <a:off x="48539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a:extLst>
                <a:ext uri="{FF2B5EF4-FFF2-40B4-BE49-F238E27FC236}">
                  <a16:creationId xmlns:a16="http://schemas.microsoft.com/office/drawing/2014/main" id="{80406CB0-8CA4-CAD6-82CC-C3E7804DDADE}"/>
                </a:ext>
              </a:extLst>
            </p:cNvPr>
            <p:cNvSpPr/>
            <p:nvPr/>
          </p:nvSpPr>
          <p:spPr>
            <a:xfrm>
              <a:off x="5006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Rectangle 607">
              <a:extLst>
                <a:ext uri="{FF2B5EF4-FFF2-40B4-BE49-F238E27FC236}">
                  <a16:creationId xmlns:a16="http://schemas.microsoft.com/office/drawing/2014/main" id="{5A997EE7-7C65-4E6C-3C53-9DD69270910B}"/>
                </a:ext>
              </a:extLst>
            </p:cNvPr>
            <p:cNvSpPr/>
            <p:nvPr/>
          </p:nvSpPr>
          <p:spPr>
            <a:xfrm>
              <a:off x="4953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608">
              <a:extLst>
                <a:ext uri="{FF2B5EF4-FFF2-40B4-BE49-F238E27FC236}">
                  <a16:creationId xmlns:a16="http://schemas.microsoft.com/office/drawing/2014/main" id="{12BB29EF-36BB-3B59-2BAF-E9FB1CF1A652}"/>
                </a:ext>
              </a:extLst>
            </p:cNvPr>
            <p:cNvSpPr/>
            <p:nvPr/>
          </p:nvSpPr>
          <p:spPr>
            <a:xfrm>
              <a:off x="5158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Rectangle 609">
              <a:extLst>
                <a:ext uri="{FF2B5EF4-FFF2-40B4-BE49-F238E27FC236}">
                  <a16:creationId xmlns:a16="http://schemas.microsoft.com/office/drawing/2014/main" id="{5924C85F-5195-62A2-FD2A-577AB54322D0}"/>
                </a:ext>
              </a:extLst>
            </p:cNvPr>
            <p:cNvSpPr/>
            <p:nvPr/>
          </p:nvSpPr>
          <p:spPr>
            <a:xfrm>
              <a:off x="5105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a:extLst>
                <a:ext uri="{FF2B5EF4-FFF2-40B4-BE49-F238E27FC236}">
                  <a16:creationId xmlns:a16="http://schemas.microsoft.com/office/drawing/2014/main" id="{A8CB4E76-D1A1-1E8A-609E-85A60F1181E2}"/>
                </a:ext>
              </a:extLst>
            </p:cNvPr>
            <p:cNvSpPr/>
            <p:nvPr/>
          </p:nvSpPr>
          <p:spPr>
            <a:xfrm>
              <a:off x="5311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Rectangle 611">
              <a:extLst>
                <a:ext uri="{FF2B5EF4-FFF2-40B4-BE49-F238E27FC236}">
                  <a16:creationId xmlns:a16="http://schemas.microsoft.com/office/drawing/2014/main" id="{9CFF693F-19A2-AD8A-F08C-5EFB58CA58CA}"/>
                </a:ext>
              </a:extLst>
            </p:cNvPr>
            <p:cNvSpPr/>
            <p:nvPr/>
          </p:nvSpPr>
          <p:spPr>
            <a:xfrm>
              <a:off x="5257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a:extLst>
                <a:ext uri="{FF2B5EF4-FFF2-40B4-BE49-F238E27FC236}">
                  <a16:creationId xmlns:a16="http://schemas.microsoft.com/office/drawing/2014/main" id="{5D2AF4A5-2064-D846-0D24-F895FF142978}"/>
                </a:ext>
              </a:extLst>
            </p:cNvPr>
            <p:cNvSpPr/>
            <p:nvPr/>
          </p:nvSpPr>
          <p:spPr>
            <a:xfrm>
              <a:off x="5463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Rectangle 613">
              <a:extLst>
                <a:ext uri="{FF2B5EF4-FFF2-40B4-BE49-F238E27FC236}">
                  <a16:creationId xmlns:a16="http://schemas.microsoft.com/office/drawing/2014/main" id="{C4CAAA23-D384-693C-BAE7-04CEDB4EF444}"/>
                </a:ext>
              </a:extLst>
            </p:cNvPr>
            <p:cNvSpPr/>
            <p:nvPr/>
          </p:nvSpPr>
          <p:spPr>
            <a:xfrm>
              <a:off x="5410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Oval 614">
              <a:extLst>
                <a:ext uri="{FF2B5EF4-FFF2-40B4-BE49-F238E27FC236}">
                  <a16:creationId xmlns:a16="http://schemas.microsoft.com/office/drawing/2014/main" id="{2C209EB0-FB6D-1548-D27F-B108170D892B}"/>
                </a:ext>
              </a:extLst>
            </p:cNvPr>
            <p:cNvSpPr/>
            <p:nvPr/>
          </p:nvSpPr>
          <p:spPr>
            <a:xfrm>
              <a:off x="5615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Rectangle 615">
              <a:extLst>
                <a:ext uri="{FF2B5EF4-FFF2-40B4-BE49-F238E27FC236}">
                  <a16:creationId xmlns:a16="http://schemas.microsoft.com/office/drawing/2014/main" id="{449208CA-92E2-B03C-570D-0FDF35B3B9E2}"/>
                </a:ext>
              </a:extLst>
            </p:cNvPr>
            <p:cNvSpPr/>
            <p:nvPr/>
          </p:nvSpPr>
          <p:spPr>
            <a:xfrm>
              <a:off x="5562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a:extLst>
                <a:ext uri="{FF2B5EF4-FFF2-40B4-BE49-F238E27FC236}">
                  <a16:creationId xmlns:a16="http://schemas.microsoft.com/office/drawing/2014/main" id="{5BEF94ED-B049-EB8A-749D-C06CCA0D7F9E}"/>
                </a:ext>
              </a:extLst>
            </p:cNvPr>
            <p:cNvSpPr/>
            <p:nvPr/>
          </p:nvSpPr>
          <p:spPr>
            <a:xfrm>
              <a:off x="5768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Rectangle 617">
              <a:extLst>
                <a:ext uri="{FF2B5EF4-FFF2-40B4-BE49-F238E27FC236}">
                  <a16:creationId xmlns:a16="http://schemas.microsoft.com/office/drawing/2014/main" id="{EB619B9B-33C3-BA99-8D4D-7174AAD76378}"/>
                </a:ext>
              </a:extLst>
            </p:cNvPr>
            <p:cNvSpPr/>
            <p:nvPr/>
          </p:nvSpPr>
          <p:spPr>
            <a:xfrm>
              <a:off x="5715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a:extLst>
                <a:ext uri="{FF2B5EF4-FFF2-40B4-BE49-F238E27FC236}">
                  <a16:creationId xmlns:a16="http://schemas.microsoft.com/office/drawing/2014/main" id="{0CAFE786-B7D5-EECD-0253-524E64D4935F}"/>
                </a:ext>
              </a:extLst>
            </p:cNvPr>
            <p:cNvSpPr/>
            <p:nvPr/>
          </p:nvSpPr>
          <p:spPr>
            <a:xfrm>
              <a:off x="5920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Rectangle 619">
              <a:extLst>
                <a:ext uri="{FF2B5EF4-FFF2-40B4-BE49-F238E27FC236}">
                  <a16:creationId xmlns:a16="http://schemas.microsoft.com/office/drawing/2014/main" id="{66CEA2E5-7138-D34E-8964-86BB899A68A5}"/>
                </a:ext>
              </a:extLst>
            </p:cNvPr>
            <p:cNvSpPr/>
            <p:nvPr/>
          </p:nvSpPr>
          <p:spPr>
            <a:xfrm>
              <a:off x="5867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a:extLst>
                <a:ext uri="{FF2B5EF4-FFF2-40B4-BE49-F238E27FC236}">
                  <a16:creationId xmlns:a16="http://schemas.microsoft.com/office/drawing/2014/main" id="{0D0ED8AD-A0C7-A57F-EA1F-81ED05C9A359}"/>
                </a:ext>
              </a:extLst>
            </p:cNvPr>
            <p:cNvSpPr/>
            <p:nvPr/>
          </p:nvSpPr>
          <p:spPr>
            <a:xfrm>
              <a:off x="6073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a:extLst>
                <a:ext uri="{FF2B5EF4-FFF2-40B4-BE49-F238E27FC236}">
                  <a16:creationId xmlns:a16="http://schemas.microsoft.com/office/drawing/2014/main" id="{E0308F41-6609-752F-349C-8357314410E9}"/>
                </a:ext>
              </a:extLst>
            </p:cNvPr>
            <p:cNvSpPr/>
            <p:nvPr/>
          </p:nvSpPr>
          <p:spPr>
            <a:xfrm>
              <a:off x="6019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a:extLst>
                <a:ext uri="{FF2B5EF4-FFF2-40B4-BE49-F238E27FC236}">
                  <a16:creationId xmlns:a16="http://schemas.microsoft.com/office/drawing/2014/main" id="{1F032F52-39FF-BFF1-96A4-4A3DDA2A9029}"/>
                </a:ext>
              </a:extLst>
            </p:cNvPr>
            <p:cNvSpPr/>
            <p:nvPr/>
          </p:nvSpPr>
          <p:spPr>
            <a:xfrm>
              <a:off x="1043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Rectangle 623">
              <a:extLst>
                <a:ext uri="{FF2B5EF4-FFF2-40B4-BE49-F238E27FC236}">
                  <a16:creationId xmlns:a16="http://schemas.microsoft.com/office/drawing/2014/main" id="{9357A188-ECDE-B03F-0764-B566A7E89A84}"/>
                </a:ext>
              </a:extLst>
            </p:cNvPr>
            <p:cNvSpPr/>
            <p:nvPr/>
          </p:nvSpPr>
          <p:spPr>
            <a:xfrm>
              <a:off x="990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a:extLst>
                <a:ext uri="{FF2B5EF4-FFF2-40B4-BE49-F238E27FC236}">
                  <a16:creationId xmlns:a16="http://schemas.microsoft.com/office/drawing/2014/main" id="{7DC48F54-0B95-F8A2-0110-16DDD2A3A9A7}"/>
                </a:ext>
              </a:extLst>
            </p:cNvPr>
            <p:cNvSpPr/>
            <p:nvPr/>
          </p:nvSpPr>
          <p:spPr>
            <a:xfrm>
              <a:off x="1196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Rectangle 625">
              <a:extLst>
                <a:ext uri="{FF2B5EF4-FFF2-40B4-BE49-F238E27FC236}">
                  <a16:creationId xmlns:a16="http://schemas.microsoft.com/office/drawing/2014/main" id="{AA29D3D8-017E-EE0C-9FB3-2BE5C73842E9}"/>
                </a:ext>
              </a:extLst>
            </p:cNvPr>
            <p:cNvSpPr/>
            <p:nvPr/>
          </p:nvSpPr>
          <p:spPr>
            <a:xfrm>
              <a:off x="1143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a:extLst>
                <a:ext uri="{FF2B5EF4-FFF2-40B4-BE49-F238E27FC236}">
                  <a16:creationId xmlns:a16="http://schemas.microsoft.com/office/drawing/2014/main" id="{B3279261-B4C5-C440-A7A5-7508E0E50E45}"/>
                </a:ext>
              </a:extLst>
            </p:cNvPr>
            <p:cNvSpPr/>
            <p:nvPr/>
          </p:nvSpPr>
          <p:spPr>
            <a:xfrm>
              <a:off x="1348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7831BB4C-C941-1D78-B958-BF91BB90C99A}"/>
                </a:ext>
              </a:extLst>
            </p:cNvPr>
            <p:cNvSpPr/>
            <p:nvPr/>
          </p:nvSpPr>
          <p:spPr>
            <a:xfrm>
              <a:off x="1295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val 628">
              <a:extLst>
                <a:ext uri="{FF2B5EF4-FFF2-40B4-BE49-F238E27FC236}">
                  <a16:creationId xmlns:a16="http://schemas.microsoft.com/office/drawing/2014/main" id="{ED01774A-C9AE-2CD9-3893-594380DD2D00}"/>
                </a:ext>
              </a:extLst>
            </p:cNvPr>
            <p:cNvSpPr/>
            <p:nvPr/>
          </p:nvSpPr>
          <p:spPr>
            <a:xfrm>
              <a:off x="1501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629">
              <a:extLst>
                <a:ext uri="{FF2B5EF4-FFF2-40B4-BE49-F238E27FC236}">
                  <a16:creationId xmlns:a16="http://schemas.microsoft.com/office/drawing/2014/main" id="{24E3FA70-2759-0DC8-D87C-610213177B38}"/>
                </a:ext>
              </a:extLst>
            </p:cNvPr>
            <p:cNvSpPr/>
            <p:nvPr/>
          </p:nvSpPr>
          <p:spPr>
            <a:xfrm>
              <a:off x="1447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630">
              <a:extLst>
                <a:ext uri="{FF2B5EF4-FFF2-40B4-BE49-F238E27FC236}">
                  <a16:creationId xmlns:a16="http://schemas.microsoft.com/office/drawing/2014/main" id="{E4C85D3D-2B14-C8E9-5258-C244F9E41E95}"/>
                </a:ext>
              </a:extLst>
            </p:cNvPr>
            <p:cNvSpPr/>
            <p:nvPr/>
          </p:nvSpPr>
          <p:spPr>
            <a:xfrm>
              <a:off x="16002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a:extLst>
                <a:ext uri="{FF2B5EF4-FFF2-40B4-BE49-F238E27FC236}">
                  <a16:creationId xmlns:a16="http://schemas.microsoft.com/office/drawing/2014/main" id="{191746E9-F8CD-82E2-04EB-339E572D4892}"/>
                </a:ext>
              </a:extLst>
            </p:cNvPr>
            <p:cNvSpPr/>
            <p:nvPr/>
          </p:nvSpPr>
          <p:spPr>
            <a:xfrm>
              <a:off x="16535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632">
              <a:extLst>
                <a:ext uri="{FF2B5EF4-FFF2-40B4-BE49-F238E27FC236}">
                  <a16:creationId xmlns:a16="http://schemas.microsoft.com/office/drawing/2014/main" id="{D4E668E7-58AA-107A-75ED-D57E91E029E2}"/>
                </a:ext>
              </a:extLst>
            </p:cNvPr>
            <p:cNvSpPr/>
            <p:nvPr/>
          </p:nvSpPr>
          <p:spPr>
            <a:xfrm>
              <a:off x="17526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a:extLst>
                <a:ext uri="{FF2B5EF4-FFF2-40B4-BE49-F238E27FC236}">
                  <a16:creationId xmlns:a16="http://schemas.microsoft.com/office/drawing/2014/main" id="{3292A5EC-C938-687D-87D1-281B8B3B8434}"/>
                </a:ext>
              </a:extLst>
            </p:cNvPr>
            <p:cNvSpPr/>
            <p:nvPr/>
          </p:nvSpPr>
          <p:spPr>
            <a:xfrm>
              <a:off x="18059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634">
              <a:extLst>
                <a:ext uri="{FF2B5EF4-FFF2-40B4-BE49-F238E27FC236}">
                  <a16:creationId xmlns:a16="http://schemas.microsoft.com/office/drawing/2014/main" id="{53D8F7EE-1284-BE08-0BED-DD85C4BECCA6}"/>
                </a:ext>
              </a:extLst>
            </p:cNvPr>
            <p:cNvSpPr/>
            <p:nvPr/>
          </p:nvSpPr>
          <p:spPr>
            <a:xfrm>
              <a:off x="19050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a:extLst>
                <a:ext uri="{FF2B5EF4-FFF2-40B4-BE49-F238E27FC236}">
                  <a16:creationId xmlns:a16="http://schemas.microsoft.com/office/drawing/2014/main" id="{C3F77650-D3E6-ACAD-6FEA-1C65472175B9}"/>
                </a:ext>
              </a:extLst>
            </p:cNvPr>
            <p:cNvSpPr/>
            <p:nvPr/>
          </p:nvSpPr>
          <p:spPr>
            <a:xfrm>
              <a:off x="19583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Rectangle 636">
              <a:extLst>
                <a:ext uri="{FF2B5EF4-FFF2-40B4-BE49-F238E27FC236}">
                  <a16:creationId xmlns:a16="http://schemas.microsoft.com/office/drawing/2014/main" id="{278E691D-A514-CE2B-E69B-FCBCC46D4F4F}"/>
                </a:ext>
              </a:extLst>
            </p:cNvPr>
            <p:cNvSpPr/>
            <p:nvPr/>
          </p:nvSpPr>
          <p:spPr>
            <a:xfrm>
              <a:off x="20574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a:extLst>
                <a:ext uri="{FF2B5EF4-FFF2-40B4-BE49-F238E27FC236}">
                  <a16:creationId xmlns:a16="http://schemas.microsoft.com/office/drawing/2014/main" id="{9F3EE242-D448-51C3-78CD-913B701814EE}"/>
                </a:ext>
              </a:extLst>
            </p:cNvPr>
            <p:cNvSpPr/>
            <p:nvPr/>
          </p:nvSpPr>
          <p:spPr>
            <a:xfrm>
              <a:off x="21107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638">
              <a:extLst>
                <a:ext uri="{FF2B5EF4-FFF2-40B4-BE49-F238E27FC236}">
                  <a16:creationId xmlns:a16="http://schemas.microsoft.com/office/drawing/2014/main" id="{BE2A3EBD-7F9C-2DE5-3F26-DD2667ED041D}"/>
                </a:ext>
              </a:extLst>
            </p:cNvPr>
            <p:cNvSpPr/>
            <p:nvPr/>
          </p:nvSpPr>
          <p:spPr>
            <a:xfrm>
              <a:off x="22098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a:extLst>
                <a:ext uri="{FF2B5EF4-FFF2-40B4-BE49-F238E27FC236}">
                  <a16:creationId xmlns:a16="http://schemas.microsoft.com/office/drawing/2014/main" id="{B673D035-BAFA-B237-7CF2-CA92DCF1E955}"/>
                </a:ext>
              </a:extLst>
            </p:cNvPr>
            <p:cNvSpPr/>
            <p:nvPr/>
          </p:nvSpPr>
          <p:spPr>
            <a:xfrm>
              <a:off x="22631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640">
              <a:extLst>
                <a:ext uri="{FF2B5EF4-FFF2-40B4-BE49-F238E27FC236}">
                  <a16:creationId xmlns:a16="http://schemas.microsoft.com/office/drawing/2014/main" id="{FBAAA162-4279-0987-348E-ED9CBA750D35}"/>
                </a:ext>
              </a:extLst>
            </p:cNvPr>
            <p:cNvSpPr/>
            <p:nvPr/>
          </p:nvSpPr>
          <p:spPr>
            <a:xfrm>
              <a:off x="23622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Oval 641">
              <a:extLst>
                <a:ext uri="{FF2B5EF4-FFF2-40B4-BE49-F238E27FC236}">
                  <a16:creationId xmlns:a16="http://schemas.microsoft.com/office/drawing/2014/main" id="{64433C42-6C4F-4D3D-99E4-6205F691BA69}"/>
                </a:ext>
              </a:extLst>
            </p:cNvPr>
            <p:cNvSpPr/>
            <p:nvPr/>
          </p:nvSpPr>
          <p:spPr>
            <a:xfrm>
              <a:off x="24155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a:extLst>
                <a:ext uri="{FF2B5EF4-FFF2-40B4-BE49-F238E27FC236}">
                  <a16:creationId xmlns:a16="http://schemas.microsoft.com/office/drawing/2014/main" id="{DF42C2D3-3FB4-3255-5090-5680C294415F}"/>
                </a:ext>
              </a:extLst>
            </p:cNvPr>
            <p:cNvSpPr/>
            <p:nvPr/>
          </p:nvSpPr>
          <p:spPr>
            <a:xfrm>
              <a:off x="25146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val 643">
              <a:extLst>
                <a:ext uri="{FF2B5EF4-FFF2-40B4-BE49-F238E27FC236}">
                  <a16:creationId xmlns:a16="http://schemas.microsoft.com/office/drawing/2014/main" id="{5626DDF3-448E-55A7-7FAD-3F6744BC0C61}"/>
                </a:ext>
              </a:extLst>
            </p:cNvPr>
            <p:cNvSpPr/>
            <p:nvPr/>
          </p:nvSpPr>
          <p:spPr>
            <a:xfrm>
              <a:off x="25679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644">
              <a:extLst>
                <a:ext uri="{FF2B5EF4-FFF2-40B4-BE49-F238E27FC236}">
                  <a16:creationId xmlns:a16="http://schemas.microsoft.com/office/drawing/2014/main" id="{A3DB9AB7-5054-D0EB-0954-17A8EC86FB54}"/>
                </a:ext>
              </a:extLst>
            </p:cNvPr>
            <p:cNvSpPr/>
            <p:nvPr/>
          </p:nvSpPr>
          <p:spPr>
            <a:xfrm>
              <a:off x="26670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Oval 645">
              <a:extLst>
                <a:ext uri="{FF2B5EF4-FFF2-40B4-BE49-F238E27FC236}">
                  <a16:creationId xmlns:a16="http://schemas.microsoft.com/office/drawing/2014/main" id="{62C58331-9347-E228-8254-2F82E1AFE17A}"/>
                </a:ext>
              </a:extLst>
            </p:cNvPr>
            <p:cNvSpPr/>
            <p:nvPr/>
          </p:nvSpPr>
          <p:spPr>
            <a:xfrm>
              <a:off x="27203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a:extLst>
                <a:ext uri="{FF2B5EF4-FFF2-40B4-BE49-F238E27FC236}">
                  <a16:creationId xmlns:a16="http://schemas.microsoft.com/office/drawing/2014/main" id="{A2AB5FC1-1970-B758-62D6-A060C50901CC}"/>
                </a:ext>
              </a:extLst>
            </p:cNvPr>
            <p:cNvSpPr/>
            <p:nvPr/>
          </p:nvSpPr>
          <p:spPr>
            <a:xfrm>
              <a:off x="2872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647">
              <a:extLst>
                <a:ext uri="{FF2B5EF4-FFF2-40B4-BE49-F238E27FC236}">
                  <a16:creationId xmlns:a16="http://schemas.microsoft.com/office/drawing/2014/main" id="{3DB0E7D2-641E-F22C-F1C9-3429F67DFF05}"/>
                </a:ext>
              </a:extLst>
            </p:cNvPr>
            <p:cNvSpPr/>
            <p:nvPr/>
          </p:nvSpPr>
          <p:spPr>
            <a:xfrm>
              <a:off x="2819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a:extLst>
                <a:ext uri="{FF2B5EF4-FFF2-40B4-BE49-F238E27FC236}">
                  <a16:creationId xmlns:a16="http://schemas.microsoft.com/office/drawing/2014/main" id="{A07DEBBD-B7A4-FF2F-026A-F461E11CBD73}"/>
                </a:ext>
              </a:extLst>
            </p:cNvPr>
            <p:cNvSpPr/>
            <p:nvPr/>
          </p:nvSpPr>
          <p:spPr>
            <a:xfrm>
              <a:off x="3025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a:extLst>
                <a:ext uri="{FF2B5EF4-FFF2-40B4-BE49-F238E27FC236}">
                  <a16:creationId xmlns:a16="http://schemas.microsoft.com/office/drawing/2014/main" id="{3FD6776E-2BC4-1F32-B143-EAE2F03C6316}"/>
                </a:ext>
              </a:extLst>
            </p:cNvPr>
            <p:cNvSpPr/>
            <p:nvPr/>
          </p:nvSpPr>
          <p:spPr>
            <a:xfrm>
              <a:off x="2971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Oval 650">
              <a:extLst>
                <a:ext uri="{FF2B5EF4-FFF2-40B4-BE49-F238E27FC236}">
                  <a16:creationId xmlns:a16="http://schemas.microsoft.com/office/drawing/2014/main" id="{E01CAF26-A782-8050-3399-ECBD29C21F6D}"/>
                </a:ext>
              </a:extLst>
            </p:cNvPr>
            <p:cNvSpPr/>
            <p:nvPr/>
          </p:nvSpPr>
          <p:spPr>
            <a:xfrm>
              <a:off x="31775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651">
              <a:extLst>
                <a:ext uri="{FF2B5EF4-FFF2-40B4-BE49-F238E27FC236}">
                  <a16:creationId xmlns:a16="http://schemas.microsoft.com/office/drawing/2014/main" id="{E26A1F54-4361-588E-4EA1-12C63C3CDD95}"/>
                </a:ext>
              </a:extLst>
            </p:cNvPr>
            <p:cNvSpPr/>
            <p:nvPr/>
          </p:nvSpPr>
          <p:spPr>
            <a:xfrm>
              <a:off x="31242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a:extLst>
                <a:ext uri="{FF2B5EF4-FFF2-40B4-BE49-F238E27FC236}">
                  <a16:creationId xmlns:a16="http://schemas.microsoft.com/office/drawing/2014/main" id="{2D4E9CCE-DD68-2C67-AE45-28403CF3D14F}"/>
                </a:ext>
              </a:extLst>
            </p:cNvPr>
            <p:cNvSpPr/>
            <p:nvPr/>
          </p:nvSpPr>
          <p:spPr>
            <a:xfrm>
              <a:off x="3329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653">
              <a:extLst>
                <a:ext uri="{FF2B5EF4-FFF2-40B4-BE49-F238E27FC236}">
                  <a16:creationId xmlns:a16="http://schemas.microsoft.com/office/drawing/2014/main" id="{EBFD70A0-0438-85DE-C131-1DBA3C368C9F}"/>
                </a:ext>
              </a:extLst>
            </p:cNvPr>
            <p:cNvSpPr/>
            <p:nvPr/>
          </p:nvSpPr>
          <p:spPr>
            <a:xfrm>
              <a:off x="3276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a:extLst>
                <a:ext uri="{FF2B5EF4-FFF2-40B4-BE49-F238E27FC236}">
                  <a16:creationId xmlns:a16="http://schemas.microsoft.com/office/drawing/2014/main" id="{BEB697D5-1B26-D094-1607-957E1F98B6BD}"/>
                </a:ext>
              </a:extLst>
            </p:cNvPr>
            <p:cNvSpPr/>
            <p:nvPr/>
          </p:nvSpPr>
          <p:spPr>
            <a:xfrm>
              <a:off x="3482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655">
              <a:extLst>
                <a:ext uri="{FF2B5EF4-FFF2-40B4-BE49-F238E27FC236}">
                  <a16:creationId xmlns:a16="http://schemas.microsoft.com/office/drawing/2014/main" id="{A3B6E5D1-D455-31A9-3E33-F42E337A5C27}"/>
                </a:ext>
              </a:extLst>
            </p:cNvPr>
            <p:cNvSpPr/>
            <p:nvPr/>
          </p:nvSpPr>
          <p:spPr>
            <a:xfrm>
              <a:off x="3429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Oval 656">
              <a:extLst>
                <a:ext uri="{FF2B5EF4-FFF2-40B4-BE49-F238E27FC236}">
                  <a16:creationId xmlns:a16="http://schemas.microsoft.com/office/drawing/2014/main" id="{FAAD8F19-314E-F0AD-1C61-C59858CD9C00}"/>
                </a:ext>
              </a:extLst>
            </p:cNvPr>
            <p:cNvSpPr/>
            <p:nvPr/>
          </p:nvSpPr>
          <p:spPr>
            <a:xfrm>
              <a:off x="3634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13C93EEE-DDA5-4D4E-068C-9A989B88CAB8}"/>
                </a:ext>
              </a:extLst>
            </p:cNvPr>
            <p:cNvSpPr/>
            <p:nvPr/>
          </p:nvSpPr>
          <p:spPr>
            <a:xfrm>
              <a:off x="3581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a:extLst>
                <a:ext uri="{FF2B5EF4-FFF2-40B4-BE49-F238E27FC236}">
                  <a16:creationId xmlns:a16="http://schemas.microsoft.com/office/drawing/2014/main" id="{C37591B4-1A4C-47F8-5465-15BC011CE2C4}"/>
                </a:ext>
              </a:extLst>
            </p:cNvPr>
            <p:cNvSpPr/>
            <p:nvPr/>
          </p:nvSpPr>
          <p:spPr>
            <a:xfrm>
              <a:off x="3787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a:extLst>
                <a:ext uri="{FF2B5EF4-FFF2-40B4-BE49-F238E27FC236}">
                  <a16:creationId xmlns:a16="http://schemas.microsoft.com/office/drawing/2014/main" id="{0DE581D3-A6E6-0C5A-519F-8B26591A324A}"/>
                </a:ext>
              </a:extLst>
            </p:cNvPr>
            <p:cNvSpPr/>
            <p:nvPr/>
          </p:nvSpPr>
          <p:spPr>
            <a:xfrm>
              <a:off x="3733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Oval 660">
              <a:extLst>
                <a:ext uri="{FF2B5EF4-FFF2-40B4-BE49-F238E27FC236}">
                  <a16:creationId xmlns:a16="http://schemas.microsoft.com/office/drawing/2014/main" id="{5C4D9F45-3D2D-1CF7-644E-0035B8FC555A}"/>
                </a:ext>
              </a:extLst>
            </p:cNvPr>
            <p:cNvSpPr/>
            <p:nvPr/>
          </p:nvSpPr>
          <p:spPr>
            <a:xfrm>
              <a:off x="39395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661">
              <a:extLst>
                <a:ext uri="{FF2B5EF4-FFF2-40B4-BE49-F238E27FC236}">
                  <a16:creationId xmlns:a16="http://schemas.microsoft.com/office/drawing/2014/main" id="{0328BD2E-164C-45F6-0C4B-1D25A3B28D55}"/>
                </a:ext>
              </a:extLst>
            </p:cNvPr>
            <p:cNvSpPr/>
            <p:nvPr/>
          </p:nvSpPr>
          <p:spPr>
            <a:xfrm>
              <a:off x="38862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662">
              <a:extLst>
                <a:ext uri="{FF2B5EF4-FFF2-40B4-BE49-F238E27FC236}">
                  <a16:creationId xmlns:a16="http://schemas.microsoft.com/office/drawing/2014/main" id="{407FDF34-7BD3-E9EA-8E23-D7D57F8C730B}"/>
                </a:ext>
              </a:extLst>
            </p:cNvPr>
            <p:cNvSpPr/>
            <p:nvPr/>
          </p:nvSpPr>
          <p:spPr>
            <a:xfrm>
              <a:off x="40386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val 663">
              <a:extLst>
                <a:ext uri="{FF2B5EF4-FFF2-40B4-BE49-F238E27FC236}">
                  <a16:creationId xmlns:a16="http://schemas.microsoft.com/office/drawing/2014/main" id="{0C36F24A-858C-964E-DDCA-787DA8A48656}"/>
                </a:ext>
              </a:extLst>
            </p:cNvPr>
            <p:cNvSpPr/>
            <p:nvPr/>
          </p:nvSpPr>
          <p:spPr>
            <a:xfrm>
              <a:off x="40919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664">
              <a:extLst>
                <a:ext uri="{FF2B5EF4-FFF2-40B4-BE49-F238E27FC236}">
                  <a16:creationId xmlns:a16="http://schemas.microsoft.com/office/drawing/2014/main" id="{2518851D-1397-400B-EB35-66864FB830F1}"/>
                </a:ext>
              </a:extLst>
            </p:cNvPr>
            <p:cNvSpPr/>
            <p:nvPr/>
          </p:nvSpPr>
          <p:spPr>
            <a:xfrm>
              <a:off x="41910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665">
              <a:extLst>
                <a:ext uri="{FF2B5EF4-FFF2-40B4-BE49-F238E27FC236}">
                  <a16:creationId xmlns:a16="http://schemas.microsoft.com/office/drawing/2014/main" id="{DFB7EB82-99C1-139B-3FD9-A0D1F4915376}"/>
                </a:ext>
              </a:extLst>
            </p:cNvPr>
            <p:cNvSpPr/>
            <p:nvPr/>
          </p:nvSpPr>
          <p:spPr>
            <a:xfrm>
              <a:off x="42443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666">
              <a:extLst>
                <a:ext uri="{FF2B5EF4-FFF2-40B4-BE49-F238E27FC236}">
                  <a16:creationId xmlns:a16="http://schemas.microsoft.com/office/drawing/2014/main" id="{CEAE2264-86DE-3F9A-BAD9-764F93FD047D}"/>
                </a:ext>
              </a:extLst>
            </p:cNvPr>
            <p:cNvSpPr/>
            <p:nvPr/>
          </p:nvSpPr>
          <p:spPr>
            <a:xfrm>
              <a:off x="43434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Oval 667">
              <a:extLst>
                <a:ext uri="{FF2B5EF4-FFF2-40B4-BE49-F238E27FC236}">
                  <a16:creationId xmlns:a16="http://schemas.microsoft.com/office/drawing/2014/main" id="{D2EDF5EF-448F-8575-4192-E2A1DE959E7C}"/>
                </a:ext>
              </a:extLst>
            </p:cNvPr>
            <p:cNvSpPr/>
            <p:nvPr/>
          </p:nvSpPr>
          <p:spPr>
            <a:xfrm>
              <a:off x="43967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668">
              <a:extLst>
                <a:ext uri="{FF2B5EF4-FFF2-40B4-BE49-F238E27FC236}">
                  <a16:creationId xmlns:a16="http://schemas.microsoft.com/office/drawing/2014/main" id="{177C7E8C-364E-A10A-502D-3E65FF21B8B3}"/>
                </a:ext>
              </a:extLst>
            </p:cNvPr>
            <p:cNvSpPr/>
            <p:nvPr/>
          </p:nvSpPr>
          <p:spPr>
            <a:xfrm>
              <a:off x="44958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a:extLst>
                <a:ext uri="{FF2B5EF4-FFF2-40B4-BE49-F238E27FC236}">
                  <a16:creationId xmlns:a16="http://schemas.microsoft.com/office/drawing/2014/main" id="{941B8EE1-0E39-5885-4CB3-C3B5074D7601}"/>
                </a:ext>
              </a:extLst>
            </p:cNvPr>
            <p:cNvSpPr/>
            <p:nvPr/>
          </p:nvSpPr>
          <p:spPr>
            <a:xfrm>
              <a:off x="45491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670">
              <a:extLst>
                <a:ext uri="{FF2B5EF4-FFF2-40B4-BE49-F238E27FC236}">
                  <a16:creationId xmlns:a16="http://schemas.microsoft.com/office/drawing/2014/main" id="{88E31C45-CAEA-2261-B23D-522ACB03B607}"/>
                </a:ext>
              </a:extLst>
            </p:cNvPr>
            <p:cNvSpPr/>
            <p:nvPr/>
          </p:nvSpPr>
          <p:spPr>
            <a:xfrm>
              <a:off x="46482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val 671">
              <a:extLst>
                <a:ext uri="{FF2B5EF4-FFF2-40B4-BE49-F238E27FC236}">
                  <a16:creationId xmlns:a16="http://schemas.microsoft.com/office/drawing/2014/main" id="{3B82D91E-49DA-5306-2E10-4ECBE2795A87}"/>
                </a:ext>
              </a:extLst>
            </p:cNvPr>
            <p:cNvSpPr/>
            <p:nvPr/>
          </p:nvSpPr>
          <p:spPr>
            <a:xfrm>
              <a:off x="47015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a:extLst>
                <a:ext uri="{FF2B5EF4-FFF2-40B4-BE49-F238E27FC236}">
                  <a16:creationId xmlns:a16="http://schemas.microsoft.com/office/drawing/2014/main" id="{3E757C4C-03FC-C2C2-1407-BF3F54F478FB}"/>
                </a:ext>
              </a:extLst>
            </p:cNvPr>
            <p:cNvSpPr/>
            <p:nvPr/>
          </p:nvSpPr>
          <p:spPr>
            <a:xfrm>
              <a:off x="4853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a:extLst>
                <a:ext uri="{FF2B5EF4-FFF2-40B4-BE49-F238E27FC236}">
                  <a16:creationId xmlns:a16="http://schemas.microsoft.com/office/drawing/2014/main" id="{7C386398-74C1-95BA-014E-A6854DC28EE7}"/>
                </a:ext>
              </a:extLst>
            </p:cNvPr>
            <p:cNvSpPr/>
            <p:nvPr/>
          </p:nvSpPr>
          <p:spPr>
            <a:xfrm>
              <a:off x="4800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Oval 674">
              <a:extLst>
                <a:ext uri="{FF2B5EF4-FFF2-40B4-BE49-F238E27FC236}">
                  <a16:creationId xmlns:a16="http://schemas.microsoft.com/office/drawing/2014/main" id="{0D9FA780-3C00-4B24-DB41-8181B172DAD4}"/>
                </a:ext>
              </a:extLst>
            </p:cNvPr>
            <p:cNvSpPr/>
            <p:nvPr/>
          </p:nvSpPr>
          <p:spPr>
            <a:xfrm>
              <a:off x="5006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a:extLst>
                <a:ext uri="{FF2B5EF4-FFF2-40B4-BE49-F238E27FC236}">
                  <a16:creationId xmlns:a16="http://schemas.microsoft.com/office/drawing/2014/main" id="{DCD473C1-A58E-19AB-2A21-FA2A0221961E}"/>
                </a:ext>
              </a:extLst>
            </p:cNvPr>
            <p:cNvSpPr/>
            <p:nvPr/>
          </p:nvSpPr>
          <p:spPr>
            <a:xfrm>
              <a:off x="4953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a:extLst>
                <a:ext uri="{FF2B5EF4-FFF2-40B4-BE49-F238E27FC236}">
                  <a16:creationId xmlns:a16="http://schemas.microsoft.com/office/drawing/2014/main" id="{86FCC523-44B2-9B90-DD5B-EE42FFAA20A0}"/>
                </a:ext>
              </a:extLst>
            </p:cNvPr>
            <p:cNvSpPr/>
            <p:nvPr/>
          </p:nvSpPr>
          <p:spPr>
            <a:xfrm>
              <a:off x="5158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a:extLst>
                <a:ext uri="{FF2B5EF4-FFF2-40B4-BE49-F238E27FC236}">
                  <a16:creationId xmlns:a16="http://schemas.microsoft.com/office/drawing/2014/main" id="{E7B81837-06D0-5A45-3B48-3A12FE7A6FEE}"/>
                </a:ext>
              </a:extLst>
            </p:cNvPr>
            <p:cNvSpPr/>
            <p:nvPr/>
          </p:nvSpPr>
          <p:spPr>
            <a:xfrm>
              <a:off x="5105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a:extLst>
                <a:ext uri="{FF2B5EF4-FFF2-40B4-BE49-F238E27FC236}">
                  <a16:creationId xmlns:a16="http://schemas.microsoft.com/office/drawing/2014/main" id="{763B5533-4C34-C20A-36B9-61A878EF3F53}"/>
                </a:ext>
              </a:extLst>
            </p:cNvPr>
            <p:cNvSpPr/>
            <p:nvPr/>
          </p:nvSpPr>
          <p:spPr>
            <a:xfrm>
              <a:off x="5311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a:extLst>
                <a:ext uri="{FF2B5EF4-FFF2-40B4-BE49-F238E27FC236}">
                  <a16:creationId xmlns:a16="http://schemas.microsoft.com/office/drawing/2014/main" id="{6C42A558-96B0-25E8-F76F-2737EFEB0A04}"/>
                </a:ext>
              </a:extLst>
            </p:cNvPr>
            <p:cNvSpPr/>
            <p:nvPr/>
          </p:nvSpPr>
          <p:spPr>
            <a:xfrm>
              <a:off x="5257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a:extLst>
                <a:ext uri="{FF2B5EF4-FFF2-40B4-BE49-F238E27FC236}">
                  <a16:creationId xmlns:a16="http://schemas.microsoft.com/office/drawing/2014/main" id="{7D78CA29-32DC-E8B2-4A6B-96BFFE1B1D95}"/>
                </a:ext>
              </a:extLst>
            </p:cNvPr>
            <p:cNvSpPr/>
            <p:nvPr/>
          </p:nvSpPr>
          <p:spPr>
            <a:xfrm>
              <a:off x="54635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a:extLst>
                <a:ext uri="{FF2B5EF4-FFF2-40B4-BE49-F238E27FC236}">
                  <a16:creationId xmlns:a16="http://schemas.microsoft.com/office/drawing/2014/main" id="{D29B8E82-02FE-7F8D-9CC3-4E372184D700}"/>
                </a:ext>
              </a:extLst>
            </p:cNvPr>
            <p:cNvSpPr/>
            <p:nvPr/>
          </p:nvSpPr>
          <p:spPr>
            <a:xfrm>
              <a:off x="54102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Oval 682">
              <a:extLst>
                <a:ext uri="{FF2B5EF4-FFF2-40B4-BE49-F238E27FC236}">
                  <a16:creationId xmlns:a16="http://schemas.microsoft.com/office/drawing/2014/main" id="{A385C853-01AE-20C4-705F-EFEC74354E13}"/>
                </a:ext>
              </a:extLst>
            </p:cNvPr>
            <p:cNvSpPr/>
            <p:nvPr/>
          </p:nvSpPr>
          <p:spPr>
            <a:xfrm>
              <a:off x="5615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683">
              <a:extLst>
                <a:ext uri="{FF2B5EF4-FFF2-40B4-BE49-F238E27FC236}">
                  <a16:creationId xmlns:a16="http://schemas.microsoft.com/office/drawing/2014/main" id="{2073630B-AB3A-996D-9D7C-56371A55C37A}"/>
                </a:ext>
              </a:extLst>
            </p:cNvPr>
            <p:cNvSpPr/>
            <p:nvPr/>
          </p:nvSpPr>
          <p:spPr>
            <a:xfrm>
              <a:off x="5562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Oval 684">
              <a:extLst>
                <a:ext uri="{FF2B5EF4-FFF2-40B4-BE49-F238E27FC236}">
                  <a16:creationId xmlns:a16="http://schemas.microsoft.com/office/drawing/2014/main" id="{5CF4E567-8FFB-C811-B158-DF983D3EB1A4}"/>
                </a:ext>
              </a:extLst>
            </p:cNvPr>
            <p:cNvSpPr/>
            <p:nvPr/>
          </p:nvSpPr>
          <p:spPr>
            <a:xfrm>
              <a:off x="5768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ectangle 685">
              <a:extLst>
                <a:ext uri="{FF2B5EF4-FFF2-40B4-BE49-F238E27FC236}">
                  <a16:creationId xmlns:a16="http://schemas.microsoft.com/office/drawing/2014/main" id="{06B3AF02-7324-56B9-A7A9-10CD2ECAE90A}"/>
                </a:ext>
              </a:extLst>
            </p:cNvPr>
            <p:cNvSpPr/>
            <p:nvPr/>
          </p:nvSpPr>
          <p:spPr>
            <a:xfrm>
              <a:off x="5715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Oval 686">
              <a:extLst>
                <a:ext uri="{FF2B5EF4-FFF2-40B4-BE49-F238E27FC236}">
                  <a16:creationId xmlns:a16="http://schemas.microsoft.com/office/drawing/2014/main" id="{A891C4CF-465D-DF12-8AEE-B72ADA657040}"/>
                </a:ext>
              </a:extLst>
            </p:cNvPr>
            <p:cNvSpPr/>
            <p:nvPr/>
          </p:nvSpPr>
          <p:spPr>
            <a:xfrm>
              <a:off x="5920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687">
              <a:extLst>
                <a:ext uri="{FF2B5EF4-FFF2-40B4-BE49-F238E27FC236}">
                  <a16:creationId xmlns:a16="http://schemas.microsoft.com/office/drawing/2014/main" id="{044746F7-30CF-AC4F-D6F0-F3B2B8AA7A7A}"/>
                </a:ext>
              </a:extLst>
            </p:cNvPr>
            <p:cNvSpPr/>
            <p:nvPr/>
          </p:nvSpPr>
          <p:spPr>
            <a:xfrm>
              <a:off x="5867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Oval 688">
              <a:extLst>
                <a:ext uri="{FF2B5EF4-FFF2-40B4-BE49-F238E27FC236}">
                  <a16:creationId xmlns:a16="http://schemas.microsoft.com/office/drawing/2014/main" id="{18809AA0-85B7-EF4D-F5EA-C584CB5F20CC}"/>
                </a:ext>
              </a:extLst>
            </p:cNvPr>
            <p:cNvSpPr/>
            <p:nvPr/>
          </p:nvSpPr>
          <p:spPr>
            <a:xfrm>
              <a:off x="6073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689">
              <a:extLst>
                <a:ext uri="{FF2B5EF4-FFF2-40B4-BE49-F238E27FC236}">
                  <a16:creationId xmlns:a16="http://schemas.microsoft.com/office/drawing/2014/main" id="{1EE253A2-0313-7D9A-B24D-0EBF9F1A58BC}"/>
                </a:ext>
              </a:extLst>
            </p:cNvPr>
            <p:cNvSpPr/>
            <p:nvPr/>
          </p:nvSpPr>
          <p:spPr>
            <a:xfrm>
              <a:off x="6019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Oval 690">
              <a:extLst>
                <a:ext uri="{FF2B5EF4-FFF2-40B4-BE49-F238E27FC236}">
                  <a16:creationId xmlns:a16="http://schemas.microsoft.com/office/drawing/2014/main" id="{495A5B16-BF0E-EF92-988F-31EF2F474B47}"/>
                </a:ext>
              </a:extLst>
            </p:cNvPr>
            <p:cNvSpPr/>
            <p:nvPr/>
          </p:nvSpPr>
          <p:spPr>
            <a:xfrm>
              <a:off x="1043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691">
              <a:extLst>
                <a:ext uri="{FF2B5EF4-FFF2-40B4-BE49-F238E27FC236}">
                  <a16:creationId xmlns:a16="http://schemas.microsoft.com/office/drawing/2014/main" id="{5EB6E7C4-37FC-4333-0A7F-5687549829E9}"/>
                </a:ext>
              </a:extLst>
            </p:cNvPr>
            <p:cNvSpPr/>
            <p:nvPr/>
          </p:nvSpPr>
          <p:spPr>
            <a:xfrm>
              <a:off x="990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Oval 692">
              <a:extLst>
                <a:ext uri="{FF2B5EF4-FFF2-40B4-BE49-F238E27FC236}">
                  <a16:creationId xmlns:a16="http://schemas.microsoft.com/office/drawing/2014/main" id="{D8DEC639-8A7E-80D9-50CD-552489397E83}"/>
                </a:ext>
              </a:extLst>
            </p:cNvPr>
            <p:cNvSpPr/>
            <p:nvPr/>
          </p:nvSpPr>
          <p:spPr>
            <a:xfrm>
              <a:off x="1196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a:extLst>
                <a:ext uri="{FF2B5EF4-FFF2-40B4-BE49-F238E27FC236}">
                  <a16:creationId xmlns:a16="http://schemas.microsoft.com/office/drawing/2014/main" id="{0E0C8933-8372-229D-21F2-BAD893F20E29}"/>
                </a:ext>
              </a:extLst>
            </p:cNvPr>
            <p:cNvSpPr/>
            <p:nvPr/>
          </p:nvSpPr>
          <p:spPr>
            <a:xfrm>
              <a:off x="1143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Oval 694">
              <a:extLst>
                <a:ext uri="{FF2B5EF4-FFF2-40B4-BE49-F238E27FC236}">
                  <a16:creationId xmlns:a16="http://schemas.microsoft.com/office/drawing/2014/main" id="{490E9273-6136-9C51-0DFB-B2BFE0BFA140}"/>
                </a:ext>
              </a:extLst>
            </p:cNvPr>
            <p:cNvSpPr/>
            <p:nvPr/>
          </p:nvSpPr>
          <p:spPr>
            <a:xfrm>
              <a:off x="1348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695">
              <a:extLst>
                <a:ext uri="{FF2B5EF4-FFF2-40B4-BE49-F238E27FC236}">
                  <a16:creationId xmlns:a16="http://schemas.microsoft.com/office/drawing/2014/main" id="{4061FD1A-EB7F-ACCF-716C-64690B1BCA9D}"/>
                </a:ext>
              </a:extLst>
            </p:cNvPr>
            <p:cNvSpPr/>
            <p:nvPr/>
          </p:nvSpPr>
          <p:spPr>
            <a:xfrm>
              <a:off x="1295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a:extLst>
                <a:ext uri="{FF2B5EF4-FFF2-40B4-BE49-F238E27FC236}">
                  <a16:creationId xmlns:a16="http://schemas.microsoft.com/office/drawing/2014/main" id="{C350143F-B2AB-2325-FEB8-1901C8B76663}"/>
                </a:ext>
              </a:extLst>
            </p:cNvPr>
            <p:cNvSpPr/>
            <p:nvPr/>
          </p:nvSpPr>
          <p:spPr>
            <a:xfrm>
              <a:off x="1501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a:extLst>
                <a:ext uri="{FF2B5EF4-FFF2-40B4-BE49-F238E27FC236}">
                  <a16:creationId xmlns:a16="http://schemas.microsoft.com/office/drawing/2014/main" id="{A717A281-FCD7-B6B6-D421-36CB14DA061F}"/>
                </a:ext>
              </a:extLst>
            </p:cNvPr>
            <p:cNvSpPr/>
            <p:nvPr/>
          </p:nvSpPr>
          <p:spPr>
            <a:xfrm>
              <a:off x="1447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a:extLst>
                <a:ext uri="{FF2B5EF4-FFF2-40B4-BE49-F238E27FC236}">
                  <a16:creationId xmlns:a16="http://schemas.microsoft.com/office/drawing/2014/main" id="{B8F16652-B2AA-462F-BA41-677F419AB1C0}"/>
                </a:ext>
              </a:extLst>
            </p:cNvPr>
            <p:cNvSpPr/>
            <p:nvPr/>
          </p:nvSpPr>
          <p:spPr>
            <a:xfrm>
              <a:off x="1653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Rectangle 699">
              <a:extLst>
                <a:ext uri="{FF2B5EF4-FFF2-40B4-BE49-F238E27FC236}">
                  <a16:creationId xmlns:a16="http://schemas.microsoft.com/office/drawing/2014/main" id="{4FFA7D7B-51D9-C90D-A5BD-F1D90F0F8D2A}"/>
                </a:ext>
              </a:extLst>
            </p:cNvPr>
            <p:cNvSpPr/>
            <p:nvPr/>
          </p:nvSpPr>
          <p:spPr>
            <a:xfrm>
              <a:off x="1600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700">
              <a:extLst>
                <a:ext uri="{FF2B5EF4-FFF2-40B4-BE49-F238E27FC236}">
                  <a16:creationId xmlns:a16="http://schemas.microsoft.com/office/drawing/2014/main" id="{608DB3CB-05CE-4A7E-73C5-F322EB6CF24A}"/>
                </a:ext>
              </a:extLst>
            </p:cNvPr>
            <p:cNvSpPr/>
            <p:nvPr/>
          </p:nvSpPr>
          <p:spPr>
            <a:xfrm>
              <a:off x="17526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a:extLst>
                <a:ext uri="{FF2B5EF4-FFF2-40B4-BE49-F238E27FC236}">
                  <a16:creationId xmlns:a16="http://schemas.microsoft.com/office/drawing/2014/main" id="{C4F2EE51-962D-1C86-876F-59A44A4529A0}"/>
                </a:ext>
              </a:extLst>
            </p:cNvPr>
            <p:cNvSpPr/>
            <p:nvPr/>
          </p:nvSpPr>
          <p:spPr>
            <a:xfrm>
              <a:off x="18059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AC34BE7-1CCF-F738-2444-638919E092F8}"/>
                </a:ext>
              </a:extLst>
            </p:cNvPr>
            <p:cNvSpPr/>
            <p:nvPr/>
          </p:nvSpPr>
          <p:spPr>
            <a:xfrm>
              <a:off x="19050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a:extLst>
                <a:ext uri="{FF2B5EF4-FFF2-40B4-BE49-F238E27FC236}">
                  <a16:creationId xmlns:a16="http://schemas.microsoft.com/office/drawing/2014/main" id="{BF54C2A6-C8E3-2C1E-DEBE-9354BFBBD094}"/>
                </a:ext>
              </a:extLst>
            </p:cNvPr>
            <p:cNvSpPr/>
            <p:nvPr/>
          </p:nvSpPr>
          <p:spPr>
            <a:xfrm>
              <a:off x="19583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704">
              <a:extLst>
                <a:ext uri="{FF2B5EF4-FFF2-40B4-BE49-F238E27FC236}">
                  <a16:creationId xmlns:a16="http://schemas.microsoft.com/office/drawing/2014/main" id="{73AC9053-A43C-B739-42E5-A96FD6A9D72A}"/>
                </a:ext>
              </a:extLst>
            </p:cNvPr>
            <p:cNvSpPr/>
            <p:nvPr/>
          </p:nvSpPr>
          <p:spPr>
            <a:xfrm>
              <a:off x="20574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a:extLst>
                <a:ext uri="{FF2B5EF4-FFF2-40B4-BE49-F238E27FC236}">
                  <a16:creationId xmlns:a16="http://schemas.microsoft.com/office/drawing/2014/main" id="{7CE6F077-2817-EE35-8240-DF1A2D3D069A}"/>
                </a:ext>
              </a:extLst>
            </p:cNvPr>
            <p:cNvSpPr/>
            <p:nvPr/>
          </p:nvSpPr>
          <p:spPr>
            <a:xfrm>
              <a:off x="21107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706">
              <a:extLst>
                <a:ext uri="{FF2B5EF4-FFF2-40B4-BE49-F238E27FC236}">
                  <a16:creationId xmlns:a16="http://schemas.microsoft.com/office/drawing/2014/main" id="{4BA3BC02-0C4F-18C5-AA8C-017FA9C4E028}"/>
                </a:ext>
              </a:extLst>
            </p:cNvPr>
            <p:cNvSpPr/>
            <p:nvPr/>
          </p:nvSpPr>
          <p:spPr>
            <a:xfrm>
              <a:off x="22098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a:extLst>
                <a:ext uri="{FF2B5EF4-FFF2-40B4-BE49-F238E27FC236}">
                  <a16:creationId xmlns:a16="http://schemas.microsoft.com/office/drawing/2014/main" id="{F7FD1F79-2708-7234-FABD-4E7C6392984F}"/>
                </a:ext>
              </a:extLst>
            </p:cNvPr>
            <p:cNvSpPr/>
            <p:nvPr/>
          </p:nvSpPr>
          <p:spPr>
            <a:xfrm>
              <a:off x="22631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a:extLst>
                <a:ext uri="{FF2B5EF4-FFF2-40B4-BE49-F238E27FC236}">
                  <a16:creationId xmlns:a16="http://schemas.microsoft.com/office/drawing/2014/main" id="{86E5DFEA-A099-2117-CB50-FE4194F7959C}"/>
                </a:ext>
              </a:extLst>
            </p:cNvPr>
            <p:cNvSpPr/>
            <p:nvPr/>
          </p:nvSpPr>
          <p:spPr>
            <a:xfrm>
              <a:off x="23622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Oval 709">
              <a:extLst>
                <a:ext uri="{FF2B5EF4-FFF2-40B4-BE49-F238E27FC236}">
                  <a16:creationId xmlns:a16="http://schemas.microsoft.com/office/drawing/2014/main" id="{10D4054A-C8CB-1F61-ACF8-1E6FBA49812D}"/>
                </a:ext>
              </a:extLst>
            </p:cNvPr>
            <p:cNvSpPr/>
            <p:nvPr/>
          </p:nvSpPr>
          <p:spPr>
            <a:xfrm>
              <a:off x="24155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a:extLst>
                <a:ext uri="{FF2B5EF4-FFF2-40B4-BE49-F238E27FC236}">
                  <a16:creationId xmlns:a16="http://schemas.microsoft.com/office/drawing/2014/main" id="{47D2204B-4E23-F035-977D-0BD9BB9BDF06}"/>
                </a:ext>
              </a:extLst>
            </p:cNvPr>
            <p:cNvSpPr/>
            <p:nvPr/>
          </p:nvSpPr>
          <p:spPr>
            <a:xfrm>
              <a:off x="25146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val 711">
              <a:extLst>
                <a:ext uri="{FF2B5EF4-FFF2-40B4-BE49-F238E27FC236}">
                  <a16:creationId xmlns:a16="http://schemas.microsoft.com/office/drawing/2014/main" id="{BA628AB9-1980-C56E-B28C-76B9B1BC62E0}"/>
                </a:ext>
              </a:extLst>
            </p:cNvPr>
            <p:cNvSpPr/>
            <p:nvPr/>
          </p:nvSpPr>
          <p:spPr>
            <a:xfrm>
              <a:off x="25679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a:extLst>
                <a:ext uri="{FF2B5EF4-FFF2-40B4-BE49-F238E27FC236}">
                  <a16:creationId xmlns:a16="http://schemas.microsoft.com/office/drawing/2014/main" id="{B480762F-4B12-1BD0-F020-CBA19D4D57F9}"/>
                </a:ext>
              </a:extLst>
            </p:cNvPr>
            <p:cNvSpPr/>
            <p:nvPr/>
          </p:nvSpPr>
          <p:spPr>
            <a:xfrm>
              <a:off x="26670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a:extLst>
                <a:ext uri="{FF2B5EF4-FFF2-40B4-BE49-F238E27FC236}">
                  <a16:creationId xmlns:a16="http://schemas.microsoft.com/office/drawing/2014/main" id="{0CABA70F-19E9-DB81-7D99-A13FE9EECA09}"/>
                </a:ext>
              </a:extLst>
            </p:cNvPr>
            <p:cNvSpPr/>
            <p:nvPr/>
          </p:nvSpPr>
          <p:spPr>
            <a:xfrm>
              <a:off x="27203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Oval 714">
              <a:extLst>
                <a:ext uri="{FF2B5EF4-FFF2-40B4-BE49-F238E27FC236}">
                  <a16:creationId xmlns:a16="http://schemas.microsoft.com/office/drawing/2014/main" id="{7B76A7FB-164A-44CB-3824-D7C5609E88A9}"/>
                </a:ext>
              </a:extLst>
            </p:cNvPr>
            <p:cNvSpPr/>
            <p:nvPr/>
          </p:nvSpPr>
          <p:spPr>
            <a:xfrm>
              <a:off x="2872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a:extLst>
                <a:ext uri="{FF2B5EF4-FFF2-40B4-BE49-F238E27FC236}">
                  <a16:creationId xmlns:a16="http://schemas.microsoft.com/office/drawing/2014/main" id="{7731F0D7-0F16-C395-2A2C-B89BE3CD3509}"/>
                </a:ext>
              </a:extLst>
            </p:cNvPr>
            <p:cNvSpPr/>
            <p:nvPr/>
          </p:nvSpPr>
          <p:spPr>
            <a:xfrm>
              <a:off x="2819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Oval 716">
              <a:extLst>
                <a:ext uri="{FF2B5EF4-FFF2-40B4-BE49-F238E27FC236}">
                  <a16:creationId xmlns:a16="http://schemas.microsoft.com/office/drawing/2014/main" id="{6C57315F-5918-3AD2-EE33-80479F743B7C}"/>
                </a:ext>
              </a:extLst>
            </p:cNvPr>
            <p:cNvSpPr/>
            <p:nvPr/>
          </p:nvSpPr>
          <p:spPr>
            <a:xfrm>
              <a:off x="3025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a:extLst>
                <a:ext uri="{FF2B5EF4-FFF2-40B4-BE49-F238E27FC236}">
                  <a16:creationId xmlns:a16="http://schemas.microsoft.com/office/drawing/2014/main" id="{C8CD98AF-DDCC-4A4E-3139-BA2DD91A1C70}"/>
                </a:ext>
              </a:extLst>
            </p:cNvPr>
            <p:cNvSpPr/>
            <p:nvPr/>
          </p:nvSpPr>
          <p:spPr>
            <a:xfrm>
              <a:off x="2971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a:extLst>
                <a:ext uri="{FF2B5EF4-FFF2-40B4-BE49-F238E27FC236}">
                  <a16:creationId xmlns:a16="http://schemas.microsoft.com/office/drawing/2014/main" id="{FE43C11E-38D1-8D0A-0CBE-E99FB56DF87E}"/>
                </a:ext>
              </a:extLst>
            </p:cNvPr>
            <p:cNvSpPr/>
            <p:nvPr/>
          </p:nvSpPr>
          <p:spPr>
            <a:xfrm>
              <a:off x="3177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a:extLst>
                <a:ext uri="{FF2B5EF4-FFF2-40B4-BE49-F238E27FC236}">
                  <a16:creationId xmlns:a16="http://schemas.microsoft.com/office/drawing/2014/main" id="{CCE98880-5A95-4F7D-E53B-E38ACE30A77E}"/>
                </a:ext>
              </a:extLst>
            </p:cNvPr>
            <p:cNvSpPr/>
            <p:nvPr/>
          </p:nvSpPr>
          <p:spPr>
            <a:xfrm>
              <a:off x="3124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a:extLst>
                <a:ext uri="{FF2B5EF4-FFF2-40B4-BE49-F238E27FC236}">
                  <a16:creationId xmlns:a16="http://schemas.microsoft.com/office/drawing/2014/main" id="{48E3E4DE-13B8-C40D-8C24-95AC3F6F4A7C}"/>
                </a:ext>
              </a:extLst>
            </p:cNvPr>
            <p:cNvSpPr/>
            <p:nvPr/>
          </p:nvSpPr>
          <p:spPr>
            <a:xfrm>
              <a:off x="3329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721">
              <a:extLst>
                <a:ext uri="{FF2B5EF4-FFF2-40B4-BE49-F238E27FC236}">
                  <a16:creationId xmlns:a16="http://schemas.microsoft.com/office/drawing/2014/main" id="{BBC58C5B-A2F2-7D35-27BA-24D6A2D4F002}"/>
                </a:ext>
              </a:extLst>
            </p:cNvPr>
            <p:cNvSpPr/>
            <p:nvPr/>
          </p:nvSpPr>
          <p:spPr>
            <a:xfrm>
              <a:off x="3276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a:extLst>
                <a:ext uri="{FF2B5EF4-FFF2-40B4-BE49-F238E27FC236}">
                  <a16:creationId xmlns:a16="http://schemas.microsoft.com/office/drawing/2014/main" id="{9FAAA861-831C-5651-9E5B-B9909FB4D2CA}"/>
                </a:ext>
              </a:extLst>
            </p:cNvPr>
            <p:cNvSpPr/>
            <p:nvPr/>
          </p:nvSpPr>
          <p:spPr>
            <a:xfrm>
              <a:off x="3482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a:extLst>
                <a:ext uri="{FF2B5EF4-FFF2-40B4-BE49-F238E27FC236}">
                  <a16:creationId xmlns:a16="http://schemas.microsoft.com/office/drawing/2014/main" id="{9C412035-D27C-307F-98A2-214FF2197A12}"/>
                </a:ext>
              </a:extLst>
            </p:cNvPr>
            <p:cNvSpPr/>
            <p:nvPr/>
          </p:nvSpPr>
          <p:spPr>
            <a:xfrm>
              <a:off x="3429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a:extLst>
                <a:ext uri="{FF2B5EF4-FFF2-40B4-BE49-F238E27FC236}">
                  <a16:creationId xmlns:a16="http://schemas.microsoft.com/office/drawing/2014/main" id="{F5BD9442-C3F8-65D8-5366-15B70ABE8190}"/>
                </a:ext>
              </a:extLst>
            </p:cNvPr>
            <p:cNvSpPr/>
            <p:nvPr/>
          </p:nvSpPr>
          <p:spPr>
            <a:xfrm>
              <a:off x="3634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725">
              <a:extLst>
                <a:ext uri="{FF2B5EF4-FFF2-40B4-BE49-F238E27FC236}">
                  <a16:creationId xmlns:a16="http://schemas.microsoft.com/office/drawing/2014/main" id="{44469A11-9B5D-DA47-25B8-6F8B4B66535C}"/>
                </a:ext>
              </a:extLst>
            </p:cNvPr>
            <p:cNvSpPr/>
            <p:nvPr/>
          </p:nvSpPr>
          <p:spPr>
            <a:xfrm>
              <a:off x="3581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a:extLst>
                <a:ext uri="{FF2B5EF4-FFF2-40B4-BE49-F238E27FC236}">
                  <a16:creationId xmlns:a16="http://schemas.microsoft.com/office/drawing/2014/main" id="{2715E7B4-7623-CBFF-8E35-F4FD673C2E85}"/>
                </a:ext>
              </a:extLst>
            </p:cNvPr>
            <p:cNvSpPr/>
            <p:nvPr/>
          </p:nvSpPr>
          <p:spPr>
            <a:xfrm>
              <a:off x="3787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727">
              <a:extLst>
                <a:ext uri="{FF2B5EF4-FFF2-40B4-BE49-F238E27FC236}">
                  <a16:creationId xmlns:a16="http://schemas.microsoft.com/office/drawing/2014/main" id="{C41D9453-57C6-46D0-30DD-4B48D828C6A1}"/>
                </a:ext>
              </a:extLst>
            </p:cNvPr>
            <p:cNvSpPr/>
            <p:nvPr/>
          </p:nvSpPr>
          <p:spPr>
            <a:xfrm>
              <a:off x="3733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a:extLst>
                <a:ext uri="{FF2B5EF4-FFF2-40B4-BE49-F238E27FC236}">
                  <a16:creationId xmlns:a16="http://schemas.microsoft.com/office/drawing/2014/main" id="{2EAF53A3-7F4E-B129-14B3-1C8C8F721325}"/>
                </a:ext>
              </a:extLst>
            </p:cNvPr>
            <p:cNvSpPr/>
            <p:nvPr/>
          </p:nvSpPr>
          <p:spPr>
            <a:xfrm>
              <a:off x="3939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729">
              <a:extLst>
                <a:ext uri="{FF2B5EF4-FFF2-40B4-BE49-F238E27FC236}">
                  <a16:creationId xmlns:a16="http://schemas.microsoft.com/office/drawing/2014/main" id="{235275D1-690E-E6CF-BDF2-020C12D6A4A0}"/>
                </a:ext>
              </a:extLst>
            </p:cNvPr>
            <p:cNvSpPr/>
            <p:nvPr/>
          </p:nvSpPr>
          <p:spPr>
            <a:xfrm>
              <a:off x="3886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Rectangle 730">
              <a:extLst>
                <a:ext uri="{FF2B5EF4-FFF2-40B4-BE49-F238E27FC236}">
                  <a16:creationId xmlns:a16="http://schemas.microsoft.com/office/drawing/2014/main" id="{1A972BE3-E25B-FABA-B9F6-DB72B0D9820E}"/>
                </a:ext>
              </a:extLst>
            </p:cNvPr>
            <p:cNvSpPr/>
            <p:nvPr/>
          </p:nvSpPr>
          <p:spPr>
            <a:xfrm>
              <a:off x="40386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a:extLst>
                <a:ext uri="{FF2B5EF4-FFF2-40B4-BE49-F238E27FC236}">
                  <a16:creationId xmlns:a16="http://schemas.microsoft.com/office/drawing/2014/main" id="{44D5EEA6-1460-5292-78BD-1462E4487AB1}"/>
                </a:ext>
              </a:extLst>
            </p:cNvPr>
            <p:cNvSpPr/>
            <p:nvPr/>
          </p:nvSpPr>
          <p:spPr>
            <a:xfrm>
              <a:off x="40919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Rectangle 732">
              <a:extLst>
                <a:ext uri="{FF2B5EF4-FFF2-40B4-BE49-F238E27FC236}">
                  <a16:creationId xmlns:a16="http://schemas.microsoft.com/office/drawing/2014/main" id="{99DA64AD-8E4E-14F1-B31A-A025C35088CA}"/>
                </a:ext>
              </a:extLst>
            </p:cNvPr>
            <p:cNvSpPr/>
            <p:nvPr/>
          </p:nvSpPr>
          <p:spPr>
            <a:xfrm>
              <a:off x="41910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a:extLst>
                <a:ext uri="{FF2B5EF4-FFF2-40B4-BE49-F238E27FC236}">
                  <a16:creationId xmlns:a16="http://schemas.microsoft.com/office/drawing/2014/main" id="{792D61F4-A2C0-3BF6-B6AD-2F5732E589C6}"/>
                </a:ext>
              </a:extLst>
            </p:cNvPr>
            <p:cNvSpPr/>
            <p:nvPr/>
          </p:nvSpPr>
          <p:spPr>
            <a:xfrm>
              <a:off x="42443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Rectangle 734">
              <a:extLst>
                <a:ext uri="{FF2B5EF4-FFF2-40B4-BE49-F238E27FC236}">
                  <a16:creationId xmlns:a16="http://schemas.microsoft.com/office/drawing/2014/main" id="{DB9FCA96-572F-B70D-6371-5AB93F412EFC}"/>
                </a:ext>
              </a:extLst>
            </p:cNvPr>
            <p:cNvSpPr/>
            <p:nvPr/>
          </p:nvSpPr>
          <p:spPr>
            <a:xfrm>
              <a:off x="43434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a:extLst>
                <a:ext uri="{FF2B5EF4-FFF2-40B4-BE49-F238E27FC236}">
                  <a16:creationId xmlns:a16="http://schemas.microsoft.com/office/drawing/2014/main" id="{371FF17E-DE94-5396-D114-297943B36F15}"/>
                </a:ext>
              </a:extLst>
            </p:cNvPr>
            <p:cNvSpPr/>
            <p:nvPr/>
          </p:nvSpPr>
          <p:spPr>
            <a:xfrm>
              <a:off x="43967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Rectangle 736">
              <a:extLst>
                <a:ext uri="{FF2B5EF4-FFF2-40B4-BE49-F238E27FC236}">
                  <a16:creationId xmlns:a16="http://schemas.microsoft.com/office/drawing/2014/main" id="{2F077D86-C9B7-16D0-A16F-1EAFA988D226}"/>
                </a:ext>
              </a:extLst>
            </p:cNvPr>
            <p:cNvSpPr/>
            <p:nvPr/>
          </p:nvSpPr>
          <p:spPr>
            <a:xfrm>
              <a:off x="44958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a:extLst>
                <a:ext uri="{FF2B5EF4-FFF2-40B4-BE49-F238E27FC236}">
                  <a16:creationId xmlns:a16="http://schemas.microsoft.com/office/drawing/2014/main" id="{D7647BFD-7A9D-BEB8-66F2-7D2EAA70178A}"/>
                </a:ext>
              </a:extLst>
            </p:cNvPr>
            <p:cNvSpPr/>
            <p:nvPr/>
          </p:nvSpPr>
          <p:spPr>
            <a:xfrm>
              <a:off x="45491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a:extLst>
                <a:ext uri="{FF2B5EF4-FFF2-40B4-BE49-F238E27FC236}">
                  <a16:creationId xmlns:a16="http://schemas.microsoft.com/office/drawing/2014/main" id="{A34070EE-C245-DBA1-43A4-82085F4AC594}"/>
                </a:ext>
              </a:extLst>
            </p:cNvPr>
            <p:cNvSpPr/>
            <p:nvPr/>
          </p:nvSpPr>
          <p:spPr>
            <a:xfrm>
              <a:off x="46482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a:extLst>
                <a:ext uri="{FF2B5EF4-FFF2-40B4-BE49-F238E27FC236}">
                  <a16:creationId xmlns:a16="http://schemas.microsoft.com/office/drawing/2014/main" id="{796BF26B-99FC-7814-458E-ADEA6B0221BC}"/>
                </a:ext>
              </a:extLst>
            </p:cNvPr>
            <p:cNvSpPr/>
            <p:nvPr/>
          </p:nvSpPr>
          <p:spPr>
            <a:xfrm>
              <a:off x="47015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a:extLst>
                <a:ext uri="{FF2B5EF4-FFF2-40B4-BE49-F238E27FC236}">
                  <a16:creationId xmlns:a16="http://schemas.microsoft.com/office/drawing/2014/main" id="{0D6F00DA-D6CE-B055-5C52-7CCE9FC4654D}"/>
                </a:ext>
              </a:extLst>
            </p:cNvPr>
            <p:cNvSpPr/>
            <p:nvPr/>
          </p:nvSpPr>
          <p:spPr>
            <a:xfrm>
              <a:off x="4853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Rectangle 741">
              <a:extLst>
                <a:ext uri="{FF2B5EF4-FFF2-40B4-BE49-F238E27FC236}">
                  <a16:creationId xmlns:a16="http://schemas.microsoft.com/office/drawing/2014/main" id="{79FBAF0B-6FA6-2FA1-AC02-95F154180A0C}"/>
                </a:ext>
              </a:extLst>
            </p:cNvPr>
            <p:cNvSpPr/>
            <p:nvPr/>
          </p:nvSpPr>
          <p:spPr>
            <a:xfrm>
              <a:off x="4800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a:extLst>
                <a:ext uri="{FF2B5EF4-FFF2-40B4-BE49-F238E27FC236}">
                  <a16:creationId xmlns:a16="http://schemas.microsoft.com/office/drawing/2014/main" id="{51166B25-C008-9F08-9430-CAE6381BE567}"/>
                </a:ext>
              </a:extLst>
            </p:cNvPr>
            <p:cNvSpPr/>
            <p:nvPr/>
          </p:nvSpPr>
          <p:spPr>
            <a:xfrm>
              <a:off x="5006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Rectangle 743">
              <a:extLst>
                <a:ext uri="{FF2B5EF4-FFF2-40B4-BE49-F238E27FC236}">
                  <a16:creationId xmlns:a16="http://schemas.microsoft.com/office/drawing/2014/main" id="{4A6DBC2C-BA18-E179-1C02-7952AEA4A248}"/>
                </a:ext>
              </a:extLst>
            </p:cNvPr>
            <p:cNvSpPr/>
            <p:nvPr/>
          </p:nvSpPr>
          <p:spPr>
            <a:xfrm>
              <a:off x="4953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a:extLst>
                <a:ext uri="{FF2B5EF4-FFF2-40B4-BE49-F238E27FC236}">
                  <a16:creationId xmlns:a16="http://schemas.microsoft.com/office/drawing/2014/main" id="{65C3A0F2-9797-E452-D515-5472C392F4B6}"/>
                </a:ext>
              </a:extLst>
            </p:cNvPr>
            <p:cNvSpPr/>
            <p:nvPr/>
          </p:nvSpPr>
          <p:spPr>
            <a:xfrm>
              <a:off x="5158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Rectangle 745">
              <a:extLst>
                <a:ext uri="{FF2B5EF4-FFF2-40B4-BE49-F238E27FC236}">
                  <a16:creationId xmlns:a16="http://schemas.microsoft.com/office/drawing/2014/main" id="{3710FF2B-E2AA-C09F-C81E-5D0F59B02092}"/>
                </a:ext>
              </a:extLst>
            </p:cNvPr>
            <p:cNvSpPr/>
            <p:nvPr/>
          </p:nvSpPr>
          <p:spPr>
            <a:xfrm>
              <a:off x="5105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Oval 746">
              <a:extLst>
                <a:ext uri="{FF2B5EF4-FFF2-40B4-BE49-F238E27FC236}">
                  <a16:creationId xmlns:a16="http://schemas.microsoft.com/office/drawing/2014/main" id="{460A9A42-C1C0-1AE4-CD58-43236FA730E8}"/>
                </a:ext>
              </a:extLst>
            </p:cNvPr>
            <p:cNvSpPr/>
            <p:nvPr/>
          </p:nvSpPr>
          <p:spPr>
            <a:xfrm>
              <a:off x="5311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747">
              <a:extLst>
                <a:ext uri="{FF2B5EF4-FFF2-40B4-BE49-F238E27FC236}">
                  <a16:creationId xmlns:a16="http://schemas.microsoft.com/office/drawing/2014/main" id="{CF84B7AA-A89A-19F1-645B-C0BFD9B09123}"/>
                </a:ext>
              </a:extLst>
            </p:cNvPr>
            <p:cNvSpPr/>
            <p:nvPr/>
          </p:nvSpPr>
          <p:spPr>
            <a:xfrm>
              <a:off x="5257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a:extLst>
                <a:ext uri="{FF2B5EF4-FFF2-40B4-BE49-F238E27FC236}">
                  <a16:creationId xmlns:a16="http://schemas.microsoft.com/office/drawing/2014/main" id="{9D5814CF-343B-C36A-A27E-D30729CF3F8B}"/>
                </a:ext>
              </a:extLst>
            </p:cNvPr>
            <p:cNvSpPr/>
            <p:nvPr/>
          </p:nvSpPr>
          <p:spPr>
            <a:xfrm>
              <a:off x="5463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1A958144-03A3-74DF-4907-202958060F97}"/>
                </a:ext>
              </a:extLst>
            </p:cNvPr>
            <p:cNvSpPr/>
            <p:nvPr/>
          </p:nvSpPr>
          <p:spPr>
            <a:xfrm>
              <a:off x="5410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a:extLst>
                <a:ext uri="{FF2B5EF4-FFF2-40B4-BE49-F238E27FC236}">
                  <a16:creationId xmlns:a16="http://schemas.microsoft.com/office/drawing/2014/main" id="{6D87CCB2-EAEE-E704-2EB6-450CFF1BBD0B}"/>
                </a:ext>
              </a:extLst>
            </p:cNvPr>
            <p:cNvSpPr/>
            <p:nvPr/>
          </p:nvSpPr>
          <p:spPr>
            <a:xfrm>
              <a:off x="5615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751">
              <a:extLst>
                <a:ext uri="{FF2B5EF4-FFF2-40B4-BE49-F238E27FC236}">
                  <a16:creationId xmlns:a16="http://schemas.microsoft.com/office/drawing/2014/main" id="{74A07F08-0621-456A-5B3E-DCEDE3C93716}"/>
                </a:ext>
              </a:extLst>
            </p:cNvPr>
            <p:cNvSpPr/>
            <p:nvPr/>
          </p:nvSpPr>
          <p:spPr>
            <a:xfrm>
              <a:off x="5562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a:extLst>
                <a:ext uri="{FF2B5EF4-FFF2-40B4-BE49-F238E27FC236}">
                  <a16:creationId xmlns:a16="http://schemas.microsoft.com/office/drawing/2014/main" id="{8BA0F1E9-6A13-BDA3-612A-F5750EBB63A0}"/>
                </a:ext>
              </a:extLst>
            </p:cNvPr>
            <p:cNvSpPr/>
            <p:nvPr/>
          </p:nvSpPr>
          <p:spPr>
            <a:xfrm>
              <a:off x="5768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753">
              <a:extLst>
                <a:ext uri="{FF2B5EF4-FFF2-40B4-BE49-F238E27FC236}">
                  <a16:creationId xmlns:a16="http://schemas.microsoft.com/office/drawing/2014/main" id="{D4832792-45DE-1CD7-B7EF-3F82688260B9}"/>
                </a:ext>
              </a:extLst>
            </p:cNvPr>
            <p:cNvSpPr/>
            <p:nvPr/>
          </p:nvSpPr>
          <p:spPr>
            <a:xfrm>
              <a:off x="5715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a:extLst>
                <a:ext uri="{FF2B5EF4-FFF2-40B4-BE49-F238E27FC236}">
                  <a16:creationId xmlns:a16="http://schemas.microsoft.com/office/drawing/2014/main" id="{5B8C242E-E4CB-BA1E-E007-D8AB759932AA}"/>
                </a:ext>
              </a:extLst>
            </p:cNvPr>
            <p:cNvSpPr/>
            <p:nvPr/>
          </p:nvSpPr>
          <p:spPr>
            <a:xfrm>
              <a:off x="5920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Rectangle 755">
              <a:extLst>
                <a:ext uri="{FF2B5EF4-FFF2-40B4-BE49-F238E27FC236}">
                  <a16:creationId xmlns:a16="http://schemas.microsoft.com/office/drawing/2014/main" id="{072FE649-2285-1602-DF9A-1A4020D9D907}"/>
                </a:ext>
              </a:extLst>
            </p:cNvPr>
            <p:cNvSpPr/>
            <p:nvPr/>
          </p:nvSpPr>
          <p:spPr>
            <a:xfrm>
              <a:off x="5867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a:extLst>
                <a:ext uri="{FF2B5EF4-FFF2-40B4-BE49-F238E27FC236}">
                  <a16:creationId xmlns:a16="http://schemas.microsoft.com/office/drawing/2014/main" id="{1FDECFC7-C126-0606-C968-1434EEFFBF83}"/>
                </a:ext>
              </a:extLst>
            </p:cNvPr>
            <p:cNvSpPr/>
            <p:nvPr/>
          </p:nvSpPr>
          <p:spPr>
            <a:xfrm>
              <a:off x="6073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a:extLst>
                <a:ext uri="{FF2B5EF4-FFF2-40B4-BE49-F238E27FC236}">
                  <a16:creationId xmlns:a16="http://schemas.microsoft.com/office/drawing/2014/main" id="{7D0FACDB-ED19-1114-A88C-365E072B1646}"/>
                </a:ext>
              </a:extLst>
            </p:cNvPr>
            <p:cNvSpPr/>
            <p:nvPr/>
          </p:nvSpPr>
          <p:spPr>
            <a:xfrm>
              <a:off x="6019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a:extLst>
                <a:ext uri="{FF2B5EF4-FFF2-40B4-BE49-F238E27FC236}">
                  <a16:creationId xmlns:a16="http://schemas.microsoft.com/office/drawing/2014/main" id="{5912FF2C-6AD0-0A7D-2A2D-AC3812E5A265}"/>
                </a:ext>
              </a:extLst>
            </p:cNvPr>
            <p:cNvSpPr/>
            <p:nvPr/>
          </p:nvSpPr>
          <p:spPr>
            <a:xfrm>
              <a:off x="1043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759">
              <a:extLst>
                <a:ext uri="{FF2B5EF4-FFF2-40B4-BE49-F238E27FC236}">
                  <a16:creationId xmlns:a16="http://schemas.microsoft.com/office/drawing/2014/main" id="{26923065-0132-5CEA-ACF7-7B2C9682F62C}"/>
                </a:ext>
              </a:extLst>
            </p:cNvPr>
            <p:cNvSpPr/>
            <p:nvPr/>
          </p:nvSpPr>
          <p:spPr>
            <a:xfrm>
              <a:off x="990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a:extLst>
                <a:ext uri="{FF2B5EF4-FFF2-40B4-BE49-F238E27FC236}">
                  <a16:creationId xmlns:a16="http://schemas.microsoft.com/office/drawing/2014/main" id="{53FD8B94-5344-112C-92A4-94646809CB93}"/>
                </a:ext>
              </a:extLst>
            </p:cNvPr>
            <p:cNvSpPr/>
            <p:nvPr/>
          </p:nvSpPr>
          <p:spPr>
            <a:xfrm>
              <a:off x="1196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761">
              <a:extLst>
                <a:ext uri="{FF2B5EF4-FFF2-40B4-BE49-F238E27FC236}">
                  <a16:creationId xmlns:a16="http://schemas.microsoft.com/office/drawing/2014/main" id="{8016A12D-2AB1-3879-FA34-8CC57DAEE674}"/>
                </a:ext>
              </a:extLst>
            </p:cNvPr>
            <p:cNvSpPr/>
            <p:nvPr/>
          </p:nvSpPr>
          <p:spPr>
            <a:xfrm>
              <a:off x="1143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a:extLst>
                <a:ext uri="{FF2B5EF4-FFF2-40B4-BE49-F238E27FC236}">
                  <a16:creationId xmlns:a16="http://schemas.microsoft.com/office/drawing/2014/main" id="{5FDC8049-CB3A-9B63-6C5E-10F03DFA3F97}"/>
                </a:ext>
              </a:extLst>
            </p:cNvPr>
            <p:cNvSpPr/>
            <p:nvPr/>
          </p:nvSpPr>
          <p:spPr>
            <a:xfrm>
              <a:off x="1348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763">
              <a:extLst>
                <a:ext uri="{FF2B5EF4-FFF2-40B4-BE49-F238E27FC236}">
                  <a16:creationId xmlns:a16="http://schemas.microsoft.com/office/drawing/2014/main" id="{D9ABADA7-F2DF-4E02-60B7-6F7B5A4B50BE}"/>
                </a:ext>
              </a:extLst>
            </p:cNvPr>
            <p:cNvSpPr/>
            <p:nvPr/>
          </p:nvSpPr>
          <p:spPr>
            <a:xfrm>
              <a:off x="1295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a:extLst>
                <a:ext uri="{FF2B5EF4-FFF2-40B4-BE49-F238E27FC236}">
                  <a16:creationId xmlns:a16="http://schemas.microsoft.com/office/drawing/2014/main" id="{1C9FD589-04E4-A467-3DDA-44A11C0A35FF}"/>
                </a:ext>
              </a:extLst>
            </p:cNvPr>
            <p:cNvSpPr/>
            <p:nvPr/>
          </p:nvSpPr>
          <p:spPr>
            <a:xfrm>
              <a:off x="1501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765">
              <a:extLst>
                <a:ext uri="{FF2B5EF4-FFF2-40B4-BE49-F238E27FC236}">
                  <a16:creationId xmlns:a16="http://schemas.microsoft.com/office/drawing/2014/main" id="{E0F87DE8-8C61-906F-9FE1-8C46FE5308EA}"/>
                </a:ext>
              </a:extLst>
            </p:cNvPr>
            <p:cNvSpPr/>
            <p:nvPr/>
          </p:nvSpPr>
          <p:spPr>
            <a:xfrm>
              <a:off x="1447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a:extLst>
                <a:ext uri="{FF2B5EF4-FFF2-40B4-BE49-F238E27FC236}">
                  <a16:creationId xmlns:a16="http://schemas.microsoft.com/office/drawing/2014/main" id="{B1A22DE8-0A59-5230-FC01-5751A6373430}"/>
                </a:ext>
              </a:extLst>
            </p:cNvPr>
            <p:cNvSpPr/>
            <p:nvPr/>
          </p:nvSpPr>
          <p:spPr>
            <a:xfrm>
              <a:off x="1653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Rectangle 767">
              <a:extLst>
                <a:ext uri="{FF2B5EF4-FFF2-40B4-BE49-F238E27FC236}">
                  <a16:creationId xmlns:a16="http://schemas.microsoft.com/office/drawing/2014/main" id="{0BF31144-9041-57D5-8C40-62B406F68D79}"/>
                </a:ext>
              </a:extLst>
            </p:cNvPr>
            <p:cNvSpPr/>
            <p:nvPr/>
          </p:nvSpPr>
          <p:spPr>
            <a:xfrm>
              <a:off x="1600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a:extLst>
                <a:ext uri="{FF2B5EF4-FFF2-40B4-BE49-F238E27FC236}">
                  <a16:creationId xmlns:a16="http://schemas.microsoft.com/office/drawing/2014/main" id="{DB0B689D-E736-3C92-CCB0-4CABC0FCACA6}"/>
                </a:ext>
              </a:extLst>
            </p:cNvPr>
            <p:cNvSpPr/>
            <p:nvPr/>
          </p:nvSpPr>
          <p:spPr>
            <a:xfrm>
              <a:off x="1805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Rectangle 769">
              <a:extLst>
                <a:ext uri="{FF2B5EF4-FFF2-40B4-BE49-F238E27FC236}">
                  <a16:creationId xmlns:a16="http://schemas.microsoft.com/office/drawing/2014/main" id="{81611C11-2829-1690-8EB1-DBA8D7CA9A63}"/>
                </a:ext>
              </a:extLst>
            </p:cNvPr>
            <p:cNvSpPr/>
            <p:nvPr/>
          </p:nvSpPr>
          <p:spPr>
            <a:xfrm>
              <a:off x="1752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Rectangle 770">
              <a:extLst>
                <a:ext uri="{FF2B5EF4-FFF2-40B4-BE49-F238E27FC236}">
                  <a16:creationId xmlns:a16="http://schemas.microsoft.com/office/drawing/2014/main" id="{D2B56A29-DFE2-4990-66AC-CF5707AC8AB1}"/>
                </a:ext>
              </a:extLst>
            </p:cNvPr>
            <p:cNvSpPr/>
            <p:nvPr/>
          </p:nvSpPr>
          <p:spPr>
            <a:xfrm>
              <a:off x="19050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Oval 771">
              <a:extLst>
                <a:ext uri="{FF2B5EF4-FFF2-40B4-BE49-F238E27FC236}">
                  <a16:creationId xmlns:a16="http://schemas.microsoft.com/office/drawing/2014/main" id="{AB5BBE0B-B670-71EB-CC86-4B3F1F928365}"/>
                </a:ext>
              </a:extLst>
            </p:cNvPr>
            <p:cNvSpPr/>
            <p:nvPr/>
          </p:nvSpPr>
          <p:spPr>
            <a:xfrm>
              <a:off x="19583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Rectangle 772">
              <a:extLst>
                <a:ext uri="{FF2B5EF4-FFF2-40B4-BE49-F238E27FC236}">
                  <a16:creationId xmlns:a16="http://schemas.microsoft.com/office/drawing/2014/main" id="{8833AB1A-596F-2AE7-9572-459F7438E30B}"/>
                </a:ext>
              </a:extLst>
            </p:cNvPr>
            <p:cNvSpPr/>
            <p:nvPr/>
          </p:nvSpPr>
          <p:spPr>
            <a:xfrm>
              <a:off x="20574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a:extLst>
                <a:ext uri="{FF2B5EF4-FFF2-40B4-BE49-F238E27FC236}">
                  <a16:creationId xmlns:a16="http://schemas.microsoft.com/office/drawing/2014/main" id="{53BC2728-996D-EB57-37F8-B03DB37BD441}"/>
                </a:ext>
              </a:extLst>
            </p:cNvPr>
            <p:cNvSpPr/>
            <p:nvPr/>
          </p:nvSpPr>
          <p:spPr>
            <a:xfrm>
              <a:off x="21107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Rectangle 774">
              <a:extLst>
                <a:ext uri="{FF2B5EF4-FFF2-40B4-BE49-F238E27FC236}">
                  <a16:creationId xmlns:a16="http://schemas.microsoft.com/office/drawing/2014/main" id="{6186318B-33F8-39D0-69A4-1CD652D3F8FC}"/>
                </a:ext>
              </a:extLst>
            </p:cNvPr>
            <p:cNvSpPr/>
            <p:nvPr/>
          </p:nvSpPr>
          <p:spPr>
            <a:xfrm>
              <a:off x="22098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a:extLst>
                <a:ext uri="{FF2B5EF4-FFF2-40B4-BE49-F238E27FC236}">
                  <a16:creationId xmlns:a16="http://schemas.microsoft.com/office/drawing/2014/main" id="{66D32CAB-AD4A-B650-B381-625AC3971993}"/>
                </a:ext>
              </a:extLst>
            </p:cNvPr>
            <p:cNvSpPr/>
            <p:nvPr/>
          </p:nvSpPr>
          <p:spPr>
            <a:xfrm>
              <a:off x="22631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776">
              <a:extLst>
                <a:ext uri="{FF2B5EF4-FFF2-40B4-BE49-F238E27FC236}">
                  <a16:creationId xmlns:a16="http://schemas.microsoft.com/office/drawing/2014/main" id="{DC56265E-1352-F9D5-B9AD-00815CFD933D}"/>
                </a:ext>
              </a:extLst>
            </p:cNvPr>
            <p:cNvSpPr/>
            <p:nvPr/>
          </p:nvSpPr>
          <p:spPr>
            <a:xfrm>
              <a:off x="23622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a:extLst>
                <a:ext uri="{FF2B5EF4-FFF2-40B4-BE49-F238E27FC236}">
                  <a16:creationId xmlns:a16="http://schemas.microsoft.com/office/drawing/2014/main" id="{74FEA10B-1721-6575-9CBA-BE50A6C95137}"/>
                </a:ext>
              </a:extLst>
            </p:cNvPr>
            <p:cNvSpPr/>
            <p:nvPr/>
          </p:nvSpPr>
          <p:spPr>
            <a:xfrm>
              <a:off x="24155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778">
              <a:extLst>
                <a:ext uri="{FF2B5EF4-FFF2-40B4-BE49-F238E27FC236}">
                  <a16:creationId xmlns:a16="http://schemas.microsoft.com/office/drawing/2014/main" id="{D1995EC0-547B-D4F9-36FA-CAA136A6A138}"/>
                </a:ext>
              </a:extLst>
            </p:cNvPr>
            <p:cNvSpPr/>
            <p:nvPr/>
          </p:nvSpPr>
          <p:spPr>
            <a:xfrm>
              <a:off x="25146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a:extLst>
                <a:ext uri="{FF2B5EF4-FFF2-40B4-BE49-F238E27FC236}">
                  <a16:creationId xmlns:a16="http://schemas.microsoft.com/office/drawing/2014/main" id="{AD3E9D27-70BA-C76D-29BA-C09E4A83C40A}"/>
                </a:ext>
              </a:extLst>
            </p:cNvPr>
            <p:cNvSpPr/>
            <p:nvPr/>
          </p:nvSpPr>
          <p:spPr>
            <a:xfrm>
              <a:off x="25679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780">
              <a:extLst>
                <a:ext uri="{FF2B5EF4-FFF2-40B4-BE49-F238E27FC236}">
                  <a16:creationId xmlns:a16="http://schemas.microsoft.com/office/drawing/2014/main" id="{4591BDD0-F76C-CD62-9173-8573C82197D1}"/>
                </a:ext>
              </a:extLst>
            </p:cNvPr>
            <p:cNvSpPr/>
            <p:nvPr/>
          </p:nvSpPr>
          <p:spPr>
            <a:xfrm>
              <a:off x="26670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a:extLst>
                <a:ext uri="{FF2B5EF4-FFF2-40B4-BE49-F238E27FC236}">
                  <a16:creationId xmlns:a16="http://schemas.microsoft.com/office/drawing/2014/main" id="{673EE6FA-EB8E-FE1F-31FE-559458DF8F0C}"/>
                </a:ext>
              </a:extLst>
            </p:cNvPr>
            <p:cNvSpPr/>
            <p:nvPr/>
          </p:nvSpPr>
          <p:spPr>
            <a:xfrm>
              <a:off x="27203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a:extLst>
                <a:ext uri="{FF2B5EF4-FFF2-40B4-BE49-F238E27FC236}">
                  <a16:creationId xmlns:a16="http://schemas.microsoft.com/office/drawing/2014/main" id="{CA0062AC-735E-809E-08DF-6496195D0BA7}"/>
                </a:ext>
              </a:extLst>
            </p:cNvPr>
            <p:cNvSpPr/>
            <p:nvPr/>
          </p:nvSpPr>
          <p:spPr>
            <a:xfrm>
              <a:off x="2872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Rectangle 783">
              <a:extLst>
                <a:ext uri="{FF2B5EF4-FFF2-40B4-BE49-F238E27FC236}">
                  <a16:creationId xmlns:a16="http://schemas.microsoft.com/office/drawing/2014/main" id="{7792F5C4-F843-E580-71B8-BD89E0114359}"/>
                </a:ext>
              </a:extLst>
            </p:cNvPr>
            <p:cNvSpPr/>
            <p:nvPr/>
          </p:nvSpPr>
          <p:spPr>
            <a:xfrm>
              <a:off x="2819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Oval 784">
              <a:extLst>
                <a:ext uri="{FF2B5EF4-FFF2-40B4-BE49-F238E27FC236}">
                  <a16:creationId xmlns:a16="http://schemas.microsoft.com/office/drawing/2014/main" id="{0347DA12-C98B-4A47-0C8B-178EF824B1BA}"/>
                </a:ext>
              </a:extLst>
            </p:cNvPr>
            <p:cNvSpPr/>
            <p:nvPr/>
          </p:nvSpPr>
          <p:spPr>
            <a:xfrm>
              <a:off x="3025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a:extLst>
                <a:ext uri="{FF2B5EF4-FFF2-40B4-BE49-F238E27FC236}">
                  <a16:creationId xmlns:a16="http://schemas.microsoft.com/office/drawing/2014/main" id="{257E5E5D-3E22-4DA0-22B1-459D4CA1F004}"/>
                </a:ext>
              </a:extLst>
            </p:cNvPr>
            <p:cNvSpPr/>
            <p:nvPr/>
          </p:nvSpPr>
          <p:spPr>
            <a:xfrm>
              <a:off x="2971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Oval 786">
              <a:extLst>
                <a:ext uri="{FF2B5EF4-FFF2-40B4-BE49-F238E27FC236}">
                  <a16:creationId xmlns:a16="http://schemas.microsoft.com/office/drawing/2014/main" id="{7C5ED8CD-2D32-0CD7-A807-648AA8A56C02}"/>
                </a:ext>
              </a:extLst>
            </p:cNvPr>
            <p:cNvSpPr/>
            <p:nvPr/>
          </p:nvSpPr>
          <p:spPr>
            <a:xfrm>
              <a:off x="3177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Rectangle 787">
              <a:extLst>
                <a:ext uri="{FF2B5EF4-FFF2-40B4-BE49-F238E27FC236}">
                  <a16:creationId xmlns:a16="http://schemas.microsoft.com/office/drawing/2014/main" id="{9E219E0B-CCAF-B0DB-9BED-D6980EEC6A36}"/>
                </a:ext>
              </a:extLst>
            </p:cNvPr>
            <p:cNvSpPr/>
            <p:nvPr/>
          </p:nvSpPr>
          <p:spPr>
            <a:xfrm>
              <a:off x="3124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Oval 788">
              <a:extLst>
                <a:ext uri="{FF2B5EF4-FFF2-40B4-BE49-F238E27FC236}">
                  <a16:creationId xmlns:a16="http://schemas.microsoft.com/office/drawing/2014/main" id="{62B3E6DD-8D7D-E242-D2DE-1170ECDA3668}"/>
                </a:ext>
              </a:extLst>
            </p:cNvPr>
            <p:cNvSpPr/>
            <p:nvPr/>
          </p:nvSpPr>
          <p:spPr>
            <a:xfrm>
              <a:off x="3329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Rectangle 789">
              <a:extLst>
                <a:ext uri="{FF2B5EF4-FFF2-40B4-BE49-F238E27FC236}">
                  <a16:creationId xmlns:a16="http://schemas.microsoft.com/office/drawing/2014/main" id="{84183B9B-CCD6-8289-1930-EDCD61189A76}"/>
                </a:ext>
              </a:extLst>
            </p:cNvPr>
            <p:cNvSpPr/>
            <p:nvPr/>
          </p:nvSpPr>
          <p:spPr>
            <a:xfrm>
              <a:off x="3276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a:extLst>
                <a:ext uri="{FF2B5EF4-FFF2-40B4-BE49-F238E27FC236}">
                  <a16:creationId xmlns:a16="http://schemas.microsoft.com/office/drawing/2014/main" id="{1BCB704A-BDCF-5EB3-4C34-268189D55210}"/>
                </a:ext>
              </a:extLst>
            </p:cNvPr>
            <p:cNvSpPr/>
            <p:nvPr/>
          </p:nvSpPr>
          <p:spPr>
            <a:xfrm>
              <a:off x="3482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a:extLst>
                <a:ext uri="{FF2B5EF4-FFF2-40B4-BE49-F238E27FC236}">
                  <a16:creationId xmlns:a16="http://schemas.microsoft.com/office/drawing/2014/main" id="{D43420DE-45D7-8EF8-E1F1-B9C164DEB48E}"/>
                </a:ext>
              </a:extLst>
            </p:cNvPr>
            <p:cNvSpPr/>
            <p:nvPr/>
          </p:nvSpPr>
          <p:spPr>
            <a:xfrm>
              <a:off x="3429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a:extLst>
                <a:ext uri="{FF2B5EF4-FFF2-40B4-BE49-F238E27FC236}">
                  <a16:creationId xmlns:a16="http://schemas.microsoft.com/office/drawing/2014/main" id="{69C7E2D4-06EB-67D8-350F-40216325CF59}"/>
                </a:ext>
              </a:extLst>
            </p:cNvPr>
            <p:cNvSpPr/>
            <p:nvPr/>
          </p:nvSpPr>
          <p:spPr>
            <a:xfrm>
              <a:off x="3634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a:extLst>
                <a:ext uri="{FF2B5EF4-FFF2-40B4-BE49-F238E27FC236}">
                  <a16:creationId xmlns:a16="http://schemas.microsoft.com/office/drawing/2014/main" id="{5D82AE47-240D-F126-0B2C-5EAC5C21D902}"/>
                </a:ext>
              </a:extLst>
            </p:cNvPr>
            <p:cNvSpPr/>
            <p:nvPr/>
          </p:nvSpPr>
          <p:spPr>
            <a:xfrm>
              <a:off x="3581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Oval 794">
              <a:extLst>
                <a:ext uri="{FF2B5EF4-FFF2-40B4-BE49-F238E27FC236}">
                  <a16:creationId xmlns:a16="http://schemas.microsoft.com/office/drawing/2014/main" id="{749CF317-96CD-2489-13D2-A454B4DBAA56}"/>
                </a:ext>
              </a:extLst>
            </p:cNvPr>
            <p:cNvSpPr/>
            <p:nvPr/>
          </p:nvSpPr>
          <p:spPr>
            <a:xfrm>
              <a:off x="3787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a:extLst>
                <a:ext uri="{FF2B5EF4-FFF2-40B4-BE49-F238E27FC236}">
                  <a16:creationId xmlns:a16="http://schemas.microsoft.com/office/drawing/2014/main" id="{73CCF0E0-FD66-6A55-3EEF-5770D32F7451}"/>
                </a:ext>
              </a:extLst>
            </p:cNvPr>
            <p:cNvSpPr/>
            <p:nvPr/>
          </p:nvSpPr>
          <p:spPr>
            <a:xfrm>
              <a:off x="3733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a:extLst>
                <a:ext uri="{FF2B5EF4-FFF2-40B4-BE49-F238E27FC236}">
                  <a16:creationId xmlns:a16="http://schemas.microsoft.com/office/drawing/2014/main" id="{A6377408-6E30-C71D-777F-DF5B70CA37F1}"/>
                </a:ext>
              </a:extLst>
            </p:cNvPr>
            <p:cNvSpPr/>
            <p:nvPr/>
          </p:nvSpPr>
          <p:spPr>
            <a:xfrm>
              <a:off x="3939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797">
              <a:extLst>
                <a:ext uri="{FF2B5EF4-FFF2-40B4-BE49-F238E27FC236}">
                  <a16:creationId xmlns:a16="http://schemas.microsoft.com/office/drawing/2014/main" id="{E82CD7C6-EA8F-E6AA-5D93-651D32E2839A}"/>
                </a:ext>
              </a:extLst>
            </p:cNvPr>
            <p:cNvSpPr/>
            <p:nvPr/>
          </p:nvSpPr>
          <p:spPr>
            <a:xfrm>
              <a:off x="3886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798">
              <a:extLst>
                <a:ext uri="{FF2B5EF4-FFF2-40B4-BE49-F238E27FC236}">
                  <a16:creationId xmlns:a16="http://schemas.microsoft.com/office/drawing/2014/main" id="{38CB9191-1477-94A4-E50A-0ECD149795EC}"/>
                </a:ext>
              </a:extLst>
            </p:cNvPr>
            <p:cNvSpPr/>
            <p:nvPr/>
          </p:nvSpPr>
          <p:spPr>
            <a:xfrm>
              <a:off x="40386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Oval 799">
              <a:extLst>
                <a:ext uri="{FF2B5EF4-FFF2-40B4-BE49-F238E27FC236}">
                  <a16:creationId xmlns:a16="http://schemas.microsoft.com/office/drawing/2014/main" id="{65A403CF-3184-565E-C236-70CE39096D66}"/>
                </a:ext>
              </a:extLst>
            </p:cNvPr>
            <p:cNvSpPr/>
            <p:nvPr/>
          </p:nvSpPr>
          <p:spPr>
            <a:xfrm>
              <a:off x="40919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Rectangle 800">
              <a:extLst>
                <a:ext uri="{FF2B5EF4-FFF2-40B4-BE49-F238E27FC236}">
                  <a16:creationId xmlns:a16="http://schemas.microsoft.com/office/drawing/2014/main" id="{239E0F8E-0C21-D9C0-3279-34DACB719C77}"/>
                </a:ext>
              </a:extLst>
            </p:cNvPr>
            <p:cNvSpPr/>
            <p:nvPr/>
          </p:nvSpPr>
          <p:spPr>
            <a:xfrm>
              <a:off x="41910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a:extLst>
                <a:ext uri="{FF2B5EF4-FFF2-40B4-BE49-F238E27FC236}">
                  <a16:creationId xmlns:a16="http://schemas.microsoft.com/office/drawing/2014/main" id="{0F3A885C-1481-499D-DF62-3FE57EF52276}"/>
                </a:ext>
              </a:extLst>
            </p:cNvPr>
            <p:cNvSpPr/>
            <p:nvPr/>
          </p:nvSpPr>
          <p:spPr>
            <a:xfrm>
              <a:off x="42443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2229551B-B9B2-60A8-4940-A82E1E555473}"/>
                </a:ext>
              </a:extLst>
            </p:cNvPr>
            <p:cNvSpPr/>
            <p:nvPr/>
          </p:nvSpPr>
          <p:spPr>
            <a:xfrm>
              <a:off x="43434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Oval 803">
              <a:extLst>
                <a:ext uri="{FF2B5EF4-FFF2-40B4-BE49-F238E27FC236}">
                  <a16:creationId xmlns:a16="http://schemas.microsoft.com/office/drawing/2014/main" id="{93110232-3E42-A698-00DA-E47E946A6746}"/>
                </a:ext>
              </a:extLst>
            </p:cNvPr>
            <p:cNvSpPr/>
            <p:nvPr/>
          </p:nvSpPr>
          <p:spPr>
            <a:xfrm>
              <a:off x="43967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4234666D-4C03-1180-0439-EB30F71321C1}"/>
                </a:ext>
              </a:extLst>
            </p:cNvPr>
            <p:cNvSpPr/>
            <p:nvPr/>
          </p:nvSpPr>
          <p:spPr>
            <a:xfrm>
              <a:off x="44958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a:extLst>
                <a:ext uri="{FF2B5EF4-FFF2-40B4-BE49-F238E27FC236}">
                  <a16:creationId xmlns:a16="http://schemas.microsoft.com/office/drawing/2014/main" id="{29AB7EBB-52DD-4E06-D171-B41BC1FBEC7B}"/>
                </a:ext>
              </a:extLst>
            </p:cNvPr>
            <p:cNvSpPr/>
            <p:nvPr/>
          </p:nvSpPr>
          <p:spPr>
            <a:xfrm>
              <a:off x="45491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a:extLst>
                <a:ext uri="{FF2B5EF4-FFF2-40B4-BE49-F238E27FC236}">
                  <a16:creationId xmlns:a16="http://schemas.microsoft.com/office/drawing/2014/main" id="{C9AA9411-27F9-1A6D-08D0-DC57D6318411}"/>
                </a:ext>
              </a:extLst>
            </p:cNvPr>
            <p:cNvSpPr/>
            <p:nvPr/>
          </p:nvSpPr>
          <p:spPr>
            <a:xfrm>
              <a:off x="4701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BD847333-AC3D-0545-F393-4581626D54B1}"/>
                </a:ext>
              </a:extLst>
            </p:cNvPr>
            <p:cNvSpPr/>
            <p:nvPr/>
          </p:nvSpPr>
          <p:spPr>
            <a:xfrm>
              <a:off x="4648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a:extLst>
                <a:ext uri="{FF2B5EF4-FFF2-40B4-BE49-F238E27FC236}">
                  <a16:creationId xmlns:a16="http://schemas.microsoft.com/office/drawing/2014/main" id="{047DEA1E-62DD-91CD-DFBB-A4722F1CC69E}"/>
                </a:ext>
              </a:extLst>
            </p:cNvPr>
            <p:cNvSpPr/>
            <p:nvPr/>
          </p:nvSpPr>
          <p:spPr>
            <a:xfrm>
              <a:off x="4853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A98509F7-B4A0-5D4D-2C98-0D712654B9CF}"/>
                </a:ext>
              </a:extLst>
            </p:cNvPr>
            <p:cNvSpPr/>
            <p:nvPr/>
          </p:nvSpPr>
          <p:spPr>
            <a:xfrm>
              <a:off x="4800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a:extLst>
                <a:ext uri="{FF2B5EF4-FFF2-40B4-BE49-F238E27FC236}">
                  <a16:creationId xmlns:a16="http://schemas.microsoft.com/office/drawing/2014/main" id="{0AEACA48-07F4-B522-857A-056E8ED5B7FA}"/>
                </a:ext>
              </a:extLst>
            </p:cNvPr>
            <p:cNvSpPr/>
            <p:nvPr/>
          </p:nvSpPr>
          <p:spPr>
            <a:xfrm>
              <a:off x="5006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0DE6EF83-2C47-52B1-06A6-BA07A0B49E7D}"/>
                </a:ext>
              </a:extLst>
            </p:cNvPr>
            <p:cNvSpPr/>
            <p:nvPr/>
          </p:nvSpPr>
          <p:spPr>
            <a:xfrm>
              <a:off x="4953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Oval 812">
              <a:extLst>
                <a:ext uri="{FF2B5EF4-FFF2-40B4-BE49-F238E27FC236}">
                  <a16:creationId xmlns:a16="http://schemas.microsoft.com/office/drawing/2014/main" id="{5E5D1738-6413-47BE-FEED-55B7F899B254}"/>
                </a:ext>
              </a:extLst>
            </p:cNvPr>
            <p:cNvSpPr/>
            <p:nvPr/>
          </p:nvSpPr>
          <p:spPr>
            <a:xfrm>
              <a:off x="5158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B1B8771B-682C-FD53-F5A8-487B07A300CC}"/>
                </a:ext>
              </a:extLst>
            </p:cNvPr>
            <p:cNvSpPr/>
            <p:nvPr/>
          </p:nvSpPr>
          <p:spPr>
            <a:xfrm>
              <a:off x="5105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Oval 814">
              <a:extLst>
                <a:ext uri="{FF2B5EF4-FFF2-40B4-BE49-F238E27FC236}">
                  <a16:creationId xmlns:a16="http://schemas.microsoft.com/office/drawing/2014/main" id="{676DEA8D-83F5-72EE-7D64-8D00E0C7B04B}"/>
                </a:ext>
              </a:extLst>
            </p:cNvPr>
            <p:cNvSpPr/>
            <p:nvPr/>
          </p:nvSpPr>
          <p:spPr>
            <a:xfrm>
              <a:off x="5311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84AA64B2-DAEC-8485-86AA-FEDDFCA70973}"/>
                </a:ext>
              </a:extLst>
            </p:cNvPr>
            <p:cNvSpPr/>
            <p:nvPr/>
          </p:nvSpPr>
          <p:spPr>
            <a:xfrm>
              <a:off x="5257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a:extLst>
                <a:ext uri="{FF2B5EF4-FFF2-40B4-BE49-F238E27FC236}">
                  <a16:creationId xmlns:a16="http://schemas.microsoft.com/office/drawing/2014/main" id="{CC4B3051-4663-8DE7-DD0F-92C953B32860}"/>
                </a:ext>
              </a:extLst>
            </p:cNvPr>
            <p:cNvSpPr/>
            <p:nvPr/>
          </p:nvSpPr>
          <p:spPr>
            <a:xfrm>
              <a:off x="5463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795EA9E9-6475-60C8-D13F-7301CFE07336}"/>
                </a:ext>
              </a:extLst>
            </p:cNvPr>
            <p:cNvSpPr/>
            <p:nvPr/>
          </p:nvSpPr>
          <p:spPr>
            <a:xfrm>
              <a:off x="5410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a:extLst>
                <a:ext uri="{FF2B5EF4-FFF2-40B4-BE49-F238E27FC236}">
                  <a16:creationId xmlns:a16="http://schemas.microsoft.com/office/drawing/2014/main" id="{1C927F0C-F9B1-BA8C-8C95-2A34592390CA}"/>
                </a:ext>
              </a:extLst>
            </p:cNvPr>
            <p:cNvSpPr/>
            <p:nvPr/>
          </p:nvSpPr>
          <p:spPr>
            <a:xfrm>
              <a:off x="5615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8A54D77B-F186-0E10-7F2A-23CECDE85991}"/>
                </a:ext>
              </a:extLst>
            </p:cNvPr>
            <p:cNvSpPr/>
            <p:nvPr/>
          </p:nvSpPr>
          <p:spPr>
            <a:xfrm>
              <a:off x="5562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a:extLst>
                <a:ext uri="{FF2B5EF4-FFF2-40B4-BE49-F238E27FC236}">
                  <a16:creationId xmlns:a16="http://schemas.microsoft.com/office/drawing/2014/main" id="{10ECE16C-8F84-2225-B9D5-730226448788}"/>
                </a:ext>
              </a:extLst>
            </p:cNvPr>
            <p:cNvSpPr/>
            <p:nvPr/>
          </p:nvSpPr>
          <p:spPr>
            <a:xfrm>
              <a:off x="5768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FA444238-4D47-D8D8-0C5E-62D025F4F883}"/>
                </a:ext>
              </a:extLst>
            </p:cNvPr>
            <p:cNvSpPr/>
            <p:nvPr/>
          </p:nvSpPr>
          <p:spPr>
            <a:xfrm>
              <a:off x="5715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a:extLst>
                <a:ext uri="{FF2B5EF4-FFF2-40B4-BE49-F238E27FC236}">
                  <a16:creationId xmlns:a16="http://schemas.microsoft.com/office/drawing/2014/main" id="{7F8137EB-6FC8-BB25-85B6-7A82FA72F3FB}"/>
                </a:ext>
              </a:extLst>
            </p:cNvPr>
            <p:cNvSpPr/>
            <p:nvPr/>
          </p:nvSpPr>
          <p:spPr>
            <a:xfrm>
              <a:off x="5920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CF977C49-5AD8-3D24-672C-9E5EE3DC29A7}"/>
                </a:ext>
              </a:extLst>
            </p:cNvPr>
            <p:cNvSpPr/>
            <p:nvPr/>
          </p:nvSpPr>
          <p:spPr>
            <a:xfrm>
              <a:off x="5867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a:extLst>
                <a:ext uri="{FF2B5EF4-FFF2-40B4-BE49-F238E27FC236}">
                  <a16:creationId xmlns:a16="http://schemas.microsoft.com/office/drawing/2014/main" id="{AF0FE62F-01C2-9C26-91A6-77656929FF03}"/>
                </a:ext>
              </a:extLst>
            </p:cNvPr>
            <p:cNvSpPr/>
            <p:nvPr/>
          </p:nvSpPr>
          <p:spPr>
            <a:xfrm>
              <a:off x="6073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2867BB4E-3D07-42DB-2C87-4E8874420BD2}"/>
                </a:ext>
              </a:extLst>
            </p:cNvPr>
            <p:cNvSpPr/>
            <p:nvPr/>
          </p:nvSpPr>
          <p:spPr>
            <a:xfrm>
              <a:off x="6019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a:extLst>
                <a:ext uri="{FF2B5EF4-FFF2-40B4-BE49-F238E27FC236}">
                  <a16:creationId xmlns:a16="http://schemas.microsoft.com/office/drawing/2014/main" id="{F2F7C04D-0CFF-E62E-EFD6-3738E462DDE4}"/>
                </a:ext>
              </a:extLst>
            </p:cNvPr>
            <p:cNvSpPr/>
            <p:nvPr/>
          </p:nvSpPr>
          <p:spPr>
            <a:xfrm>
              <a:off x="1043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9E72A0E0-B8AD-909F-2117-323ED7E5525A}"/>
                </a:ext>
              </a:extLst>
            </p:cNvPr>
            <p:cNvSpPr/>
            <p:nvPr/>
          </p:nvSpPr>
          <p:spPr>
            <a:xfrm>
              <a:off x="990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a:extLst>
                <a:ext uri="{FF2B5EF4-FFF2-40B4-BE49-F238E27FC236}">
                  <a16:creationId xmlns:a16="http://schemas.microsoft.com/office/drawing/2014/main" id="{9C5DD162-E0A8-61B2-9D18-60FE521B983A}"/>
                </a:ext>
              </a:extLst>
            </p:cNvPr>
            <p:cNvSpPr/>
            <p:nvPr/>
          </p:nvSpPr>
          <p:spPr>
            <a:xfrm>
              <a:off x="1196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EC0311A9-EFB8-6AC5-99A4-CF0CD6BA56A9}"/>
                </a:ext>
              </a:extLst>
            </p:cNvPr>
            <p:cNvSpPr/>
            <p:nvPr/>
          </p:nvSpPr>
          <p:spPr>
            <a:xfrm>
              <a:off x="1143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Oval 830">
              <a:extLst>
                <a:ext uri="{FF2B5EF4-FFF2-40B4-BE49-F238E27FC236}">
                  <a16:creationId xmlns:a16="http://schemas.microsoft.com/office/drawing/2014/main" id="{42C8A28D-422C-D6BA-0E6C-F80BC6499F84}"/>
                </a:ext>
              </a:extLst>
            </p:cNvPr>
            <p:cNvSpPr/>
            <p:nvPr/>
          </p:nvSpPr>
          <p:spPr>
            <a:xfrm>
              <a:off x="1348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B26A0A0E-22FA-6844-0090-D680AB780C42}"/>
                </a:ext>
              </a:extLst>
            </p:cNvPr>
            <p:cNvSpPr/>
            <p:nvPr/>
          </p:nvSpPr>
          <p:spPr>
            <a:xfrm>
              <a:off x="1295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a:extLst>
                <a:ext uri="{FF2B5EF4-FFF2-40B4-BE49-F238E27FC236}">
                  <a16:creationId xmlns:a16="http://schemas.microsoft.com/office/drawing/2014/main" id="{4663219A-F0D0-171C-EB8E-253FA7BFBAEF}"/>
                </a:ext>
              </a:extLst>
            </p:cNvPr>
            <p:cNvSpPr/>
            <p:nvPr/>
          </p:nvSpPr>
          <p:spPr>
            <a:xfrm>
              <a:off x="1501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E3F95AB3-5ED5-E541-534A-0486425AE3B9}"/>
                </a:ext>
              </a:extLst>
            </p:cNvPr>
            <p:cNvSpPr/>
            <p:nvPr/>
          </p:nvSpPr>
          <p:spPr>
            <a:xfrm>
              <a:off x="1447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a:extLst>
                <a:ext uri="{FF2B5EF4-FFF2-40B4-BE49-F238E27FC236}">
                  <a16:creationId xmlns:a16="http://schemas.microsoft.com/office/drawing/2014/main" id="{180C4942-14CC-242D-9181-B4EF48014EAF}"/>
                </a:ext>
              </a:extLst>
            </p:cNvPr>
            <p:cNvSpPr/>
            <p:nvPr/>
          </p:nvSpPr>
          <p:spPr>
            <a:xfrm>
              <a:off x="1653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A6250A8E-0635-060B-846C-A359A6C97C3B}"/>
                </a:ext>
              </a:extLst>
            </p:cNvPr>
            <p:cNvSpPr/>
            <p:nvPr/>
          </p:nvSpPr>
          <p:spPr>
            <a:xfrm>
              <a:off x="1600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Oval 836">
              <a:extLst>
                <a:ext uri="{FF2B5EF4-FFF2-40B4-BE49-F238E27FC236}">
                  <a16:creationId xmlns:a16="http://schemas.microsoft.com/office/drawing/2014/main" id="{E957E8FF-9917-F833-6A41-C98991EFFE1A}"/>
                </a:ext>
              </a:extLst>
            </p:cNvPr>
            <p:cNvSpPr/>
            <p:nvPr/>
          </p:nvSpPr>
          <p:spPr>
            <a:xfrm>
              <a:off x="1805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BE213FCC-8C89-B6EB-47DB-A180FE354E43}"/>
                </a:ext>
              </a:extLst>
            </p:cNvPr>
            <p:cNvSpPr/>
            <p:nvPr/>
          </p:nvSpPr>
          <p:spPr>
            <a:xfrm>
              <a:off x="1752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1A23BB88-592F-24EA-D924-61A38E75C49F}"/>
                </a:ext>
              </a:extLst>
            </p:cNvPr>
            <p:cNvSpPr/>
            <p:nvPr/>
          </p:nvSpPr>
          <p:spPr>
            <a:xfrm>
              <a:off x="19050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val 839">
              <a:extLst>
                <a:ext uri="{FF2B5EF4-FFF2-40B4-BE49-F238E27FC236}">
                  <a16:creationId xmlns:a16="http://schemas.microsoft.com/office/drawing/2014/main" id="{BDD64655-8689-CCEE-7A8B-692A76B57059}"/>
                </a:ext>
              </a:extLst>
            </p:cNvPr>
            <p:cNvSpPr/>
            <p:nvPr/>
          </p:nvSpPr>
          <p:spPr>
            <a:xfrm>
              <a:off x="19583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D481DAE4-91EF-511D-9D53-48CD059A6EEB}"/>
                </a:ext>
              </a:extLst>
            </p:cNvPr>
            <p:cNvSpPr/>
            <p:nvPr/>
          </p:nvSpPr>
          <p:spPr>
            <a:xfrm>
              <a:off x="20574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a:extLst>
                <a:ext uri="{FF2B5EF4-FFF2-40B4-BE49-F238E27FC236}">
                  <a16:creationId xmlns:a16="http://schemas.microsoft.com/office/drawing/2014/main" id="{31881BB6-7234-2725-5952-BE237D76BF1D}"/>
                </a:ext>
              </a:extLst>
            </p:cNvPr>
            <p:cNvSpPr/>
            <p:nvPr/>
          </p:nvSpPr>
          <p:spPr>
            <a:xfrm>
              <a:off x="21107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2B7DA3C-9A00-B378-1004-BE66C1AA0A16}"/>
                </a:ext>
              </a:extLst>
            </p:cNvPr>
            <p:cNvSpPr/>
            <p:nvPr/>
          </p:nvSpPr>
          <p:spPr>
            <a:xfrm>
              <a:off x="22098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a:extLst>
                <a:ext uri="{FF2B5EF4-FFF2-40B4-BE49-F238E27FC236}">
                  <a16:creationId xmlns:a16="http://schemas.microsoft.com/office/drawing/2014/main" id="{A9E872E5-B9C7-B87B-FEBD-C59BF4D00A51}"/>
                </a:ext>
              </a:extLst>
            </p:cNvPr>
            <p:cNvSpPr/>
            <p:nvPr/>
          </p:nvSpPr>
          <p:spPr>
            <a:xfrm>
              <a:off x="22631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DEB40345-C9C1-0BCF-8AEF-1F52F58EA8E8}"/>
                </a:ext>
              </a:extLst>
            </p:cNvPr>
            <p:cNvSpPr/>
            <p:nvPr/>
          </p:nvSpPr>
          <p:spPr>
            <a:xfrm>
              <a:off x="23622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a:extLst>
                <a:ext uri="{FF2B5EF4-FFF2-40B4-BE49-F238E27FC236}">
                  <a16:creationId xmlns:a16="http://schemas.microsoft.com/office/drawing/2014/main" id="{1F313881-682E-EE2D-410D-115BF9D3E807}"/>
                </a:ext>
              </a:extLst>
            </p:cNvPr>
            <p:cNvSpPr/>
            <p:nvPr/>
          </p:nvSpPr>
          <p:spPr>
            <a:xfrm>
              <a:off x="24155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1F88E130-4258-0A41-BA36-51B51970A205}"/>
                </a:ext>
              </a:extLst>
            </p:cNvPr>
            <p:cNvSpPr/>
            <p:nvPr/>
          </p:nvSpPr>
          <p:spPr>
            <a:xfrm>
              <a:off x="25146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a:extLst>
                <a:ext uri="{FF2B5EF4-FFF2-40B4-BE49-F238E27FC236}">
                  <a16:creationId xmlns:a16="http://schemas.microsoft.com/office/drawing/2014/main" id="{D43C8D2D-26C0-317D-151B-61E6173B203D}"/>
                </a:ext>
              </a:extLst>
            </p:cNvPr>
            <p:cNvSpPr/>
            <p:nvPr/>
          </p:nvSpPr>
          <p:spPr>
            <a:xfrm>
              <a:off x="25679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a:extLst>
                <a:ext uri="{FF2B5EF4-FFF2-40B4-BE49-F238E27FC236}">
                  <a16:creationId xmlns:a16="http://schemas.microsoft.com/office/drawing/2014/main" id="{3BEFB6A5-8251-D9FA-5EE2-5DAB8836F89A}"/>
                </a:ext>
              </a:extLst>
            </p:cNvPr>
            <p:cNvSpPr/>
            <p:nvPr/>
          </p:nvSpPr>
          <p:spPr>
            <a:xfrm>
              <a:off x="2720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48CD5C6A-9B24-1B61-2315-99D8EA7251DD}"/>
                </a:ext>
              </a:extLst>
            </p:cNvPr>
            <p:cNvSpPr/>
            <p:nvPr/>
          </p:nvSpPr>
          <p:spPr>
            <a:xfrm>
              <a:off x="2667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a:extLst>
                <a:ext uri="{FF2B5EF4-FFF2-40B4-BE49-F238E27FC236}">
                  <a16:creationId xmlns:a16="http://schemas.microsoft.com/office/drawing/2014/main" id="{5838B826-6EA2-02DC-C6F9-5139DFC2D8BB}"/>
                </a:ext>
              </a:extLst>
            </p:cNvPr>
            <p:cNvSpPr/>
            <p:nvPr/>
          </p:nvSpPr>
          <p:spPr>
            <a:xfrm>
              <a:off x="2872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6CDB6CD4-1569-D433-5D64-2D398F0870A2}"/>
                </a:ext>
              </a:extLst>
            </p:cNvPr>
            <p:cNvSpPr/>
            <p:nvPr/>
          </p:nvSpPr>
          <p:spPr>
            <a:xfrm>
              <a:off x="2819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Oval 852">
              <a:extLst>
                <a:ext uri="{FF2B5EF4-FFF2-40B4-BE49-F238E27FC236}">
                  <a16:creationId xmlns:a16="http://schemas.microsoft.com/office/drawing/2014/main" id="{73D5DE71-81E8-8E7B-94E0-15774D8E2F60}"/>
                </a:ext>
              </a:extLst>
            </p:cNvPr>
            <p:cNvSpPr/>
            <p:nvPr/>
          </p:nvSpPr>
          <p:spPr>
            <a:xfrm>
              <a:off x="3025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a:extLst>
                <a:ext uri="{FF2B5EF4-FFF2-40B4-BE49-F238E27FC236}">
                  <a16:creationId xmlns:a16="http://schemas.microsoft.com/office/drawing/2014/main" id="{BB9A16A7-B8B9-50B5-6AB0-F35B9DB96293}"/>
                </a:ext>
              </a:extLst>
            </p:cNvPr>
            <p:cNvSpPr/>
            <p:nvPr/>
          </p:nvSpPr>
          <p:spPr>
            <a:xfrm>
              <a:off x="2971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a:extLst>
                <a:ext uri="{FF2B5EF4-FFF2-40B4-BE49-F238E27FC236}">
                  <a16:creationId xmlns:a16="http://schemas.microsoft.com/office/drawing/2014/main" id="{3E365A03-7B9B-6A3E-3499-757754847831}"/>
                </a:ext>
              </a:extLst>
            </p:cNvPr>
            <p:cNvSpPr/>
            <p:nvPr/>
          </p:nvSpPr>
          <p:spPr>
            <a:xfrm>
              <a:off x="3177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a:extLst>
                <a:ext uri="{FF2B5EF4-FFF2-40B4-BE49-F238E27FC236}">
                  <a16:creationId xmlns:a16="http://schemas.microsoft.com/office/drawing/2014/main" id="{C0418EC5-A60F-C329-5F5F-46F5638E8BD5}"/>
                </a:ext>
              </a:extLst>
            </p:cNvPr>
            <p:cNvSpPr/>
            <p:nvPr/>
          </p:nvSpPr>
          <p:spPr>
            <a:xfrm>
              <a:off x="3124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a:extLst>
                <a:ext uri="{FF2B5EF4-FFF2-40B4-BE49-F238E27FC236}">
                  <a16:creationId xmlns:a16="http://schemas.microsoft.com/office/drawing/2014/main" id="{81B3601A-13EC-F233-8700-0265236C1A2D}"/>
                </a:ext>
              </a:extLst>
            </p:cNvPr>
            <p:cNvSpPr/>
            <p:nvPr/>
          </p:nvSpPr>
          <p:spPr>
            <a:xfrm>
              <a:off x="3329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a:extLst>
                <a:ext uri="{FF2B5EF4-FFF2-40B4-BE49-F238E27FC236}">
                  <a16:creationId xmlns:a16="http://schemas.microsoft.com/office/drawing/2014/main" id="{4D073E2E-787D-AC93-C908-1E1A74C66B62}"/>
                </a:ext>
              </a:extLst>
            </p:cNvPr>
            <p:cNvSpPr/>
            <p:nvPr/>
          </p:nvSpPr>
          <p:spPr>
            <a:xfrm>
              <a:off x="3276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Oval 858">
              <a:extLst>
                <a:ext uri="{FF2B5EF4-FFF2-40B4-BE49-F238E27FC236}">
                  <a16:creationId xmlns:a16="http://schemas.microsoft.com/office/drawing/2014/main" id="{1C7490A2-ACE1-46A9-58C9-0AA33ECF77B3}"/>
                </a:ext>
              </a:extLst>
            </p:cNvPr>
            <p:cNvSpPr/>
            <p:nvPr/>
          </p:nvSpPr>
          <p:spPr>
            <a:xfrm>
              <a:off x="3482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a:extLst>
                <a:ext uri="{FF2B5EF4-FFF2-40B4-BE49-F238E27FC236}">
                  <a16:creationId xmlns:a16="http://schemas.microsoft.com/office/drawing/2014/main" id="{88687F49-12EF-729C-7252-05EFD508C2FD}"/>
                </a:ext>
              </a:extLst>
            </p:cNvPr>
            <p:cNvSpPr/>
            <p:nvPr/>
          </p:nvSpPr>
          <p:spPr>
            <a:xfrm>
              <a:off x="3429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a:extLst>
                <a:ext uri="{FF2B5EF4-FFF2-40B4-BE49-F238E27FC236}">
                  <a16:creationId xmlns:a16="http://schemas.microsoft.com/office/drawing/2014/main" id="{52DF0C42-86AB-EFC4-EB84-2CC9FB28EF76}"/>
                </a:ext>
              </a:extLst>
            </p:cNvPr>
            <p:cNvSpPr/>
            <p:nvPr/>
          </p:nvSpPr>
          <p:spPr>
            <a:xfrm>
              <a:off x="3634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a:extLst>
                <a:ext uri="{FF2B5EF4-FFF2-40B4-BE49-F238E27FC236}">
                  <a16:creationId xmlns:a16="http://schemas.microsoft.com/office/drawing/2014/main" id="{2C2FD9D7-B0D8-2295-6C1A-475F6C54EA09}"/>
                </a:ext>
              </a:extLst>
            </p:cNvPr>
            <p:cNvSpPr/>
            <p:nvPr/>
          </p:nvSpPr>
          <p:spPr>
            <a:xfrm>
              <a:off x="3581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a:extLst>
                <a:ext uri="{FF2B5EF4-FFF2-40B4-BE49-F238E27FC236}">
                  <a16:creationId xmlns:a16="http://schemas.microsoft.com/office/drawing/2014/main" id="{793DB48C-F667-44B9-1A8C-AA8D227CA3B3}"/>
                </a:ext>
              </a:extLst>
            </p:cNvPr>
            <p:cNvSpPr/>
            <p:nvPr/>
          </p:nvSpPr>
          <p:spPr>
            <a:xfrm>
              <a:off x="3787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a:extLst>
                <a:ext uri="{FF2B5EF4-FFF2-40B4-BE49-F238E27FC236}">
                  <a16:creationId xmlns:a16="http://schemas.microsoft.com/office/drawing/2014/main" id="{EEA08731-0043-9641-A276-1FD38A01D93B}"/>
                </a:ext>
              </a:extLst>
            </p:cNvPr>
            <p:cNvSpPr/>
            <p:nvPr/>
          </p:nvSpPr>
          <p:spPr>
            <a:xfrm>
              <a:off x="3733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a:extLst>
                <a:ext uri="{FF2B5EF4-FFF2-40B4-BE49-F238E27FC236}">
                  <a16:creationId xmlns:a16="http://schemas.microsoft.com/office/drawing/2014/main" id="{4DD8583B-D935-CFB6-AC9A-DEFA6AAC2C57}"/>
                </a:ext>
              </a:extLst>
            </p:cNvPr>
            <p:cNvSpPr/>
            <p:nvPr/>
          </p:nvSpPr>
          <p:spPr>
            <a:xfrm>
              <a:off x="3939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865">
              <a:extLst>
                <a:ext uri="{FF2B5EF4-FFF2-40B4-BE49-F238E27FC236}">
                  <a16:creationId xmlns:a16="http://schemas.microsoft.com/office/drawing/2014/main" id="{C60174B3-FA64-6212-D42D-C5D5808ACE1C}"/>
                </a:ext>
              </a:extLst>
            </p:cNvPr>
            <p:cNvSpPr/>
            <p:nvPr/>
          </p:nvSpPr>
          <p:spPr>
            <a:xfrm>
              <a:off x="3886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Oval 866">
              <a:extLst>
                <a:ext uri="{FF2B5EF4-FFF2-40B4-BE49-F238E27FC236}">
                  <a16:creationId xmlns:a16="http://schemas.microsoft.com/office/drawing/2014/main" id="{BF7CA585-AF48-2B90-50C8-CAD40E6F78E7}"/>
                </a:ext>
              </a:extLst>
            </p:cNvPr>
            <p:cNvSpPr/>
            <p:nvPr/>
          </p:nvSpPr>
          <p:spPr>
            <a:xfrm>
              <a:off x="4091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Rectangle 867">
              <a:extLst>
                <a:ext uri="{FF2B5EF4-FFF2-40B4-BE49-F238E27FC236}">
                  <a16:creationId xmlns:a16="http://schemas.microsoft.com/office/drawing/2014/main" id="{4872591B-93BF-6C92-715D-5738C0DDFB37}"/>
                </a:ext>
              </a:extLst>
            </p:cNvPr>
            <p:cNvSpPr/>
            <p:nvPr/>
          </p:nvSpPr>
          <p:spPr>
            <a:xfrm>
              <a:off x="4038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a:extLst>
                <a:ext uri="{FF2B5EF4-FFF2-40B4-BE49-F238E27FC236}">
                  <a16:creationId xmlns:a16="http://schemas.microsoft.com/office/drawing/2014/main" id="{E99A063B-3F2F-BF44-A350-F6D72D4B6C24}"/>
                </a:ext>
              </a:extLst>
            </p:cNvPr>
            <p:cNvSpPr/>
            <p:nvPr/>
          </p:nvSpPr>
          <p:spPr>
            <a:xfrm>
              <a:off x="4244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Rectangle 869">
              <a:extLst>
                <a:ext uri="{FF2B5EF4-FFF2-40B4-BE49-F238E27FC236}">
                  <a16:creationId xmlns:a16="http://schemas.microsoft.com/office/drawing/2014/main" id="{4DFCB14F-6D26-EF86-4625-8B32025DD5F0}"/>
                </a:ext>
              </a:extLst>
            </p:cNvPr>
            <p:cNvSpPr/>
            <p:nvPr/>
          </p:nvSpPr>
          <p:spPr>
            <a:xfrm>
              <a:off x="4191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a:extLst>
                <a:ext uri="{FF2B5EF4-FFF2-40B4-BE49-F238E27FC236}">
                  <a16:creationId xmlns:a16="http://schemas.microsoft.com/office/drawing/2014/main" id="{1445DA9B-0A10-498A-77E0-89DD11EC17B7}"/>
                </a:ext>
              </a:extLst>
            </p:cNvPr>
            <p:cNvSpPr/>
            <p:nvPr/>
          </p:nvSpPr>
          <p:spPr>
            <a:xfrm>
              <a:off x="4396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Rectangle 871">
              <a:extLst>
                <a:ext uri="{FF2B5EF4-FFF2-40B4-BE49-F238E27FC236}">
                  <a16:creationId xmlns:a16="http://schemas.microsoft.com/office/drawing/2014/main" id="{A465F866-0C65-A021-5770-FDBFB6DD029B}"/>
                </a:ext>
              </a:extLst>
            </p:cNvPr>
            <p:cNvSpPr/>
            <p:nvPr/>
          </p:nvSpPr>
          <p:spPr>
            <a:xfrm>
              <a:off x="4343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a:extLst>
                <a:ext uri="{FF2B5EF4-FFF2-40B4-BE49-F238E27FC236}">
                  <a16:creationId xmlns:a16="http://schemas.microsoft.com/office/drawing/2014/main" id="{23F9F96B-47AA-C83B-6B89-02C922F44EF6}"/>
                </a:ext>
              </a:extLst>
            </p:cNvPr>
            <p:cNvSpPr/>
            <p:nvPr/>
          </p:nvSpPr>
          <p:spPr>
            <a:xfrm>
              <a:off x="4549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Rectangle 873">
              <a:extLst>
                <a:ext uri="{FF2B5EF4-FFF2-40B4-BE49-F238E27FC236}">
                  <a16:creationId xmlns:a16="http://schemas.microsoft.com/office/drawing/2014/main" id="{5DB8FD05-FCED-D655-CDCD-C65F83F18859}"/>
                </a:ext>
              </a:extLst>
            </p:cNvPr>
            <p:cNvSpPr/>
            <p:nvPr/>
          </p:nvSpPr>
          <p:spPr>
            <a:xfrm>
              <a:off x="4495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a:extLst>
                <a:ext uri="{FF2B5EF4-FFF2-40B4-BE49-F238E27FC236}">
                  <a16:creationId xmlns:a16="http://schemas.microsoft.com/office/drawing/2014/main" id="{AAFCF10E-7DA8-5B61-4C48-FF2AB90B7F80}"/>
                </a:ext>
              </a:extLst>
            </p:cNvPr>
            <p:cNvSpPr/>
            <p:nvPr/>
          </p:nvSpPr>
          <p:spPr>
            <a:xfrm>
              <a:off x="4701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Rectangle 875">
              <a:extLst>
                <a:ext uri="{FF2B5EF4-FFF2-40B4-BE49-F238E27FC236}">
                  <a16:creationId xmlns:a16="http://schemas.microsoft.com/office/drawing/2014/main" id="{CF18505E-C918-FEBB-3544-1C1E727716DC}"/>
                </a:ext>
              </a:extLst>
            </p:cNvPr>
            <p:cNvSpPr/>
            <p:nvPr/>
          </p:nvSpPr>
          <p:spPr>
            <a:xfrm>
              <a:off x="4648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a:extLst>
                <a:ext uri="{FF2B5EF4-FFF2-40B4-BE49-F238E27FC236}">
                  <a16:creationId xmlns:a16="http://schemas.microsoft.com/office/drawing/2014/main" id="{3EC07882-DF90-50F7-879E-047A14F40D95}"/>
                </a:ext>
              </a:extLst>
            </p:cNvPr>
            <p:cNvSpPr/>
            <p:nvPr/>
          </p:nvSpPr>
          <p:spPr>
            <a:xfrm>
              <a:off x="4853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Rectangle 877">
              <a:extLst>
                <a:ext uri="{FF2B5EF4-FFF2-40B4-BE49-F238E27FC236}">
                  <a16:creationId xmlns:a16="http://schemas.microsoft.com/office/drawing/2014/main" id="{E42D2E33-9A4A-4A2C-C791-35BEFE8E9A43}"/>
                </a:ext>
              </a:extLst>
            </p:cNvPr>
            <p:cNvSpPr/>
            <p:nvPr/>
          </p:nvSpPr>
          <p:spPr>
            <a:xfrm>
              <a:off x="4800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a:extLst>
                <a:ext uri="{FF2B5EF4-FFF2-40B4-BE49-F238E27FC236}">
                  <a16:creationId xmlns:a16="http://schemas.microsoft.com/office/drawing/2014/main" id="{9784C349-C152-578E-B459-F7D186A063F6}"/>
                </a:ext>
              </a:extLst>
            </p:cNvPr>
            <p:cNvSpPr/>
            <p:nvPr/>
          </p:nvSpPr>
          <p:spPr>
            <a:xfrm>
              <a:off x="5006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Rectangle 879">
              <a:extLst>
                <a:ext uri="{FF2B5EF4-FFF2-40B4-BE49-F238E27FC236}">
                  <a16:creationId xmlns:a16="http://schemas.microsoft.com/office/drawing/2014/main" id="{90C70660-091E-DCE6-2B39-6007FFC5A1B6}"/>
                </a:ext>
              </a:extLst>
            </p:cNvPr>
            <p:cNvSpPr/>
            <p:nvPr/>
          </p:nvSpPr>
          <p:spPr>
            <a:xfrm>
              <a:off x="4953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a:extLst>
                <a:ext uri="{FF2B5EF4-FFF2-40B4-BE49-F238E27FC236}">
                  <a16:creationId xmlns:a16="http://schemas.microsoft.com/office/drawing/2014/main" id="{3D2EFF26-6C78-21DD-34F2-F5122EC5CC5C}"/>
                </a:ext>
              </a:extLst>
            </p:cNvPr>
            <p:cNvSpPr/>
            <p:nvPr/>
          </p:nvSpPr>
          <p:spPr>
            <a:xfrm>
              <a:off x="5158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D9B6E4BE-956F-719A-F65C-FB5BEA621133}"/>
                </a:ext>
              </a:extLst>
            </p:cNvPr>
            <p:cNvSpPr/>
            <p:nvPr/>
          </p:nvSpPr>
          <p:spPr>
            <a:xfrm>
              <a:off x="5105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a:extLst>
                <a:ext uri="{FF2B5EF4-FFF2-40B4-BE49-F238E27FC236}">
                  <a16:creationId xmlns:a16="http://schemas.microsoft.com/office/drawing/2014/main" id="{A70FA074-345A-DFCA-16D3-B4CBF8075B5D}"/>
                </a:ext>
              </a:extLst>
            </p:cNvPr>
            <p:cNvSpPr/>
            <p:nvPr/>
          </p:nvSpPr>
          <p:spPr>
            <a:xfrm>
              <a:off x="5311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7BF06572-D439-BD8B-30D8-010AEA82907F}"/>
                </a:ext>
              </a:extLst>
            </p:cNvPr>
            <p:cNvSpPr/>
            <p:nvPr/>
          </p:nvSpPr>
          <p:spPr>
            <a:xfrm>
              <a:off x="5257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a:extLst>
                <a:ext uri="{FF2B5EF4-FFF2-40B4-BE49-F238E27FC236}">
                  <a16:creationId xmlns:a16="http://schemas.microsoft.com/office/drawing/2014/main" id="{75017DE7-1872-7B91-F9BD-173870C4F85C}"/>
                </a:ext>
              </a:extLst>
            </p:cNvPr>
            <p:cNvSpPr/>
            <p:nvPr/>
          </p:nvSpPr>
          <p:spPr>
            <a:xfrm>
              <a:off x="5463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Rectangle 885">
              <a:extLst>
                <a:ext uri="{FF2B5EF4-FFF2-40B4-BE49-F238E27FC236}">
                  <a16:creationId xmlns:a16="http://schemas.microsoft.com/office/drawing/2014/main" id="{D235BC63-D3D0-B37E-DF61-CE232639B919}"/>
                </a:ext>
              </a:extLst>
            </p:cNvPr>
            <p:cNvSpPr/>
            <p:nvPr/>
          </p:nvSpPr>
          <p:spPr>
            <a:xfrm>
              <a:off x="5410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Oval 886">
              <a:extLst>
                <a:ext uri="{FF2B5EF4-FFF2-40B4-BE49-F238E27FC236}">
                  <a16:creationId xmlns:a16="http://schemas.microsoft.com/office/drawing/2014/main" id="{4B9CEB40-FE42-7944-A0CF-68AAF9506218}"/>
                </a:ext>
              </a:extLst>
            </p:cNvPr>
            <p:cNvSpPr/>
            <p:nvPr/>
          </p:nvSpPr>
          <p:spPr>
            <a:xfrm>
              <a:off x="5615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Rectangle 887">
              <a:extLst>
                <a:ext uri="{FF2B5EF4-FFF2-40B4-BE49-F238E27FC236}">
                  <a16:creationId xmlns:a16="http://schemas.microsoft.com/office/drawing/2014/main" id="{A52B5504-74E6-4E4A-78CA-5F2F60346D3A}"/>
                </a:ext>
              </a:extLst>
            </p:cNvPr>
            <p:cNvSpPr/>
            <p:nvPr/>
          </p:nvSpPr>
          <p:spPr>
            <a:xfrm>
              <a:off x="5562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Oval 888">
              <a:extLst>
                <a:ext uri="{FF2B5EF4-FFF2-40B4-BE49-F238E27FC236}">
                  <a16:creationId xmlns:a16="http://schemas.microsoft.com/office/drawing/2014/main" id="{99B74715-DD37-C7C5-F154-55D68F46DF6F}"/>
                </a:ext>
              </a:extLst>
            </p:cNvPr>
            <p:cNvSpPr/>
            <p:nvPr/>
          </p:nvSpPr>
          <p:spPr>
            <a:xfrm>
              <a:off x="5768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Rectangle 889">
              <a:extLst>
                <a:ext uri="{FF2B5EF4-FFF2-40B4-BE49-F238E27FC236}">
                  <a16:creationId xmlns:a16="http://schemas.microsoft.com/office/drawing/2014/main" id="{9234265B-F4AB-4F53-762F-ED89CF2CBDCE}"/>
                </a:ext>
              </a:extLst>
            </p:cNvPr>
            <p:cNvSpPr/>
            <p:nvPr/>
          </p:nvSpPr>
          <p:spPr>
            <a:xfrm>
              <a:off x="5715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Oval 890">
              <a:extLst>
                <a:ext uri="{FF2B5EF4-FFF2-40B4-BE49-F238E27FC236}">
                  <a16:creationId xmlns:a16="http://schemas.microsoft.com/office/drawing/2014/main" id="{6E5E9B88-A5EB-C655-8D10-9BED25574803}"/>
                </a:ext>
              </a:extLst>
            </p:cNvPr>
            <p:cNvSpPr/>
            <p:nvPr/>
          </p:nvSpPr>
          <p:spPr>
            <a:xfrm>
              <a:off x="5920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Rectangle 891">
              <a:extLst>
                <a:ext uri="{FF2B5EF4-FFF2-40B4-BE49-F238E27FC236}">
                  <a16:creationId xmlns:a16="http://schemas.microsoft.com/office/drawing/2014/main" id="{D59CA69D-DA92-9511-2E13-6A16B3BE31AA}"/>
                </a:ext>
              </a:extLst>
            </p:cNvPr>
            <p:cNvSpPr/>
            <p:nvPr/>
          </p:nvSpPr>
          <p:spPr>
            <a:xfrm>
              <a:off x="5867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Oval 892">
              <a:extLst>
                <a:ext uri="{FF2B5EF4-FFF2-40B4-BE49-F238E27FC236}">
                  <a16:creationId xmlns:a16="http://schemas.microsoft.com/office/drawing/2014/main" id="{5F0A16F6-536B-06F4-CC94-ED8223534F24}"/>
                </a:ext>
              </a:extLst>
            </p:cNvPr>
            <p:cNvSpPr/>
            <p:nvPr/>
          </p:nvSpPr>
          <p:spPr>
            <a:xfrm>
              <a:off x="6073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Rectangle 893">
              <a:extLst>
                <a:ext uri="{FF2B5EF4-FFF2-40B4-BE49-F238E27FC236}">
                  <a16:creationId xmlns:a16="http://schemas.microsoft.com/office/drawing/2014/main" id="{EF3CD5D9-C8E2-8924-29CF-DD8F0ECBA816}"/>
                </a:ext>
              </a:extLst>
            </p:cNvPr>
            <p:cNvSpPr/>
            <p:nvPr/>
          </p:nvSpPr>
          <p:spPr>
            <a:xfrm>
              <a:off x="6019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Oval 894">
              <a:extLst>
                <a:ext uri="{FF2B5EF4-FFF2-40B4-BE49-F238E27FC236}">
                  <a16:creationId xmlns:a16="http://schemas.microsoft.com/office/drawing/2014/main" id="{E6875599-01AF-764B-371E-C9248CCF13DF}"/>
                </a:ext>
              </a:extLst>
            </p:cNvPr>
            <p:cNvSpPr/>
            <p:nvPr/>
          </p:nvSpPr>
          <p:spPr>
            <a:xfrm>
              <a:off x="1043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Rectangle 895">
              <a:extLst>
                <a:ext uri="{FF2B5EF4-FFF2-40B4-BE49-F238E27FC236}">
                  <a16:creationId xmlns:a16="http://schemas.microsoft.com/office/drawing/2014/main" id="{ABB0E927-7713-E5F2-70ED-A0D18D50827F}"/>
                </a:ext>
              </a:extLst>
            </p:cNvPr>
            <p:cNvSpPr/>
            <p:nvPr/>
          </p:nvSpPr>
          <p:spPr>
            <a:xfrm>
              <a:off x="990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Oval 896">
              <a:extLst>
                <a:ext uri="{FF2B5EF4-FFF2-40B4-BE49-F238E27FC236}">
                  <a16:creationId xmlns:a16="http://schemas.microsoft.com/office/drawing/2014/main" id="{5196C4B0-40A6-3285-C350-5650D5B15B8E}"/>
                </a:ext>
              </a:extLst>
            </p:cNvPr>
            <p:cNvSpPr/>
            <p:nvPr/>
          </p:nvSpPr>
          <p:spPr>
            <a:xfrm>
              <a:off x="1196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26301557-8575-31AC-EE99-88BADAC8E0F3}"/>
                </a:ext>
              </a:extLst>
            </p:cNvPr>
            <p:cNvSpPr/>
            <p:nvPr/>
          </p:nvSpPr>
          <p:spPr>
            <a:xfrm>
              <a:off x="1143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Oval 898">
              <a:extLst>
                <a:ext uri="{FF2B5EF4-FFF2-40B4-BE49-F238E27FC236}">
                  <a16:creationId xmlns:a16="http://schemas.microsoft.com/office/drawing/2014/main" id="{4E48579A-CB60-0DCB-6456-5F1D68CFB21C}"/>
                </a:ext>
              </a:extLst>
            </p:cNvPr>
            <p:cNvSpPr/>
            <p:nvPr/>
          </p:nvSpPr>
          <p:spPr>
            <a:xfrm>
              <a:off x="1348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Rectangle 899">
              <a:extLst>
                <a:ext uri="{FF2B5EF4-FFF2-40B4-BE49-F238E27FC236}">
                  <a16:creationId xmlns:a16="http://schemas.microsoft.com/office/drawing/2014/main" id="{C342AA84-7822-43CD-0C9F-1ED7A0173799}"/>
                </a:ext>
              </a:extLst>
            </p:cNvPr>
            <p:cNvSpPr/>
            <p:nvPr/>
          </p:nvSpPr>
          <p:spPr>
            <a:xfrm>
              <a:off x="1295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900">
              <a:extLst>
                <a:ext uri="{FF2B5EF4-FFF2-40B4-BE49-F238E27FC236}">
                  <a16:creationId xmlns:a16="http://schemas.microsoft.com/office/drawing/2014/main" id="{913FDE8A-08E8-0F2B-E31A-2B5846668FF9}"/>
                </a:ext>
              </a:extLst>
            </p:cNvPr>
            <p:cNvSpPr/>
            <p:nvPr/>
          </p:nvSpPr>
          <p:spPr>
            <a:xfrm>
              <a:off x="1501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25A27E43-E275-8162-AF7B-565A034A9095}"/>
                </a:ext>
              </a:extLst>
            </p:cNvPr>
            <p:cNvSpPr/>
            <p:nvPr/>
          </p:nvSpPr>
          <p:spPr>
            <a:xfrm>
              <a:off x="1447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a:extLst>
                <a:ext uri="{FF2B5EF4-FFF2-40B4-BE49-F238E27FC236}">
                  <a16:creationId xmlns:a16="http://schemas.microsoft.com/office/drawing/2014/main" id="{46794847-DE3B-CF13-C663-821687E1E80A}"/>
                </a:ext>
              </a:extLst>
            </p:cNvPr>
            <p:cNvSpPr/>
            <p:nvPr/>
          </p:nvSpPr>
          <p:spPr>
            <a:xfrm>
              <a:off x="1653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3CA37CFC-011C-7C55-00A9-CD8DC2CB3AF8}"/>
                </a:ext>
              </a:extLst>
            </p:cNvPr>
            <p:cNvSpPr/>
            <p:nvPr/>
          </p:nvSpPr>
          <p:spPr>
            <a:xfrm>
              <a:off x="1600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a:extLst>
                <a:ext uri="{FF2B5EF4-FFF2-40B4-BE49-F238E27FC236}">
                  <a16:creationId xmlns:a16="http://schemas.microsoft.com/office/drawing/2014/main" id="{8F5F8778-B5FC-869C-6D34-817FF4124AD9}"/>
                </a:ext>
              </a:extLst>
            </p:cNvPr>
            <p:cNvSpPr/>
            <p:nvPr/>
          </p:nvSpPr>
          <p:spPr>
            <a:xfrm>
              <a:off x="1805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Rectangle 905">
              <a:extLst>
                <a:ext uri="{FF2B5EF4-FFF2-40B4-BE49-F238E27FC236}">
                  <a16:creationId xmlns:a16="http://schemas.microsoft.com/office/drawing/2014/main" id="{7318B45F-7ED3-7DB9-A6A9-8AF1C806DAD5}"/>
                </a:ext>
              </a:extLst>
            </p:cNvPr>
            <p:cNvSpPr/>
            <p:nvPr/>
          </p:nvSpPr>
          <p:spPr>
            <a:xfrm>
              <a:off x="1752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Rectangle 906">
              <a:extLst>
                <a:ext uri="{FF2B5EF4-FFF2-40B4-BE49-F238E27FC236}">
                  <a16:creationId xmlns:a16="http://schemas.microsoft.com/office/drawing/2014/main" id="{5C484502-C796-A424-AFD4-D59ADBED08DF}"/>
                </a:ext>
              </a:extLst>
            </p:cNvPr>
            <p:cNvSpPr/>
            <p:nvPr/>
          </p:nvSpPr>
          <p:spPr>
            <a:xfrm>
              <a:off x="19050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val 907">
              <a:extLst>
                <a:ext uri="{FF2B5EF4-FFF2-40B4-BE49-F238E27FC236}">
                  <a16:creationId xmlns:a16="http://schemas.microsoft.com/office/drawing/2014/main" id="{F5CB020C-368E-00A3-D614-F1496CDA8BA2}"/>
                </a:ext>
              </a:extLst>
            </p:cNvPr>
            <p:cNvSpPr/>
            <p:nvPr/>
          </p:nvSpPr>
          <p:spPr>
            <a:xfrm>
              <a:off x="19583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Rectangle 908">
              <a:extLst>
                <a:ext uri="{FF2B5EF4-FFF2-40B4-BE49-F238E27FC236}">
                  <a16:creationId xmlns:a16="http://schemas.microsoft.com/office/drawing/2014/main" id="{82DA65A3-791B-30FC-3C57-A16A72907071}"/>
                </a:ext>
              </a:extLst>
            </p:cNvPr>
            <p:cNvSpPr/>
            <p:nvPr/>
          </p:nvSpPr>
          <p:spPr>
            <a:xfrm>
              <a:off x="20574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Oval 909">
              <a:extLst>
                <a:ext uri="{FF2B5EF4-FFF2-40B4-BE49-F238E27FC236}">
                  <a16:creationId xmlns:a16="http://schemas.microsoft.com/office/drawing/2014/main" id="{30B1E1BD-3581-AE63-39BF-62828ED292D3}"/>
                </a:ext>
              </a:extLst>
            </p:cNvPr>
            <p:cNvSpPr/>
            <p:nvPr/>
          </p:nvSpPr>
          <p:spPr>
            <a:xfrm>
              <a:off x="21107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Rectangle 910">
              <a:extLst>
                <a:ext uri="{FF2B5EF4-FFF2-40B4-BE49-F238E27FC236}">
                  <a16:creationId xmlns:a16="http://schemas.microsoft.com/office/drawing/2014/main" id="{63A74D96-AC0D-A12B-34E6-3DCB79518B2A}"/>
                </a:ext>
              </a:extLst>
            </p:cNvPr>
            <p:cNvSpPr/>
            <p:nvPr/>
          </p:nvSpPr>
          <p:spPr>
            <a:xfrm>
              <a:off x="22098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Oval 911">
              <a:extLst>
                <a:ext uri="{FF2B5EF4-FFF2-40B4-BE49-F238E27FC236}">
                  <a16:creationId xmlns:a16="http://schemas.microsoft.com/office/drawing/2014/main" id="{877B805B-74AF-B9A6-D727-461D28762E5A}"/>
                </a:ext>
              </a:extLst>
            </p:cNvPr>
            <p:cNvSpPr/>
            <p:nvPr/>
          </p:nvSpPr>
          <p:spPr>
            <a:xfrm>
              <a:off x="22631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Rectangle 912">
              <a:extLst>
                <a:ext uri="{FF2B5EF4-FFF2-40B4-BE49-F238E27FC236}">
                  <a16:creationId xmlns:a16="http://schemas.microsoft.com/office/drawing/2014/main" id="{B7F99608-A0D6-2398-73D2-EFBC4E278D0A}"/>
                </a:ext>
              </a:extLst>
            </p:cNvPr>
            <p:cNvSpPr/>
            <p:nvPr/>
          </p:nvSpPr>
          <p:spPr>
            <a:xfrm>
              <a:off x="23622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a:extLst>
                <a:ext uri="{FF2B5EF4-FFF2-40B4-BE49-F238E27FC236}">
                  <a16:creationId xmlns:a16="http://schemas.microsoft.com/office/drawing/2014/main" id="{46A87CC2-8FD8-880F-6B9A-E40F31B29AAC}"/>
                </a:ext>
              </a:extLst>
            </p:cNvPr>
            <p:cNvSpPr/>
            <p:nvPr/>
          </p:nvSpPr>
          <p:spPr>
            <a:xfrm>
              <a:off x="24155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a:extLst>
                <a:ext uri="{FF2B5EF4-FFF2-40B4-BE49-F238E27FC236}">
                  <a16:creationId xmlns:a16="http://schemas.microsoft.com/office/drawing/2014/main" id="{A49A9C5D-78E1-AE9C-A80A-66CCD532261A}"/>
                </a:ext>
              </a:extLst>
            </p:cNvPr>
            <p:cNvSpPr/>
            <p:nvPr/>
          </p:nvSpPr>
          <p:spPr>
            <a:xfrm>
              <a:off x="2567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Rectangle 915">
              <a:extLst>
                <a:ext uri="{FF2B5EF4-FFF2-40B4-BE49-F238E27FC236}">
                  <a16:creationId xmlns:a16="http://schemas.microsoft.com/office/drawing/2014/main" id="{83355A5E-6904-B57D-70AC-121C47542D4C}"/>
                </a:ext>
              </a:extLst>
            </p:cNvPr>
            <p:cNvSpPr/>
            <p:nvPr/>
          </p:nvSpPr>
          <p:spPr>
            <a:xfrm>
              <a:off x="2514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Oval 916">
              <a:extLst>
                <a:ext uri="{FF2B5EF4-FFF2-40B4-BE49-F238E27FC236}">
                  <a16:creationId xmlns:a16="http://schemas.microsoft.com/office/drawing/2014/main" id="{11F72981-0E9F-79E4-A20C-4F5CD61E6E9F}"/>
                </a:ext>
              </a:extLst>
            </p:cNvPr>
            <p:cNvSpPr/>
            <p:nvPr/>
          </p:nvSpPr>
          <p:spPr>
            <a:xfrm>
              <a:off x="2720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8" name="Rectangle 917">
              <a:extLst>
                <a:ext uri="{FF2B5EF4-FFF2-40B4-BE49-F238E27FC236}">
                  <a16:creationId xmlns:a16="http://schemas.microsoft.com/office/drawing/2014/main" id="{0F2E9413-FE9B-4CA2-E47D-04BA6499B0E5}"/>
                </a:ext>
              </a:extLst>
            </p:cNvPr>
            <p:cNvSpPr/>
            <p:nvPr/>
          </p:nvSpPr>
          <p:spPr>
            <a:xfrm>
              <a:off x="2667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Oval 918">
              <a:extLst>
                <a:ext uri="{FF2B5EF4-FFF2-40B4-BE49-F238E27FC236}">
                  <a16:creationId xmlns:a16="http://schemas.microsoft.com/office/drawing/2014/main" id="{35EACA79-4F14-D159-35BD-1796952EC50A}"/>
                </a:ext>
              </a:extLst>
            </p:cNvPr>
            <p:cNvSpPr/>
            <p:nvPr/>
          </p:nvSpPr>
          <p:spPr>
            <a:xfrm>
              <a:off x="2872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Rectangle 919">
              <a:extLst>
                <a:ext uri="{FF2B5EF4-FFF2-40B4-BE49-F238E27FC236}">
                  <a16:creationId xmlns:a16="http://schemas.microsoft.com/office/drawing/2014/main" id="{2AFF43AA-8BAC-E0AD-E3A9-41DEE38C04C5}"/>
                </a:ext>
              </a:extLst>
            </p:cNvPr>
            <p:cNvSpPr/>
            <p:nvPr/>
          </p:nvSpPr>
          <p:spPr>
            <a:xfrm>
              <a:off x="2819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a:extLst>
                <a:ext uri="{FF2B5EF4-FFF2-40B4-BE49-F238E27FC236}">
                  <a16:creationId xmlns:a16="http://schemas.microsoft.com/office/drawing/2014/main" id="{F7BAABFD-AABB-F694-51CA-030A680892AD}"/>
                </a:ext>
              </a:extLst>
            </p:cNvPr>
            <p:cNvSpPr/>
            <p:nvPr/>
          </p:nvSpPr>
          <p:spPr>
            <a:xfrm>
              <a:off x="3025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8AF6CE0F-626A-20C6-5FE5-E55F3397A13B}"/>
                </a:ext>
              </a:extLst>
            </p:cNvPr>
            <p:cNvSpPr/>
            <p:nvPr/>
          </p:nvSpPr>
          <p:spPr>
            <a:xfrm>
              <a:off x="2971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a:extLst>
                <a:ext uri="{FF2B5EF4-FFF2-40B4-BE49-F238E27FC236}">
                  <a16:creationId xmlns:a16="http://schemas.microsoft.com/office/drawing/2014/main" id="{E9D70820-312D-CBCB-B45C-408AC6DCF02E}"/>
                </a:ext>
              </a:extLst>
            </p:cNvPr>
            <p:cNvSpPr/>
            <p:nvPr/>
          </p:nvSpPr>
          <p:spPr>
            <a:xfrm>
              <a:off x="3177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D962A648-D22D-531F-5388-6FCFF1728342}"/>
                </a:ext>
              </a:extLst>
            </p:cNvPr>
            <p:cNvSpPr/>
            <p:nvPr/>
          </p:nvSpPr>
          <p:spPr>
            <a:xfrm>
              <a:off x="3124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a:extLst>
                <a:ext uri="{FF2B5EF4-FFF2-40B4-BE49-F238E27FC236}">
                  <a16:creationId xmlns:a16="http://schemas.microsoft.com/office/drawing/2014/main" id="{3A2E3ABD-5D0B-9E9A-7333-E3CBB37D9763}"/>
                </a:ext>
              </a:extLst>
            </p:cNvPr>
            <p:cNvSpPr/>
            <p:nvPr/>
          </p:nvSpPr>
          <p:spPr>
            <a:xfrm>
              <a:off x="3329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Rectangle 925">
              <a:extLst>
                <a:ext uri="{FF2B5EF4-FFF2-40B4-BE49-F238E27FC236}">
                  <a16:creationId xmlns:a16="http://schemas.microsoft.com/office/drawing/2014/main" id="{27CDAB16-C672-7BAA-3D4C-BFFDA853DDA2}"/>
                </a:ext>
              </a:extLst>
            </p:cNvPr>
            <p:cNvSpPr/>
            <p:nvPr/>
          </p:nvSpPr>
          <p:spPr>
            <a:xfrm>
              <a:off x="3276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a:extLst>
                <a:ext uri="{FF2B5EF4-FFF2-40B4-BE49-F238E27FC236}">
                  <a16:creationId xmlns:a16="http://schemas.microsoft.com/office/drawing/2014/main" id="{1561C890-4FFD-48BC-8635-3FB30A5B7D1D}"/>
                </a:ext>
              </a:extLst>
            </p:cNvPr>
            <p:cNvSpPr/>
            <p:nvPr/>
          </p:nvSpPr>
          <p:spPr>
            <a:xfrm>
              <a:off x="3482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Rectangle 927">
              <a:extLst>
                <a:ext uri="{FF2B5EF4-FFF2-40B4-BE49-F238E27FC236}">
                  <a16:creationId xmlns:a16="http://schemas.microsoft.com/office/drawing/2014/main" id="{9F783DCE-D5DE-868E-6344-E036329BE1D7}"/>
                </a:ext>
              </a:extLst>
            </p:cNvPr>
            <p:cNvSpPr/>
            <p:nvPr/>
          </p:nvSpPr>
          <p:spPr>
            <a:xfrm>
              <a:off x="3429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a:extLst>
                <a:ext uri="{FF2B5EF4-FFF2-40B4-BE49-F238E27FC236}">
                  <a16:creationId xmlns:a16="http://schemas.microsoft.com/office/drawing/2014/main" id="{4A1A736C-F109-B9C3-5FD4-DED718CC1BA7}"/>
                </a:ext>
              </a:extLst>
            </p:cNvPr>
            <p:cNvSpPr/>
            <p:nvPr/>
          </p:nvSpPr>
          <p:spPr>
            <a:xfrm>
              <a:off x="3634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Rectangle 929">
              <a:extLst>
                <a:ext uri="{FF2B5EF4-FFF2-40B4-BE49-F238E27FC236}">
                  <a16:creationId xmlns:a16="http://schemas.microsoft.com/office/drawing/2014/main" id="{ED955FF0-A574-22D4-A364-4C02B2227543}"/>
                </a:ext>
              </a:extLst>
            </p:cNvPr>
            <p:cNvSpPr/>
            <p:nvPr/>
          </p:nvSpPr>
          <p:spPr>
            <a:xfrm>
              <a:off x="3581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a:extLst>
                <a:ext uri="{FF2B5EF4-FFF2-40B4-BE49-F238E27FC236}">
                  <a16:creationId xmlns:a16="http://schemas.microsoft.com/office/drawing/2014/main" id="{CCD1D28D-A0DD-001E-16FB-CFB51F357C17}"/>
                </a:ext>
              </a:extLst>
            </p:cNvPr>
            <p:cNvSpPr/>
            <p:nvPr/>
          </p:nvSpPr>
          <p:spPr>
            <a:xfrm>
              <a:off x="3787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Rectangle 931">
              <a:extLst>
                <a:ext uri="{FF2B5EF4-FFF2-40B4-BE49-F238E27FC236}">
                  <a16:creationId xmlns:a16="http://schemas.microsoft.com/office/drawing/2014/main" id="{07C3E50F-BAF6-61BF-B1B2-DBCF591911EA}"/>
                </a:ext>
              </a:extLst>
            </p:cNvPr>
            <p:cNvSpPr/>
            <p:nvPr/>
          </p:nvSpPr>
          <p:spPr>
            <a:xfrm>
              <a:off x="3733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a:extLst>
                <a:ext uri="{FF2B5EF4-FFF2-40B4-BE49-F238E27FC236}">
                  <a16:creationId xmlns:a16="http://schemas.microsoft.com/office/drawing/2014/main" id="{CE9B1F4E-57B7-4F41-29C8-DC8817DC5CA9}"/>
                </a:ext>
              </a:extLst>
            </p:cNvPr>
            <p:cNvSpPr/>
            <p:nvPr/>
          </p:nvSpPr>
          <p:spPr>
            <a:xfrm>
              <a:off x="3939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Rectangle 933">
              <a:extLst>
                <a:ext uri="{FF2B5EF4-FFF2-40B4-BE49-F238E27FC236}">
                  <a16:creationId xmlns:a16="http://schemas.microsoft.com/office/drawing/2014/main" id="{3674758D-B478-1FEF-43AF-5C31FC7CFD8B}"/>
                </a:ext>
              </a:extLst>
            </p:cNvPr>
            <p:cNvSpPr/>
            <p:nvPr/>
          </p:nvSpPr>
          <p:spPr>
            <a:xfrm>
              <a:off x="3886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Oval 934">
              <a:extLst>
                <a:ext uri="{FF2B5EF4-FFF2-40B4-BE49-F238E27FC236}">
                  <a16:creationId xmlns:a16="http://schemas.microsoft.com/office/drawing/2014/main" id="{5791867A-E8AD-D9D0-D020-A90ECB073642}"/>
                </a:ext>
              </a:extLst>
            </p:cNvPr>
            <p:cNvSpPr/>
            <p:nvPr/>
          </p:nvSpPr>
          <p:spPr>
            <a:xfrm>
              <a:off x="4091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Rectangle 935">
              <a:extLst>
                <a:ext uri="{FF2B5EF4-FFF2-40B4-BE49-F238E27FC236}">
                  <a16:creationId xmlns:a16="http://schemas.microsoft.com/office/drawing/2014/main" id="{381D6662-1F98-AC11-AB99-7066D1F26C57}"/>
                </a:ext>
              </a:extLst>
            </p:cNvPr>
            <p:cNvSpPr/>
            <p:nvPr/>
          </p:nvSpPr>
          <p:spPr>
            <a:xfrm>
              <a:off x="4038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a:extLst>
                <a:ext uri="{FF2B5EF4-FFF2-40B4-BE49-F238E27FC236}">
                  <a16:creationId xmlns:a16="http://schemas.microsoft.com/office/drawing/2014/main" id="{9CD22A54-1184-AABB-D91E-4B85772CE16E}"/>
                </a:ext>
              </a:extLst>
            </p:cNvPr>
            <p:cNvSpPr/>
            <p:nvPr/>
          </p:nvSpPr>
          <p:spPr>
            <a:xfrm>
              <a:off x="4244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Rectangle 937">
              <a:extLst>
                <a:ext uri="{FF2B5EF4-FFF2-40B4-BE49-F238E27FC236}">
                  <a16:creationId xmlns:a16="http://schemas.microsoft.com/office/drawing/2014/main" id="{C25D0263-52C3-DEA6-FD9F-155344911017}"/>
                </a:ext>
              </a:extLst>
            </p:cNvPr>
            <p:cNvSpPr/>
            <p:nvPr/>
          </p:nvSpPr>
          <p:spPr>
            <a:xfrm>
              <a:off x="4191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Oval 938">
              <a:extLst>
                <a:ext uri="{FF2B5EF4-FFF2-40B4-BE49-F238E27FC236}">
                  <a16:creationId xmlns:a16="http://schemas.microsoft.com/office/drawing/2014/main" id="{B776D7F6-C49D-E25C-C5DF-F33267D0C278}"/>
                </a:ext>
              </a:extLst>
            </p:cNvPr>
            <p:cNvSpPr/>
            <p:nvPr/>
          </p:nvSpPr>
          <p:spPr>
            <a:xfrm>
              <a:off x="4396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Rectangle 939">
              <a:extLst>
                <a:ext uri="{FF2B5EF4-FFF2-40B4-BE49-F238E27FC236}">
                  <a16:creationId xmlns:a16="http://schemas.microsoft.com/office/drawing/2014/main" id="{A07F1225-0224-D573-0585-21E6D3FC50FC}"/>
                </a:ext>
              </a:extLst>
            </p:cNvPr>
            <p:cNvSpPr/>
            <p:nvPr/>
          </p:nvSpPr>
          <p:spPr>
            <a:xfrm>
              <a:off x="4343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Oval 940">
              <a:extLst>
                <a:ext uri="{FF2B5EF4-FFF2-40B4-BE49-F238E27FC236}">
                  <a16:creationId xmlns:a16="http://schemas.microsoft.com/office/drawing/2014/main" id="{6E29E710-6D36-C369-9E89-CDEC4804F30A}"/>
                </a:ext>
              </a:extLst>
            </p:cNvPr>
            <p:cNvSpPr/>
            <p:nvPr/>
          </p:nvSpPr>
          <p:spPr>
            <a:xfrm>
              <a:off x="4549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Rectangle 941">
              <a:extLst>
                <a:ext uri="{FF2B5EF4-FFF2-40B4-BE49-F238E27FC236}">
                  <a16:creationId xmlns:a16="http://schemas.microsoft.com/office/drawing/2014/main" id="{B19E3291-0138-9A08-778B-BE41BD88CAEE}"/>
                </a:ext>
              </a:extLst>
            </p:cNvPr>
            <p:cNvSpPr/>
            <p:nvPr/>
          </p:nvSpPr>
          <p:spPr>
            <a:xfrm>
              <a:off x="4495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a:extLst>
                <a:ext uri="{FF2B5EF4-FFF2-40B4-BE49-F238E27FC236}">
                  <a16:creationId xmlns:a16="http://schemas.microsoft.com/office/drawing/2014/main" id="{0B0E9A41-90B1-62A7-707F-86FFDA7639E4}"/>
                </a:ext>
              </a:extLst>
            </p:cNvPr>
            <p:cNvSpPr/>
            <p:nvPr/>
          </p:nvSpPr>
          <p:spPr>
            <a:xfrm>
              <a:off x="4701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Rectangle 943">
              <a:extLst>
                <a:ext uri="{FF2B5EF4-FFF2-40B4-BE49-F238E27FC236}">
                  <a16:creationId xmlns:a16="http://schemas.microsoft.com/office/drawing/2014/main" id="{5E8880B1-E9C7-7CB2-0368-F42AAD35C6BE}"/>
                </a:ext>
              </a:extLst>
            </p:cNvPr>
            <p:cNvSpPr/>
            <p:nvPr/>
          </p:nvSpPr>
          <p:spPr>
            <a:xfrm>
              <a:off x="4648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a:extLst>
                <a:ext uri="{FF2B5EF4-FFF2-40B4-BE49-F238E27FC236}">
                  <a16:creationId xmlns:a16="http://schemas.microsoft.com/office/drawing/2014/main" id="{E617283E-E203-461B-6774-2D97A098E79B}"/>
                </a:ext>
              </a:extLst>
            </p:cNvPr>
            <p:cNvSpPr/>
            <p:nvPr/>
          </p:nvSpPr>
          <p:spPr>
            <a:xfrm>
              <a:off x="4853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Rectangle 945">
              <a:extLst>
                <a:ext uri="{FF2B5EF4-FFF2-40B4-BE49-F238E27FC236}">
                  <a16:creationId xmlns:a16="http://schemas.microsoft.com/office/drawing/2014/main" id="{BD4EC0A3-A783-F0C5-8DD8-082DCBDF8566}"/>
                </a:ext>
              </a:extLst>
            </p:cNvPr>
            <p:cNvSpPr/>
            <p:nvPr/>
          </p:nvSpPr>
          <p:spPr>
            <a:xfrm>
              <a:off x="4800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377D056C-18CE-87E3-AD2F-1DEB53579AAA}"/>
                </a:ext>
              </a:extLst>
            </p:cNvPr>
            <p:cNvSpPr/>
            <p:nvPr/>
          </p:nvSpPr>
          <p:spPr>
            <a:xfrm>
              <a:off x="5006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DF9542A8-BFBC-0511-D656-379FA5EEE777}"/>
                </a:ext>
              </a:extLst>
            </p:cNvPr>
            <p:cNvSpPr/>
            <p:nvPr/>
          </p:nvSpPr>
          <p:spPr>
            <a:xfrm>
              <a:off x="4953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a:extLst>
                <a:ext uri="{FF2B5EF4-FFF2-40B4-BE49-F238E27FC236}">
                  <a16:creationId xmlns:a16="http://schemas.microsoft.com/office/drawing/2014/main" id="{FE1A9BA6-8773-21FB-D6D9-8EF0C6A01CE6}"/>
                </a:ext>
              </a:extLst>
            </p:cNvPr>
            <p:cNvSpPr/>
            <p:nvPr/>
          </p:nvSpPr>
          <p:spPr>
            <a:xfrm>
              <a:off x="5158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203B4945-D96F-B8F9-E322-2BD16B101AD7}"/>
                </a:ext>
              </a:extLst>
            </p:cNvPr>
            <p:cNvSpPr/>
            <p:nvPr/>
          </p:nvSpPr>
          <p:spPr>
            <a:xfrm>
              <a:off x="5105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a:extLst>
                <a:ext uri="{FF2B5EF4-FFF2-40B4-BE49-F238E27FC236}">
                  <a16:creationId xmlns:a16="http://schemas.microsoft.com/office/drawing/2014/main" id="{22EC2873-DF65-3BD9-0DFD-1F8871FE7DA2}"/>
                </a:ext>
              </a:extLst>
            </p:cNvPr>
            <p:cNvSpPr/>
            <p:nvPr/>
          </p:nvSpPr>
          <p:spPr>
            <a:xfrm>
              <a:off x="5311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Rectangle 951">
              <a:extLst>
                <a:ext uri="{FF2B5EF4-FFF2-40B4-BE49-F238E27FC236}">
                  <a16:creationId xmlns:a16="http://schemas.microsoft.com/office/drawing/2014/main" id="{E8429FB0-5683-E609-53CA-6CB0F0F11E8F}"/>
                </a:ext>
              </a:extLst>
            </p:cNvPr>
            <p:cNvSpPr/>
            <p:nvPr/>
          </p:nvSpPr>
          <p:spPr>
            <a:xfrm>
              <a:off x="5257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a:extLst>
                <a:ext uri="{FF2B5EF4-FFF2-40B4-BE49-F238E27FC236}">
                  <a16:creationId xmlns:a16="http://schemas.microsoft.com/office/drawing/2014/main" id="{28600AB9-9AE0-D22B-1A0D-3CC86793E16B}"/>
                </a:ext>
              </a:extLst>
            </p:cNvPr>
            <p:cNvSpPr/>
            <p:nvPr/>
          </p:nvSpPr>
          <p:spPr>
            <a:xfrm>
              <a:off x="5463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Rectangle 953">
              <a:extLst>
                <a:ext uri="{FF2B5EF4-FFF2-40B4-BE49-F238E27FC236}">
                  <a16:creationId xmlns:a16="http://schemas.microsoft.com/office/drawing/2014/main" id="{9281BCBA-253C-A916-C1F2-BBB85D8468AB}"/>
                </a:ext>
              </a:extLst>
            </p:cNvPr>
            <p:cNvSpPr/>
            <p:nvPr/>
          </p:nvSpPr>
          <p:spPr>
            <a:xfrm>
              <a:off x="5410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a:extLst>
                <a:ext uri="{FF2B5EF4-FFF2-40B4-BE49-F238E27FC236}">
                  <a16:creationId xmlns:a16="http://schemas.microsoft.com/office/drawing/2014/main" id="{6663F721-97DD-8DFF-6707-F7751DEB7988}"/>
                </a:ext>
              </a:extLst>
            </p:cNvPr>
            <p:cNvSpPr/>
            <p:nvPr/>
          </p:nvSpPr>
          <p:spPr>
            <a:xfrm>
              <a:off x="5615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Rectangle 955">
              <a:extLst>
                <a:ext uri="{FF2B5EF4-FFF2-40B4-BE49-F238E27FC236}">
                  <a16:creationId xmlns:a16="http://schemas.microsoft.com/office/drawing/2014/main" id="{2265A63E-9736-FCE0-1FE8-BEF5F94DF5DF}"/>
                </a:ext>
              </a:extLst>
            </p:cNvPr>
            <p:cNvSpPr/>
            <p:nvPr/>
          </p:nvSpPr>
          <p:spPr>
            <a:xfrm>
              <a:off x="5562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a:extLst>
                <a:ext uri="{FF2B5EF4-FFF2-40B4-BE49-F238E27FC236}">
                  <a16:creationId xmlns:a16="http://schemas.microsoft.com/office/drawing/2014/main" id="{BD315718-402A-D104-8CDB-E7BEE38767CF}"/>
                </a:ext>
              </a:extLst>
            </p:cNvPr>
            <p:cNvSpPr/>
            <p:nvPr/>
          </p:nvSpPr>
          <p:spPr>
            <a:xfrm>
              <a:off x="5768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Rectangle 957">
              <a:extLst>
                <a:ext uri="{FF2B5EF4-FFF2-40B4-BE49-F238E27FC236}">
                  <a16:creationId xmlns:a16="http://schemas.microsoft.com/office/drawing/2014/main" id="{9389DFE4-A7A1-CDF6-0218-054D444897FE}"/>
                </a:ext>
              </a:extLst>
            </p:cNvPr>
            <p:cNvSpPr/>
            <p:nvPr/>
          </p:nvSpPr>
          <p:spPr>
            <a:xfrm>
              <a:off x="5715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a:extLst>
                <a:ext uri="{FF2B5EF4-FFF2-40B4-BE49-F238E27FC236}">
                  <a16:creationId xmlns:a16="http://schemas.microsoft.com/office/drawing/2014/main" id="{743CC021-54D2-F6AA-240D-85F4CAFA9F15}"/>
                </a:ext>
              </a:extLst>
            </p:cNvPr>
            <p:cNvSpPr/>
            <p:nvPr/>
          </p:nvSpPr>
          <p:spPr>
            <a:xfrm>
              <a:off x="5920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Rectangle 959">
              <a:extLst>
                <a:ext uri="{FF2B5EF4-FFF2-40B4-BE49-F238E27FC236}">
                  <a16:creationId xmlns:a16="http://schemas.microsoft.com/office/drawing/2014/main" id="{CA030F35-1A2B-C32B-9206-FB0321118405}"/>
                </a:ext>
              </a:extLst>
            </p:cNvPr>
            <p:cNvSpPr/>
            <p:nvPr/>
          </p:nvSpPr>
          <p:spPr>
            <a:xfrm>
              <a:off x="5867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a:extLst>
                <a:ext uri="{FF2B5EF4-FFF2-40B4-BE49-F238E27FC236}">
                  <a16:creationId xmlns:a16="http://schemas.microsoft.com/office/drawing/2014/main" id="{F3C0B894-7925-51EE-145B-586602C05110}"/>
                </a:ext>
              </a:extLst>
            </p:cNvPr>
            <p:cNvSpPr/>
            <p:nvPr/>
          </p:nvSpPr>
          <p:spPr>
            <a:xfrm>
              <a:off x="6073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Rectangle 961">
              <a:extLst>
                <a:ext uri="{FF2B5EF4-FFF2-40B4-BE49-F238E27FC236}">
                  <a16:creationId xmlns:a16="http://schemas.microsoft.com/office/drawing/2014/main" id="{BE4C50C4-2AEB-80CB-2EB9-4AE91ADB93E9}"/>
                </a:ext>
              </a:extLst>
            </p:cNvPr>
            <p:cNvSpPr/>
            <p:nvPr/>
          </p:nvSpPr>
          <p:spPr>
            <a:xfrm>
              <a:off x="6019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a:extLst>
                <a:ext uri="{FF2B5EF4-FFF2-40B4-BE49-F238E27FC236}">
                  <a16:creationId xmlns:a16="http://schemas.microsoft.com/office/drawing/2014/main" id="{E77B9E43-2712-8A8F-2654-AD0F26B5099A}"/>
                </a:ext>
              </a:extLst>
            </p:cNvPr>
            <p:cNvSpPr/>
            <p:nvPr/>
          </p:nvSpPr>
          <p:spPr>
            <a:xfrm>
              <a:off x="1043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Rectangle 963">
              <a:extLst>
                <a:ext uri="{FF2B5EF4-FFF2-40B4-BE49-F238E27FC236}">
                  <a16:creationId xmlns:a16="http://schemas.microsoft.com/office/drawing/2014/main" id="{B7FE9984-9AB3-C98C-324A-D2D6C9EBE0B5}"/>
                </a:ext>
              </a:extLst>
            </p:cNvPr>
            <p:cNvSpPr/>
            <p:nvPr/>
          </p:nvSpPr>
          <p:spPr>
            <a:xfrm>
              <a:off x="990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a:extLst>
                <a:ext uri="{FF2B5EF4-FFF2-40B4-BE49-F238E27FC236}">
                  <a16:creationId xmlns:a16="http://schemas.microsoft.com/office/drawing/2014/main" id="{BFD67403-9654-FC86-D226-01B1E9B2BC9A}"/>
                </a:ext>
              </a:extLst>
            </p:cNvPr>
            <p:cNvSpPr/>
            <p:nvPr/>
          </p:nvSpPr>
          <p:spPr>
            <a:xfrm>
              <a:off x="1196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Rectangle 965">
              <a:extLst>
                <a:ext uri="{FF2B5EF4-FFF2-40B4-BE49-F238E27FC236}">
                  <a16:creationId xmlns:a16="http://schemas.microsoft.com/office/drawing/2014/main" id="{8358BADE-863E-2FDB-7C6D-2A5C0DF2AFDF}"/>
                </a:ext>
              </a:extLst>
            </p:cNvPr>
            <p:cNvSpPr/>
            <p:nvPr/>
          </p:nvSpPr>
          <p:spPr>
            <a:xfrm>
              <a:off x="1143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a:extLst>
                <a:ext uri="{FF2B5EF4-FFF2-40B4-BE49-F238E27FC236}">
                  <a16:creationId xmlns:a16="http://schemas.microsoft.com/office/drawing/2014/main" id="{3E2FED7C-A643-1714-68B4-35D14DD051BA}"/>
                </a:ext>
              </a:extLst>
            </p:cNvPr>
            <p:cNvSpPr/>
            <p:nvPr/>
          </p:nvSpPr>
          <p:spPr>
            <a:xfrm>
              <a:off x="1348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a:extLst>
                <a:ext uri="{FF2B5EF4-FFF2-40B4-BE49-F238E27FC236}">
                  <a16:creationId xmlns:a16="http://schemas.microsoft.com/office/drawing/2014/main" id="{F60F4C5F-A044-B7F6-0848-15AB532CD8A2}"/>
                </a:ext>
              </a:extLst>
            </p:cNvPr>
            <p:cNvSpPr/>
            <p:nvPr/>
          </p:nvSpPr>
          <p:spPr>
            <a:xfrm>
              <a:off x="1295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Oval 968">
              <a:extLst>
                <a:ext uri="{FF2B5EF4-FFF2-40B4-BE49-F238E27FC236}">
                  <a16:creationId xmlns:a16="http://schemas.microsoft.com/office/drawing/2014/main" id="{5A9DD20A-0472-A991-CB33-C33B255BCAA3}"/>
                </a:ext>
              </a:extLst>
            </p:cNvPr>
            <p:cNvSpPr/>
            <p:nvPr/>
          </p:nvSpPr>
          <p:spPr>
            <a:xfrm>
              <a:off x="1501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a:extLst>
                <a:ext uri="{FF2B5EF4-FFF2-40B4-BE49-F238E27FC236}">
                  <a16:creationId xmlns:a16="http://schemas.microsoft.com/office/drawing/2014/main" id="{4925F023-6409-B3B8-DD14-EDDD17FB1D32}"/>
                </a:ext>
              </a:extLst>
            </p:cNvPr>
            <p:cNvSpPr/>
            <p:nvPr/>
          </p:nvSpPr>
          <p:spPr>
            <a:xfrm>
              <a:off x="1447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Oval 970">
              <a:extLst>
                <a:ext uri="{FF2B5EF4-FFF2-40B4-BE49-F238E27FC236}">
                  <a16:creationId xmlns:a16="http://schemas.microsoft.com/office/drawing/2014/main" id="{05214962-28EE-274C-F469-CFF8D83ABBE6}"/>
                </a:ext>
              </a:extLst>
            </p:cNvPr>
            <p:cNvSpPr/>
            <p:nvPr/>
          </p:nvSpPr>
          <p:spPr>
            <a:xfrm>
              <a:off x="1653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a:extLst>
                <a:ext uri="{FF2B5EF4-FFF2-40B4-BE49-F238E27FC236}">
                  <a16:creationId xmlns:a16="http://schemas.microsoft.com/office/drawing/2014/main" id="{3A058EDF-6C67-B706-C3C2-D37877317CBB}"/>
                </a:ext>
              </a:extLst>
            </p:cNvPr>
            <p:cNvSpPr/>
            <p:nvPr/>
          </p:nvSpPr>
          <p:spPr>
            <a:xfrm>
              <a:off x="1600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a:extLst>
                <a:ext uri="{FF2B5EF4-FFF2-40B4-BE49-F238E27FC236}">
                  <a16:creationId xmlns:a16="http://schemas.microsoft.com/office/drawing/2014/main" id="{CF3B0FE4-CFAF-FA76-2F57-FA5D77EE7A15}"/>
                </a:ext>
              </a:extLst>
            </p:cNvPr>
            <p:cNvSpPr/>
            <p:nvPr/>
          </p:nvSpPr>
          <p:spPr>
            <a:xfrm>
              <a:off x="1805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Rectangle 973">
              <a:extLst>
                <a:ext uri="{FF2B5EF4-FFF2-40B4-BE49-F238E27FC236}">
                  <a16:creationId xmlns:a16="http://schemas.microsoft.com/office/drawing/2014/main" id="{F63F8C09-38F3-BECC-80BA-17B8E9863F24}"/>
                </a:ext>
              </a:extLst>
            </p:cNvPr>
            <p:cNvSpPr/>
            <p:nvPr/>
          </p:nvSpPr>
          <p:spPr>
            <a:xfrm>
              <a:off x="1752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a:extLst>
                <a:ext uri="{FF2B5EF4-FFF2-40B4-BE49-F238E27FC236}">
                  <a16:creationId xmlns:a16="http://schemas.microsoft.com/office/drawing/2014/main" id="{015E1E0C-43B7-B80E-B5A0-97538162DB14}"/>
                </a:ext>
              </a:extLst>
            </p:cNvPr>
            <p:cNvSpPr/>
            <p:nvPr/>
          </p:nvSpPr>
          <p:spPr>
            <a:xfrm>
              <a:off x="1958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Rectangle 975">
              <a:extLst>
                <a:ext uri="{FF2B5EF4-FFF2-40B4-BE49-F238E27FC236}">
                  <a16:creationId xmlns:a16="http://schemas.microsoft.com/office/drawing/2014/main" id="{DAB63756-A914-E49D-9785-637157CB01FD}"/>
                </a:ext>
              </a:extLst>
            </p:cNvPr>
            <p:cNvSpPr/>
            <p:nvPr/>
          </p:nvSpPr>
          <p:spPr>
            <a:xfrm>
              <a:off x="1905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a:extLst>
                <a:ext uri="{FF2B5EF4-FFF2-40B4-BE49-F238E27FC236}">
                  <a16:creationId xmlns:a16="http://schemas.microsoft.com/office/drawing/2014/main" id="{31749B0E-DF78-58CC-363A-D79BF3662C09}"/>
                </a:ext>
              </a:extLst>
            </p:cNvPr>
            <p:cNvSpPr/>
            <p:nvPr/>
          </p:nvSpPr>
          <p:spPr>
            <a:xfrm>
              <a:off x="2110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Rectangle 977">
              <a:extLst>
                <a:ext uri="{FF2B5EF4-FFF2-40B4-BE49-F238E27FC236}">
                  <a16:creationId xmlns:a16="http://schemas.microsoft.com/office/drawing/2014/main" id="{4E111499-7C86-305C-F8AF-66181AF2939F}"/>
                </a:ext>
              </a:extLst>
            </p:cNvPr>
            <p:cNvSpPr/>
            <p:nvPr/>
          </p:nvSpPr>
          <p:spPr>
            <a:xfrm>
              <a:off x="2057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a:extLst>
                <a:ext uri="{FF2B5EF4-FFF2-40B4-BE49-F238E27FC236}">
                  <a16:creationId xmlns:a16="http://schemas.microsoft.com/office/drawing/2014/main" id="{F9EC34D3-13FA-1C10-0BFA-63067A468E19}"/>
                </a:ext>
              </a:extLst>
            </p:cNvPr>
            <p:cNvSpPr/>
            <p:nvPr/>
          </p:nvSpPr>
          <p:spPr>
            <a:xfrm>
              <a:off x="2263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Rectangle 979">
              <a:extLst>
                <a:ext uri="{FF2B5EF4-FFF2-40B4-BE49-F238E27FC236}">
                  <a16:creationId xmlns:a16="http://schemas.microsoft.com/office/drawing/2014/main" id="{8DCBC84C-0577-128D-0958-168661C8A593}"/>
                </a:ext>
              </a:extLst>
            </p:cNvPr>
            <p:cNvSpPr/>
            <p:nvPr/>
          </p:nvSpPr>
          <p:spPr>
            <a:xfrm>
              <a:off x="2209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a:extLst>
                <a:ext uri="{FF2B5EF4-FFF2-40B4-BE49-F238E27FC236}">
                  <a16:creationId xmlns:a16="http://schemas.microsoft.com/office/drawing/2014/main" id="{CE8C3B37-DF51-2511-E7F4-24A2772E24B5}"/>
                </a:ext>
              </a:extLst>
            </p:cNvPr>
            <p:cNvSpPr/>
            <p:nvPr/>
          </p:nvSpPr>
          <p:spPr>
            <a:xfrm>
              <a:off x="2415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Rectangle 981">
              <a:extLst>
                <a:ext uri="{FF2B5EF4-FFF2-40B4-BE49-F238E27FC236}">
                  <a16:creationId xmlns:a16="http://schemas.microsoft.com/office/drawing/2014/main" id="{A2C648EA-1F25-0CC0-E7BB-9FDCA51F12F2}"/>
                </a:ext>
              </a:extLst>
            </p:cNvPr>
            <p:cNvSpPr/>
            <p:nvPr/>
          </p:nvSpPr>
          <p:spPr>
            <a:xfrm>
              <a:off x="2362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a:extLst>
                <a:ext uri="{FF2B5EF4-FFF2-40B4-BE49-F238E27FC236}">
                  <a16:creationId xmlns:a16="http://schemas.microsoft.com/office/drawing/2014/main" id="{639923B1-D556-0F40-E834-11E38A73CDCE}"/>
                </a:ext>
              </a:extLst>
            </p:cNvPr>
            <p:cNvSpPr/>
            <p:nvPr/>
          </p:nvSpPr>
          <p:spPr>
            <a:xfrm>
              <a:off x="2567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Rectangle 983">
              <a:extLst>
                <a:ext uri="{FF2B5EF4-FFF2-40B4-BE49-F238E27FC236}">
                  <a16:creationId xmlns:a16="http://schemas.microsoft.com/office/drawing/2014/main" id="{223386A8-4A3D-3F90-2089-306A43514B01}"/>
                </a:ext>
              </a:extLst>
            </p:cNvPr>
            <p:cNvSpPr/>
            <p:nvPr/>
          </p:nvSpPr>
          <p:spPr>
            <a:xfrm>
              <a:off x="2514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a:extLst>
                <a:ext uri="{FF2B5EF4-FFF2-40B4-BE49-F238E27FC236}">
                  <a16:creationId xmlns:a16="http://schemas.microsoft.com/office/drawing/2014/main" id="{9FADBF90-AA96-897A-771E-3A522BE331DB}"/>
                </a:ext>
              </a:extLst>
            </p:cNvPr>
            <p:cNvSpPr/>
            <p:nvPr/>
          </p:nvSpPr>
          <p:spPr>
            <a:xfrm>
              <a:off x="2720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Rectangle 985">
              <a:extLst>
                <a:ext uri="{FF2B5EF4-FFF2-40B4-BE49-F238E27FC236}">
                  <a16:creationId xmlns:a16="http://schemas.microsoft.com/office/drawing/2014/main" id="{10B74557-C91A-7562-7873-4D94181A20F3}"/>
                </a:ext>
              </a:extLst>
            </p:cNvPr>
            <p:cNvSpPr/>
            <p:nvPr/>
          </p:nvSpPr>
          <p:spPr>
            <a:xfrm>
              <a:off x="2667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a:extLst>
                <a:ext uri="{FF2B5EF4-FFF2-40B4-BE49-F238E27FC236}">
                  <a16:creationId xmlns:a16="http://schemas.microsoft.com/office/drawing/2014/main" id="{518A6D61-E792-A981-4E7E-C80EE65E472B}"/>
                </a:ext>
              </a:extLst>
            </p:cNvPr>
            <p:cNvSpPr/>
            <p:nvPr/>
          </p:nvSpPr>
          <p:spPr>
            <a:xfrm>
              <a:off x="2872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Rectangle 987">
              <a:extLst>
                <a:ext uri="{FF2B5EF4-FFF2-40B4-BE49-F238E27FC236}">
                  <a16:creationId xmlns:a16="http://schemas.microsoft.com/office/drawing/2014/main" id="{997F5A32-EB11-D9C5-18D1-DEE25666A6E7}"/>
                </a:ext>
              </a:extLst>
            </p:cNvPr>
            <p:cNvSpPr/>
            <p:nvPr/>
          </p:nvSpPr>
          <p:spPr>
            <a:xfrm>
              <a:off x="2819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a:extLst>
                <a:ext uri="{FF2B5EF4-FFF2-40B4-BE49-F238E27FC236}">
                  <a16:creationId xmlns:a16="http://schemas.microsoft.com/office/drawing/2014/main" id="{B6DD4C93-E550-4E8E-C44F-D7FCDD929DF0}"/>
                </a:ext>
              </a:extLst>
            </p:cNvPr>
            <p:cNvSpPr/>
            <p:nvPr/>
          </p:nvSpPr>
          <p:spPr>
            <a:xfrm>
              <a:off x="3025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Rectangle 989">
              <a:extLst>
                <a:ext uri="{FF2B5EF4-FFF2-40B4-BE49-F238E27FC236}">
                  <a16:creationId xmlns:a16="http://schemas.microsoft.com/office/drawing/2014/main" id="{26EE3D3C-3BF2-CBF5-937E-853D95FF84E4}"/>
                </a:ext>
              </a:extLst>
            </p:cNvPr>
            <p:cNvSpPr/>
            <p:nvPr/>
          </p:nvSpPr>
          <p:spPr>
            <a:xfrm>
              <a:off x="2971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a:extLst>
                <a:ext uri="{FF2B5EF4-FFF2-40B4-BE49-F238E27FC236}">
                  <a16:creationId xmlns:a16="http://schemas.microsoft.com/office/drawing/2014/main" id="{A77CF4F4-0639-4612-F7B7-14259090951B}"/>
                </a:ext>
              </a:extLst>
            </p:cNvPr>
            <p:cNvSpPr/>
            <p:nvPr/>
          </p:nvSpPr>
          <p:spPr>
            <a:xfrm>
              <a:off x="3177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a:extLst>
                <a:ext uri="{FF2B5EF4-FFF2-40B4-BE49-F238E27FC236}">
                  <a16:creationId xmlns:a16="http://schemas.microsoft.com/office/drawing/2014/main" id="{4737AD12-CF85-E171-358D-A2ED784CCA6A}"/>
                </a:ext>
              </a:extLst>
            </p:cNvPr>
            <p:cNvSpPr/>
            <p:nvPr/>
          </p:nvSpPr>
          <p:spPr>
            <a:xfrm>
              <a:off x="3124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a:extLst>
                <a:ext uri="{FF2B5EF4-FFF2-40B4-BE49-F238E27FC236}">
                  <a16:creationId xmlns:a16="http://schemas.microsoft.com/office/drawing/2014/main" id="{E0749DA4-8C7C-867A-1AE7-EAEA17A74594}"/>
                </a:ext>
              </a:extLst>
            </p:cNvPr>
            <p:cNvSpPr/>
            <p:nvPr/>
          </p:nvSpPr>
          <p:spPr>
            <a:xfrm>
              <a:off x="3329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a:extLst>
                <a:ext uri="{FF2B5EF4-FFF2-40B4-BE49-F238E27FC236}">
                  <a16:creationId xmlns:a16="http://schemas.microsoft.com/office/drawing/2014/main" id="{7825CAEE-800C-B0D9-7C03-2DE9A78A786C}"/>
                </a:ext>
              </a:extLst>
            </p:cNvPr>
            <p:cNvSpPr/>
            <p:nvPr/>
          </p:nvSpPr>
          <p:spPr>
            <a:xfrm>
              <a:off x="3276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a:extLst>
                <a:ext uri="{FF2B5EF4-FFF2-40B4-BE49-F238E27FC236}">
                  <a16:creationId xmlns:a16="http://schemas.microsoft.com/office/drawing/2014/main" id="{AFFC63EB-90A0-21FA-246C-3A10F3D89C1B}"/>
                </a:ext>
              </a:extLst>
            </p:cNvPr>
            <p:cNvSpPr/>
            <p:nvPr/>
          </p:nvSpPr>
          <p:spPr>
            <a:xfrm>
              <a:off x="3482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75F84256-8BBE-B53E-E7D8-06BC1E5CD2B1}"/>
                </a:ext>
              </a:extLst>
            </p:cNvPr>
            <p:cNvSpPr/>
            <p:nvPr/>
          </p:nvSpPr>
          <p:spPr>
            <a:xfrm>
              <a:off x="3429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Oval 996">
              <a:extLst>
                <a:ext uri="{FF2B5EF4-FFF2-40B4-BE49-F238E27FC236}">
                  <a16:creationId xmlns:a16="http://schemas.microsoft.com/office/drawing/2014/main" id="{3EEA5F76-2DBE-4F09-117D-A41EFF1A4357}"/>
                </a:ext>
              </a:extLst>
            </p:cNvPr>
            <p:cNvSpPr/>
            <p:nvPr/>
          </p:nvSpPr>
          <p:spPr>
            <a:xfrm>
              <a:off x="3634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3D3390EE-42BA-159A-EB21-11105CA31DF2}"/>
                </a:ext>
              </a:extLst>
            </p:cNvPr>
            <p:cNvSpPr/>
            <p:nvPr/>
          </p:nvSpPr>
          <p:spPr>
            <a:xfrm>
              <a:off x="3581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Oval 998">
              <a:extLst>
                <a:ext uri="{FF2B5EF4-FFF2-40B4-BE49-F238E27FC236}">
                  <a16:creationId xmlns:a16="http://schemas.microsoft.com/office/drawing/2014/main" id="{C74F19A4-06F1-B057-CEFE-475F3006ACA3}"/>
                </a:ext>
              </a:extLst>
            </p:cNvPr>
            <p:cNvSpPr/>
            <p:nvPr/>
          </p:nvSpPr>
          <p:spPr>
            <a:xfrm>
              <a:off x="3787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Rectangle 999">
              <a:extLst>
                <a:ext uri="{FF2B5EF4-FFF2-40B4-BE49-F238E27FC236}">
                  <a16:creationId xmlns:a16="http://schemas.microsoft.com/office/drawing/2014/main" id="{9AE1BD38-FFE2-3B09-71A4-12F61A39D3EA}"/>
                </a:ext>
              </a:extLst>
            </p:cNvPr>
            <p:cNvSpPr/>
            <p:nvPr/>
          </p:nvSpPr>
          <p:spPr>
            <a:xfrm>
              <a:off x="3733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Oval 1000">
              <a:extLst>
                <a:ext uri="{FF2B5EF4-FFF2-40B4-BE49-F238E27FC236}">
                  <a16:creationId xmlns:a16="http://schemas.microsoft.com/office/drawing/2014/main" id="{E4014931-B956-E65F-5FFF-AAE3C8255871}"/>
                </a:ext>
              </a:extLst>
            </p:cNvPr>
            <p:cNvSpPr/>
            <p:nvPr/>
          </p:nvSpPr>
          <p:spPr>
            <a:xfrm>
              <a:off x="3939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a:extLst>
                <a:ext uri="{FF2B5EF4-FFF2-40B4-BE49-F238E27FC236}">
                  <a16:creationId xmlns:a16="http://schemas.microsoft.com/office/drawing/2014/main" id="{F0A0F2AB-4F2D-F967-0A9A-F2F993C52BD6}"/>
                </a:ext>
              </a:extLst>
            </p:cNvPr>
            <p:cNvSpPr/>
            <p:nvPr/>
          </p:nvSpPr>
          <p:spPr>
            <a:xfrm>
              <a:off x="3886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Oval 1002">
              <a:extLst>
                <a:ext uri="{FF2B5EF4-FFF2-40B4-BE49-F238E27FC236}">
                  <a16:creationId xmlns:a16="http://schemas.microsoft.com/office/drawing/2014/main" id="{0637ECC6-9F30-189B-C3EE-19ADD193ABB3}"/>
                </a:ext>
              </a:extLst>
            </p:cNvPr>
            <p:cNvSpPr/>
            <p:nvPr/>
          </p:nvSpPr>
          <p:spPr>
            <a:xfrm>
              <a:off x="4091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a:extLst>
                <a:ext uri="{FF2B5EF4-FFF2-40B4-BE49-F238E27FC236}">
                  <a16:creationId xmlns:a16="http://schemas.microsoft.com/office/drawing/2014/main" id="{4AB5EAAD-7C46-0BE5-7724-BBF44C8B273E}"/>
                </a:ext>
              </a:extLst>
            </p:cNvPr>
            <p:cNvSpPr/>
            <p:nvPr/>
          </p:nvSpPr>
          <p:spPr>
            <a:xfrm>
              <a:off x="4038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a:extLst>
                <a:ext uri="{FF2B5EF4-FFF2-40B4-BE49-F238E27FC236}">
                  <a16:creationId xmlns:a16="http://schemas.microsoft.com/office/drawing/2014/main" id="{4FCE2AE1-CB20-90C4-619F-3B7A1738ECDC}"/>
                </a:ext>
              </a:extLst>
            </p:cNvPr>
            <p:cNvSpPr/>
            <p:nvPr/>
          </p:nvSpPr>
          <p:spPr>
            <a:xfrm>
              <a:off x="4244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a:extLst>
                <a:ext uri="{FF2B5EF4-FFF2-40B4-BE49-F238E27FC236}">
                  <a16:creationId xmlns:a16="http://schemas.microsoft.com/office/drawing/2014/main" id="{2072DE90-8507-ED25-5D41-93F54677E514}"/>
                </a:ext>
              </a:extLst>
            </p:cNvPr>
            <p:cNvSpPr/>
            <p:nvPr/>
          </p:nvSpPr>
          <p:spPr>
            <a:xfrm>
              <a:off x="4191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a:extLst>
                <a:ext uri="{FF2B5EF4-FFF2-40B4-BE49-F238E27FC236}">
                  <a16:creationId xmlns:a16="http://schemas.microsoft.com/office/drawing/2014/main" id="{2CD6315F-2B8A-B595-6BD1-81E2529973BA}"/>
                </a:ext>
              </a:extLst>
            </p:cNvPr>
            <p:cNvSpPr/>
            <p:nvPr/>
          </p:nvSpPr>
          <p:spPr>
            <a:xfrm>
              <a:off x="4396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Rectangle 1007">
              <a:extLst>
                <a:ext uri="{FF2B5EF4-FFF2-40B4-BE49-F238E27FC236}">
                  <a16:creationId xmlns:a16="http://schemas.microsoft.com/office/drawing/2014/main" id="{BF21899C-D22E-8FC9-AE7E-165004B13A4A}"/>
                </a:ext>
              </a:extLst>
            </p:cNvPr>
            <p:cNvSpPr/>
            <p:nvPr/>
          </p:nvSpPr>
          <p:spPr>
            <a:xfrm>
              <a:off x="4343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Oval 1008">
              <a:extLst>
                <a:ext uri="{FF2B5EF4-FFF2-40B4-BE49-F238E27FC236}">
                  <a16:creationId xmlns:a16="http://schemas.microsoft.com/office/drawing/2014/main" id="{4624AAD2-39C1-589A-91D1-1314FAF9427C}"/>
                </a:ext>
              </a:extLst>
            </p:cNvPr>
            <p:cNvSpPr/>
            <p:nvPr/>
          </p:nvSpPr>
          <p:spPr>
            <a:xfrm>
              <a:off x="4549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a:extLst>
                <a:ext uri="{FF2B5EF4-FFF2-40B4-BE49-F238E27FC236}">
                  <a16:creationId xmlns:a16="http://schemas.microsoft.com/office/drawing/2014/main" id="{6C4D8ACA-3C86-9069-FC45-9EAEC1FD351F}"/>
                </a:ext>
              </a:extLst>
            </p:cNvPr>
            <p:cNvSpPr/>
            <p:nvPr/>
          </p:nvSpPr>
          <p:spPr>
            <a:xfrm>
              <a:off x="4495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Oval 1010">
              <a:extLst>
                <a:ext uri="{FF2B5EF4-FFF2-40B4-BE49-F238E27FC236}">
                  <a16:creationId xmlns:a16="http://schemas.microsoft.com/office/drawing/2014/main" id="{F403D30A-2916-6371-8684-C00CDE903705}"/>
                </a:ext>
              </a:extLst>
            </p:cNvPr>
            <p:cNvSpPr/>
            <p:nvPr/>
          </p:nvSpPr>
          <p:spPr>
            <a:xfrm>
              <a:off x="4701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Rectangle 1011">
              <a:extLst>
                <a:ext uri="{FF2B5EF4-FFF2-40B4-BE49-F238E27FC236}">
                  <a16:creationId xmlns:a16="http://schemas.microsoft.com/office/drawing/2014/main" id="{9083D567-6530-417B-3AF4-D1490E6546D7}"/>
                </a:ext>
              </a:extLst>
            </p:cNvPr>
            <p:cNvSpPr/>
            <p:nvPr/>
          </p:nvSpPr>
          <p:spPr>
            <a:xfrm>
              <a:off x="4648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Oval 1012">
              <a:extLst>
                <a:ext uri="{FF2B5EF4-FFF2-40B4-BE49-F238E27FC236}">
                  <a16:creationId xmlns:a16="http://schemas.microsoft.com/office/drawing/2014/main" id="{54D5A609-26A4-9863-CB5A-811219C852C3}"/>
                </a:ext>
              </a:extLst>
            </p:cNvPr>
            <p:cNvSpPr/>
            <p:nvPr/>
          </p:nvSpPr>
          <p:spPr>
            <a:xfrm>
              <a:off x="4853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a:extLst>
                <a:ext uri="{FF2B5EF4-FFF2-40B4-BE49-F238E27FC236}">
                  <a16:creationId xmlns:a16="http://schemas.microsoft.com/office/drawing/2014/main" id="{0834574A-39D3-FB26-3EDF-29AB44C66C9F}"/>
                </a:ext>
              </a:extLst>
            </p:cNvPr>
            <p:cNvSpPr/>
            <p:nvPr/>
          </p:nvSpPr>
          <p:spPr>
            <a:xfrm>
              <a:off x="4800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Oval 1014">
              <a:extLst>
                <a:ext uri="{FF2B5EF4-FFF2-40B4-BE49-F238E27FC236}">
                  <a16:creationId xmlns:a16="http://schemas.microsoft.com/office/drawing/2014/main" id="{4E0C5E12-AD9A-4E31-B52E-BBA8D2E97006}"/>
                </a:ext>
              </a:extLst>
            </p:cNvPr>
            <p:cNvSpPr/>
            <p:nvPr/>
          </p:nvSpPr>
          <p:spPr>
            <a:xfrm>
              <a:off x="5006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Rectangle 1015">
              <a:extLst>
                <a:ext uri="{FF2B5EF4-FFF2-40B4-BE49-F238E27FC236}">
                  <a16:creationId xmlns:a16="http://schemas.microsoft.com/office/drawing/2014/main" id="{B6E44F1D-6AE1-CC51-F4F1-3DC94EC8342D}"/>
                </a:ext>
              </a:extLst>
            </p:cNvPr>
            <p:cNvSpPr/>
            <p:nvPr/>
          </p:nvSpPr>
          <p:spPr>
            <a:xfrm>
              <a:off x="4953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a:extLst>
                <a:ext uri="{FF2B5EF4-FFF2-40B4-BE49-F238E27FC236}">
                  <a16:creationId xmlns:a16="http://schemas.microsoft.com/office/drawing/2014/main" id="{D4FFB266-9C15-B8F7-0C7F-2899DFD9F47E}"/>
                </a:ext>
              </a:extLst>
            </p:cNvPr>
            <p:cNvSpPr/>
            <p:nvPr/>
          </p:nvSpPr>
          <p:spPr>
            <a:xfrm>
              <a:off x="5158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Rectangle 1017">
              <a:extLst>
                <a:ext uri="{FF2B5EF4-FFF2-40B4-BE49-F238E27FC236}">
                  <a16:creationId xmlns:a16="http://schemas.microsoft.com/office/drawing/2014/main" id="{7D81DBE0-C81D-7B81-81F1-776E4286DFDF}"/>
                </a:ext>
              </a:extLst>
            </p:cNvPr>
            <p:cNvSpPr/>
            <p:nvPr/>
          </p:nvSpPr>
          <p:spPr>
            <a:xfrm>
              <a:off x="5105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Oval 1018">
              <a:extLst>
                <a:ext uri="{FF2B5EF4-FFF2-40B4-BE49-F238E27FC236}">
                  <a16:creationId xmlns:a16="http://schemas.microsoft.com/office/drawing/2014/main" id="{4E61F5A8-43FF-17E7-A381-483DCAE192B8}"/>
                </a:ext>
              </a:extLst>
            </p:cNvPr>
            <p:cNvSpPr/>
            <p:nvPr/>
          </p:nvSpPr>
          <p:spPr>
            <a:xfrm>
              <a:off x="5311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a:extLst>
                <a:ext uri="{FF2B5EF4-FFF2-40B4-BE49-F238E27FC236}">
                  <a16:creationId xmlns:a16="http://schemas.microsoft.com/office/drawing/2014/main" id="{D3E69B80-1E94-4DE7-5A24-24C66790A23E}"/>
                </a:ext>
              </a:extLst>
            </p:cNvPr>
            <p:cNvSpPr/>
            <p:nvPr/>
          </p:nvSpPr>
          <p:spPr>
            <a:xfrm>
              <a:off x="5257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Oval 1020">
              <a:extLst>
                <a:ext uri="{FF2B5EF4-FFF2-40B4-BE49-F238E27FC236}">
                  <a16:creationId xmlns:a16="http://schemas.microsoft.com/office/drawing/2014/main" id="{E5AE8F39-C848-F03B-9A0F-83EDEA3065D4}"/>
                </a:ext>
              </a:extLst>
            </p:cNvPr>
            <p:cNvSpPr/>
            <p:nvPr/>
          </p:nvSpPr>
          <p:spPr>
            <a:xfrm>
              <a:off x="5463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3686786C-DA50-DA15-C378-616732846C64}"/>
                </a:ext>
              </a:extLst>
            </p:cNvPr>
            <p:cNvSpPr/>
            <p:nvPr/>
          </p:nvSpPr>
          <p:spPr>
            <a:xfrm>
              <a:off x="5410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Oval 1022">
              <a:extLst>
                <a:ext uri="{FF2B5EF4-FFF2-40B4-BE49-F238E27FC236}">
                  <a16:creationId xmlns:a16="http://schemas.microsoft.com/office/drawing/2014/main" id="{5049332D-950C-D696-AC93-E8F231B051C5}"/>
                </a:ext>
              </a:extLst>
            </p:cNvPr>
            <p:cNvSpPr/>
            <p:nvPr/>
          </p:nvSpPr>
          <p:spPr>
            <a:xfrm>
              <a:off x="5615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1EBD75E3-D3CA-A227-5A09-01DCB1C2A0C0}"/>
                </a:ext>
              </a:extLst>
            </p:cNvPr>
            <p:cNvSpPr/>
            <p:nvPr/>
          </p:nvSpPr>
          <p:spPr>
            <a:xfrm>
              <a:off x="5562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245220C9-5F52-7E35-3CBC-151CBF10EFB6}"/>
                </a:ext>
              </a:extLst>
            </p:cNvPr>
            <p:cNvSpPr/>
            <p:nvPr/>
          </p:nvSpPr>
          <p:spPr>
            <a:xfrm>
              <a:off x="5768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a:extLst>
                <a:ext uri="{FF2B5EF4-FFF2-40B4-BE49-F238E27FC236}">
                  <a16:creationId xmlns:a16="http://schemas.microsoft.com/office/drawing/2014/main" id="{E22B5FBA-EA80-9EEF-06B6-5389DF20E1DB}"/>
                </a:ext>
              </a:extLst>
            </p:cNvPr>
            <p:cNvSpPr/>
            <p:nvPr/>
          </p:nvSpPr>
          <p:spPr>
            <a:xfrm>
              <a:off x="5715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903661AA-81EF-4134-0545-BF646770C0EC}"/>
                </a:ext>
              </a:extLst>
            </p:cNvPr>
            <p:cNvSpPr/>
            <p:nvPr/>
          </p:nvSpPr>
          <p:spPr>
            <a:xfrm>
              <a:off x="5920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a:extLst>
                <a:ext uri="{FF2B5EF4-FFF2-40B4-BE49-F238E27FC236}">
                  <a16:creationId xmlns:a16="http://schemas.microsoft.com/office/drawing/2014/main" id="{98CEE8A4-FCBF-D366-CAB4-29BCE9673080}"/>
                </a:ext>
              </a:extLst>
            </p:cNvPr>
            <p:cNvSpPr/>
            <p:nvPr/>
          </p:nvSpPr>
          <p:spPr>
            <a:xfrm>
              <a:off x="5867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a:extLst>
                <a:ext uri="{FF2B5EF4-FFF2-40B4-BE49-F238E27FC236}">
                  <a16:creationId xmlns:a16="http://schemas.microsoft.com/office/drawing/2014/main" id="{47AB408A-918F-7B8A-0743-D182D86D30F8}"/>
                </a:ext>
              </a:extLst>
            </p:cNvPr>
            <p:cNvSpPr/>
            <p:nvPr/>
          </p:nvSpPr>
          <p:spPr>
            <a:xfrm>
              <a:off x="6073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a:extLst>
                <a:ext uri="{FF2B5EF4-FFF2-40B4-BE49-F238E27FC236}">
                  <a16:creationId xmlns:a16="http://schemas.microsoft.com/office/drawing/2014/main" id="{22E1FE4A-16BF-824E-F507-D2265D619490}"/>
                </a:ext>
              </a:extLst>
            </p:cNvPr>
            <p:cNvSpPr/>
            <p:nvPr/>
          </p:nvSpPr>
          <p:spPr>
            <a:xfrm>
              <a:off x="6019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2FEC424-A09F-1FF3-5ECA-F8C05BBC6C47}"/>
                </a:ext>
              </a:extLst>
            </p:cNvPr>
            <p:cNvSpPr/>
            <p:nvPr/>
          </p:nvSpPr>
          <p:spPr>
            <a:xfrm>
              <a:off x="1043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8162A0DC-DFE4-A47A-DAF6-F738D53095C9}"/>
                </a:ext>
              </a:extLst>
            </p:cNvPr>
            <p:cNvSpPr/>
            <p:nvPr/>
          </p:nvSpPr>
          <p:spPr>
            <a:xfrm>
              <a:off x="990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Oval 1032">
              <a:extLst>
                <a:ext uri="{FF2B5EF4-FFF2-40B4-BE49-F238E27FC236}">
                  <a16:creationId xmlns:a16="http://schemas.microsoft.com/office/drawing/2014/main" id="{4D57A9DC-8433-EA38-5049-EB6138C629A6}"/>
                </a:ext>
              </a:extLst>
            </p:cNvPr>
            <p:cNvSpPr/>
            <p:nvPr/>
          </p:nvSpPr>
          <p:spPr>
            <a:xfrm>
              <a:off x="1196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B557A5C3-36A6-3CCE-D748-BBF717AE7A98}"/>
                </a:ext>
              </a:extLst>
            </p:cNvPr>
            <p:cNvSpPr/>
            <p:nvPr/>
          </p:nvSpPr>
          <p:spPr>
            <a:xfrm>
              <a:off x="1143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Oval 1034">
              <a:extLst>
                <a:ext uri="{FF2B5EF4-FFF2-40B4-BE49-F238E27FC236}">
                  <a16:creationId xmlns:a16="http://schemas.microsoft.com/office/drawing/2014/main" id="{8815C96F-5E81-A5E4-E136-217291C8D0E7}"/>
                </a:ext>
              </a:extLst>
            </p:cNvPr>
            <p:cNvSpPr/>
            <p:nvPr/>
          </p:nvSpPr>
          <p:spPr>
            <a:xfrm>
              <a:off x="1348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643D4B5E-E40B-CA60-3DF6-360DB5FBF79C}"/>
                </a:ext>
              </a:extLst>
            </p:cNvPr>
            <p:cNvSpPr/>
            <p:nvPr/>
          </p:nvSpPr>
          <p:spPr>
            <a:xfrm>
              <a:off x="1295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6C38A408-386C-CFED-880A-E9EBAF820B6A}"/>
                </a:ext>
              </a:extLst>
            </p:cNvPr>
            <p:cNvSpPr/>
            <p:nvPr/>
          </p:nvSpPr>
          <p:spPr>
            <a:xfrm>
              <a:off x="1501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DF80050B-C110-D6CF-563C-36220B7080AC}"/>
                </a:ext>
              </a:extLst>
            </p:cNvPr>
            <p:cNvSpPr/>
            <p:nvPr/>
          </p:nvSpPr>
          <p:spPr>
            <a:xfrm>
              <a:off x="1447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E3E36EC5-20A4-1504-3E2F-AEE8AD7E51D7}"/>
                </a:ext>
              </a:extLst>
            </p:cNvPr>
            <p:cNvSpPr/>
            <p:nvPr/>
          </p:nvSpPr>
          <p:spPr>
            <a:xfrm>
              <a:off x="1653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6E96D779-0606-2056-0F5C-87AA96F38DB1}"/>
                </a:ext>
              </a:extLst>
            </p:cNvPr>
            <p:cNvSpPr/>
            <p:nvPr/>
          </p:nvSpPr>
          <p:spPr>
            <a:xfrm>
              <a:off x="1600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DBB12A33-664A-AC00-2508-76D2976F9C8F}"/>
                </a:ext>
              </a:extLst>
            </p:cNvPr>
            <p:cNvSpPr/>
            <p:nvPr/>
          </p:nvSpPr>
          <p:spPr>
            <a:xfrm>
              <a:off x="1805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9160A86F-B2E9-95A3-A9B3-66B93914C267}"/>
                </a:ext>
              </a:extLst>
            </p:cNvPr>
            <p:cNvSpPr/>
            <p:nvPr/>
          </p:nvSpPr>
          <p:spPr>
            <a:xfrm>
              <a:off x="1752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4B035157-055A-4431-B862-E86E1C5C967A}"/>
                </a:ext>
              </a:extLst>
            </p:cNvPr>
            <p:cNvSpPr/>
            <p:nvPr/>
          </p:nvSpPr>
          <p:spPr>
            <a:xfrm>
              <a:off x="1958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E3D46052-115E-9BCE-94A5-8625BA1F4EF9}"/>
                </a:ext>
              </a:extLst>
            </p:cNvPr>
            <p:cNvSpPr/>
            <p:nvPr/>
          </p:nvSpPr>
          <p:spPr>
            <a:xfrm>
              <a:off x="1905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4EE79EDA-D2C2-7EB4-A9F7-87A5796021A3}"/>
                </a:ext>
              </a:extLst>
            </p:cNvPr>
            <p:cNvSpPr/>
            <p:nvPr/>
          </p:nvSpPr>
          <p:spPr>
            <a:xfrm>
              <a:off x="2110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AA9B87B1-5B65-5C62-EAF8-B8FE7EF40D2B}"/>
                </a:ext>
              </a:extLst>
            </p:cNvPr>
            <p:cNvSpPr/>
            <p:nvPr/>
          </p:nvSpPr>
          <p:spPr>
            <a:xfrm>
              <a:off x="2057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761ED4E2-634C-FAED-FB2B-75CF6DCC2D2B}"/>
                </a:ext>
              </a:extLst>
            </p:cNvPr>
            <p:cNvSpPr/>
            <p:nvPr/>
          </p:nvSpPr>
          <p:spPr>
            <a:xfrm>
              <a:off x="2263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8BDF9C6C-14BF-CF29-0318-3683DFE6B574}"/>
                </a:ext>
              </a:extLst>
            </p:cNvPr>
            <p:cNvSpPr/>
            <p:nvPr/>
          </p:nvSpPr>
          <p:spPr>
            <a:xfrm>
              <a:off x="2209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9A0AF1C2-0D3B-4AC6-D374-0CA156997F6F}"/>
                </a:ext>
              </a:extLst>
            </p:cNvPr>
            <p:cNvSpPr/>
            <p:nvPr/>
          </p:nvSpPr>
          <p:spPr>
            <a:xfrm>
              <a:off x="2415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C7182FC5-74A1-6276-9AAC-5F492A587EB6}"/>
                </a:ext>
              </a:extLst>
            </p:cNvPr>
            <p:cNvSpPr/>
            <p:nvPr/>
          </p:nvSpPr>
          <p:spPr>
            <a:xfrm>
              <a:off x="2362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B5277CC4-1C3C-F1D3-2858-A2DBB16DDFB4}"/>
                </a:ext>
              </a:extLst>
            </p:cNvPr>
            <p:cNvSpPr/>
            <p:nvPr/>
          </p:nvSpPr>
          <p:spPr>
            <a:xfrm>
              <a:off x="2567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57230B30-D22A-BB69-3749-2B0229507935}"/>
                </a:ext>
              </a:extLst>
            </p:cNvPr>
            <p:cNvSpPr/>
            <p:nvPr/>
          </p:nvSpPr>
          <p:spPr>
            <a:xfrm>
              <a:off x="2514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Oval 1052">
              <a:extLst>
                <a:ext uri="{FF2B5EF4-FFF2-40B4-BE49-F238E27FC236}">
                  <a16:creationId xmlns:a16="http://schemas.microsoft.com/office/drawing/2014/main" id="{FD30B978-544D-A749-DE57-DCC008C85A42}"/>
                </a:ext>
              </a:extLst>
            </p:cNvPr>
            <p:cNvSpPr/>
            <p:nvPr/>
          </p:nvSpPr>
          <p:spPr>
            <a:xfrm>
              <a:off x="2720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CF5D20D9-8B11-816C-2729-A4F02D694E58}"/>
                </a:ext>
              </a:extLst>
            </p:cNvPr>
            <p:cNvSpPr/>
            <p:nvPr/>
          </p:nvSpPr>
          <p:spPr>
            <a:xfrm>
              <a:off x="2667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Oval 1054">
              <a:extLst>
                <a:ext uri="{FF2B5EF4-FFF2-40B4-BE49-F238E27FC236}">
                  <a16:creationId xmlns:a16="http://schemas.microsoft.com/office/drawing/2014/main" id="{6B3F020D-CB3F-9E36-9CDB-706249DAA800}"/>
                </a:ext>
              </a:extLst>
            </p:cNvPr>
            <p:cNvSpPr/>
            <p:nvPr/>
          </p:nvSpPr>
          <p:spPr>
            <a:xfrm>
              <a:off x="2872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F2CFB429-73B7-2E97-6037-C670747FA2D2}"/>
                </a:ext>
              </a:extLst>
            </p:cNvPr>
            <p:cNvSpPr/>
            <p:nvPr/>
          </p:nvSpPr>
          <p:spPr>
            <a:xfrm>
              <a:off x="2819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C5BE67C2-61F0-B996-7679-8D83799307C2}"/>
                </a:ext>
              </a:extLst>
            </p:cNvPr>
            <p:cNvSpPr/>
            <p:nvPr/>
          </p:nvSpPr>
          <p:spPr>
            <a:xfrm>
              <a:off x="3025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DE857DBF-E7EF-6273-5F90-274E29C8CB48}"/>
                </a:ext>
              </a:extLst>
            </p:cNvPr>
            <p:cNvSpPr/>
            <p:nvPr/>
          </p:nvSpPr>
          <p:spPr>
            <a:xfrm>
              <a:off x="2971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A9F5CDAD-24E5-7DAF-6EAF-41C3EE0FD1B7}"/>
                </a:ext>
              </a:extLst>
            </p:cNvPr>
            <p:cNvSpPr/>
            <p:nvPr/>
          </p:nvSpPr>
          <p:spPr>
            <a:xfrm>
              <a:off x="3177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505FE982-9DA8-A3BB-11DB-140CF062209F}"/>
                </a:ext>
              </a:extLst>
            </p:cNvPr>
            <p:cNvSpPr/>
            <p:nvPr/>
          </p:nvSpPr>
          <p:spPr>
            <a:xfrm>
              <a:off x="3124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C7A27B6B-643A-7A94-CB9E-8C08E66A770F}"/>
                </a:ext>
              </a:extLst>
            </p:cNvPr>
            <p:cNvSpPr/>
            <p:nvPr/>
          </p:nvSpPr>
          <p:spPr>
            <a:xfrm>
              <a:off x="3329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a:extLst>
                <a:ext uri="{FF2B5EF4-FFF2-40B4-BE49-F238E27FC236}">
                  <a16:creationId xmlns:a16="http://schemas.microsoft.com/office/drawing/2014/main" id="{16AEBC12-12B6-9D2D-43C9-81F558AE0C18}"/>
                </a:ext>
              </a:extLst>
            </p:cNvPr>
            <p:cNvSpPr/>
            <p:nvPr/>
          </p:nvSpPr>
          <p:spPr>
            <a:xfrm>
              <a:off x="3276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675D0AC3-861D-2318-8267-2404B3D19DBB}"/>
                </a:ext>
              </a:extLst>
            </p:cNvPr>
            <p:cNvSpPr/>
            <p:nvPr/>
          </p:nvSpPr>
          <p:spPr>
            <a:xfrm>
              <a:off x="3482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a:extLst>
                <a:ext uri="{FF2B5EF4-FFF2-40B4-BE49-F238E27FC236}">
                  <a16:creationId xmlns:a16="http://schemas.microsoft.com/office/drawing/2014/main" id="{1E1169E8-62AD-C28C-B09E-0F4E8764E882}"/>
                </a:ext>
              </a:extLst>
            </p:cNvPr>
            <p:cNvSpPr/>
            <p:nvPr/>
          </p:nvSpPr>
          <p:spPr>
            <a:xfrm>
              <a:off x="3429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00923DFF-0471-DC1E-6DF1-45B761DAC311}"/>
                </a:ext>
              </a:extLst>
            </p:cNvPr>
            <p:cNvSpPr/>
            <p:nvPr/>
          </p:nvSpPr>
          <p:spPr>
            <a:xfrm>
              <a:off x="3634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a:extLst>
                <a:ext uri="{FF2B5EF4-FFF2-40B4-BE49-F238E27FC236}">
                  <a16:creationId xmlns:a16="http://schemas.microsoft.com/office/drawing/2014/main" id="{B41C5080-933E-5CF3-698F-210F14634977}"/>
                </a:ext>
              </a:extLst>
            </p:cNvPr>
            <p:cNvSpPr/>
            <p:nvPr/>
          </p:nvSpPr>
          <p:spPr>
            <a:xfrm>
              <a:off x="3581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E746691A-DB0B-26E1-19D9-089B6B00F9BB}"/>
                </a:ext>
              </a:extLst>
            </p:cNvPr>
            <p:cNvSpPr/>
            <p:nvPr/>
          </p:nvSpPr>
          <p:spPr>
            <a:xfrm>
              <a:off x="3787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a:extLst>
                <a:ext uri="{FF2B5EF4-FFF2-40B4-BE49-F238E27FC236}">
                  <a16:creationId xmlns:a16="http://schemas.microsoft.com/office/drawing/2014/main" id="{A40484AF-5AB6-7BBC-8C2B-B1E0CCFF3F0C}"/>
                </a:ext>
              </a:extLst>
            </p:cNvPr>
            <p:cNvSpPr/>
            <p:nvPr/>
          </p:nvSpPr>
          <p:spPr>
            <a:xfrm>
              <a:off x="3733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C0671B1C-1BA4-9917-A4F1-1D8CB3D93EDA}"/>
                </a:ext>
              </a:extLst>
            </p:cNvPr>
            <p:cNvSpPr/>
            <p:nvPr/>
          </p:nvSpPr>
          <p:spPr>
            <a:xfrm>
              <a:off x="3939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59B6D1B1-C252-6249-F4D1-D949AA1AD6A8}"/>
                </a:ext>
              </a:extLst>
            </p:cNvPr>
            <p:cNvSpPr/>
            <p:nvPr/>
          </p:nvSpPr>
          <p:spPr>
            <a:xfrm>
              <a:off x="3886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FD0AE700-9DB1-8D52-18CD-9E158ABA6F14}"/>
                </a:ext>
              </a:extLst>
            </p:cNvPr>
            <p:cNvSpPr/>
            <p:nvPr/>
          </p:nvSpPr>
          <p:spPr>
            <a:xfrm>
              <a:off x="4091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a:extLst>
                <a:ext uri="{FF2B5EF4-FFF2-40B4-BE49-F238E27FC236}">
                  <a16:creationId xmlns:a16="http://schemas.microsoft.com/office/drawing/2014/main" id="{DEE81CBE-C652-7318-57B2-3B2CC34943C1}"/>
                </a:ext>
              </a:extLst>
            </p:cNvPr>
            <p:cNvSpPr/>
            <p:nvPr/>
          </p:nvSpPr>
          <p:spPr>
            <a:xfrm>
              <a:off x="4038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Oval 1072">
              <a:extLst>
                <a:ext uri="{FF2B5EF4-FFF2-40B4-BE49-F238E27FC236}">
                  <a16:creationId xmlns:a16="http://schemas.microsoft.com/office/drawing/2014/main" id="{1AB13A6D-645E-625E-2C39-B2A80ED3A9D7}"/>
                </a:ext>
              </a:extLst>
            </p:cNvPr>
            <p:cNvSpPr/>
            <p:nvPr/>
          </p:nvSpPr>
          <p:spPr>
            <a:xfrm>
              <a:off x="4244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a:extLst>
                <a:ext uri="{FF2B5EF4-FFF2-40B4-BE49-F238E27FC236}">
                  <a16:creationId xmlns:a16="http://schemas.microsoft.com/office/drawing/2014/main" id="{0E726282-5478-F0F0-EC49-D2561B76C268}"/>
                </a:ext>
              </a:extLst>
            </p:cNvPr>
            <p:cNvSpPr/>
            <p:nvPr/>
          </p:nvSpPr>
          <p:spPr>
            <a:xfrm>
              <a:off x="4191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Oval 1074">
              <a:extLst>
                <a:ext uri="{FF2B5EF4-FFF2-40B4-BE49-F238E27FC236}">
                  <a16:creationId xmlns:a16="http://schemas.microsoft.com/office/drawing/2014/main" id="{72B7B5EE-A4E9-A070-718F-DAF8968E3566}"/>
                </a:ext>
              </a:extLst>
            </p:cNvPr>
            <p:cNvSpPr/>
            <p:nvPr/>
          </p:nvSpPr>
          <p:spPr>
            <a:xfrm>
              <a:off x="4396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AE2AB8A7-1E49-4BC3-764E-6E359249D57E}"/>
                </a:ext>
              </a:extLst>
            </p:cNvPr>
            <p:cNvSpPr/>
            <p:nvPr/>
          </p:nvSpPr>
          <p:spPr>
            <a:xfrm>
              <a:off x="4343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Oval 1076">
              <a:extLst>
                <a:ext uri="{FF2B5EF4-FFF2-40B4-BE49-F238E27FC236}">
                  <a16:creationId xmlns:a16="http://schemas.microsoft.com/office/drawing/2014/main" id="{1A2A3E3E-8167-9A5F-CF20-BF8D11FD3D9C}"/>
                </a:ext>
              </a:extLst>
            </p:cNvPr>
            <p:cNvSpPr/>
            <p:nvPr/>
          </p:nvSpPr>
          <p:spPr>
            <a:xfrm>
              <a:off x="4549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B87400B7-0D80-FF9D-DAC6-6E20F7339C63}"/>
                </a:ext>
              </a:extLst>
            </p:cNvPr>
            <p:cNvSpPr/>
            <p:nvPr/>
          </p:nvSpPr>
          <p:spPr>
            <a:xfrm>
              <a:off x="4495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Oval 1078">
              <a:extLst>
                <a:ext uri="{FF2B5EF4-FFF2-40B4-BE49-F238E27FC236}">
                  <a16:creationId xmlns:a16="http://schemas.microsoft.com/office/drawing/2014/main" id="{AF04F9E5-627C-117A-8938-D0B400B4B60B}"/>
                </a:ext>
              </a:extLst>
            </p:cNvPr>
            <p:cNvSpPr/>
            <p:nvPr/>
          </p:nvSpPr>
          <p:spPr>
            <a:xfrm>
              <a:off x="4701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a:extLst>
                <a:ext uri="{FF2B5EF4-FFF2-40B4-BE49-F238E27FC236}">
                  <a16:creationId xmlns:a16="http://schemas.microsoft.com/office/drawing/2014/main" id="{886B94C5-B1DB-5A91-6CB1-48BE548EAAC0}"/>
                </a:ext>
              </a:extLst>
            </p:cNvPr>
            <p:cNvSpPr/>
            <p:nvPr/>
          </p:nvSpPr>
          <p:spPr>
            <a:xfrm>
              <a:off x="4648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Oval 1080">
              <a:extLst>
                <a:ext uri="{FF2B5EF4-FFF2-40B4-BE49-F238E27FC236}">
                  <a16:creationId xmlns:a16="http://schemas.microsoft.com/office/drawing/2014/main" id="{35255BBD-961B-269E-1685-54EF409DFAC5}"/>
                </a:ext>
              </a:extLst>
            </p:cNvPr>
            <p:cNvSpPr/>
            <p:nvPr/>
          </p:nvSpPr>
          <p:spPr>
            <a:xfrm>
              <a:off x="4853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a:extLst>
                <a:ext uri="{FF2B5EF4-FFF2-40B4-BE49-F238E27FC236}">
                  <a16:creationId xmlns:a16="http://schemas.microsoft.com/office/drawing/2014/main" id="{8E502D34-0A68-5EF0-28AA-626668CADA58}"/>
                </a:ext>
              </a:extLst>
            </p:cNvPr>
            <p:cNvSpPr/>
            <p:nvPr/>
          </p:nvSpPr>
          <p:spPr>
            <a:xfrm>
              <a:off x="4800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Oval 1082">
              <a:extLst>
                <a:ext uri="{FF2B5EF4-FFF2-40B4-BE49-F238E27FC236}">
                  <a16:creationId xmlns:a16="http://schemas.microsoft.com/office/drawing/2014/main" id="{6152246C-3769-8AC5-609C-18676F9D4561}"/>
                </a:ext>
              </a:extLst>
            </p:cNvPr>
            <p:cNvSpPr/>
            <p:nvPr/>
          </p:nvSpPr>
          <p:spPr>
            <a:xfrm>
              <a:off x="5006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a:extLst>
                <a:ext uri="{FF2B5EF4-FFF2-40B4-BE49-F238E27FC236}">
                  <a16:creationId xmlns:a16="http://schemas.microsoft.com/office/drawing/2014/main" id="{4428E1A6-8396-7414-024E-1713B7137EFD}"/>
                </a:ext>
              </a:extLst>
            </p:cNvPr>
            <p:cNvSpPr/>
            <p:nvPr/>
          </p:nvSpPr>
          <p:spPr>
            <a:xfrm>
              <a:off x="4953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Oval 1084">
              <a:extLst>
                <a:ext uri="{FF2B5EF4-FFF2-40B4-BE49-F238E27FC236}">
                  <a16:creationId xmlns:a16="http://schemas.microsoft.com/office/drawing/2014/main" id="{554017E1-4E07-3D0C-8827-5E514F02B8FE}"/>
                </a:ext>
              </a:extLst>
            </p:cNvPr>
            <p:cNvSpPr/>
            <p:nvPr/>
          </p:nvSpPr>
          <p:spPr>
            <a:xfrm>
              <a:off x="5158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85">
              <a:extLst>
                <a:ext uri="{FF2B5EF4-FFF2-40B4-BE49-F238E27FC236}">
                  <a16:creationId xmlns:a16="http://schemas.microsoft.com/office/drawing/2014/main" id="{B940FD5E-567D-C187-141D-01BF253C65CD}"/>
                </a:ext>
              </a:extLst>
            </p:cNvPr>
            <p:cNvSpPr/>
            <p:nvPr/>
          </p:nvSpPr>
          <p:spPr>
            <a:xfrm>
              <a:off x="5105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Oval 1086">
              <a:extLst>
                <a:ext uri="{FF2B5EF4-FFF2-40B4-BE49-F238E27FC236}">
                  <a16:creationId xmlns:a16="http://schemas.microsoft.com/office/drawing/2014/main" id="{D0DA8D29-DD75-5E53-7DA8-B33C690E626B}"/>
                </a:ext>
              </a:extLst>
            </p:cNvPr>
            <p:cNvSpPr/>
            <p:nvPr/>
          </p:nvSpPr>
          <p:spPr>
            <a:xfrm>
              <a:off x="5311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a:extLst>
                <a:ext uri="{FF2B5EF4-FFF2-40B4-BE49-F238E27FC236}">
                  <a16:creationId xmlns:a16="http://schemas.microsoft.com/office/drawing/2014/main" id="{9D409152-0CB4-0297-4D9A-3937B09A5FBB}"/>
                </a:ext>
              </a:extLst>
            </p:cNvPr>
            <p:cNvSpPr/>
            <p:nvPr/>
          </p:nvSpPr>
          <p:spPr>
            <a:xfrm>
              <a:off x="5257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50881177-C171-A6F4-490F-EB3CD65ED307}"/>
                </a:ext>
              </a:extLst>
            </p:cNvPr>
            <p:cNvSpPr/>
            <p:nvPr/>
          </p:nvSpPr>
          <p:spPr>
            <a:xfrm>
              <a:off x="5463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a:extLst>
                <a:ext uri="{FF2B5EF4-FFF2-40B4-BE49-F238E27FC236}">
                  <a16:creationId xmlns:a16="http://schemas.microsoft.com/office/drawing/2014/main" id="{B9A9EC99-D736-F3E2-FDA3-81A1EB3C6774}"/>
                </a:ext>
              </a:extLst>
            </p:cNvPr>
            <p:cNvSpPr/>
            <p:nvPr/>
          </p:nvSpPr>
          <p:spPr>
            <a:xfrm>
              <a:off x="5410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Oval 1090">
              <a:extLst>
                <a:ext uri="{FF2B5EF4-FFF2-40B4-BE49-F238E27FC236}">
                  <a16:creationId xmlns:a16="http://schemas.microsoft.com/office/drawing/2014/main" id="{3AF8690A-3513-037D-CF49-F95BAD2EB087}"/>
                </a:ext>
              </a:extLst>
            </p:cNvPr>
            <p:cNvSpPr/>
            <p:nvPr/>
          </p:nvSpPr>
          <p:spPr>
            <a:xfrm>
              <a:off x="5615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a:extLst>
                <a:ext uri="{FF2B5EF4-FFF2-40B4-BE49-F238E27FC236}">
                  <a16:creationId xmlns:a16="http://schemas.microsoft.com/office/drawing/2014/main" id="{49C2321B-1DB2-42B2-811C-BE28B0433F89}"/>
                </a:ext>
              </a:extLst>
            </p:cNvPr>
            <p:cNvSpPr/>
            <p:nvPr/>
          </p:nvSpPr>
          <p:spPr>
            <a:xfrm>
              <a:off x="5562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F41ECE59-1219-A0D2-7870-3C7F197C2A16}"/>
                </a:ext>
              </a:extLst>
            </p:cNvPr>
            <p:cNvSpPr/>
            <p:nvPr/>
          </p:nvSpPr>
          <p:spPr>
            <a:xfrm>
              <a:off x="5768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Rectangle 1093">
              <a:extLst>
                <a:ext uri="{FF2B5EF4-FFF2-40B4-BE49-F238E27FC236}">
                  <a16:creationId xmlns:a16="http://schemas.microsoft.com/office/drawing/2014/main" id="{A8D58AF5-75D3-80C1-6FDF-B9A635C412A5}"/>
                </a:ext>
              </a:extLst>
            </p:cNvPr>
            <p:cNvSpPr/>
            <p:nvPr/>
          </p:nvSpPr>
          <p:spPr>
            <a:xfrm>
              <a:off x="5715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1622624E-1F0E-E918-818D-B068E8DE1B13}"/>
                </a:ext>
              </a:extLst>
            </p:cNvPr>
            <p:cNvSpPr/>
            <p:nvPr/>
          </p:nvSpPr>
          <p:spPr>
            <a:xfrm>
              <a:off x="5920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a:extLst>
                <a:ext uri="{FF2B5EF4-FFF2-40B4-BE49-F238E27FC236}">
                  <a16:creationId xmlns:a16="http://schemas.microsoft.com/office/drawing/2014/main" id="{07A58861-4062-D230-F7F6-632E699E0779}"/>
                </a:ext>
              </a:extLst>
            </p:cNvPr>
            <p:cNvSpPr/>
            <p:nvPr/>
          </p:nvSpPr>
          <p:spPr>
            <a:xfrm>
              <a:off x="5867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Oval 1096">
              <a:extLst>
                <a:ext uri="{FF2B5EF4-FFF2-40B4-BE49-F238E27FC236}">
                  <a16:creationId xmlns:a16="http://schemas.microsoft.com/office/drawing/2014/main" id="{68B48337-5517-C0CA-94B4-A2CE684DABB2}"/>
                </a:ext>
              </a:extLst>
            </p:cNvPr>
            <p:cNvSpPr/>
            <p:nvPr/>
          </p:nvSpPr>
          <p:spPr>
            <a:xfrm>
              <a:off x="6073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a:extLst>
                <a:ext uri="{FF2B5EF4-FFF2-40B4-BE49-F238E27FC236}">
                  <a16:creationId xmlns:a16="http://schemas.microsoft.com/office/drawing/2014/main" id="{E67EED28-CDD7-E28B-992B-F7BD4F248974}"/>
                </a:ext>
              </a:extLst>
            </p:cNvPr>
            <p:cNvSpPr/>
            <p:nvPr/>
          </p:nvSpPr>
          <p:spPr>
            <a:xfrm>
              <a:off x="6019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Oval 1098">
              <a:extLst>
                <a:ext uri="{FF2B5EF4-FFF2-40B4-BE49-F238E27FC236}">
                  <a16:creationId xmlns:a16="http://schemas.microsoft.com/office/drawing/2014/main" id="{481EED26-B66A-CB8F-12F0-56CDD702242C}"/>
                </a:ext>
              </a:extLst>
            </p:cNvPr>
            <p:cNvSpPr/>
            <p:nvPr/>
          </p:nvSpPr>
          <p:spPr>
            <a:xfrm>
              <a:off x="1043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a:extLst>
                <a:ext uri="{FF2B5EF4-FFF2-40B4-BE49-F238E27FC236}">
                  <a16:creationId xmlns:a16="http://schemas.microsoft.com/office/drawing/2014/main" id="{4DA8A65B-5FFC-5E8E-E725-4B22B1FC2DE5}"/>
                </a:ext>
              </a:extLst>
            </p:cNvPr>
            <p:cNvSpPr/>
            <p:nvPr/>
          </p:nvSpPr>
          <p:spPr>
            <a:xfrm>
              <a:off x="990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49459482-53D0-F9E1-9D54-DD2C620663FD}"/>
                </a:ext>
              </a:extLst>
            </p:cNvPr>
            <p:cNvSpPr/>
            <p:nvPr/>
          </p:nvSpPr>
          <p:spPr>
            <a:xfrm>
              <a:off x="1196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A5314924-4D1D-B82B-5DC2-D9E0C9306398}"/>
                </a:ext>
              </a:extLst>
            </p:cNvPr>
            <p:cNvSpPr/>
            <p:nvPr/>
          </p:nvSpPr>
          <p:spPr>
            <a:xfrm>
              <a:off x="1143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Oval 1102">
              <a:extLst>
                <a:ext uri="{FF2B5EF4-FFF2-40B4-BE49-F238E27FC236}">
                  <a16:creationId xmlns:a16="http://schemas.microsoft.com/office/drawing/2014/main" id="{29B143D1-A8B0-6399-BBD4-FE8BCEB13E2F}"/>
                </a:ext>
              </a:extLst>
            </p:cNvPr>
            <p:cNvSpPr/>
            <p:nvPr/>
          </p:nvSpPr>
          <p:spPr>
            <a:xfrm>
              <a:off x="1348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8EC96863-9F1F-AF1D-8DD0-87752B597BB0}"/>
                </a:ext>
              </a:extLst>
            </p:cNvPr>
            <p:cNvSpPr/>
            <p:nvPr/>
          </p:nvSpPr>
          <p:spPr>
            <a:xfrm>
              <a:off x="1295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Oval 1104">
              <a:extLst>
                <a:ext uri="{FF2B5EF4-FFF2-40B4-BE49-F238E27FC236}">
                  <a16:creationId xmlns:a16="http://schemas.microsoft.com/office/drawing/2014/main" id="{D9EBC763-489B-67B3-FD00-7EA97E6D1F75}"/>
                </a:ext>
              </a:extLst>
            </p:cNvPr>
            <p:cNvSpPr/>
            <p:nvPr/>
          </p:nvSpPr>
          <p:spPr>
            <a:xfrm>
              <a:off x="1501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a:extLst>
                <a:ext uri="{FF2B5EF4-FFF2-40B4-BE49-F238E27FC236}">
                  <a16:creationId xmlns:a16="http://schemas.microsoft.com/office/drawing/2014/main" id="{B687B848-C439-D9B3-A0D7-9476C8CDBEB0}"/>
                </a:ext>
              </a:extLst>
            </p:cNvPr>
            <p:cNvSpPr/>
            <p:nvPr/>
          </p:nvSpPr>
          <p:spPr>
            <a:xfrm>
              <a:off x="1447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Oval 1106">
              <a:extLst>
                <a:ext uri="{FF2B5EF4-FFF2-40B4-BE49-F238E27FC236}">
                  <a16:creationId xmlns:a16="http://schemas.microsoft.com/office/drawing/2014/main" id="{7CDD092E-8618-4DE1-B8AE-2F28251D0C80}"/>
                </a:ext>
              </a:extLst>
            </p:cNvPr>
            <p:cNvSpPr/>
            <p:nvPr/>
          </p:nvSpPr>
          <p:spPr>
            <a:xfrm>
              <a:off x="1653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a:extLst>
                <a:ext uri="{FF2B5EF4-FFF2-40B4-BE49-F238E27FC236}">
                  <a16:creationId xmlns:a16="http://schemas.microsoft.com/office/drawing/2014/main" id="{824903E3-E770-4545-DD82-F0DAF2E786B4}"/>
                </a:ext>
              </a:extLst>
            </p:cNvPr>
            <p:cNvSpPr/>
            <p:nvPr/>
          </p:nvSpPr>
          <p:spPr>
            <a:xfrm>
              <a:off x="1600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Oval 1108">
              <a:extLst>
                <a:ext uri="{FF2B5EF4-FFF2-40B4-BE49-F238E27FC236}">
                  <a16:creationId xmlns:a16="http://schemas.microsoft.com/office/drawing/2014/main" id="{66835D74-BA5B-23E6-8AA7-DBD905F47516}"/>
                </a:ext>
              </a:extLst>
            </p:cNvPr>
            <p:cNvSpPr/>
            <p:nvPr/>
          </p:nvSpPr>
          <p:spPr>
            <a:xfrm>
              <a:off x="1805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a:extLst>
                <a:ext uri="{FF2B5EF4-FFF2-40B4-BE49-F238E27FC236}">
                  <a16:creationId xmlns:a16="http://schemas.microsoft.com/office/drawing/2014/main" id="{6641D4F2-9427-3659-C985-C38CFAB9D9D8}"/>
                </a:ext>
              </a:extLst>
            </p:cNvPr>
            <p:cNvSpPr/>
            <p:nvPr/>
          </p:nvSpPr>
          <p:spPr>
            <a:xfrm>
              <a:off x="1752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Oval 1110">
              <a:extLst>
                <a:ext uri="{FF2B5EF4-FFF2-40B4-BE49-F238E27FC236}">
                  <a16:creationId xmlns:a16="http://schemas.microsoft.com/office/drawing/2014/main" id="{641AF96E-1869-9B4C-D204-3DD582535A32}"/>
                </a:ext>
              </a:extLst>
            </p:cNvPr>
            <p:cNvSpPr/>
            <p:nvPr/>
          </p:nvSpPr>
          <p:spPr>
            <a:xfrm>
              <a:off x="1958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a:extLst>
                <a:ext uri="{FF2B5EF4-FFF2-40B4-BE49-F238E27FC236}">
                  <a16:creationId xmlns:a16="http://schemas.microsoft.com/office/drawing/2014/main" id="{ABA772A0-3EEA-2A38-8360-AE465B4BEE0D}"/>
                </a:ext>
              </a:extLst>
            </p:cNvPr>
            <p:cNvSpPr/>
            <p:nvPr/>
          </p:nvSpPr>
          <p:spPr>
            <a:xfrm>
              <a:off x="1905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Oval 1112">
              <a:extLst>
                <a:ext uri="{FF2B5EF4-FFF2-40B4-BE49-F238E27FC236}">
                  <a16:creationId xmlns:a16="http://schemas.microsoft.com/office/drawing/2014/main" id="{4296C624-A4DE-DF7C-7D74-22E444C5808D}"/>
                </a:ext>
              </a:extLst>
            </p:cNvPr>
            <p:cNvSpPr/>
            <p:nvPr/>
          </p:nvSpPr>
          <p:spPr>
            <a:xfrm>
              <a:off x="2110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a:extLst>
                <a:ext uri="{FF2B5EF4-FFF2-40B4-BE49-F238E27FC236}">
                  <a16:creationId xmlns:a16="http://schemas.microsoft.com/office/drawing/2014/main" id="{BA2CB798-583D-417A-587A-182BC54B096B}"/>
                </a:ext>
              </a:extLst>
            </p:cNvPr>
            <p:cNvSpPr/>
            <p:nvPr/>
          </p:nvSpPr>
          <p:spPr>
            <a:xfrm>
              <a:off x="2057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Oval 1114">
              <a:extLst>
                <a:ext uri="{FF2B5EF4-FFF2-40B4-BE49-F238E27FC236}">
                  <a16:creationId xmlns:a16="http://schemas.microsoft.com/office/drawing/2014/main" id="{4369BAD1-B37D-C3EE-A551-97B7DFB5D61F}"/>
                </a:ext>
              </a:extLst>
            </p:cNvPr>
            <p:cNvSpPr/>
            <p:nvPr/>
          </p:nvSpPr>
          <p:spPr>
            <a:xfrm>
              <a:off x="2263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 name="Rectangle 1115">
              <a:extLst>
                <a:ext uri="{FF2B5EF4-FFF2-40B4-BE49-F238E27FC236}">
                  <a16:creationId xmlns:a16="http://schemas.microsoft.com/office/drawing/2014/main" id="{8FB81488-A12B-8232-1A99-56393F3104FA}"/>
                </a:ext>
              </a:extLst>
            </p:cNvPr>
            <p:cNvSpPr/>
            <p:nvPr/>
          </p:nvSpPr>
          <p:spPr>
            <a:xfrm>
              <a:off x="2209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Oval 1116">
              <a:extLst>
                <a:ext uri="{FF2B5EF4-FFF2-40B4-BE49-F238E27FC236}">
                  <a16:creationId xmlns:a16="http://schemas.microsoft.com/office/drawing/2014/main" id="{7C4E64C7-BE1A-55D8-2200-22604C4B4B9A}"/>
                </a:ext>
              </a:extLst>
            </p:cNvPr>
            <p:cNvSpPr/>
            <p:nvPr/>
          </p:nvSpPr>
          <p:spPr>
            <a:xfrm>
              <a:off x="2415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34D143AA-608B-FE16-D678-E2FFF2B6C5C0}"/>
                </a:ext>
              </a:extLst>
            </p:cNvPr>
            <p:cNvSpPr/>
            <p:nvPr/>
          </p:nvSpPr>
          <p:spPr>
            <a:xfrm>
              <a:off x="2362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Oval 1118">
              <a:extLst>
                <a:ext uri="{FF2B5EF4-FFF2-40B4-BE49-F238E27FC236}">
                  <a16:creationId xmlns:a16="http://schemas.microsoft.com/office/drawing/2014/main" id="{79C6EC3D-D5B2-9D21-F2F7-1845D9C31830}"/>
                </a:ext>
              </a:extLst>
            </p:cNvPr>
            <p:cNvSpPr/>
            <p:nvPr/>
          </p:nvSpPr>
          <p:spPr>
            <a:xfrm>
              <a:off x="2567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1119">
              <a:extLst>
                <a:ext uri="{FF2B5EF4-FFF2-40B4-BE49-F238E27FC236}">
                  <a16:creationId xmlns:a16="http://schemas.microsoft.com/office/drawing/2014/main" id="{2EA0D0A4-E14F-CAAC-2A1D-6B57A724075C}"/>
                </a:ext>
              </a:extLst>
            </p:cNvPr>
            <p:cNvSpPr/>
            <p:nvPr/>
          </p:nvSpPr>
          <p:spPr>
            <a:xfrm>
              <a:off x="2514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Oval 1120">
              <a:extLst>
                <a:ext uri="{FF2B5EF4-FFF2-40B4-BE49-F238E27FC236}">
                  <a16:creationId xmlns:a16="http://schemas.microsoft.com/office/drawing/2014/main" id="{A15E0154-FFA5-2530-294B-5BF0A8F69A43}"/>
                </a:ext>
              </a:extLst>
            </p:cNvPr>
            <p:cNvSpPr/>
            <p:nvPr/>
          </p:nvSpPr>
          <p:spPr>
            <a:xfrm>
              <a:off x="2720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1F4261BC-0DF8-B6AE-1842-2E4EB9241B3A}"/>
                </a:ext>
              </a:extLst>
            </p:cNvPr>
            <p:cNvSpPr/>
            <p:nvPr/>
          </p:nvSpPr>
          <p:spPr>
            <a:xfrm>
              <a:off x="2667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49288F37-D45B-7FDB-1946-5ACCB35276F0}"/>
                </a:ext>
              </a:extLst>
            </p:cNvPr>
            <p:cNvSpPr/>
            <p:nvPr/>
          </p:nvSpPr>
          <p:spPr>
            <a:xfrm>
              <a:off x="2872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Rectangle 1123">
              <a:extLst>
                <a:ext uri="{FF2B5EF4-FFF2-40B4-BE49-F238E27FC236}">
                  <a16:creationId xmlns:a16="http://schemas.microsoft.com/office/drawing/2014/main" id="{292907C2-C95A-FC92-B36E-81206B3DE6D5}"/>
                </a:ext>
              </a:extLst>
            </p:cNvPr>
            <p:cNvSpPr/>
            <p:nvPr/>
          </p:nvSpPr>
          <p:spPr>
            <a:xfrm>
              <a:off x="2819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Oval 1124">
              <a:extLst>
                <a:ext uri="{FF2B5EF4-FFF2-40B4-BE49-F238E27FC236}">
                  <a16:creationId xmlns:a16="http://schemas.microsoft.com/office/drawing/2014/main" id="{A4BC412F-F6D0-37F0-95D9-16A5FE33E7AF}"/>
                </a:ext>
              </a:extLst>
            </p:cNvPr>
            <p:cNvSpPr/>
            <p:nvPr/>
          </p:nvSpPr>
          <p:spPr>
            <a:xfrm>
              <a:off x="3025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a:extLst>
                <a:ext uri="{FF2B5EF4-FFF2-40B4-BE49-F238E27FC236}">
                  <a16:creationId xmlns:a16="http://schemas.microsoft.com/office/drawing/2014/main" id="{150601BA-AAEE-85A1-0ADB-C33FE0525EDC}"/>
                </a:ext>
              </a:extLst>
            </p:cNvPr>
            <p:cNvSpPr/>
            <p:nvPr/>
          </p:nvSpPr>
          <p:spPr>
            <a:xfrm>
              <a:off x="2971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Oval 1126">
              <a:extLst>
                <a:ext uri="{FF2B5EF4-FFF2-40B4-BE49-F238E27FC236}">
                  <a16:creationId xmlns:a16="http://schemas.microsoft.com/office/drawing/2014/main" id="{FB511667-DB95-73F4-2E2F-4190073C2A81}"/>
                </a:ext>
              </a:extLst>
            </p:cNvPr>
            <p:cNvSpPr/>
            <p:nvPr/>
          </p:nvSpPr>
          <p:spPr>
            <a:xfrm>
              <a:off x="3177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FB8E9179-E108-138D-F9B2-7C4226A364EC}"/>
                </a:ext>
              </a:extLst>
            </p:cNvPr>
            <p:cNvSpPr/>
            <p:nvPr/>
          </p:nvSpPr>
          <p:spPr>
            <a:xfrm>
              <a:off x="3124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Oval 1128">
              <a:extLst>
                <a:ext uri="{FF2B5EF4-FFF2-40B4-BE49-F238E27FC236}">
                  <a16:creationId xmlns:a16="http://schemas.microsoft.com/office/drawing/2014/main" id="{F3B68241-7E58-6818-E9BA-1C8F98118592}"/>
                </a:ext>
              </a:extLst>
            </p:cNvPr>
            <p:cNvSpPr/>
            <p:nvPr/>
          </p:nvSpPr>
          <p:spPr>
            <a:xfrm>
              <a:off x="3329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77041319-177A-3B85-BFAF-3408AF8C3471}"/>
                </a:ext>
              </a:extLst>
            </p:cNvPr>
            <p:cNvSpPr/>
            <p:nvPr/>
          </p:nvSpPr>
          <p:spPr>
            <a:xfrm>
              <a:off x="3276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Oval 1130">
              <a:extLst>
                <a:ext uri="{FF2B5EF4-FFF2-40B4-BE49-F238E27FC236}">
                  <a16:creationId xmlns:a16="http://schemas.microsoft.com/office/drawing/2014/main" id="{022F56F4-E4C0-1443-3603-C43595469AC4}"/>
                </a:ext>
              </a:extLst>
            </p:cNvPr>
            <p:cNvSpPr/>
            <p:nvPr/>
          </p:nvSpPr>
          <p:spPr>
            <a:xfrm>
              <a:off x="3482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a:extLst>
                <a:ext uri="{FF2B5EF4-FFF2-40B4-BE49-F238E27FC236}">
                  <a16:creationId xmlns:a16="http://schemas.microsoft.com/office/drawing/2014/main" id="{DE9F8734-B5E2-D2DE-0907-815F37A2F38A}"/>
                </a:ext>
              </a:extLst>
            </p:cNvPr>
            <p:cNvSpPr/>
            <p:nvPr/>
          </p:nvSpPr>
          <p:spPr>
            <a:xfrm>
              <a:off x="3429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Oval 1132">
              <a:extLst>
                <a:ext uri="{FF2B5EF4-FFF2-40B4-BE49-F238E27FC236}">
                  <a16:creationId xmlns:a16="http://schemas.microsoft.com/office/drawing/2014/main" id="{BF53E63B-245C-F9E8-98BC-62C22B3B2C25}"/>
                </a:ext>
              </a:extLst>
            </p:cNvPr>
            <p:cNvSpPr/>
            <p:nvPr/>
          </p:nvSpPr>
          <p:spPr>
            <a:xfrm>
              <a:off x="3634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a:extLst>
                <a:ext uri="{FF2B5EF4-FFF2-40B4-BE49-F238E27FC236}">
                  <a16:creationId xmlns:a16="http://schemas.microsoft.com/office/drawing/2014/main" id="{A1130A8A-3163-3E0F-591A-A0383798BF7C}"/>
                </a:ext>
              </a:extLst>
            </p:cNvPr>
            <p:cNvSpPr/>
            <p:nvPr/>
          </p:nvSpPr>
          <p:spPr>
            <a:xfrm>
              <a:off x="3581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Oval 1134">
              <a:extLst>
                <a:ext uri="{FF2B5EF4-FFF2-40B4-BE49-F238E27FC236}">
                  <a16:creationId xmlns:a16="http://schemas.microsoft.com/office/drawing/2014/main" id="{8236D76C-9B13-EA86-8204-351E6213A116}"/>
                </a:ext>
              </a:extLst>
            </p:cNvPr>
            <p:cNvSpPr/>
            <p:nvPr/>
          </p:nvSpPr>
          <p:spPr>
            <a:xfrm>
              <a:off x="3787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Rectangle 1135">
              <a:extLst>
                <a:ext uri="{FF2B5EF4-FFF2-40B4-BE49-F238E27FC236}">
                  <a16:creationId xmlns:a16="http://schemas.microsoft.com/office/drawing/2014/main" id="{D0D83C9D-4B0E-835A-25E8-874F6255FA2F}"/>
                </a:ext>
              </a:extLst>
            </p:cNvPr>
            <p:cNvSpPr/>
            <p:nvPr/>
          </p:nvSpPr>
          <p:spPr>
            <a:xfrm>
              <a:off x="3733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Oval 1136">
              <a:extLst>
                <a:ext uri="{FF2B5EF4-FFF2-40B4-BE49-F238E27FC236}">
                  <a16:creationId xmlns:a16="http://schemas.microsoft.com/office/drawing/2014/main" id="{4C11A7DB-5BBC-8DB7-4870-FBD6971FF41D}"/>
                </a:ext>
              </a:extLst>
            </p:cNvPr>
            <p:cNvSpPr/>
            <p:nvPr/>
          </p:nvSpPr>
          <p:spPr>
            <a:xfrm>
              <a:off x="3939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Rectangle 1137">
              <a:extLst>
                <a:ext uri="{FF2B5EF4-FFF2-40B4-BE49-F238E27FC236}">
                  <a16:creationId xmlns:a16="http://schemas.microsoft.com/office/drawing/2014/main" id="{B17EA7C5-4475-F087-5415-B755694ECF78}"/>
                </a:ext>
              </a:extLst>
            </p:cNvPr>
            <p:cNvSpPr/>
            <p:nvPr/>
          </p:nvSpPr>
          <p:spPr>
            <a:xfrm>
              <a:off x="3886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C454D0A4-578A-ECC2-2C1C-6E881254D751}"/>
                </a:ext>
              </a:extLst>
            </p:cNvPr>
            <p:cNvSpPr/>
            <p:nvPr/>
          </p:nvSpPr>
          <p:spPr>
            <a:xfrm>
              <a:off x="4091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Rectangle 1139">
              <a:extLst>
                <a:ext uri="{FF2B5EF4-FFF2-40B4-BE49-F238E27FC236}">
                  <a16:creationId xmlns:a16="http://schemas.microsoft.com/office/drawing/2014/main" id="{7A2E0ED3-A305-116F-728B-1723278D725D}"/>
                </a:ext>
              </a:extLst>
            </p:cNvPr>
            <p:cNvSpPr/>
            <p:nvPr/>
          </p:nvSpPr>
          <p:spPr>
            <a:xfrm>
              <a:off x="4038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Oval 1140">
              <a:extLst>
                <a:ext uri="{FF2B5EF4-FFF2-40B4-BE49-F238E27FC236}">
                  <a16:creationId xmlns:a16="http://schemas.microsoft.com/office/drawing/2014/main" id="{F2DB043A-938F-C74D-C92D-BB811F325052}"/>
                </a:ext>
              </a:extLst>
            </p:cNvPr>
            <p:cNvSpPr/>
            <p:nvPr/>
          </p:nvSpPr>
          <p:spPr>
            <a:xfrm>
              <a:off x="4244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a:extLst>
                <a:ext uri="{FF2B5EF4-FFF2-40B4-BE49-F238E27FC236}">
                  <a16:creationId xmlns:a16="http://schemas.microsoft.com/office/drawing/2014/main" id="{595A6C4F-3C47-481A-53D6-D01CD9AAEB1B}"/>
                </a:ext>
              </a:extLst>
            </p:cNvPr>
            <p:cNvSpPr/>
            <p:nvPr/>
          </p:nvSpPr>
          <p:spPr>
            <a:xfrm>
              <a:off x="4191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Oval 1142">
              <a:extLst>
                <a:ext uri="{FF2B5EF4-FFF2-40B4-BE49-F238E27FC236}">
                  <a16:creationId xmlns:a16="http://schemas.microsoft.com/office/drawing/2014/main" id="{897E9C41-1422-3B02-F144-6F2827176D96}"/>
                </a:ext>
              </a:extLst>
            </p:cNvPr>
            <p:cNvSpPr/>
            <p:nvPr/>
          </p:nvSpPr>
          <p:spPr>
            <a:xfrm>
              <a:off x="4396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Rectangle 1143">
              <a:extLst>
                <a:ext uri="{FF2B5EF4-FFF2-40B4-BE49-F238E27FC236}">
                  <a16:creationId xmlns:a16="http://schemas.microsoft.com/office/drawing/2014/main" id="{20CA1601-3A55-331C-C9EF-7559E046B211}"/>
                </a:ext>
              </a:extLst>
            </p:cNvPr>
            <p:cNvSpPr/>
            <p:nvPr/>
          </p:nvSpPr>
          <p:spPr>
            <a:xfrm>
              <a:off x="4343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22A20EB7-40DF-EBCC-86EB-D72EEEDAF068}"/>
                </a:ext>
              </a:extLst>
            </p:cNvPr>
            <p:cNvSpPr/>
            <p:nvPr/>
          </p:nvSpPr>
          <p:spPr>
            <a:xfrm>
              <a:off x="4549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a:extLst>
                <a:ext uri="{FF2B5EF4-FFF2-40B4-BE49-F238E27FC236}">
                  <a16:creationId xmlns:a16="http://schemas.microsoft.com/office/drawing/2014/main" id="{AE3CB2F1-0DD5-F5A6-65EC-E69C74C4FD9B}"/>
                </a:ext>
              </a:extLst>
            </p:cNvPr>
            <p:cNvSpPr/>
            <p:nvPr/>
          </p:nvSpPr>
          <p:spPr>
            <a:xfrm>
              <a:off x="4495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Oval 1146">
              <a:extLst>
                <a:ext uri="{FF2B5EF4-FFF2-40B4-BE49-F238E27FC236}">
                  <a16:creationId xmlns:a16="http://schemas.microsoft.com/office/drawing/2014/main" id="{A27B7C35-FC88-FEB8-18EE-D1810C9FF461}"/>
                </a:ext>
              </a:extLst>
            </p:cNvPr>
            <p:cNvSpPr/>
            <p:nvPr/>
          </p:nvSpPr>
          <p:spPr>
            <a:xfrm>
              <a:off x="4701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a:extLst>
                <a:ext uri="{FF2B5EF4-FFF2-40B4-BE49-F238E27FC236}">
                  <a16:creationId xmlns:a16="http://schemas.microsoft.com/office/drawing/2014/main" id="{28B76E28-05F7-AB09-4A4C-467689170734}"/>
                </a:ext>
              </a:extLst>
            </p:cNvPr>
            <p:cNvSpPr/>
            <p:nvPr/>
          </p:nvSpPr>
          <p:spPr>
            <a:xfrm>
              <a:off x="4648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Oval 1148">
              <a:extLst>
                <a:ext uri="{FF2B5EF4-FFF2-40B4-BE49-F238E27FC236}">
                  <a16:creationId xmlns:a16="http://schemas.microsoft.com/office/drawing/2014/main" id="{A8A19B17-B387-A6E9-18E0-6439698A1865}"/>
                </a:ext>
              </a:extLst>
            </p:cNvPr>
            <p:cNvSpPr/>
            <p:nvPr/>
          </p:nvSpPr>
          <p:spPr>
            <a:xfrm>
              <a:off x="4853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a:extLst>
                <a:ext uri="{FF2B5EF4-FFF2-40B4-BE49-F238E27FC236}">
                  <a16:creationId xmlns:a16="http://schemas.microsoft.com/office/drawing/2014/main" id="{AF1964FD-32D1-0830-59B3-4ED1F16FABAB}"/>
                </a:ext>
              </a:extLst>
            </p:cNvPr>
            <p:cNvSpPr/>
            <p:nvPr/>
          </p:nvSpPr>
          <p:spPr>
            <a:xfrm>
              <a:off x="4800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Oval 1150">
              <a:extLst>
                <a:ext uri="{FF2B5EF4-FFF2-40B4-BE49-F238E27FC236}">
                  <a16:creationId xmlns:a16="http://schemas.microsoft.com/office/drawing/2014/main" id="{C83B1F12-59FC-BD3C-3724-E7C3E5D587BA}"/>
                </a:ext>
              </a:extLst>
            </p:cNvPr>
            <p:cNvSpPr/>
            <p:nvPr/>
          </p:nvSpPr>
          <p:spPr>
            <a:xfrm>
              <a:off x="5006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2D79B2B6-7292-FDDD-76D9-8B99D1232C1F}"/>
                </a:ext>
              </a:extLst>
            </p:cNvPr>
            <p:cNvSpPr/>
            <p:nvPr/>
          </p:nvSpPr>
          <p:spPr>
            <a:xfrm>
              <a:off x="4953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Oval 1152">
              <a:extLst>
                <a:ext uri="{FF2B5EF4-FFF2-40B4-BE49-F238E27FC236}">
                  <a16:creationId xmlns:a16="http://schemas.microsoft.com/office/drawing/2014/main" id="{F326CBAC-24C8-084A-C273-03F34E24352A}"/>
                </a:ext>
              </a:extLst>
            </p:cNvPr>
            <p:cNvSpPr/>
            <p:nvPr/>
          </p:nvSpPr>
          <p:spPr>
            <a:xfrm>
              <a:off x="5158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23083109-F9C2-90AF-0A1F-D4227DDE3F4D}"/>
                </a:ext>
              </a:extLst>
            </p:cNvPr>
            <p:cNvSpPr/>
            <p:nvPr/>
          </p:nvSpPr>
          <p:spPr>
            <a:xfrm>
              <a:off x="5105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Oval 1154">
              <a:extLst>
                <a:ext uri="{FF2B5EF4-FFF2-40B4-BE49-F238E27FC236}">
                  <a16:creationId xmlns:a16="http://schemas.microsoft.com/office/drawing/2014/main" id="{CB27B9FA-4151-2047-261C-FE74874F1637}"/>
                </a:ext>
              </a:extLst>
            </p:cNvPr>
            <p:cNvSpPr/>
            <p:nvPr/>
          </p:nvSpPr>
          <p:spPr>
            <a:xfrm>
              <a:off x="5311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Rectangle 1155">
              <a:extLst>
                <a:ext uri="{FF2B5EF4-FFF2-40B4-BE49-F238E27FC236}">
                  <a16:creationId xmlns:a16="http://schemas.microsoft.com/office/drawing/2014/main" id="{02423BA9-98EE-53E6-1E81-B7D8337F09A9}"/>
                </a:ext>
              </a:extLst>
            </p:cNvPr>
            <p:cNvSpPr/>
            <p:nvPr/>
          </p:nvSpPr>
          <p:spPr>
            <a:xfrm>
              <a:off x="5257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Oval 1156">
              <a:extLst>
                <a:ext uri="{FF2B5EF4-FFF2-40B4-BE49-F238E27FC236}">
                  <a16:creationId xmlns:a16="http://schemas.microsoft.com/office/drawing/2014/main" id="{54F5668A-88DA-B65E-EED4-040E9930DE93}"/>
                </a:ext>
              </a:extLst>
            </p:cNvPr>
            <p:cNvSpPr/>
            <p:nvPr/>
          </p:nvSpPr>
          <p:spPr>
            <a:xfrm>
              <a:off x="5463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Rectangle 1157">
              <a:extLst>
                <a:ext uri="{FF2B5EF4-FFF2-40B4-BE49-F238E27FC236}">
                  <a16:creationId xmlns:a16="http://schemas.microsoft.com/office/drawing/2014/main" id="{8B94E85B-E317-E005-9ED0-B1387B3A19DF}"/>
                </a:ext>
              </a:extLst>
            </p:cNvPr>
            <p:cNvSpPr/>
            <p:nvPr/>
          </p:nvSpPr>
          <p:spPr>
            <a:xfrm>
              <a:off x="5410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Oval 1158">
              <a:extLst>
                <a:ext uri="{FF2B5EF4-FFF2-40B4-BE49-F238E27FC236}">
                  <a16:creationId xmlns:a16="http://schemas.microsoft.com/office/drawing/2014/main" id="{74864960-31D2-5DCB-D4C3-63DA389EB9B0}"/>
                </a:ext>
              </a:extLst>
            </p:cNvPr>
            <p:cNvSpPr/>
            <p:nvPr/>
          </p:nvSpPr>
          <p:spPr>
            <a:xfrm>
              <a:off x="5615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Rectangle 1159">
              <a:extLst>
                <a:ext uri="{FF2B5EF4-FFF2-40B4-BE49-F238E27FC236}">
                  <a16:creationId xmlns:a16="http://schemas.microsoft.com/office/drawing/2014/main" id="{F65E0E6E-DD6D-6477-0B93-9932F334F1DA}"/>
                </a:ext>
              </a:extLst>
            </p:cNvPr>
            <p:cNvSpPr/>
            <p:nvPr/>
          </p:nvSpPr>
          <p:spPr>
            <a:xfrm>
              <a:off x="5562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Oval 1160">
              <a:extLst>
                <a:ext uri="{FF2B5EF4-FFF2-40B4-BE49-F238E27FC236}">
                  <a16:creationId xmlns:a16="http://schemas.microsoft.com/office/drawing/2014/main" id="{81861F77-A6CA-9C0E-EA1D-F0186DBD7E9B}"/>
                </a:ext>
              </a:extLst>
            </p:cNvPr>
            <p:cNvSpPr/>
            <p:nvPr/>
          </p:nvSpPr>
          <p:spPr>
            <a:xfrm>
              <a:off x="5768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Rectangle 1161">
              <a:extLst>
                <a:ext uri="{FF2B5EF4-FFF2-40B4-BE49-F238E27FC236}">
                  <a16:creationId xmlns:a16="http://schemas.microsoft.com/office/drawing/2014/main" id="{624EDA70-0A7F-B8ED-17AB-E841E047AB07}"/>
                </a:ext>
              </a:extLst>
            </p:cNvPr>
            <p:cNvSpPr/>
            <p:nvPr/>
          </p:nvSpPr>
          <p:spPr>
            <a:xfrm>
              <a:off x="5715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Oval 1162">
              <a:extLst>
                <a:ext uri="{FF2B5EF4-FFF2-40B4-BE49-F238E27FC236}">
                  <a16:creationId xmlns:a16="http://schemas.microsoft.com/office/drawing/2014/main" id="{A9859D6D-3CF9-EF69-93B1-984DE76C0BB7}"/>
                </a:ext>
              </a:extLst>
            </p:cNvPr>
            <p:cNvSpPr/>
            <p:nvPr/>
          </p:nvSpPr>
          <p:spPr>
            <a:xfrm>
              <a:off x="5920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Rectangle 1163">
              <a:extLst>
                <a:ext uri="{FF2B5EF4-FFF2-40B4-BE49-F238E27FC236}">
                  <a16:creationId xmlns:a16="http://schemas.microsoft.com/office/drawing/2014/main" id="{C6E12488-6D9F-7426-0EE3-C70C300C5F29}"/>
                </a:ext>
              </a:extLst>
            </p:cNvPr>
            <p:cNvSpPr/>
            <p:nvPr/>
          </p:nvSpPr>
          <p:spPr>
            <a:xfrm>
              <a:off x="5867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Oval 1164">
              <a:extLst>
                <a:ext uri="{FF2B5EF4-FFF2-40B4-BE49-F238E27FC236}">
                  <a16:creationId xmlns:a16="http://schemas.microsoft.com/office/drawing/2014/main" id="{AFF1B54D-22D8-9A87-ED41-597C46F244AF}"/>
                </a:ext>
              </a:extLst>
            </p:cNvPr>
            <p:cNvSpPr/>
            <p:nvPr/>
          </p:nvSpPr>
          <p:spPr>
            <a:xfrm>
              <a:off x="6073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a:extLst>
                <a:ext uri="{FF2B5EF4-FFF2-40B4-BE49-F238E27FC236}">
                  <a16:creationId xmlns:a16="http://schemas.microsoft.com/office/drawing/2014/main" id="{F4FF1FC7-0E86-36EE-C7E5-9D0045721161}"/>
                </a:ext>
              </a:extLst>
            </p:cNvPr>
            <p:cNvSpPr/>
            <p:nvPr/>
          </p:nvSpPr>
          <p:spPr>
            <a:xfrm>
              <a:off x="6019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Oval 1166">
              <a:extLst>
                <a:ext uri="{FF2B5EF4-FFF2-40B4-BE49-F238E27FC236}">
                  <a16:creationId xmlns:a16="http://schemas.microsoft.com/office/drawing/2014/main" id="{301A1928-4F4B-D8B5-9181-44867B32579D}"/>
                </a:ext>
              </a:extLst>
            </p:cNvPr>
            <p:cNvSpPr/>
            <p:nvPr/>
          </p:nvSpPr>
          <p:spPr>
            <a:xfrm>
              <a:off x="1043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a:extLst>
                <a:ext uri="{FF2B5EF4-FFF2-40B4-BE49-F238E27FC236}">
                  <a16:creationId xmlns:a16="http://schemas.microsoft.com/office/drawing/2014/main" id="{E513D4D3-D88E-A650-9891-A244DE1CDD8E}"/>
                </a:ext>
              </a:extLst>
            </p:cNvPr>
            <p:cNvSpPr/>
            <p:nvPr/>
          </p:nvSpPr>
          <p:spPr>
            <a:xfrm>
              <a:off x="990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Oval 1168">
              <a:extLst>
                <a:ext uri="{FF2B5EF4-FFF2-40B4-BE49-F238E27FC236}">
                  <a16:creationId xmlns:a16="http://schemas.microsoft.com/office/drawing/2014/main" id="{ABCEF5E9-67E1-AADE-B9F5-848E9B9E1089}"/>
                </a:ext>
              </a:extLst>
            </p:cNvPr>
            <p:cNvSpPr/>
            <p:nvPr/>
          </p:nvSpPr>
          <p:spPr>
            <a:xfrm>
              <a:off x="1196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a:extLst>
                <a:ext uri="{FF2B5EF4-FFF2-40B4-BE49-F238E27FC236}">
                  <a16:creationId xmlns:a16="http://schemas.microsoft.com/office/drawing/2014/main" id="{24EB4072-DE64-79AC-396C-B21D29D0DD28}"/>
                </a:ext>
              </a:extLst>
            </p:cNvPr>
            <p:cNvSpPr/>
            <p:nvPr/>
          </p:nvSpPr>
          <p:spPr>
            <a:xfrm>
              <a:off x="1143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Oval 1170">
              <a:extLst>
                <a:ext uri="{FF2B5EF4-FFF2-40B4-BE49-F238E27FC236}">
                  <a16:creationId xmlns:a16="http://schemas.microsoft.com/office/drawing/2014/main" id="{DBD55FF3-80EB-3627-8232-7C20F0DF6F97}"/>
                </a:ext>
              </a:extLst>
            </p:cNvPr>
            <p:cNvSpPr/>
            <p:nvPr/>
          </p:nvSpPr>
          <p:spPr>
            <a:xfrm>
              <a:off x="1348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a:extLst>
                <a:ext uri="{FF2B5EF4-FFF2-40B4-BE49-F238E27FC236}">
                  <a16:creationId xmlns:a16="http://schemas.microsoft.com/office/drawing/2014/main" id="{8D6D6E9A-7333-8322-FE5E-07B64F3CCD7E}"/>
                </a:ext>
              </a:extLst>
            </p:cNvPr>
            <p:cNvSpPr/>
            <p:nvPr/>
          </p:nvSpPr>
          <p:spPr>
            <a:xfrm>
              <a:off x="1295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Oval 1172">
              <a:extLst>
                <a:ext uri="{FF2B5EF4-FFF2-40B4-BE49-F238E27FC236}">
                  <a16:creationId xmlns:a16="http://schemas.microsoft.com/office/drawing/2014/main" id="{E51A371D-23F5-6E0B-E8F2-5824FC79A7B9}"/>
                </a:ext>
              </a:extLst>
            </p:cNvPr>
            <p:cNvSpPr/>
            <p:nvPr/>
          </p:nvSpPr>
          <p:spPr>
            <a:xfrm>
              <a:off x="1501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a:extLst>
                <a:ext uri="{FF2B5EF4-FFF2-40B4-BE49-F238E27FC236}">
                  <a16:creationId xmlns:a16="http://schemas.microsoft.com/office/drawing/2014/main" id="{9B653BD0-06C0-9F9D-2893-5FA2FEB58CD7}"/>
                </a:ext>
              </a:extLst>
            </p:cNvPr>
            <p:cNvSpPr/>
            <p:nvPr/>
          </p:nvSpPr>
          <p:spPr>
            <a:xfrm>
              <a:off x="1447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Oval 1174">
              <a:extLst>
                <a:ext uri="{FF2B5EF4-FFF2-40B4-BE49-F238E27FC236}">
                  <a16:creationId xmlns:a16="http://schemas.microsoft.com/office/drawing/2014/main" id="{78388636-548F-F785-04C9-87E449952700}"/>
                </a:ext>
              </a:extLst>
            </p:cNvPr>
            <p:cNvSpPr/>
            <p:nvPr/>
          </p:nvSpPr>
          <p:spPr>
            <a:xfrm>
              <a:off x="1653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Rectangle 1175">
              <a:extLst>
                <a:ext uri="{FF2B5EF4-FFF2-40B4-BE49-F238E27FC236}">
                  <a16:creationId xmlns:a16="http://schemas.microsoft.com/office/drawing/2014/main" id="{0634C7AA-76FB-1E5C-F41E-CADBA89F0D23}"/>
                </a:ext>
              </a:extLst>
            </p:cNvPr>
            <p:cNvSpPr/>
            <p:nvPr/>
          </p:nvSpPr>
          <p:spPr>
            <a:xfrm>
              <a:off x="1600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Oval 1176">
              <a:extLst>
                <a:ext uri="{FF2B5EF4-FFF2-40B4-BE49-F238E27FC236}">
                  <a16:creationId xmlns:a16="http://schemas.microsoft.com/office/drawing/2014/main" id="{59F6046F-E0FE-536F-0593-9B8BB3994F2A}"/>
                </a:ext>
              </a:extLst>
            </p:cNvPr>
            <p:cNvSpPr/>
            <p:nvPr/>
          </p:nvSpPr>
          <p:spPr>
            <a:xfrm>
              <a:off x="1805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3E41DD1C-1E74-53B3-3784-FB896DE04678}"/>
                </a:ext>
              </a:extLst>
            </p:cNvPr>
            <p:cNvSpPr/>
            <p:nvPr/>
          </p:nvSpPr>
          <p:spPr>
            <a:xfrm>
              <a:off x="1752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Oval 1178">
              <a:extLst>
                <a:ext uri="{FF2B5EF4-FFF2-40B4-BE49-F238E27FC236}">
                  <a16:creationId xmlns:a16="http://schemas.microsoft.com/office/drawing/2014/main" id="{5670DBB0-729C-D974-15F7-74E82A3544AA}"/>
                </a:ext>
              </a:extLst>
            </p:cNvPr>
            <p:cNvSpPr/>
            <p:nvPr/>
          </p:nvSpPr>
          <p:spPr>
            <a:xfrm>
              <a:off x="1958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F57FF9FF-1CB6-4F4C-2CED-CF8D34B2EDEB}"/>
                </a:ext>
              </a:extLst>
            </p:cNvPr>
            <p:cNvSpPr/>
            <p:nvPr/>
          </p:nvSpPr>
          <p:spPr>
            <a:xfrm>
              <a:off x="1905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Oval 1180">
              <a:extLst>
                <a:ext uri="{FF2B5EF4-FFF2-40B4-BE49-F238E27FC236}">
                  <a16:creationId xmlns:a16="http://schemas.microsoft.com/office/drawing/2014/main" id="{A4538216-248A-992F-A4A1-B5333D470FC6}"/>
                </a:ext>
              </a:extLst>
            </p:cNvPr>
            <p:cNvSpPr/>
            <p:nvPr/>
          </p:nvSpPr>
          <p:spPr>
            <a:xfrm>
              <a:off x="2110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a:extLst>
                <a:ext uri="{FF2B5EF4-FFF2-40B4-BE49-F238E27FC236}">
                  <a16:creationId xmlns:a16="http://schemas.microsoft.com/office/drawing/2014/main" id="{57175927-E079-E68B-7F08-7B166FD561AD}"/>
                </a:ext>
              </a:extLst>
            </p:cNvPr>
            <p:cNvSpPr/>
            <p:nvPr/>
          </p:nvSpPr>
          <p:spPr>
            <a:xfrm>
              <a:off x="2057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Oval 1182">
              <a:extLst>
                <a:ext uri="{FF2B5EF4-FFF2-40B4-BE49-F238E27FC236}">
                  <a16:creationId xmlns:a16="http://schemas.microsoft.com/office/drawing/2014/main" id="{DFF1FB02-3646-BB73-79B5-91A62D1C5D7A}"/>
                </a:ext>
              </a:extLst>
            </p:cNvPr>
            <p:cNvSpPr/>
            <p:nvPr/>
          </p:nvSpPr>
          <p:spPr>
            <a:xfrm>
              <a:off x="2263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Rectangle 1183">
              <a:extLst>
                <a:ext uri="{FF2B5EF4-FFF2-40B4-BE49-F238E27FC236}">
                  <a16:creationId xmlns:a16="http://schemas.microsoft.com/office/drawing/2014/main" id="{6EBDC6E0-8BA6-FA3D-9387-4871098E5B2D}"/>
                </a:ext>
              </a:extLst>
            </p:cNvPr>
            <p:cNvSpPr/>
            <p:nvPr/>
          </p:nvSpPr>
          <p:spPr>
            <a:xfrm>
              <a:off x="2209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Oval 1184">
              <a:extLst>
                <a:ext uri="{FF2B5EF4-FFF2-40B4-BE49-F238E27FC236}">
                  <a16:creationId xmlns:a16="http://schemas.microsoft.com/office/drawing/2014/main" id="{2F369C7F-F619-EAAB-270B-88B06F538A61}"/>
                </a:ext>
              </a:extLst>
            </p:cNvPr>
            <p:cNvSpPr/>
            <p:nvPr/>
          </p:nvSpPr>
          <p:spPr>
            <a:xfrm>
              <a:off x="2415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a:extLst>
                <a:ext uri="{FF2B5EF4-FFF2-40B4-BE49-F238E27FC236}">
                  <a16:creationId xmlns:a16="http://schemas.microsoft.com/office/drawing/2014/main" id="{6F457ABB-F7D9-6D00-1ABC-216A4955852E}"/>
                </a:ext>
              </a:extLst>
            </p:cNvPr>
            <p:cNvSpPr/>
            <p:nvPr/>
          </p:nvSpPr>
          <p:spPr>
            <a:xfrm>
              <a:off x="2362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Oval 1186">
              <a:extLst>
                <a:ext uri="{FF2B5EF4-FFF2-40B4-BE49-F238E27FC236}">
                  <a16:creationId xmlns:a16="http://schemas.microsoft.com/office/drawing/2014/main" id="{5476C4FE-86E4-1324-C174-998D5AE9A11A}"/>
                </a:ext>
              </a:extLst>
            </p:cNvPr>
            <p:cNvSpPr/>
            <p:nvPr/>
          </p:nvSpPr>
          <p:spPr>
            <a:xfrm>
              <a:off x="2567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a:extLst>
                <a:ext uri="{FF2B5EF4-FFF2-40B4-BE49-F238E27FC236}">
                  <a16:creationId xmlns:a16="http://schemas.microsoft.com/office/drawing/2014/main" id="{06DCA7C2-28CC-F198-0DBE-EFC394EC4D45}"/>
                </a:ext>
              </a:extLst>
            </p:cNvPr>
            <p:cNvSpPr/>
            <p:nvPr/>
          </p:nvSpPr>
          <p:spPr>
            <a:xfrm>
              <a:off x="2514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Oval 1188">
              <a:extLst>
                <a:ext uri="{FF2B5EF4-FFF2-40B4-BE49-F238E27FC236}">
                  <a16:creationId xmlns:a16="http://schemas.microsoft.com/office/drawing/2014/main" id="{8810EAFB-1528-A0A6-E4FC-471A74696972}"/>
                </a:ext>
              </a:extLst>
            </p:cNvPr>
            <p:cNvSpPr/>
            <p:nvPr/>
          </p:nvSpPr>
          <p:spPr>
            <a:xfrm>
              <a:off x="2720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a:extLst>
                <a:ext uri="{FF2B5EF4-FFF2-40B4-BE49-F238E27FC236}">
                  <a16:creationId xmlns:a16="http://schemas.microsoft.com/office/drawing/2014/main" id="{9DAD93BE-4FAA-B5A6-0BB9-9C866B0726E3}"/>
                </a:ext>
              </a:extLst>
            </p:cNvPr>
            <p:cNvSpPr/>
            <p:nvPr/>
          </p:nvSpPr>
          <p:spPr>
            <a:xfrm>
              <a:off x="2667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Oval 1190">
              <a:extLst>
                <a:ext uri="{FF2B5EF4-FFF2-40B4-BE49-F238E27FC236}">
                  <a16:creationId xmlns:a16="http://schemas.microsoft.com/office/drawing/2014/main" id="{81392593-5183-5D72-D871-3037C9C286CB}"/>
                </a:ext>
              </a:extLst>
            </p:cNvPr>
            <p:cNvSpPr/>
            <p:nvPr/>
          </p:nvSpPr>
          <p:spPr>
            <a:xfrm>
              <a:off x="2872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a:extLst>
                <a:ext uri="{FF2B5EF4-FFF2-40B4-BE49-F238E27FC236}">
                  <a16:creationId xmlns:a16="http://schemas.microsoft.com/office/drawing/2014/main" id="{1156A9A7-06D4-808A-66A2-44684903B26B}"/>
                </a:ext>
              </a:extLst>
            </p:cNvPr>
            <p:cNvSpPr/>
            <p:nvPr/>
          </p:nvSpPr>
          <p:spPr>
            <a:xfrm>
              <a:off x="2819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Oval 1192">
              <a:extLst>
                <a:ext uri="{FF2B5EF4-FFF2-40B4-BE49-F238E27FC236}">
                  <a16:creationId xmlns:a16="http://schemas.microsoft.com/office/drawing/2014/main" id="{940DE42D-901C-3A60-0DC8-9186F9DA17E6}"/>
                </a:ext>
              </a:extLst>
            </p:cNvPr>
            <p:cNvSpPr/>
            <p:nvPr/>
          </p:nvSpPr>
          <p:spPr>
            <a:xfrm>
              <a:off x="3025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a:extLst>
                <a:ext uri="{FF2B5EF4-FFF2-40B4-BE49-F238E27FC236}">
                  <a16:creationId xmlns:a16="http://schemas.microsoft.com/office/drawing/2014/main" id="{A56781BB-1BDB-7D87-5042-FEEFAAE7F237}"/>
                </a:ext>
              </a:extLst>
            </p:cNvPr>
            <p:cNvSpPr/>
            <p:nvPr/>
          </p:nvSpPr>
          <p:spPr>
            <a:xfrm>
              <a:off x="2971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Oval 1194">
              <a:extLst>
                <a:ext uri="{FF2B5EF4-FFF2-40B4-BE49-F238E27FC236}">
                  <a16:creationId xmlns:a16="http://schemas.microsoft.com/office/drawing/2014/main" id="{1D8DD62D-264B-7E79-5840-CCF212585CB4}"/>
                </a:ext>
              </a:extLst>
            </p:cNvPr>
            <p:cNvSpPr/>
            <p:nvPr/>
          </p:nvSpPr>
          <p:spPr>
            <a:xfrm>
              <a:off x="3177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Rectangle 1195">
              <a:extLst>
                <a:ext uri="{FF2B5EF4-FFF2-40B4-BE49-F238E27FC236}">
                  <a16:creationId xmlns:a16="http://schemas.microsoft.com/office/drawing/2014/main" id="{D5885CE6-7694-F170-3C16-BBC23BA0E9A3}"/>
                </a:ext>
              </a:extLst>
            </p:cNvPr>
            <p:cNvSpPr/>
            <p:nvPr/>
          </p:nvSpPr>
          <p:spPr>
            <a:xfrm>
              <a:off x="3124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Oval 1196">
              <a:extLst>
                <a:ext uri="{FF2B5EF4-FFF2-40B4-BE49-F238E27FC236}">
                  <a16:creationId xmlns:a16="http://schemas.microsoft.com/office/drawing/2014/main" id="{6FC26D18-8CB8-9F16-6DB3-DD004071C8A6}"/>
                </a:ext>
              </a:extLst>
            </p:cNvPr>
            <p:cNvSpPr/>
            <p:nvPr/>
          </p:nvSpPr>
          <p:spPr>
            <a:xfrm>
              <a:off x="3329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Rectangle 1197">
              <a:extLst>
                <a:ext uri="{FF2B5EF4-FFF2-40B4-BE49-F238E27FC236}">
                  <a16:creationId xmlns:a16="http://schemas.microsoft.com/office/drawing/2014/main" id="{DA7949F7-7E9A-A9C1-3DEF-0E35F29E545D}"/>
                </a:ext>
              </a:extLst>
            </p:cNvPr>
            <p:cNvSpPr/>
            <p:nvPr/>
          </p:nvSpPr>
          <p:spPr>
            <a:xfrm>
              <a:off x="3276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Oval 1198">
              <a:extLst>
                <a:ext uri="{FF2B5EF4-FFF2-40B4-BE49-F238E27FC236}">
                  <a16:creationId xmlns:a16="http://schemas.microsoft.com/office/drawing/2014/main" id="{2CF03599-C23B-BE5A-8582-03EF69B58898}"/>
                </a:ext>
              </a:extLst>
            </p:cNvPr>
            <p:cNvSpPr/>
            <p:nvPr/>
          </p:nvSpPr>
          <p:spPr>
            <a:xfrm>
              <a:off x="3482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Rectangle 1199">
              <a:extLst>
                <a:ext uri="{FF2B5EF4-FFF2-40B4-BE49-F238E27FC236}">
                  <a16:creationId xmlns:a16="http://schemas.microsoft.com/office/drawing/2014/main" id="{1EB0DD9C-BCF0-42F7-BDC1-776EFFD1C747}"/>
                </a:ext>
              </a:extLst>
            </p:cNvPr>
            <p:cNvSpPr/>
            <p:nvPr/>
          </p:nvSpPr>
          <p:spPr>
            <a:xfrm>
              <a:off x="3429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Oval 1200">
              <a:extLst>
                <a:ext uri="{FF2B5EF4-FFF2-40B4-BE49-F238E27FC236}">
                  <a16:creationId xmlns:a16="http://schemas.microsoft.com/office/drawing/2014/main" id="{BDA6B895-05C2-4609-0CF2-8AB6BFA20D56}"/>
                </a:ext>
              </a:extLst>
            </p:cNvPr>
            <p:cNvSpPr/>
            <p:nvPr/>
          </p:nvSpPr>
          <p:spPr>
            <a:xfrm>
              <a:off x="3634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a:extLst>
                <a:ext uri="{FF2B5EF4-FFF2-40B4-BE49-F238E27FC236}">
                  <a16:creationId xmlns:a16="http://schemas.microsoft.com/office/drawing/2014/main" id="{B6EDF72C-1369-D631-818B-D607649A7444}"/>
                </a:ext>
              </a:extLst>
            </p:cNvPr>
            <p:cNvSpPr/>
            <p:nvPr/>
          </p:nvSpPr>
          <p:spPr>
            <a:xfrm>
              <a:off x="3581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Oval 1202">
              <a:extLst>
                <a:ext uri="{FF2B5EF4-FFF2-40B4-BE49-F238E27FC236}">
                  <a16:creationId xmlns:a16="http://schemas.microsoft.com/office/drawing/2014/main" id="{B0F65DF7-421E-A750-128D-574DBA8E38BC}"/>
                </a:ext>
              </a:extLst>
            </p:cNvPr>
            <p:cNvSpPr/>
            <p:nvPr/>
          </p:nvSpPr>
          <p:spPr>
            <a:xfrm>
              <a:off x="3787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Rectangle 1203">
              <a:extLst>
                <a:ext uri="{FF2B5EF4-FFF2-40B4-BE49-F238E27FC236}">
                  <a16:creationId xmlns:a16="http://schemas.microsoft.com/office/drawing/2014/main" id="{C770D8A8-A68B-7857-8F04-4BDCF9CE592F}"/>
                </a:ext>
              </a:extLst>
            </p:cNvPr>
            <p:cNvSpPr/>
            <p:nvPr/>
          </p:nvSpPr>
          <p:spPr>
            <a:xfrm>
              <a:off x="3733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Oval 1204">
              <a:extLst>
                <a:ext uri="{FF2B5EF4-FFF2-40B4-BE49-F238E27FC236}">
                  <a16:creationId xmlns:a16="http://schemas.microsoft.com/office/drawing/2014/main" id="{8D3BAB92-C5B2-9F26-5823-9FCB2D906F52}"/>
                </a:ext>
              </a:extLst>
            </p:cNvPr>
            <p:cNvSpPr/>
            <p:nvPr/>
          </p:nvSpPr>
          <p:spPr>
            <a:xfrm>
              <a:off x="3939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2F01FBC9-76E3-BB0B-2442-B66E4526F0FD}"/>
                </a:ext>
              </a:extLst>
            </p:cNvPr>
            <p:cNvSpPr/>
            <p:nvPr/>
          </p:nvSpPr>
          <p:spPr>
            <a:xfrm>
              <a:off x="3886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Oval 1206">
              <a:extLst>
                <a:ext uri="{FF2B5EF4-FFF2-40B4-BE49-F238E27FC236}">
                  <a16:creationId xmlns:a16="http://schemas.microsoft.com/office/drawing/2014/main" id="{BD7B82BC-B213-37DD-619B-02E40D44B468}"/>
                </a:ext>
              </a:extLst>
            </p:cNvPr>
            <p:cNvSpPr/>
            <p:nvPr/>
          </p:nvSpPr>
          <p:spPr>
            <a:xfrm>
              <a:off x="4091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53AA390-F87E-20AE-DBA6-5E44DA5C2BCB}"/>
                </a:ext>
              </a:extLst>
            </p:cNvPr>
            <p:cNvSpPr/>
            <p:nvPr/>
          </p:nvSpPr>
          <p:spPr>
            <a:xfrm>
              <a:off x="4038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Oval 1208">
              <a:extLst>
                <a:ext uri="{FF2B5EF4-FFF2-40B4-BE49-F238E27FC236}">
                  <a16:creationId xmlns:a16="http://schemas.microsoft.com/office/drawing/2014/main" id="{5F97D1B4-A796-3E86-26BD-740FF0A89704}"/>
                </a:ext>
              </a:extLst>
            </p:cNvPr>
            <p:cNvSpPr/>
            <p:nvPr/>
          </p:nvSpPr>
          <p:spPr>
            <a:xfrm>
              <a:off x="4244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a:extLst>
                <a:ext uri="{FF2B5EF4-FFF2-40B4-BE49-F238E27FC236}">
                  <a16:creationId xmlns:a16="http://schemas.microsoft.com/office/drawing/2014/main" id="{0A49D51D-C7A9-E41B-DABB-7ECC82462ABA}"/>
                </a:ext>
              </a:extLst>
            </p:cNvPr>
            <p:cNvSpPr/>
            <p:nvPr/>
          </p:nvSpPr>
          <p:spPr>
            <a:xfrm>
              <a:off x="4191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Oval 1210">
              <a:extLst>
                <a:ext uri="{FF2B5EF4-FFF2-40B4-BE49-F238E27FC236}">
                  <a16:creationId xmlns:a16="http://schemas.microsoft.com/office/drawing/2014/main" id="{BFBE6EDE-0923-5445-AD66-30140C287D72}"/>
                </a:ext>
              </a:extLst>
            </p:cNvPr>
            <p:cNvSpPr/>
            <p:nvPr/>
          </p:nvSpPr>
          <p:spPr>
            <a:xfrm>
              <a:off x="4396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a:extLst>
                <a:ext uri="{FF2B5EF4-FFF2-40B4-BE49-F238E27FC236}">
                  <a16:creationId xmlns:a16="http://schemas.microsoft.com/office/drawing/2014/main" id="{6C94193A-7E05-C23E-27C1-C866B33C7504}"/>
                </a:ext>
              </a:extLst>
            </p:cNvPr>
            <p:cNvSpPr/>
            <p:nvPr/>
          </p:nvSpPr>
          <p:spPr>
            <a:xfrm>
              <a:off x="4343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Oval 1212">
              <a:extLst>
                <a:ext uri="{FF2B5EF4-FFF2-40B4-BE49-F238E27FC236}">
                  <a16:creationId xmlns:a16="http://schemas.microsoft.com/office/drawing/2014/main" id="{312CF46D-DA70-F06B-0761-B80C4B88FCB4}"/>
                </a:ext>
              </a:extLst>
            </p:cNvPr>
            <p:cNvSpPr/>
            <p:nvPr/>
          </p:nvSpPr>
          <p:spPr>
            <a:xfrm>
              <a:off x="4549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a:extLst>
                <a:ext uri="{FF2B5EF4-FFF2-40B4-BE49-F238E27FC236}">
                  <a16:creationId xmlns:a16="http://schemas.microsoft.com/office/drawing/2014/main" id="{EECADE0D-AA3E-9213-3A8E-0A1E17DEDE88}"/>
                </a:ext>
              </a:extLst>
            </p:cNvPr>
            <p:cNvSpPr/>
            <p:nvPr/>
          </p:nvSpPr>
          <p:spPr>
            <a:xfrm>
              <a:off x="4495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Oval 1214">
              <a:extLst>
                <a:ext uri="{FF2B5EF4-FFF2-40B4-BE49-F238E27FC236}">
                  <a16:creationId xmlns:a16="http://schemas.microsoft.com/office/drawing/2014/main" id="{E5BF5ABD-8E41-F56F-4D78-C161442CA1C8}"/>
                </a:ext>
              </a:extLst>
            </p:cNvPr>
            <p:cNvSpPr/>
            <p:nvPr/>
          </p:nvSpPr>
          <p:spPr>
            <a:xfrm>
              <a:off x="4701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Rectangle 1215">
              <a:extLst>
                <a:ext uri="{FF2B5EF4-FFF2-40B4-BE49-F238E27FC236}">
                  <a16:creationId xmlns:a16="http://schemas.microsoft.com/office/drawing/2014/main" id="{42DE017F-F58F-519D-7222-70197E780FAE}"/>
                </a:ext>
              </a:extLst>
            </p:cNvPr>
            <p:cNvSpPr/>
            <p:nvPr/>
          </p:nvSpPr>
          <p:spPr>
            <a:xfrm>
              <a:off x="4648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Oval 1216">
              <a:extLst>
                <a:ext uri="{FF2B5EF4-FFF2-40B4-BE49-F238E27FC236}">
                  <a16:creationId xmlns:a16="http://schemas.microsoft.com/office/drawing/2014/main" id="{9F13A102-BDDD-98A1-6101-A6D13A8274CF}"/>
                </a:ext>
              </a:extLst>
            </p:cNvPr>
            <p:cNvSpPr/>
            <p:nvPr/>
          </p:nvSpPr>
          <p:spPr>
            <a:xfrm>
              <a:off x="4853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Rectangle 1217">
              <a:extLst>
                <a:ext uri="{FF2B5EF4-FFF2-40B4-BE49-F238E27FC236}">
                  <a16:creationId xmlns:a16="http://schemas.microsoft.com/office/drawing/2014/main" id="{00BD5449-947F-6BF0-4E5F-05827DC10683}"/>
                </a:ext>
              </a:extLst>
            </p:cNvPr>
            <p:cNvSpPr/>
            <p:nvPr/>
          </p:nvSpPr>
          <p:spPr>
            <a:xfrm>
              <a:off x="4800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Oval 1218">
              <a:extLst>
                <a:ext uri="{FF2B5EF4-FFF2-40B4-BE49-F238E27FC236}">
                  <a16:creationId xmlns:a16="http://schemas.microsoft.com/office/drawing/2014/main" id="{346A4E9A-E9D4-B5C5-5B3E-B9562094BCD9}"/>
                </a:ext>
              </a:extLst>
            </p:cNvPr>
            <p:cNvSpPr/>
            <p:nvPr/>
          </p:nvSpPr>
          <p:spPr>
            <a:xfrm>
              <a:off x="5006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a:extLst>
                <a:ext uri="{FF2B5EF4-FFF2-40B4-BE49-F238E27FC236}">
                  <a16:creationId xmlns:a16="http://schemas.microsoft.com/office/drawing/2014/main" id="{B46C35E1-9E22-10BE-238E-49B5AFF13090}"/>
                </a:ext>
              </a:extLst>
            </p:cNvPr>
            <p:cNvSpPr/>
            <p:nvPr/>
          </p:nvSpPr>
          <p:spPr>
            <a:xfrm>
              <a:off x="4953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Oval 1220">
              <a:extLst>
                <a:ext uri="{FF2B5EF4-FFF2-40B4-BE49-F238E27FC236}">
                  <a16:creationId xmlns:a16="http://schemas.microsoft.com/office/drawing/2014/main" id="{7BAC52B0-DEFA-D93B-64E3-0630380A7A86}"/>
                </a:ext>
              </a:extLst>
            </p:cNvPr>
            <p:cNvSpPr/>
            <p:nvPr/>
          </p:nvSpPr>
          <p:spPr>
            <a:xfrm>
              <a:off x="5158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Rectangle 1221">
              <a:extLst>
                <a:ext uri="{FF2B5EF4-FFF2-40B4-BE49-F238E27FC236}">
                  <a16:creationId xmlns:a16="http://schemas.microsoft.com/office/drawing/2014/main" id="{CBD43F54-3D1E-9AF2-8C0D-CE2F9BEBB80F}"/>
                </a:ext>
              </a:extLst>
            </p:cNvPr>
            <p:cNvSpPr/>
            <p:nvPr/>
          </p:nvSpPr>
          <p:spPr>
            <a:xfrm>
              <a:off x="5105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Oval 1222">
              <a:extLst>
                <a:ext uri="{FF2B5EF4-FFF2-40B4-BE49-F238E27FC236}">
                  <a16:creationId xmlns:a16="http://schemas.microsoft.com/office/drawing/2014/main" id="{E1EB19DD-1B02-23AC-8367-93BA3A8A1676}"/>
                </a:ext>
              </a:extLst>
            </p:cNvPr>
            <p:cNvSpPr/>
            <p:nvPr/>
          </p:nvSpPr>
          <p:spPr>
            <a:xfrm>
              <a:off x="5311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Rectangle 1223">
              <a:extLst>
                <a:ext uri="{FF2B5EF4-FFF2-40B4-BE49-F238E27FC236}">
                  <a16:creationId xmlns:a16="http://schemas.microsoft.com/office/drawing/2014/main" id="{7BFC1A50-011C-7E68-ED61-5FB649D0185A}"/>
                </a:ext>
              </a:extLst>
            </p:cNvPr>
            <p:cNvSpPr/>
            <p:nvPr/>
          </p:nvSpPr>
          <p:spPr>
            <a:xfrm>
              <a:off x="5257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Oval 1224">
              <a:extLst>
                <a:ext uri="{FF2B5EF4-FFF2-40B4-BE49-F238E27FC236}">
                  <a16:creationId xmlns:a16="http://schemas.microsoft.com/office/drawing/2014/main" id="{7B19E3CF-5DB6-6D51-8CDF-E95D95FC80E5}"/>
                </a:ext>
              </a:extLst>
            </p:cNvPr>
            <p:cNvSpPr/>
            <p:nvPr/>
          </p:nvSpPr>
          <p:spPr>
            <a:xfrm>
              <a:off x="5463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a:extLst>
                <a:ext uri="{FF2B5EF4-FFF2-40B4-BE49-F238E27FC236}">
                  <a16:creationId xmlns:a16="http://schemas.microsoft.com/office/drawing/2014/main" id="{1432D108-81D2-065A-956C-8C27C8DB4463}"/>
                </a:ext>
              </a:extLst>
            </p:cNvPr>
            <p:cNvSpPr/>
            <p:nvPr/>
          </p:nvSpPr>
          <p:spPr>
            <a:xfrm>
              <a:off x="5410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val 1226">
              <a:extLst>
                <a:ext uri="{FF2B5EF4-FFF2-40B4-BE49-F238E27FC236}">
                  <a16:creationId xmlns:a16="http://schemas.microsoft.com/office/drawing/2014/main" id="{98045F5C-9B34-76FC-348E-4E6A9BB52541}"/>
                </a:ext>
              </a:extLst>
            </p:cNvPr>
            <p:cNvSpPr/>
            <p:nvPr/>
          </p:nvSpPr>
          <p:spPr>
            <a:xfrm>
              <a:off x="5615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a:extLst>
                <a:ext uri="{FF2B5EF4-FFF2-40B4-BE49-F238E27FC236}">
                  <a16:creationId xmlns:a16="http://schemas.microsoft.com/office/drawing/2014/main" id="{E8C35E50-1F97-5338-0CBF-1F804EC4870D}"/>
                </a:ext>
              </a:extLst>
            </p:cNvPr>
            <p:cNvSpPr/>
            <p:nvPr/>
          </p:nvSpPr>
          <p:spPr>
            <a:xfrm>
              <a:off x="5562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Oval 1228">
              <a:extLst>
                <a:ext uri="{FF2B5EF4-FFF2-40B4-BE49-F238E27FC236}">
                  <a16:creationId xmlns:a16="http://schemas.microsoft.com/office/drawing/2014/main" id="{0F260EC9-E2CC-8E8E-9210-0FDDDD81E4E0}"/>
                </a:ext>
              </a:extLst>
            </p:cNvPr>
            <p:cNvSpPr/>
            <p:nvPr/>
          </p:nvSpPr>
          <p:spPr>
            <a:xfrm>
              <a:off x="5768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a:extLst>
                <a:ext uri="{FF2B5EF4-FFF2-40B4-BE49-F238E27FC236}">
                  <a16:creationId xmlns:a16="http://schemas.microsoft.com/office/drawing/2014/main" id="{06D58588-61A2-6955-38F4-7C207BC285DF}"/>
                </a:ext>
              </a:extLst>
            </p:cNvPr>
            <p:cNvSpPr/>
            <p:nvPr/>
          </p:nvSpPr>
          <p:spPr>
            <a:xfrm>
              <a:off x="5715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Oval 1230">
              <a:extLst>
                <a:ext uri="{FF2B5EF4-FFF2-40B4-BE49-F238E27FC236}">
                  <a16:creationId xmlns:a16="http://schemas.microsoft.com/office/drawing/2014/main" id="{14E79CBB-26EE-D56D-91FD-583B80069774}"/>
                </a:ext>
              </a:extLst>
            </p:cNvPr>
            <p:cNvSpPr/>
            <p:nvPr/>
          </p:nvSpPr>
          <p:spPr>
            <a:xfrm>
              <a:off x="5920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a:extLst>
                <a:ext uri="{FF2B5EF4-FFF2-40B4-BE49-F238E27FC236}">
                  <a16:creationId xmlns:a16="http://schemas.microsoft.com/office/drawing/2014/main" id="{49100EBF-53AB-F2FF-1A17-CD98E5F79D2A}"/>
                </a:ext>
              </a:extLst>
            </p:cNvPr>
            <p:cNvSpPr/>
            <p:nvPr/>
          </p:nvSpPr>
          <p:spPr>
            <a:xfrm>
              <a:off x="5867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Oval 1232">
              <a:extLst>
                <a:ext uri="{FF2B5EF4-FFF2-40B4-BE49-F238E27FC236}">
                  <a16:creationId xmlns:a16="http://schemas.microsoft.com/office/drawing/2014/main" id="{929E71CC-E0A6-AF9A-BF43-8542AC56CC20}"/>
                </a:ext>
              </a:extLst>
            </p:cNvPr>
            <p:cNvSpPr/>
            <p:nvPr/>
          </p:nvSpPr>
          <p:spPr>
            <a:xfrm>
              <a:off x="6073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a:extLst>
                <a:ext uri="{FF2B5EF4-FFF2-40B4-BE49-F238E27FC236}">
                  <a16:creationId xmlns:a16="http://schemas.microsoft.com/office/drawing/2014/main" id="{C9D77FFC-E0ED-998E-EA22-041219D9A810}"/>
                </a:ext>
              </a:extLst>
            </p:cNvPr>
            <p:cNvSpPr/>
            <p:nvPr/>
          </p:nvSpPr>
          <p:spPr>
            <a:xfrm>
              <a:off x="6019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5" name="Straight Arrow Connector 1234">
              <a:extLst>
                <a:ext uri="{FF2B5EF4-FFF2-40B4-BE49-F238E27FC236}">
                  <a16:creationId xmlns:a16="http://schemas.microsoft.com/office/drawing/2014/main" id="{82DEC097-7E03-6B67-6B9F-90252BDFE51E}"/>
                </a:ext>
              </a:extLst>
            </p:cNvPr>
            <p:cNvCxnSpPr>
              <a:stCxn id="434" idx="6"/>
              <a:endCxn id="338" idx="3"/>
            </p:cNvCxnSpPr>
            <p:nvPr/>
          </p:nvCxnSpPr>
          <p:spPr>
            <a:xfrm flipV="1">
              <a:off x="2156459" y="2511714"/>
              <a:ext cx="3008976" cy="28863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6" name="Straight Arrow Connector 1235">
              <a:extLst>
                <a:ext uri="{FF2B5EF4-FFF2-40B4-BE49-F238E27FC236}">
                  <a16:creationId xmlns:a16="http://schemas.microsoft.com/office/drawing/2014/main" id="{318CE2BB-4334-54F6-2FE9-A89FF84965F4}"/>
                </a:ext>
              </a:extLst>
            </p:cNvPr>
            <p:cNvCxnSpPr>
              <a:stCxn id="578" idx="6"/>
              <a:endCxn id="542" idx="2"/>
            </p:cNvCxnSpPr>
            <p:nvPr/>
          </p:nvCxnSpPr>
          <p:spPr>
            <a:xfrm flipV="1">
              <a:off x="2766059" y="2952750"/>
              <a:ext cx="2392681" cy="1524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7" name="Straight Arrow Connector 1236">
              <a:extLst>
                <a:ext uri="{FF2B5EF4-FFF2-40B4-BE49-F238E27FC236}">
                  <a16:creationId xmlns:a16="http://schemas.microsoft.com/office/drawing/2014/main" id="{337BE866-78B0-993C-895B-3211D8AF47DE}"/>
                </a:ext>
              </a:extLst>
            </p:cNvPr>
            <p:cNvCxnSpPr>
              <a:stCxn id="914" idx="6"/>
              <a:endCxn id="806" idx="2"/>
            </p:cNvCxnSpPr>
            <p:nvPr/>
          </p:nvCxnSpPr>
          <p:spPr>
            <a:xfrm flipV="1">
              <a:off x="2461259" y="3562350"/>
              <a:ext cx="2087881" cy="3048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1055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539496" y="1438501"/>
            <a:ext cx="7303794" cy="646331"/>
          </a:xfrm>
          <a:prstGeom prst="rect">
            <a:avLst/>
          </a:prstGeom>
          <a:noFill/>
        </p:spPr>
        <p:txBody>
          <a:bodyPr wrap="none" rtlCol="0">
            <a:spAutoFit/>
          </a:bodyPr>
          <a:lstStyle/>
          <a:p>
            <a:r>
              <a:rPr lang="en-US" sz="36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539496" y="2225540"/>
                <a:ext cx="6686382"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past and future depend only on </a:t>
                </a:r>
              </a:p>
              <a:p>
                <a:r>
                  <a:rPr lang="en-US" sz="36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539496" y="2225540"/>
                <a:ext cx="6686382" cy="1200329"/>
              </a:xfrm>
              <a:prstGeom prst="rect">
                <a:avLst/>
              </a:prstGeom>
              <a:blipFill>
                <a:blip r:embed="rId3"/>
                <a:stretch>
                  <a:fillRect l="-2828" t="-7614" r="-1825"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539496" y="3566577"/>
                <a:ext cx="6564489"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evolution does not depend </a:t>
                </a:r>
              </a:p>
              <a:p>
                <a:r>
                  <a:rPr lang="en-US" sz="36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539496" y="3566577"/>
                <a:ext cx="6564489" cy="1200329"/>
              </a:xfrm>
              <a:prstGeom prst="rect">
                <a:avLst/>
              </a:prstGeom>
              <a:blipFill>
                <a:blip r:embed="rId4"/>
                <a:stretch>
                  <a:fillRect l="-2881" t="-7614" r="-1952"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539496" y="4907614"/>
                <a:ext cx="468596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539496" y="4907614"/>
                <a:ext cx="4685963" cy="646331"/>
              </a:xfrm>
              <a:prstGeom prst="rect">
                <a:avLst/>
              </a:prstGeom>
              <a:blipFill>
                <a:blip r:embed="rId5"/>
                <a:stretch>
                  <a:fillRect t="-14151" r="-2865"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539496" y="5694654"/>
                <a:ext cx="607307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539496" y="5694654"/>
                <a:ext cx="6073073" cy="646331"/>
              </a:xfrm>
              <a:prstGeom prst="rect">
                <a:avLst/>
              </a:prstGeom>
              <a:blipFill>
                <a:blip r:embed="rId6"/>
                <a:stretch>
                  <a:fillRect t="-14151" r="-2008" b="-3490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5289467" y="5325322"/>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9158031" y="340291"/>
            <a:ext cx="2857770" cy="2852054"/>
            <a:chOff x="4687681" y="2140609"/>
            <a:chExt cx="3546083" cy="3538991"/>
          </a:xfrm>
        </p:grpSpPr>
        <p:sp>
          <p:nvSpPr>
            <p:cNvPr id="16" name="Oval 15">
              <a:extLst>
                <a:ext uri="{FF2B5EF4-FFF2-40B4-BE49-F238E27FC236}">
                  <a16:creationId xmlns:a16="http://schemas.microsoft.com/office/drawing/2014/main" id="{A1336F60-41A7-C78F-D08C-CE28BD560EF5}"/>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3" name="Straight Connector 2">
            <a:extLst>
              <a:ext uri="{FF2B5EF4-FFF2-40B4-BE49-F238E27FC236}">
                <a16:creationId xmlns:a16="http://schemas.microsoft.com/office/drawing/2014/main" id="{FB508A21-D45A-C62C-582E-B48CB5D3DB97}"/>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7" name="TextBox 6">
            <a:extLst>
              <a:ext uri="{FF2B5EF4-FFF2-40B4-BE49-F238E27FC236}">
                <a16:creationId xmlns:a16="http://schemas.microsoft.com/office/drawing/2014/main" id="{48401F3A-71A9-F3C3-BF9F-D8B14DDF6FC2}"/>
              </a:ext>
            </a:extLst>
          </p:cNvPr>
          <p:cNvSpPr txBox="1"/>
          <p:nvPr/>
        </p:nvSpPr>
        <p:spPr>
          <a:xfrm>
            <a:off x="176199" y="167817"/>
            <a:ext cx="8629746" cy="1200329"/>
          </a:xfrm>
          <a:prstGeom prst="rect">
            <a:avLst/>
          </a:prstGeom>
          <a:noFill/>
        </p:spPr>
        <p:txBody>
          <a:bodyPr wrap="square" rtlCol="0">
            <a:spAutoFit/>
          </a:bodyPr>
          <a:lstStyle/>
          <a:p>
            <a:r>
              <a:rPr lang="en-US" sz="3600" dirty="0">
                <a:solidFill>
                  <a:schemeClr val="accent6">
                    <a:lumMod val="75000"/>
                  </a:schemeClr>
                </a:solidFill>
              </a:rPr>
              <a:t>Why should deterministic and reversible evolution give us Hamiltonian mechanics?</a:t>
            </a:r>
          </a:p>
        </p:txBody>
      </p:sp>
    </p:spTree>
    <p:extLst>
      <p:ext uri="{BB962C8B-B14F-4D97-AF65-F5344CB8AC3E}">
        <p14:creationId xmlns:p14="http://schemas.microsoft.com/office/powerpoint/2010/main" val="220602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lstStyle/>
          <a:p>
            <a:r>
              <a:rPr lang="en-US" dirty="0"/>
              <a:t>Flow of states in</a:t>
            </a:r>
            <a:br>
              <a:rPr lang="en-US" dirty="0"/>
            </a:br>
            <a:r>
              <a:rPr lang="en-US" dirty="0"/>
              <a:t>Hamiltonian mechanics</a:t>
            </a:r>
            <a:br>
              <a:rPr lang="en-US" dirty="0"/>
            </a:br>
            <a:endParaRPr lang="en-US" dirty="0"/>
          </a:p>
        </p:txBody>
      </p:sp>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1744243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3397270"/>
            <a:ext cx="7241278" cy="1077218"/>
          </a:xfrm>
          <a:prstGeom prst="rect">
            <a:avLst/>
          </a:prstGeom>
          <a:noFill/>
        </p:spPr>
        <p:txBody>
          <a:bodyPr wrap="none" rtlCol="0">
            <a:spAutoFit/>
          </a:bodyPr>
          <a:lstStyle/>
          <a:p>
            <a:r>
              <a:rPr lang="en-US" sz="3200" dirty="0"/>
              <a:t>Non-conservative (e.g. dissipative) forces </a:t>
            </a:r>
            <a:br>
              <a:rPr lang="en-US" sz="3200" dirty="0"/>
            </a:br>
            <a:r>
              <a:rPr lang="en-US" sz="3200" dirty="0"/>
              <a:t>are not possible in Hamiltonian mechanics</a:t>
            </a:r>
          </a:p>
        </p:txBody>
      </p:sp>
      <p:sp>
        <p:nvSpPr>
          <p:cNvPr id="4" name="TextBox 3">
            <a:extLst>
              <a:ext uri="{FF2B5EF4-FFF2-40B4-BE49-F238E27FC236}">
                <a16:creationId xmlns:a16="http://schemas.microsoft.com/office/drawing/2014/main" id="{E1A1F6D8-E622-CE8B-98E6-357986E58008}"/>
              </a:ext>
            </a:extLst>
          </p:cNvPr>
          <p:cNvSpPr txBox="1"/>
          <p:nvPr/>
        </p:nvSpPr>
        <p:spPr>
          <a:xfrm>
            <a:off x="300086" y="647425"/>
            <a:ext cx="6697154" cy="584775"/>
          </a:xfrm>
          <a:prstGeom prst="rect">
            <a:avLst/>
          </a:prstGeom>
          <a:noFill/>
        </p:spPr>
        <p:txBody>
          <a:bodyPr wrap="none" rtlCol="0">
            <a:spAutoFit/>
          </a:bodyPr>
          <a:lstStyle/>
          <a:p>
            <a:r>
              <a:rPr lang="en-US" sz="3200" dirty="0"/>
              <a:t>Density cannot concentrate or spread</a:t>
            </a:r>
          </a:p>
        </p:txBody>
      </p:sp>
      <p:sp>
        <p:nvSpPr>
          <p:cNvPr id="5" name="TextBox 4">
            <a:extLst>
              <a:ext uri="{FF2B5EF4-FFF2-40B4-BE49-F238E27FC236}">
                <a16:creationId xmlns:a16="http://schemas.microsoft.com/office/drawing/2014/main" id="{10AA1843-BC79-833D-60AA-6F923C70563B}"/>
              </a:ext>
            </a:extLst>
          </p:cNvPr>
          <p:cNvSpPr txBox="1"/>
          <p:nvPr/>
        </p:nvSpPr>
        <p:spPr>
          <a:xfrm>
            <a:off x="577143" y="1706139"/>
            <a:ext cx="6463885" cy="830997"/>
          </a:xfrm>
          <a:prstGeom prst="rect">
            <a:avLst/>
          </a:prstGeom>
          <a:noFill/>
        </p:spPr>
        <p:txBody>
          <a:bodyPr wrap="none" rtlCol="0">
            <a:spAutoFit/>
          </a:bodyPr>
          <a:lstStyle/>
          <a:p>
            <a:r>
              <a:rPr lang="en-US" sz="4800" dirty="0">
                <a:solidFill>
                  <a:schemeClr val="accent6">
                    <a:lumMod val="75000"/>
                  </a:schemeClr>
                </a:solidFill>
              </a:rPr>
              <a:t>No attractors or </a:t>
            </a:r>
            <a:r>
              <a:rPr lang="en-US" sz="4800" dirty="0" err="1">
                <a:solidFill>
                  <a:schemeClr val="accent6">
                    <a:lumMod val="75000"/>
                  </a:schemeClr>
                </a:solidFill>
              </a:rPr>
              <a:t>repellers</a:t>
            </a:r>
            <a:endParaRPr lang="en-US" sz="4800" dirty="0">
              <a:solidFill>
                <a:schemeClr val="accent6">
                  <a:lumMod val="75000"/>
                </a:schemeClr>
              </a:solidFill>
            </a:endParaRPr>
          </a:p>
        </p:txBody>
      </p:sp>
      <p:sp>
        <p:nvSpPr>
          <p:cNvPr id="9" name="TextBox 20">
            <a:extLst>
              <a:ext uri="{FF2B5EF4-FFF2-40B4-BE49-F238E27FC236}">
                <a16:creationId xmlns:a16="http://schemas.microsoft.com/office/drawing/2014/main" id="{DF8A454A-336C-EF3F-66EA-2C2C84BB3C54}"/>
              </a:ext>
            </a:extLst>
          </p:cNvPr>
          <p:cNvSpPr txBox="1"/>
          <p:nvPr/>
        </p:nvSpPr>
        <p:spPr>
          <a:xfrm>
            <a:off x="8421027" y="161856"/>
            <a:ext cx="329064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 transports</a:t>
            </a:r>
          </a:p>
          <a:p>
            <a:pPr algn="ctr"/>
            <a:r>
              <a:rPr lang="en-US" dirty="0"/>
              <a:t>probability distributions</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42CEAF94-A4B8-52F5-E7E4-3D4DB0DF2E6F}"/>
              </a:ext>
            </a:extLst>
          </p:cNvPr>
          <p:cNvSpPr txBox="1"/>
          <p:nvPr/>
        </p:nvSpPr>
        <p:spPr>
          <a:xfrm>
            <a:off x="2484128" y="2488019"/>
            <a:ext cx="2973635" cy="369332"/>
          </a:xfrm>
          <a:prstGeom prst="rect">
            <a:avLst/>
          </a:prstGeom>
          <a:noFill/>
        </p:spPr>
        <p:txBody>
          <a:bodyPr wrap="none" rtlCol="0">
            <a:spAutoFit/>
          </a:bodyPr>
          <a:lstStyle/>
          <a:p>
            <a:r>
              <a:rPr lang="en-US" dirty="0"/>
              <a:t>e.g. stable/unstable equilibria</a:t>
            </a:r>
          </a:p>
        </p:txBody>
      </p:sp>
    </p:spTree>
    <p:extLst>
      <p:ext uri="{BB962C8B-B14F-4D97-AF65-F5344CB8AC3E}">
        <p14:creationId xmlns:p14="http://schemas.microsoft.com/office/powerpoint/2010/main" val="379096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6569234" cy="646331"/>
          </a:xfrm>
          <a:prstGeom prst="rect">
            <a:avLst/>
          </a:prstGeom>
          <a:noFill/>
        </p:spPr>
        <p:txBody>
          <a:bodyPr wrap="none" rtlCol="0">
            <a:spAutoFit/>
          </a:bodyPr>
          <a:lstStyle/>
          <a:p>
            <a:r>
              <a:rPr lang="en-US" sz="3600" dirty="0"/>
              <a:t>Two different types of reversibility</a:t>
            </a:r>
          </a:p>
        </p:txBody>
      </p:sp>
      <p:sp>
        <p:nvSpPr>
          <p:cNvPr id="9" name="TextBox 8">
            <a:extLst>
              <a:ext uri="{FF2B5EF4-FFF2-40B4-BE49-F238E27FC236}">
                <a16:creationId xmlns:a16="http://schemas.microsoft.com/office/drawing/2014/main" id="{A3EC8B33-8C13-F6BD-2332-A018D212C73D}"/>
              </a:ext>
            </a:extLst>
          </p:cNvPr>
          <p:cNvSpPr txBox="1"/>
          <p:nvPr/>
        </p:nvSpPr>
        <p:spPr>
          <a:xfrm>
            <a:off x="366129" y="1704968"/>
            <a:ext cx="7385740" cy="1200329"/>
          </a:xfrm>
          <a:prstGeom prst="rect">
            <a:avLst/>
          </a:prstGeom>
          <a:noFill/>
        </p:spPr>
        <p:txBody>
          <a:bodyPr wrap="none" rtlCol="0">
            <a:spAutoFit/>
          </a:bodyPr>
          <a:lstStyle/>
          <a:p>
            <a:r>
              <a:rPr lang="en-US" sz="3600" dirty="0"/>
              <a:t>“Dynamically” reversible:</a:t>
            </a:r>
            <a:br>
              <a:rPr lang="en-US" sz="3600" dirty="0"/>
            </a:br>
            <a:r>
              <a:rPr lang="en-US" sz="3600" dirty="0"/>
              <a:t>    ability to reconstruct the initial state</a:t>
            </a:r>
          </a:p>
        </p:txBody>
      </p:sp>
      <p:grpSp>
        <p:nvGrpSpPr>
          <p:cNvPr id="5" name="Group 4">
            <a:extLst>
              <a:ext uri="{FF2B5EF4-FFF2-40B4-BE49-F238E27FC236}">
                <a16:creationId xmlns:a16="http://schemas.microsoft.com/office/drawing/2014/main" id="{52B0F6D6-B464-5339-8235-FD7F97853FDE}"/>
              </a:ext>
            </a:extLst>
          </p:cNvPr>
          <p:cNvGrpSpPr/>
          <p:nvPr/>
        </p:nvGrpSpPr>
        <p:grpSpPr>
          <a:xfrm>
            <a:off x="9158031" y="340291"/>
            <a:ext cx="2857770" cy="2852054"/>
            <a:chOff x="4687681" y="2140609"/>
            <a:chExt cx="3546083" cy="3538991"/>
          </a:xfrm>
        </p:grpSpPr>
        <p:sp>
          <p:nvSpPr>
            <p:cNvPr id="6" name="Oval 5">
              <a:extLst>
                <a:ext uri="{FF2B5EF4-FFF2-40B4-BE49-F238E27FC236}">
                  <a16:creationId xmlns:a16="http://schemas.microsoft.com/office/drawing/2014/main" id="{FE4C94B9-AFBF-113D-10EA-87F54D425C43}"/>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8" name="TextBox 7">
              <a:extLst>
                <a:ext uri="{FF2B5EF4-FFF2-40B4-BE49-F238E27FC236}">
                  <a16:creationId xmlns:a16="http://schemas.microsoft.com/office/drawing/2014/main" id="{5E4B8A06-2E13-AD26-065F-1F5229705E66}"/>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2" name="TextBox 11">
              <a:extLst>
                <a:ext uri="{FF2B5EF4-FFF2-40B4-BE49-F238E27FC236}">
                  <a16:creationId xmlns:a16="http://schemas.microsoft.com/office/drawing/2014/main" id="{C62D99B2-AB46-3689-D14F-4E7BDA7816BB}"/>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14" name="Straight Connector 13">
            <a:extLst>
              <a:ext uri="{FF2B5EF4-FFF2-40B4-BE49-F238E27FC236}">
                <a16:creationId xmlns:a16="http://schemas.microsoft.com/office/drawing/2014/main" id="{8FE28957-2F0D-0D8F-4FFF-B496B25D35AF}"/>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E314AD09-0372-0085-F82D-4368533FD50C}"/>
              </a:ext>
            </a:extLst>
          </p:cNvPr>
          <p:cNvSpPr txBox="1"/>
          <p:nvPr/>
        </p:nvSpPr>
        <p:spPr>
          <a:xfrm>
            <a:off x="366129" y="3396580"/>
            <a:ext cx="8716911" cy="1754326"/>
          </a:xfrm>
          <a:prstGeom prst="rect">
            <a:avLst/>
          </a:prstGeom>
          <a:noFill/>
        </p:spPr>
        <p:txBody>
          <a:bodyPr wrap="square" rtlCol="0">
            <a:spAutoFit/>
          </a:bodyPr>
          <a:lstStyle/>
          <a:p>
            <a:r>
              <a:rPr lang="en-US" sz="3600" dirty="0"/>
              <a:t>Thermodynamically reversible:</a:t>
            </a:r>
            <a:br>
              <a:rPr lang="en-US" sz="3600" dirty="0"/>
            </a:br>
            <a:r>
              <a:rPr lang="en-US" sz="3600" dirty="0"/>
              <a:t>    ability to undo the change,</a:t>
            </a:r>
            <a:br>
              <a:rPr lang="en-US" sz="3600" dirty="0"/>
            </a:br>
            <a:r>
              <a:rPr lang="en-US" sz="3600" dirty="0"/>
              <a:t>    no entropy increase</a:t>
            </a:r>
          </a:p>
        </p:txBody>
      </p:sp>
    </p:spTree>
    <p:extLst>
      <p:ext uri="{BB962C8B-B14F-4D97-AF65-F5344CB8AC3E}">
        <p14:creationId xmlns:p14="http://schemas.microsoft.com/office/powerpoint/2010/main" val="134624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1487053" y="576480"/>
                <a:ext cx="8436990" cy="707886"/>
              </a:xfrm>
              <a:prstGeom prst="rect">
                <a:avLst/>
              </a:prstGeom>
              <a:noFill/>
            </p:spPr>
            <p:txBody>
              <a:bodyPr wrap="none" rtlCol="0">
                <a:spAutoFit/>
              </a:bodyPr>
              <a:lstStyle/>
              <a:p>
                <a:pPr algn="ctr"/>
                <a:r>
                  <a:rPr lang="en-US" sz="4000" dirty="0"/>
                  <a:t>Thermodynamic Entropy: </a:t>
                </a:r>
                <a14:m>
                  <m:oMath xmlns:m="http://schemas.openxmlformats.org/officeDocument/2006/math">
                    <m:r>
                      <a:rPr lang="en-US" sz="4000" b="0" i="1" smtClean="0">
                        <a:latin typeface="Cambria Math" panose="02040503050406030204" pitchFamily="18" charset="0"/>
                      </a:rPr>
                      <m:t>𝑆</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𝐵</m:t>
                        </m:r>
                      </m:sub>
                    </m:sSub>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log</m:t>
                        </m:r>
                      </m:fName>
                      <m:e>
                        <m:r>
                          <a:rPr lang="en-US" sz="4000" b="0" i="1" smtClean="0">
                            <a:latin typeface="Cambria Math" panose="02040503050406030204" pitchFamily="18" charset="0"/>
                          </a:rPr>
                          <m:t>𝑊</m:t>
                        </m:r>
                      </m:e>
                    </m:func>
                  </m:oMath>
                </a14:m>
                <a:endParaRPr lang="en-US" sz="40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1487053" y="576480"/>
                <a:ext cx="8436990" cy="707886"/>
              </a:xfrm>
              <a:prstGeom prst="rect">
                <a:avLst/>
              </a:prstGeom>
              <a:blipFill>
                <a:blip r:embed="rId2"/>
                <a:stretch>
                  <a:fillRect l="-2168" t="-15517" b="-3620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5489261-8296-6E86-DF27-67E71F379262}"/>
              </a:ext>
            </a:extLst>
          </p:cNvPr>
          <p:cNvSpPr txBox="1"/>
          <p:nvPr/>
        </p:nvSpPr>
        <p:spPr>
          <a:xfrm>
            <a:off x="581891" y="2717590"/>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616419" y="1998069"/>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616419" y="1998069"/>
                <a:ext cx="2729209" cy="769441"/>
              </a:xfrm>
              <a:prstGeom prst="rect">
                <a:avLst/>
              </a:prstGeom>
              <a:blipFill>
                <a:blip r:embed="rId3"/>
                <a:stretch>
                  <a:fillRect l="-8929" t="-16667" b="-37302"/>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1513DD0-318D-FF2F-D1A4-299B5556D76C}"/>
              </a:ext>
            </a:extLst>
          </p:cNvPr>
          <p:cNvCxnSpPr>
            <a:cxnSpLocks/>
          </p:cNvCxnSpPr>
          <p:nvPr/>
        </p:nvCxnSpPr>
        <p:spPr>
          <a:xfrm>
            <a:off x="9380156" y="1299394"/>
            <a:ext cx="543887" cy="5444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80C30E-B30E-6A5E-D214-AEB7A58AE44F}"/>
              </a:ext>
            </a:extLst>
          </p:cNvPr>
          <p:cNvSpPr txBox="1"/>
          <p:nvPr/>
        </p:nvSpPr>
        <p:spPr>
          <a:xfrm>
            <a:off x="9924043" y="1911377"/>
            <a:ext cx="1815882" cy="369332"/>
          </a:xfrm>
          <a:prstGeom prst="rect">
            <a:avLst/>
          </a:prstGeom>
          <a:noFill/>
        </p:spPr>
        <p:txBody>
          <a:bodyPr wrap="none" rtlCol="0">
            <a:spAutoFit/>
          </a:bodyPr>
          <a:lstStyle/>
          <a:p>
            <a:r>
              <a:rPr lang="en-US" dirty="0"/>
              <a:t>bijective function</a:t>
            </a:r>
          </a:p>
        </p:txBody>
      </p:sp>
    </p:spTree>
    <p:extLst>
      <p:ext uri="{BB962C8B-B14F-4D97-AF65-F5344CB8AC3E}">
        <p14:creationId xmlns:p14="http://schemas.microsoft.com/office/powerpoint/2010/main" val="124841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5829929" cy="584775"/>
          </a:xfrm>
          <a:prstGeom prst="rect">
            <a:avLst/>
          </a:prstGeom>
          <a:noFill/>
        </p:spPr>
        <p:txBody>
          <a:bodyPr wrap="none" rtlCol="0">
            <a:spAutoFit/>
          </a:bodyPr>
          <a:lstStyle/>
          <a:p>
            <a:r>
              <a:rPr lang="en-US" sz="3200" dirty="0"/>
              <a:t>What about information entropy?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694091" y="3331212"/>
                <a:ext cx="7834965"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694091" y="3331212"/>
                <a:ext cx="7834965" cy="12225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30110" y="1438932"/>
                <a:ext cx="11253530"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e>
                                  </m:d>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30110" y="1438932"/>
                <a:ext cx="11253530"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664892" y="2489881"/>
                <a:ext cx="5213287"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e>
                              </m:d>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664892" y="2489881"/>
                <a:ext cx="5213287"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4382161"/>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4382161"/>
                <a:ext cx="6534994" cy="1222514"/>
              </a:xfrm>
              <a:prstGeom prst="rect">
                <a:avLst/>
              </a:prstGeom>
              <a:blipFill>
                <a:blip r:embed="rId6"/>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06B4635-4BA5-1637-F46E-2CC28D738581}"/>
              </a:ext>
            </a:extLst>
          </p:cNvPr>
          <p:cNvSpPr txBox="1"/>
          <p:nvPr/>
        </p:nvSpPr>
        <p:spPr>
          <a:xfrm>
            <a:off x="2424693" y="934982"/>
            <a:ext cx="2839111" cy="369332"/>
          </a:xfrm>
          <a:prstGeom prst="rect">
            <a:avLst/>
          </a:prstGeom>
          <a:noFill/>
        </p:spPr>
        <p:txBody>
          <a:bodyPr wrap="none">
            <a:spAutoFit/>
          </a:bodyPr>
          <a:lstStyle/>
          <a:p>
            <a:r>
              <a:rPr lang="en-US" sz="1800" dirty="0"/>
              <a:t>the Gibbs/Shannon entropy </a:t>
            </a:r>
            <a:endParaRPr lang="en-US" dirty="0"/>
          </a:p>
        </p:txBody>
      </p:sp>
      <p:cxnSp>
        <p:nvCxnSpPr>
          <p:cNvPr id="13" name="Straight Connector 12">
            <a:extLst>
              <a:ext uri="{FF2B5EF4-FFF2-40B4-BE49-F238E27FC236}">
                <a16:creationId xmlns:a16="http://schemas.microsoft.com/office/drawing/2014/main" id="{EDF2051C-5C5D-E33C-8132-40AED6438E49}"/>
              </a:ext>
            </a:extLst>
          </p:cNvPr>
          <p:cNvCxnSpPr>
            <a:cxnSpLocks/>
          </p:cNvCxnSpPr>
          <p:nvPr/>
        </p:nvCxnSpPr>
        <p:spPr>
          <a:xfrm flipH="1">
            <a:off x="1822126" y="1304314"/>
            <a:ext cx="1041214" cy="457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645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34</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7094995" y="1956189"/>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7094995" y="1956189"/>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7090698" y="4951609"/>
                <a:ext cx="629724"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𝑥</m:t>
                          </m:r>
                        </m:e>
                      </m:acc>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7090698" y="4951609"/>
                <a:ext cx="629724"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380826" y="1462407"/>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416938" y="234090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649827" y="232515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943877" y="2354416"/>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4142204" y="2336604"/>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380826" y="5336330"/>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380826" y="2336605"/>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1404746" y="2342320"/>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1404746" y="2342320"/>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390417" y="2313261"/>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390417" y="2313261"/>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733862" y="3582579"/>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733862" y="3582579"/>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𝑏</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380825" y="3465401"/>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4085598 w 6618691"/>
              <a:gd name="connsiteY7" fmla="*/ 1111791 h 1807965"/>
              <a:gd name="connsiteX8" fmla="*/ 4423430 w 6618691"/>
              <a:gd name="connsiteY8" fmla="*/ 634322 h 1807965"/>
              <a:gd name="connsiteX9" fmla="*/ 5297048 w 6618691"/>
              <a:gd name="connsiteY9" fmla="*/ 341828 h 1807965"/>
              <a:gd name="connsiteX10" fmla="*/ 5621608 w 6618691"/>
              <a:gd name="connsiteY10" fmla="*/ 1672808 h 1807965"/>
              <a:gd name="connsiteX11" fmla="*/ 6618691 w 6618691"/>
              <a:gd name="connsiteY11"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301826 w 6618691"/>
              <a:gd name="connsiteY5" fmla="*/ 1427102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550336" y="1359536"/>
                  <a:pt x="2539504" y="1485337"/>
                  <a:pt x="3180528" y="1483085"/>
                </a:cubicBezTo>
                <a:cubicBezTo>
                  <a:pt x="3821552" y="1480833"/>
                  <a:pt x="3805935" y="1370425"/>
                  <a:pt x="4085598" y="1111791"/>
                </a:cubicBezTo>
                <a:cubicBezTo>
                  <a:pt x="4365261" y="853157"/>
                  <a:pt x="4667821" y="164349"/>
                  <a:pt x="5194411" y="323166"/>
                </a:cubicBezTo>
                <a:cubicBezTo>
                  <a:pt x="5721001" y="481983"/>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27ADD7EC-F25B-D9A1-F862-7B7B4ADFC8D9}"/>
              </a:ext>
            </a:extLst>
          </p:cNvPr>
          <p:cNvCxnSpPr/>
          <p:nvPr/>
        </p:nvCxnSpPr>
        <p:spPr>
          <a:xfrm>
            <a:off x="7564534" y="953949"/>
            <a:ext cx="591647" cy="47945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0370B8-E0D4-8F38-2ACD-378434F15587}"/>
              </a:ext>
            </a:extLst>
          </p:cNvPr>
          <p:cNvSpPr txBox="1"/>
          <p:nvPr/>
        </p:nvSpPr>
        <p:spPr>
          <a:xfrm>
            <a:off x="7962622" y="1487216"/>
            <a:ext cx="1649426" cy="369332"/>
          </a:xfrm>
          <a:prstGeom prst="rect">
            <a:avLst/>
          </a:prstGeom>
          <a:noFill/>
        </p:spPr>
        <p:txBody>
          <a:bodyPr wrap="none" rtlCol="0">
            <a:spAutoFit/>
          </a:bodyPr>
          <a:lstStyle/>
          <a:p>
            <a:r>
              <a:rPr lang="en-US" dirty="0"/>
              <a:t>Constant if zero</a:t>
            </a:r>
          </a:p>
        </p:txBody>
      </p:sp>
    </p:spTree>
    <p:extLst>
      <p:ext uri="{BB962C8B-B14F-4D97-AF65-F5344CB8AC3E}">
        <p14:creationId xmlns:p14="http://schemas.microsoft.com/office/powerpoint/2010/main" val="4147673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3867804"/>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076236"/>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076236"/>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sSup>
                            <m:sSupPr>
                              <m:ctrlPr>
                                <a:rPr lang="en-US" sz="3200" b="0" i="1" smtClean="0">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b="0" i="1" smtClean="0">
                                  <a:latin typeface="Cambria Math" panose="02040503050406030204" pitchFamily="18" charset="0"/>
                                  <a:ea typeface="Cambria Math" panose="02040503050406030204" pitchFamily="18" charset="0"/>
                                </a:rPr>
                                <m:t>𝑏</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36</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5133248" y="694051"/>
            <a:ext cx="3700052" cy="369332"/>
          </a:xfrm>
          <a:prstGeom prst="rect">
            <a:avLst/>
          </a:prstGeom>
          <a:noFill/>
        </p:spPr>
        <p:txBody>
          <a:bodyPr wrap="none" rtlCol="0">
            <a:spAutoFit/>
          </a:bodyPr>
          <a:lstStyle/>
          <a:p>
            <a:r>
              <a:rPr lang="en-US" dirty="0"/>
              <a:t>determinant coordinate independent</a:t>
            </a:r>
          </a:p>
        </p:txBody>
      </p:sp>
      <p:sp>
        <p:nvSpPr>
          <p:cNvPr id="7" name="TextBox 6">
            <a:extLst>
              <a:ext uri="{FF2B5EF4-FFF2-40B4-BE49-F238E27FC236}">
                <a16:creationId xmlns:a16="http://schemas.microsoft.com/office/drawing/2014/main" id="{69CD2BB4-2A8D-2D48-27FE-1DD576B0F4ED}"/>
              </a:ext>
            </a:extLst>
          </p:cNvPr>
          <p:cNvSpPr txBox="1"/>
          <p:nvPr/>
        </p:nvSpPr>
        <p:spPr>
          <a:xfrm>
            <a:off x="570576" y="1076674"/>
            <a:ext cx="3302122" cy="584775"/>
          </a:xfrm>
          <a:prstGeom prst="rect">
            <a:avLst/>
          </a:prstGeom>
          <a:noFill/>
        </p:spPr>
        <p:txBody>
          <a:bodyPr wrap="none" rtlCol="0">
            <a:spAutoFit/>
          </a:bodyPr>
          <a:lstStyle/>
          <a:p>
            <a:r>
              <a:rPr lang="en-US" sz="3200" dirty="0"/>
              <a:t>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578412"/>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578412"/>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630646" y="3362564"/>
                <a:ext cx="6812571" cy="1569660"/>
              </a:xfrm>
              <a:prstGeom prst="rect">
                <a:avLst/>
              </a:prstGeom>
              <a:noFill/>
            </p:spPr>
            <p:txBody>
              <a:bodyPr wrap="none" rtlCol="0">
                <a:spAutoFit/>
              </a:bodyPr>
              <a:lstStyle/>
              <a:p>
                <a:r>
                  <a:rPr lang="en-US" sz="3200" dirty="0"/>
                  <a:t>Peaked distribution</a:t>
                </a:r>
              </a:p>
              <a:p>
                <a14:m>
                  <m:oMath xmlns:m="http://schemas.openxmlformats.org/officeDocument/2006/math">
                    <m:r>
                      <a:rPr lang="en-US" sz="3200" b="0" i="1" smtClean="0">
                        <a:latin typeface="Cambria Math" panose="02040503050406030204" pitchFamily="18" charset="0"/>
                      </a:rPr>
                      <m:t>⇒</m:t>
                    </m:r>
                  </m:oMath>
                </a14:m>
                <a:r>
                  <a:rPr lang="en-US" sz="3200" dirty="0"/>
                  <a:t> displacement field (almost) linear</a:t>
                </a:r>
                <a:br>
                  <a:rPr lang="en-US" sz="3200" dirty="0"/>
                </a:br>
                <a14:m>
                  <m:oMath xmlns:m="http://schemas.openxmlformats.org/officeDocument/2006/math">
                    <m:r>
                      <a:rPr lang="en-US" sz="3200" b="0" i="1" smtClean="0">
                        <a:latin typeface="Cambria Math" panose="02040503050406030204" pitchFamily="18" charset="0"/>
                      </a:rPr>
                      <m:t>⇒</m:t>
                    </m:r>
                  </m:oMath>
                </a14:m>
                <a:r>
                  <a:rPr lang="en-US" sz="3200" dirty="0"/>
                  <a:t> covariance matrix transforms linearly</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630646" y="3362564"/>
                <a:ext cx="6812571" cy="1569660"/>
              </a:xfrm>
              <a:prstGeom prst="rect">
                <a:avLst/>
              </a:prstGeom>
              <a:blipFill>
                <a:blip r:embed="rId4"/>
                <a:stretch>
                  <a:fillRect l="-2236" t="-5058" r="-1163"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697278" y="16277"/>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0" name="Group 9">
            <a:extLst>
              <a:ext uri="{FF2B5EF4-FFF2-40B4-BE49-F238E27FC236}">
                <a16:creationId xmlns:a16="http://schemas.microsoft.com/office/drawing/2014/main" id="{1376C535-AA37-BE6B-DA77-D1451DC1D7F3}"/>
              </a:ext>
            </a:extLst>
          </p:cNvPr>
          <p:cNvGrpSpPr/>
          <p:nvPr/>
        </p:nvGrpSpPr>
        <p:grpSpPr>
          <a:xfrm>
            <a:off x="8722760" y="220894"/>
            <a:ext cx="3333866" cy="3655255"/>
            <a:chOff x="8722760" y="220894"/>
            <a:chExt cx="3333866" cy="3655255"/>
          </a:xfrm>
        </p:grpSpPr>
        <p:grpSp>
          <p:nvGrpSpPr>
            <p:cNvPr id="24" name="Group 23">
              <a:extLst>
                <a:ext uri="{FF2B5EF4-FFF2-40B4-BE49-F238E27FC236}">
                  <a16:creationId xmlns:a16="http://schemas.microsoft.com/office/drawing/2014/main" id="{55394049-0FBC-CE20-69B0-623198B3FA6F}"/>
                </a:ext>
              </a:extLst>
            </p:cNvPr>
            <p:cNvGrpSpPr/>
            <p:nvPr/>
          </p:nvGrpSpPr>
          <p:grpSpPr>
            <a:xfrm>
              <a:off x="8956694" y="806932"/>
              <a:ext cx="2825673" cy="2779278"/>
              <a:chOff x="1177839" y="1302957"/>
              <a:chExt cx="3775999" cy="3714006"/>
            </a:xfrm>
          </p:grpSpPr>
          <p:cxnSp>
            <p:nvCxnSpPr>
              <p:cNvPr id="56" name="Straight Arrow Connector 55">
                <a:extLst>
                  <a:ext uri="{FF2B5EF4-FFF2-40B4-BE49-F238E27FC236}">
                    <a16:creationId xmlns:a16="http://schemas.microsoft.com/office/drawing/2014/main" id="{79E65895-8E2B-394B-138A-F64011864C2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51C72-91EC-BFF1-18BC-D5C06DE151C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1E1B66-98F5-5EED-922D-E8FB4CA8774D}"/>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B706FE8-9D84-3942-B76F-866FD4BBEAE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2D172-F3B1-7EE9-9599-A901F7BFEB16}"/>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ADD008-2AEB-87E5-CBF8-10A2FEAC33A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BACE89-81C1-701D-A2CB-7FBFC4E31E71}"/>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91DC80F-079F-91E7-E093-519617663F71}"/>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7102FD6-B834-F6E6-528B-20E45425560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8AB6FF-9D85-64A9-405D-C3CF2964AAD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4374705-C014-4C24-35F9-6083C2A2F11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793660B-3789-8329-9848-AB012FA0E5C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FD641FE-10D7-18BD-74DD-CD8C7DB3D5C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E842BBB-482E-CC24-F54F-F67B600FB071}"/>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9E2F76-9D07-8F23-E02C-A0860C537C21}"/>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DC33120-0482-0891-FD85-36FB38E9CC1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1DB9B7-EF4B-BA72-C16D-9106F18AD23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467AD83-75AA-417F-CD4C-02AC3B6BE6D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0A66B2D-0EA1-2267-B7B7-1DF5291FF2B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67791CB-D062-6FA1-255D-27DB6C0236B3}"/>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84A703-A4CF-59D7-4399-E19D9EA6401C}"/>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2A03A1-3601-54D2-C1FB-CA754199374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ADA890-596E-0294-FDBF-76A3D0E49DE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26D0D4-0688-DAA5-F2B8-EE9E4A4DBBF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B98ABD7-3058-56E6-B619-1EC22234379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51CF8F-D872-A19C-0E67-7C702ED9C8E3}"/>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750DF5-E54F-787C-1E28-67077BF230B9}"/>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1622AF-5215-5D03-E69B-48BADEAB61D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2DDA535-9F31-AA17-AD05-C30570F86B4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98730CE-2911-3E83-2314-A2FD5056AE0F}"/>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47898CF-48ED-96F0-9552-E216F0D0607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AE6BB49-EBD0-9377-E696-D09DC7BA797B}"/>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A6F8BA37-E6B9-B8AF-5162-33711320471D}"/>
                </a:ext>
              </a:extLst>
            </p:cNvPr>
            <p:cNvGrpSpPr/>
            <p:nvPr/>
          </p:nvGrpSpPr>
          <p:grpSpPr>
            <a:xfrm>
              <a:off x="10150503" y="1059636"/>
              <a:ext cx="411480" cy="731520"/>
              <a:chOff x="10173204" y="1059636"/>
              <a:chExt cx="365760" cy="914400"/>
            </a:xfrm>
          </p:grpSpPr>
          <p:sp>
            <p:nvSpPr>
              <p:cNvPr id="128" name="Oval 127">
                <a:extLst>
                  <a:ext uri="{FF2B5EF4-FFF2-40B4-BE49-F238E27FC236}">
                    <a16:creationId xmlns:a16="http://schemas.microsoft.com/office/drawing/2014/main" id="{4164AA74-7CB0-277F-F71B-803F62CB8608}"/>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a:extLst>
                  <a:ext uri="{FF2B5EF4-FFF2-40B4-BE49-F238E27FC236}">
                    <a16:creationId xmlns:a16="http://schemas.microsoft.com/office/drawing/2014/main" id="{50FE3621-3D6F-D64A-6B26-C2F4080C81A0}"/>
                  </a:ext>
                </a:extLst>
              </p:cNvPr>
              <p:cNvCxnSpPr>
                <a:stCxn id="128" idx="2"/>
                <a:endCxn id="128"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AE5E7A-DD2E-F908-1B29-B6CC08050F9C}"/>
                  </a:ext>
                </a:extLst>
              </p:cNvPr>
              <p:cNvCxnSpPr>
                <a:stCxn id="128" idx="4"/>
                <a:endCxn id="128"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3CE787A1-DEB2-08C0-2B3A-CA434DEEC850}"/>
                </a:ext>
              </a:extLst>
            </p:cNvPr>
            <p:cNvGrpSpPr/>
            <p:nvPr/>
          </p:nvGrpSpPr>
          <p:grpSpPr>
            <a:xfrm rot="1800000">
              <a:off x="10547238" y="1179617"/>
              <a:ext cx="411480" cy="731520"/>
              <a:chOff x="10173204" y="1059636"/>
              <a:chExt cx="365760" cy="914400"/>
            </a:xfrm>
          </p:grpSpPr>
          <p:sp>
            <p:nvSpPr>
              <p:cNvPr id="139" name="Oval 138">
                <a:extLst>
                  <a:ext uri="{FF2B5EF4-FFF2-40B4-BE49-F238E27FC236}">
                    <a16:creationId xmlns:a16="http://schemas.microsoft.com/office/drawing/2014/main" id="{499D6C57-2135-2F19-8B10-2DDCD498085F}"/>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Straight Connector 139">
                <a:extLst>
                  <a:ext uri="{FF2B5EF4-FFF2-40B4-BE49-F238E27FC236}">
                    <a16:creationId xmlns:a16="http://schemas.microsoft.com/office/drawing/2014/main" id="{3D87B458-2E27-645A-8493-1F4118B6F3E2}"/>
                  </a:ext>
                </a:extLst>
              </p:cNvPr>
              <p:cNvCxnSpPr>
                <a:stCxn id="139" idx="2"/>
                <a:endCxn id="139"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BBE7AF3-2834-3B89-C854-5F9446BAE9FD}"/>
                  </a:ext>
                </a:extLst>
              </p:cNvPr>
              <p:cNvCxnSpPr>
                <a:stCxn id="139" idx="4"/>
                <a:endCxn id="139"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4C6314-723A-245E-3F0D-0C106406FF46}"/>
                </a:ext>
              </a:extLst>
            </p:cNvPr>
            <p:cNvGrpSpPr/>
            <p:nvPr/>
          </p:nvGrpSpPr>
          <p:grpSpPr>
            <a:xfrm rot="3600000">
              <a:off x="10852178" y="1478569"/>
              <a:ext cx="411480" cy="731520"/>
              <a:chOff x="10173204" y="1059636"/>
              <a:chExt cx="365760" cy="914400"/>
            </a:xfrm>
          </p:grpSpPr>
          <p:sp>
            <p:nvSpPr>
              <p:cNvPr id="143" name="Oval 142">
                <a:extLst>
                  <a:ext uri="{FF2B5EF4-FFF2-40B4-BE49-F238E27FC236}">
                    <a16:creationId xmlns:a16="http://schemas.microsoft.com/office/drawing/2014/main" id="{CA49015B-32B9-62B0-20AB-C91E05F04C25}"/>
                  </a:ext>
                </a:extLst>
              </p:cNvPr>
              <p:cNvSpPr>
                <a:spLocks/>
              </p:cNvSpPr>
              <p:nvPr/>
            </p:nvSpPr>
            <p:spPr>
              <a:xfrm rot="5400000">
                <a:off x="9898884" y="1333956"/>
                <a:ext cx="914400" cy="365760"/>
              </a:xfrm>
              <a:prstGeom prst="ellipse">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Straight Connector 143">
                <a:extLst>
                  <a:ext uri="{FF2B5EF4-FFF2-40B4-BE49-F238E27FC236}">
                    <a16:creationId xmlns:a16="http://schemas.microsoft.com/office/drawing/2014/main" id="{B480C1D5-4340-0567-A5C7-60CF4146FC9E}"/>
                  </a:ext>
                </a:extLst>
              </p:cNvPr>
              <p:cNvCxnSpPr>
                <a:stCxn id="143" idx="2"/>
                <a:endCxn id="143" idx="6"/>
              </p:cNvCxnSpPr>
              <p:nvPr/>
            </p:nvCxnSpPr>
            <p:spPr>
              <a:xfrm>
                <a:off x="10356084" y="1059636"/>
                <a:ext cx="0" cy="9144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C9A816-905E-B01B-4B4B-9E4B415CCE63}"/>
                  </a:ext>
                </a:extLst>
              </p:cNvPr>
              <p:cNvCxnSpPr>
                <a:stCxn id="143" idx="4"/>
                <a:endCxn id="143" idx="0"/>
              </p:cNvCxnSpPr>
              <p:nvPr/>
            </p:nvCxnSpPr>
            <p:spPr>
              <a:xfrm>
                <a:off x="10173204" y="1516836"/>
                <a:ext cx="36576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846F3C0-5655-8430-5A50-189265B2F7F1}"/>
                </a:ext>
              </a:extLst>
            </p:cNvPr>
            <p:cNvGrpSpPr/>
            <p:nvPr/>
          </p:nvGrpSpPr>
          <p:grpSpPr>
            <a:xfrm rot="5400000">
              <a:off x="10946165" y="1835151"/>
              <a:ext cx="411480" cy="731520"/>
              <a:chOff x="10173204" y="1059636"/>
              <a:chExt cx="365760" cy="914400"/>
            </a:xfrm>
          </p:grpSpPr>
          <p:sp>
            <p:nvSpPr>
              <p:cNvPr id="148" name="Oval 147">
                <a:extLst>
                  <a:ext uri="{FF2B5EF4-FFF2-40B4-BE49-F238E27FC236}">
                    <a16:creationId xmlns:a16="http://schemas.microsoft.com/office/drawing/2014/main" id="{CC2CBC56-DDA5-1F3B-21FA-DCEFBBCFBEC1}"/>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9" name="Straight Connector 148">
                <a:extLst>
                  <a:ext uri="{FF2B5EF4-FFF2-40B4-BE49-F238E27FC236}">
                    <a16:creationId xmlns:a16="http://schemas.microsoft.com/office/drawing/2014/main" id="{BF759D1E-F10C-1E84-5FC0-65BEDDD1F2AB}"/>
                  </a:ext>
                </a:extLst>
              </p:cNvPr>
              <p:cNvCxnSpPr>
                <a:stCxn id="148" idx="2"/>
                <a:endCxn id="148"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E91F9B8-6501-371E-31F1-30465E5D1436}"/>
                  </a:ext>
                </a:extLst>
              </p:cNvPr>
              <p:cNvCxnSpPr>
                <a:stCxn id="148" idx="4"/>
                <a:endCxn id="148"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04A85E79-E313-153C-A897-13E15AB989AC}"/>
                </a:ext>
              </a:extLst>
            </p:cNvPr>
            <p:cNvGrpSpPr/>
            <p:nvPr/>
          </p:nvGrpSpPr>
          <p:grpSpPr>
            <a:xfrm rot="7200000">
              <a:off x="10830663" y="2231223"/>
              <a:ext cx="411480" cy="731520"/>
              <a:chOff x="10173204" y="1059636"/>
              <a:chExt cx="365760" cy="914400"/>
            </a:xfrm>
          </p:grpSpPr>
          <p:sp>
            <p:nvSpPr>
              <p:cNvPr id="152" name="Oval 151">
                <a:extLst>
                  <a:ext uri="{FF2B5EF4-FFF2-40B4-BE49-F238E27FC236}">
                    <a16:creationId xmlns:a16="http://schemas.microsoft.com/office/drawing/2014/main" id="{8D9B00DC-F180-7756-5067-7136A88346E4}"/>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3" name="Straight Connector 152">
                <a:extLst>
                  <a:ext uri="{FF2B5EF4-FFF2-40B4-BE49-F238E27FC236}">
                    <a16:creationId xmlns:a16="http://schemas.microsoft.com/office/drawing/2014/main" id="{281426E5-94E6-4446-EA0F-CBEF9B18D9AA}"/>
                  </a:ext>
                </a:extLst>
              </p:cNvPr>
              <p:cNvCxnSpPr>
                <a:stCxn id="152" idx="2"/>
                <a:endCxn id="152"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45967CC-9897-63F0-EDF1-361FC9FBB82E}"/>
                  </a:ext>
                </a:extLst>
              </p:cNvPr>
              <p:cNvCxnSpPr>
                <a:stCxn id="152" idx="4"/>
                <a:endCxn id="152"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C077DDA-D1F0-769B-9F12-BED7B6D83843}"/>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BAD8217B-C46A-6C99-0006-A291ED9E9642}"/>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3" name="TextBox 122">
                    <a:extLst>
                      <a:ext uri="{FF2B5EF4-FFF2-40B4-BE49-F238E27FC236}">
                        <a16:creationId xmlns:a16="http://schemas.microsoft.com/office/drawing/2014/main" id="{BAD8217B-C46A-6C99-0006-A291ED9E9642}"/>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5"/>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7EDD29-F2E8-3086-CECD-5BA551247D6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24" name="TextBox 123">
                    <a:extLst>
                      <a:ext uri="{FF2B5EF4-FFF2-40B4-BE49-F238E27FC236}">
                        <a16:creationId xmlns:a16="http://schemas.microsoft.com/office/drawing/2014/main" id="{8A7EDD29-F2E8-3086-CECD-5BA551247D6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6"/>
                    <a:stretch>
                      <a:fillRect l="-56667" r="-53333" b="-24590"/>
                    </a:stretch>
                  </a:blipFill>
                </p:spPr>
                <p:txBody>
                  <a:bodyPr/>
                  <a:lstStyle/>
                  <a:p>
                    <a:r>
                      <a:rPr lang="en-US">
                        <a:noFill/>
                      </a:rPr>
                      <a:t> </a:t>
                    </a:r>
                  </a:p>
                </p:txBody>
              </p:sp>
            </mc:Fallback>
          </mc:AlternateContent>
          <p:cxnSp>
            <p:nvCxnSpPr>
              <p:cNvPr id="127" name="Straight Connector 126">
                <a:extLst>
                  <a:ext uri="{FF2B5EF4-FFF2-40B4-BE49-F238E27FC236}">
                    <a16:creationId xmlns:a16="http://schemas.microsoft.com/office/drawing/2014/main" id="{FCD3276E-D48C-B754-1CCA-6EE09801537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E8843AF-379B-1D30-08BC-34DBE9806E1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TextBox 10">
            <a:extLst>
              <a:ext uri="{FF2B5EF4-FFF2-40B4-BE49-F238E27FC236}">
                <a16:creationId xmlns:a16="http://schemas.microsoft.com/office/drawing/2014/main" id="{AB547A9E-03AB-F1EA-BD1E-482EE90C1372}"/>
              </a:ext>
            </a:extLst>
          </p:cNvPr>
          <p:cNvSpPr txBox="1"/>
          <p:nvPr/>
        </p:nvSpPr>
        <p:spPr>
          <a:xfrm>
            <a:off x="176199" y="167817"/>
            <a:ext cx="8629746" cy="646331"/>
          </a:xfrm>
          <a:prstGeom prst="rect">
            <a:avLst/>
          </a:prstGeom>
          <a:noFill/>
        </p:spPr>
        <p:txBody>
          <a:bodyPr wrap="square" rtlCol="0">
            <a:spAutoFit/>
          </a:bodyPr>
          <a:lstStyle/>
          <a:p>
            <a:r>
              <a:rPr lang="en-US" sz="3600" dirty="0">
                <a:solidFill>
                  <a:schemeClr val="accent6">
                    <a:lumMod val="75000"/>
                  </a:schemeClr>
                </a:solidFill>
              </a:rPr>
              <a:t>What about uncertainty?</a:t>
            </a:r>
          </a:p>
        </p:txBody>
      </p:sp>
      <p:cxnSp>
        <p:nvCxnSpPr>
          <p:cNvPr id="13" name="Straight Connector 12">
            <a:extLst>
              <a:ext uri="{FF2B5EF4-FFF2-40B4-BE49-F238E27FC236}">
                <a16:creationId xmlns:a16="http://schemas.microsoft.com/office/drawing/2014/main" id="{3211CC62-89C0-BD72-CEAE-D82A81018A90}"/>
              </a:ext>
            </a:extLst>
          </p:cNvPr>
          <p:cNvCxnSpPr/>
          <p:nvPr/>
        </p:nvCxnSpPr>
        <p:spPr>
          <a:xfrm flipH="1">
            <a:off x="6096000" y="1076674"/>
            <a:ext cx="271428" cy="5017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560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224449"/>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325651"/>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325651"/>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941652" y="1379450"/>
                <a:ext cx="10045442" cy="911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e>
                        <m:sup>
                          <m:r>
                            <a:rPr lang="en-US" sz="4000" b="0" i="1" smtClean="0">
                              <a:solidFill>
                                <a:schemeClr val="tx1"/>
                              </a:solidFill>
                              <a:latin typeface="Cambria Math" panose="02040503050406030204" pitchFamily="18" charset="0"/>
                              <a:ea typeface="Cambria Math" panose="02040503050406030204" pitchFamily="18" charset="0"/>
                            </a:rPr>
                            <m:t>2</m:t>
                          </m:r>
                        </m:sup>
                      </m:sSup>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41652" y="1379450"/>
                <a:ext cx="10045442" cy="911981"/>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38391A10-B6C7-B907-BBA3-FCC1A851C6DB}"/>
              </a:ext>
            </a:extLst>
          </p:cNvPr>
          <p:cNvCxnSpPr>
            <a:cxnSpLocks/>
          </p:cNvCxnSpPr>
          <p:nvPr/>
        </p:nvCxnSpPr>
        <p:spPr>
          <a:xfrm flipV="1">
            <a:off x="2360645" y="2136710"/>
            <a:ext cx="522514" cy="47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CE654A-997A-E37B-54E7-CD989ADD3225}"/>
              </a:ext>
            </a:extLst>
          </p:cNvPr>
          <p:cNvSpPr txBox="1"/>
          <p:nvPr/>
        </p:nvSpPr>
        <p:spPr>
          <a:xfrm>
            <a:off x="295572" y="2611741"/>
            <a:ext cx="3102196" cy="646331"/>
          </a:xfrm>
          <a:prstGeom prst="rect">
            <a:avLst/>
          </a:prstGeom>
          <a:noFill/>
        </p:spPr>
        <p:txBody>
          <a:bodyPr wrap="none" rtlCol="0">
            <a:spAutoFit/>
          </a:bodyPr>
          <a:lstStyle/>
          <a:p>
            <a:r>
              <a:rPr lang="en-US" dirty="0"/>
              <a:t>But: continuous transformation</a:t>
            </a:r>
            <a:br>
              <a:rPr lang="en-US" dirty="0"/>
            </a:br>
            <a:r>
              <a:rPr lang="en-US" dirty="0"/>
              <a:t>cannot have negative Jacobian</a:t>
            </a:r>
          </a:p>
        </p:txBody>
      </p:sp>
    </p:spTree>
    <p:extLst>
      <p:ext uri="{BB962C8B-B14F-4D97-AF65-F5344CB8AC3E}">
        <p14:creationId xmlns:p14="http://schemas.microsoft.com/office/powerpoint/2010/main" val="463738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38</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01997" y="1081408"/>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3897755" y="2299094"/>
            <a:ext cx="3657600" cy="740664"/>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64648" y="1147641"/>
            <a:ext cx="1828800" cy="1481328"/>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9184016" y="1369104"/>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686743" y="3118897"/>
            <a:ext cx="3571824" cy="2133989"/>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4859646" y="4924952"/>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CD31B-B15B-72C6-C2C5-0BC7F02DDFF7}"/>
              </a:ext>
            </a:extLst>
          </p:cNvPr>
          <p:cNvCxnSpPr>
            <a:stCxn id="51" idx="4"/>
            <a:endCxn id="51" idx="0"/>
          </p:cNvCxnSpPr>
          <p:nvPr/>
        </p:nvCxnSpPr>
        <p:spPr>
          <a:xfrm>
            <a:off x="1590667" y="1164100"/>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3662DC-AF32-13C9-146E-C943EF4FF2CC}"/>
              </a:ext>
            </a:extLst>
          </p:cNvPr>
          <p:cNvCxnSpPr>
            <a:cxnSpLocks/>
            <a:stCxn id="51" idx="6"/>
            <a:endCxn id="51" idx="2"/>
          </p:cNvCxnSpPr>
          <p:nvPr/>
        </p:nvCxnSpPr>
        <p:spPr>
          <a:xfrm flipV="1">
            <a:off x="949005" y="1149988"/>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E82669-02C8-D993-84C3-EE1DDFEFB1C9}"/>
              </a:ext>
            </a:extLst>
          </p:cNvPr>
          <p:cNvCxnSpPr>
            <a:cxnSpLocks/>
            <a:stCxn id="56" idx="2"/>
            <a:endCxn id="56" idx="6"/>
          </p:cNvCxnSpPr>
          <p:nvPr/>
        </p:nvCxnSpPr>
        <p:spPr>
          <a:xfrm>
            <a:off x="4812155" y="1085639"/>
            <a:ext cx="1828800" cy="316757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CF0173-6990-95E0-88DD-602C7C69BF8B}"/>
              </a:ext>
            </a:extLst>
          </p:cNvPr>
          <p:cNvCxnSpPr>
            <a:cxnSpLocks/>
            <a:stCxn id="56" idx="4"/>
            <a:endCxn id="56" idx="0"/>
          </p:cNvCxnSpPr>
          <p:nvPr/>
        </p:nvCxnSpPr>
        <p:spPr>
          <a:xfrm flipV="1">
            <a:off x="5405838" y="2484260"/>
            <a:ext cx="641434" cy="37033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4B1670-F30D-BE52-552D-800A79804206}"/>
              </a:ext>
            </a:extLst>
          </p:cNvPr>
          <p:cNvCxnSpPr>
            <a:cxnSpLocks/>
            <a:stCxn id="57" idx="6"/>
            <a:endCxn id="57" idx="2"/>
          </p:cNvCxnSpPr>
          <p:nvPr/>
        </p:nvCxnSpPr>
        <p:spPr>
          <a:xfrm>
            <a:off x="6764648" y="1888305"/>
            <a:ext cx="1828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895D01-0648-B596-7AAF-9369E78CB20A}"/>
              </a:ext>
            </a:extLst>
          </p:cNvPr>
          <p:cNvCxnSpPr>
            <a:cxnSpLocks/>
            <a:stCxn id="57" idx="0"/>
            <a:endCxn id="57" idx="4"/>
          </p:cNvCxnSpPr>
          <p:nvPr/>
        </p:nvCxnSpPr>
        <p:spPr>
          <a:xfrm flipV="1">
            <a:off x="7679048" y="1147641"/>
            <a:ext cx="0" cy="148132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E620F4-4CD2-95D2-FFA2-D8C517EAA7BA}"/>
              </a:ext>
            </a:extLst>
          </p:cNvPr>
          <p:cNvCxnSpPr>
            <a:cxnSpLocks/>
            <a:stCxn id="58" idx="2"/>
            <a:endCxn id="58" idx="6"/>
          </p:cNvCxnSpPr>
          <p:nvPr/>
        </p:nvCxnSpPr>
        <p:spPr>
          <a:xfrm>
            <a:off x="9331024" y="1437684"/>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E5A2BA-51FA-78F5-C4D0-84C775DA2CA8}"/>
              </a:ext>
            </a:extLst>
          </p:cNvPr>
          <p:cNvCxnSpPr>
            <a:cxnSpLocks/>
            <a:stCxn id="58" idx="4"/>
            <a:endCxn id="58" idx="0"/>
          </p:cNvCxnSpPr>
          <p:nvPr/>
        </p:nvCxnSpPr>
        <p:spPr>
          <a:xfrm flipV="1">
            <a:off x="9972686" y="1451796"/>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8CAFAF-58AC-B8B4-D703-5B00BD1293E7}"/>
              </a:ext>
            </a:extLst>
          </p:cNvPr>
          <p:cNvCxnSpPr>
            <a:cxnSpLocks/>
            <a:stCxn id="6" idx="4"/>
            <a:endCxn id="6" idx="0"/>
          </p:cNvCxnSpPr>
          <p:nvPr/>
        </p:nvCxnSpPr>
        <p:spPr>
          <a:xfrm>
            <a:off x="5225406" y="4949453"/>
            <a:ext cx="182880" cy="316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DBC3F8-25A7-1CFB-5F8D-33494C7FFA1E}"/>
              </a:ext>
            </a:extLst>
          </p:cNvPr>
          <p:cNvCxnSpPr>
            <a:cxnSpLocks/>
            <a:stCxn id="6" idx="6"/>
            <a:endCxn id="6" idx="2"/>
          </p:cNvCxnSpPr>
          <p:nvPr/>
        </p:nvCxnSpPr>
        <p:spPr>
          <a:xfrm flipV="1">
            <a:off x="4920899" y="4879232"/>
            <a:ext cx="791894" cy="4572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7A895E-9BEB-96E5-D6BA-DFA18F9E05B8}"/>
              </a:ext>
            </a:extLst>
          </p:cNvPr>
          <p:cNvCxnSpPr>
            <a:cxnSpLocks/>
            <a:stCxn id="5" idx="6"/>
            <a:endCxn id="5" idx="2"/>
          </p:cNvCxnSpPr>
          <p:nvPr/>
        </p:nvCxnSpPr>
        <p:spPr>
          <a:xfrm>
            <a:off x="839817" y="3462483"/>
            <a:ext cx="3265677" cy="144681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97A914-C4C8-B336-79AA-2873310A7197}"/>
              </a:ext>
            </a:extLst>
          </p:cNvPr>
          <p:cNvCxnSpPr>
            <a:cxnSpLocks/>
            <a:stCxn id="5" idx="0"/>
            <a:endCxn id="5" idx="4"/>
          </p:cNvCxnSpPr>
          <p:nvPr/>
        </p:nvCxnSpPr>
        <p:spPr>
          <a:xfrm flipV="1">
            <a:off x="2040454" y="3210351"/>
            <a:ext cx="864402" cy="195108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83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1076265" y="100952"/>
            <a:ext cx="10064038" cy="523220"/>
          </a:xfrm>
          <a:prstGeom prst="rect">
            <a:avLst/>
          </a:prstGeom>
          <a:noFill/>
        </p:spPr>
        <p:txBody>
          <a:bodyPr wrap="none" rtlCol="0">
            <a:spAutoFit/>
          </a:bodyPr>
          <a:lstStyle/>
          <a:p>
            <a:pPr algn="ctr"/>
            <a:r>
              <a:rPr lang="en-US" sz="2800" dirty="0"/>
              <a:t>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5810" y="1499598"/>
                <a:ext cx="12197763" cy="461665"/>
              </a:xfrm>
              <a:prstGeom prst="rect">
                <a:avLst/>
              </a:prstGeom>
              <a:noFill/>
            </p:spPr>
            <p:txBody>
              <a:bodyPr wrap="none" rtlCol="0">
                <a:spAutoFit/>
              </a:bodyPr>
              <a:lstStyle/>
              <a:p>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5810" y="1499598"/>
                <a:ext cx="12197763" cy="461665"/>
              </a:xfrm>
              <a:prstGeom prst="rect">
                <a:avLst/>
              </a:prstGeom>
              <a:blipFill>
                <a:blip r:embed="rId3"/>
                <a:stretch>
                  <a:fillRect l="-80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5810"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5810"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5810"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5810"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5810"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5810"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5810" y="3231173"/>
                <a:ext cx="7409914" cy="461665"/>
              </a:xfrm>
              <a:prstGeom prst="rect">
                <a:avLst/>
              </a:prstGeom>
              <a:noFill/>
            </p:spPr>
            <p:txBody>
              <a:bodyPr wrap="none" rtlCol="0">
                <a:spAutoFit/>
              </a:bodyPr>
              <a:lstStyle/>
              <a:p>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5810" y="3231173"/>
                <a:ext cx="7409914" cy="461665"/>
              </a:xfrm>
              <a:prstGeom prst="rect">
                <a:avLst/>
              </a:prstGeom>
              <a:blipFill>
                <a:blip r:embed="rId7"/>
                <a:stretch>
                  <a:fillRect l="-1317"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5810" y="3634347"/>
            <a:ext cx="7586372" cy="461665"/>
          </a:xfrm>
          <a:prstGeom prst="rect">
            <a:avLst/>
          </a:prstGeom>
          <a:noFill/>
        </p:spPr>
        <p:txBody>
          <a:bodyPr wrap="none" rtlCol="0">
            <a:spAutoFit/>
          </a:bodyPr>
          <a:lstStyle/>
          <a:p>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5810" y="4440695"/>
            <a:ext cx="6813724" cy="461665"/>
          </a:xfrm>
          <a:prstGeom prst="rect">
            <a:avLst/>
          </a:prstGeom>
          <a:noFill/>
        </p:spPr>
        <p:txBody>
          <a:bodyPr wrap="none" rtlCol="0">
            <a:spAutoFit/>
          </a:bodyPr>
          <a:lstStyle/>
          <a:p>
            <a:r>
              <a:rPr lang="en-US" sz="2400" dirty="0">
                <a:solidFill>
                  <a:schemeClr val="accent6">
                    <a:lumMod val="75000"/>
                  </a:schemeClr>
                </a:solidFill>
              </a:rPr>
              <a:t>(DR-EV) The evolution is deterministic </a:t>
            </a:r>
            <a:r>
              <a:rPr lang="en-US" sz="2400">
                <a:solidFill>
                  <a:schemeClr val="accent6">
                    <a:lumMod val="75000"/>
                  </a:schemeClr>
                </a:solidFill>
              </a:rPr>
              <a:t>and reversible</a:t>
            </a:r>
            <a:endParaRPr lang="en-US" sz="2400" dirty="0">
              <a:solidFill>
                <a:schemeClr val="accent6">
                  <a:lumMod val="75000"/>
                </a:schemeClr>
              </a:solidFill>
            </a:endParaRPr>
          </a:p>
        </p:txBody>
      </p:sp>
      <p:sp>
        <p:nvSpPr>
          <p:cNvPr id="20" name="TextBox 19">
            <a:extLst>
              <a:ext uri="{FF2B5EF4-FFF2-40B4-BE49-F238E27FC236}">
                <a16:creationId xmlns:a16="http://schemas.microsoft.com/office/drawing/2014/main" id="{67542795-3C29-6DE2-DF25-B27DC731AEE8}"/>
              </a:ext>
            </a:extLst>
          </p:cNvPr>
          <p:cNvSpPr txBox="1"/>
          <p:nvPr/>
        </p:nvSpPr>
        <p:spPr>
          <a:xfrm>
            <a:off x="581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a:t>
            </a:r>
            <a:r>
              <a:rPr lang="en-US" sz="2400">
                <a:solidFill>
                  <a:schemeClr val="accent6">
                    <a:lumMod val="75000"/>
                  </a:schemeClr>
                </a:solidFill>
              </a:rPr>
              <a:t>thermodynamically reversible</a:t>
            </a:r>
            <a:endParaRPr lang="en-US" sz="2400" dirty="0">
              <a:solidFill>
                <a:schemeClr val="accent6">
                  <a:lumMod val="75000"/>
                </a:schemeClr>
              </a:solidFill>
            </a:endParaRPr>
          </a:p>
        </p:txBody>
      </p:sp>
      <p:sp>
        <p:nvSpPr>
          <p:cNvPr id="21" name="TextBox 20">
            <a:extLst>
              <a:ext uri="{FF2B5EF4-FFF2-40B4-BE49-F238E27FC236}">
                <a16:creationId xmlns:a16="http://schemas.microsoft.com/office/drawing/2014/main" id="{1A0C2A04-0F0A-2B0A-EC8A-BD5F03176157}"/>
              </a:ext>
            </a:extLst>
          </p:cNvPr>
          <p:cNvSpPr txBox="1"/>
          <p:nvPr/>
        </p:nvSpPr>
        <p:spPr>
          <a:xfrm>
            <a:off x="581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5810" y="5650218"/>
            <a:ext cx="9411680" cy="461665"/>
          </a:xfrm>
          <a:prstGeom prst="rect">
            <a:avLst/>
          </a:prstGeom>
          <a:noFill/>
        </p:spPr>
        <p:txBody>
          <a:bodyPr wrap="none">
            <a:spAutoFit/>
          </a:bodyPr>
          <a:lstStyle/>
          <a:p>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5810" y="658176"/>
                <a:ext cx="4659545" cy="490199"/>
              </a:xfrm>
              <a:prstGeom prst="rect">
                <a:avLst/>
              </a:prstGeom>
              <a:noFill/>
            </p:spPr>
            <p:txBody>
              <a:bodyPr wrap="none" rtlCol="0">
                <a:spAutoFit/>
              </a:bodyPr>
              <a:lstStyle/>
              <a:p>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    </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5810" y="658176"/>
                <a:ext cx="4659545" cy="490199"/>
              </a:xfrm>
              <a:prstGeom prst="rect">
                <a:avLst/>
              </a:prstGeom>
              <a:blipFill>
                <a:blip r:embed="rId8"/>
                <a:stretch>
                  <a:fillRect l="-209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5810" y="1089884"/>
                <a:ext cx="3755965" cy="468205"/>
              </a:xfrm>
              <a:prstGeom prst="rect">
                <a:avLst/>
              </a:prstGeom>
              <a:noFill/>
            </p:spPr>
            <p:txBody>
              <a:bodyPr wrap="none" rtlCol="0">
                <a:spAutoFit/>
              </a:bodyPr>
              <a:lstStyle/>
              <a:p>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5810" y="1089884"/>
                <a:ext cx="3755965" cy="468205"/>
              </a:xfrm>
              <a:prstGeom prst="rect">
                <a:avLst/>
              </a:prstGeom>
              <a:blipFill>
                <a:blip r:embed="rId9"/>
                <a:stretch>
                  <a:fillRect l="-2597"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5810"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5810"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D26948D-BA6D-0736-D37B-DB22398E0133}"/>
              </a:ext>
            </a:extLst>
          </p:cNvPr>
          <p:cNvGrpSpPr/>
          <p:nvPr/>
        </p:nvGrpSpPr>
        <p:grpSpPr>
          <a:xfrm>
            <a:off x="306878" y="401810"/>
            <a:ext cx="5488029" cy="5514878"/>
            <a:chOff x="306878" y="401810"/>
            <a:chExt cx="5488029" cy="5514878"/>
          </a:xfrm>
        </p:grpSpPr>
        <p:sp>
          <p:nvSpPr>
            <p:cNvPr id="59" name="Rectangle 58">
              <a:extLst>
                <a:ext uri="{FF2B5EF4-FFF2-40B4-BE49-F238E27FC236}">
                  <a16:creationId xmlns:a16="http://schemas.microsoft.com/office/drawing/2014/main" id="{D476C227-21A4-F8BF-6F87-22B91B6DE549}"/>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581160C-796E-FE3E-D4DB-842F9CF14452}"/>
                </a:ext>
              </a:extLst>
            </p:cNvPr>
            <p:cNvGrpSpPr/>
            <p:nvPr/>
          </p:nvGrpSpPr>
          <p:grpSpPr>
            <a:xfrm>
              <a:off x="308507" y="401810"/>
              <a:ext cx="5486400" cy="5514878"/>
              <a:chOff x="565964" y="854578"/>
              <a:chExt cx="5486400" cy="5514878"/>
            </a:xfrm>
          </p:grpSpPr>
          <p:grpSp>
            <p:nvGrpSpPr>
              <p:cNvPr id="61" name="Group 60">
                <a:extLst>
                  <a:ext uri="{FF2B5EF4-FFF2-40B4-BE49-F238E27FC236}">
                    <a16:creationId xmlns:a16="http://schemas.microsoft.com/office/drawing/2014/main" id="{2D174CD7-8F6E-FDAA-8240-BCC71DBD26C6}"/>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4A861AFB-CD1A-C286-1B18-1F22981FAEFD}"/>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72" name="TextBox 71">
                      <a:extLst>
                        <a:ext uri="{FF2B5EF4-FFF2-40B4-BE49-F238E27FC236}">
                          <a16:creationId xmlns:a16="http://schemas.microsoft.com/office/drawing/2014/main" id="{4A861AFB-CD1A-C286-1B18-1F22981FAEFD}"/>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2"/>
                      <a:stretch>
                        <a:fillRect/>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4A183A8E-2A3A-9BD5-013C-78D9EB992DEA}"/>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9AF4F6A1-8264-2FA3-6EFD-97EC83A517C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9E16D3-74C6-4491-9CBF-7332243BB6A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B4710342-596C-3607-10D0-1332499B0A22}"/>
                  </a:ext>
                </a:extLst>
              </p:cNvPr>
              <p:cNvGrpSpPr/>
              <p:nvPr/>
            </p:nvGrpSpPr>
            <p:grpSpPr>
              <a:xfrm>
                <a:off x="1396955" y="1727150"/>
                <a:ext cx="3821161" cy="3820765"/>
                <a:chOff x="1396955" y="1727150"/>
                <a:chExt cx="3821161" cy="3820765"/>
              </a:xfrm>
            </p:grpSpPr>
            <p:sp>
              <p:nvSpPr>
                <p:cNvPr id="68" name="Oval 67">
                  <a:extLst>
                    <a:ext uri="{FF2B5EF4-FFF2-40B4-BE49-F238E27FC236}">
                      <a16:creationId xmlns:a16="http://schemas.microsoft.com/office/drawing/2014/main" id="{87EB61AD-1C60-E53F-AFE4-9BE19B9301D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69" name="Oval 68">
                  <a:extLst>
                    <a:ext uri="{FF2B5EF4-FFF2-40B4-BE49-F238E27FC236}">
                      <a16:creationId xmlns:a16="http://schemas.microsoft.com/office/drawing/2014/main" id="{7E28565D-FC60-F8ED-8DF8-4A68ED120BF3}"/>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70" name="Oval 69">
                  <a:extLst>
                    <a:ext uri="{FF2B5EF4-FFF2-40B4-BE49-F238E27FC236}">
                      <a16:creationId xmlns:a16="http://schemas.microsoft.com/office/drawing/2014/main" id="{65B63162-7372-FFA3-00F3-CCB05766B3F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1" name="Oval 70">
                  <a:extLst>
                    <a:ext uri="{FF2B5EF4-FFF2-40B4-BE49-F238E27FC236}">
                      <a16:creationId xmlns:a16="http://schemas.microsoft.com/office/drawing/2014/main" id="{0A4E2374-56D4-EDBF-1230-E5ABC959B7AF}"/>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63" name="Group 62">
                <a:extLst>
                  <a:ext uri="{FF2B5EF4-FFF2-40B4-BE49-F238E27FC236}">
                    <a16:creationId xmlns:a16="http://schemas.microsoft.com/office/drawing/2014/main" id="{0A37366C-8C53-77D8-1963-AB36606549B9}"/>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C33A770-D49A-9D7B-4B7C-6501208E68FF}"/>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46DC0C1-8879-FE8F-833F-D9697E30EDEF}"/>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3843E67-77B2-8CF2-FA30-87DC6D22B440}"/>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01C9088-B4D8-EAE1-75F6-A622DC1BD78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4A661F9-C3D8-4476-92C4-3F8ABDDAABD4}"/>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77" name="TextBox 76">
                <a:extLst>
                  <a:ext uri="{FF2B5EF4-FFF2-40B4-BE49-F238E27FC236}">
                    <a16:creationId xmlns:a16="http://schemas.microsoft.com/office/drawing/2014/main" id="{F4A661F9-C3D8-4476-92C4-3F8ABDDAABD4}"/>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40</a:t>
            </a:fld>
            <a:endParaRPr lang="en-US"/>
          </a:p>
        </p:txBody>
      </p:sp>
    </p:spTree>
    <p:extLst>
      <p:ext uri="{BB962C8B-B14F-4D97-AF65-F5344CB8AC3E}">
        <p14:creationId xmlns:p14="http://schemas.microsoft.com/office/powerpoint/2010/main" val="3473540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42</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465" y="625020"/>
                <a:ext cx="250197" cy="369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465" y="625020"/>
                <a:ext cx="250197" cy="369471"/>
              </a:xfrm>
              <a:prstGeom prst="rect">
                <a:avLst/>
              </a:prstGeom>
              <a:blipFill>
                <a:blip r:embed="rId3"/>
                <a:stretch>
                  <a:fillRect l="-29268" r="-26829" b="-26667"/>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5910" y="1678607"/>
            <a:ext cx="3749424" cy="3652804"/>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29940" y="744514"/>
            <a:ext cx="5532120" cy="5488467"/>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71332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45</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5" y="805996"/>
            <a:ext cx="3010025" cy="3080896"/>
            <a:chOff x="442226" y="1758113"/>
            <a:chExt cx="3672224" cy="3758682"/>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8" y="1859196"/>
              <a:ext cx="0" cy="3657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8" y="1857051"/>
              <a:ext cx="0" cy="36576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6" y="2970213"/>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7" y="3769996"/>
              <a:ext cx="182880" cy="33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71" y="4182235"/>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60" y="3594423"/>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4" y="4038539"/>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2" y="398884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8" y="316298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42" y="3194593"/>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5" y="3687996"/>
              <a:ext cx="0"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5" y="4973767"/>
              <a:ext cx="384885"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2" y="3277895"/>
              <a:ext cx="1669"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5" y="4604960"/>
              <a:ext cx="287000"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9"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3" y="2501648"/>
              <a:ext cx="276115" cy="2693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5" y="2771031"/>
              <a:ext cx="298375" cy="3601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6" y="2631336"/>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6"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9" y="4437943"/>
              <a:ext cx="101387"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1"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20"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60"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5"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60"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9"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6" y="2506371"/>
              <a:ext cx="847571"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6" y="3809114"/>
              <a:ext cx="847570" cy="779299"/>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4"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4" y="1758113"/>
                  <a:ext cx="304736" cy="369332"/>
                </a:xfrm>
                <a:prstGeom prst="rect">
                  <a:avLst/>
                </a:prstGeom>
                <a:blipFill>
                  <a:blip r:embed="rId4"/>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9268" r="-24390"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47</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1794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510333" y="4045288"/>
                <a:ext cx="5790368" cy="17543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 xmlns:m="http://schemas.openxmlformats.org/officeDocument/2006/math">
                    <m:r>
                      <a:rPr lang="en-US" sz="5400" b="0" i="1" smtClean="0">
                        <a:solidFill>
                          <a:schemeClr val="accent6">
                            <a:lumMod val="75000"/>
                          </a:schemeClr>
                        </a:solidFill>
                        <a:latin typeface="Cambria Math" panose="02040503050406030204" pitchFamily="18" charset="0"/>
                      </a:rPr>
                      <m:t>𝐻</m:t>
                    </m:r>
                  </m:oMath>
                </a14:m>
                <a:r>
                  <a:rPr lang="en-US" sz="5400" dirty="0">
                    <a:solidFill>
                      <a:schemeClr val="accent6">
                        <a:lumMod val="75000"/>
                      </a:schemeClr>
                    </a:solidFill>
                  </a:rPr>
                  <a:t> is the potential</a:t>
                </a:r>
                <a:br>
                  <a:rPr lang="en-US" sz="5400" dirty="0">
                    <a:solidFill>
                      <a:schemeClr val="accent6">
                        <a:lumMod val="75000"/>
                      </a:schemeClr>
                    </a:solidFill>
                  </a:rPr>
                </a:br>
                <a:r>
                  <a:rPr lang="en-US" sz="5400" dirty="0">
                    <a:solidFill>
                      <a:schemeClr val="accent6">
                        <a:lumMod val="75000"/>
                      </a:schemeClr>
                    </a:solidFill>
                  </a:rPr>
                  <a:t>of the displacement</a:t>
                </a: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510333" y="4045288"/>
                <a:ext cx="5790368" cy="1754326"/>
              </a:xfrm>
              <a:prstGeom prst="rect">
                <a:avLst/>
              </a:prstGeom>
              <a:blipFill>
                <a:blip r:embed="rId3"/>
                <a:stretch>
                  <a:fillRect l="-5263" t="-9408" r="-5158" b="-20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814B7B7-A095-B36E-9E84-82376266E06B}"/>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0C4C8764-BD79-1FE4-9347-50F5781CBA6E}"/>
                </a:ext>
              </a:extLst>
            </p:cNvPr>
            <p:cNvGrpSpPr/>
            <p:nvPr/>
          </p:nvGrpSpPr>
          <p:grpSpPr>
            <a:xfrm>
              <a:off x="8838988" y="980103"/>
              <a:ext cx="3070159" cy="2656300"/>
              <a:chOff x="1020547" y="1534369"/>
              <a:chExt cx="4102711" cy="3549668"/>
            </a:xfrm>
          </p:grpSpPr>
          <p:sp>
            <p:nvSpPr>
              <p:cNvPr id="45" name="Freeform 16">
                <a:extLst>
                  <a:ext uri="{FF2B5EF4-FFF2-40B4-BE49-F238E27FC236}">
                    <a16:creationId xmlns:a16="http://schemas.microsoft.com/office/drawing/2014/main" id="{E4D05798-C283-08E9-E706-F712321BD4AB}"/>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691732D-BE33-9B46-ABD7-177F1732078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F684013-C6A0-1557-170A-9637BB71B81C}"/>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2"/>
                    <a:stretch>
                      <a:fillRect/>
                    </a:stretch>
                  </a:blipFill>
                </p:spPr>
                <p:txBody>
                  <a:bodyPr/>
                  <a:lstStyle/>
                  <a:p>
                    <a:r>
                      <a:rPr lang="en-US">
                        <a:noFill/>
                      </a:rPr>
                      <a:t> </a:t>
                    </a:r>
                  </a:p>
                </p:txBody>
              </p:sp>
            </mc:Fallback>
          </mc:AlternateContent>
          <p:sp>
            <p:nvSpPr>
              <p:cNvPr id="48" name="Freeform 19">
                <a:extLst>
                  <a:ext uri="{FF2B5EF4-FFF2-40B4-BE49-F238E27FC236}">
                    <a16:creationId xmlns:a16="http://schemas.microsoft.com/office/drawing/2014/main" id="{37F75712-910D-ACE6-71E1-E85266DAA02B}"/>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8F36ABA6-5A13-A198-4071-A6218DF6357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7BA0BA7-2BFF-E6E3-F50E-E51161350EC2}"/>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48E6673-55B3-D3D4-D18D-7E417A53D84A}"/>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C0958745-1367-4E8D-8319-DF5366C8DA3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70960D-B318-2AB3-9370-2C23BBBA292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418988-74AC-2B64-5C6D-E9EC80D94A75}"/>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EBEB77-C6AF-13DF-AFED-9EF35B67B87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C21020-E79E-12EB-F91E-5B0F31F38A34}"/>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6692F-7D8A-4D7D-711F-7F9C6E1D06F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C1A74C-E8A3-6D7C-0177-DD5B3F7144B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C47B61-B5A0-3C8C-7FE4-835844417259}"/>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F58A1C-039E-451A-D65E-8C2F3E7C46F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4BB1C-5761-F480-CEA5-74C7914A026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F53B12-74E5-D0CC-15C7-674F3AC0D7D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D05699-CDBD-B14D-7BCD-66D2FA9DEF5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42F0F70-A221-0BDF-5438-7713729519D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8AB085-AC3D-F135-E6F5-A3178791CC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99DC3B-3AC1-5867-6375-040AD1CF0BD8}"/>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AA8F6D-256A-E737-F853-CE3D2A5C943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34F982F-5615-65BE-7791-65B436E85D0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7C9D23-F687-1A49-003A-DBA4645FA1F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C7AD20-AE03-E705-59A9-23CBE5C2535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39F3A80-1D4A-B968-837B-F61C070B8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4DFBBE5-85A5-3FA6-48C5-76B33369A65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03874A-B874-657F-08D4-61F8E94C93A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C0A402C-3FF7-C98F-5FF2-BD4757D16E0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78AD2C-CBE8-4FAA-5B24-EFBD23718CF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836B85-6EA6-27CB-6A8A-7740571EF0D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8C2E5D8-B12F-AA71-67E7-0A466D9CA49F}"/>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F00F79-F72E-8A16-7644-A2782CC04FF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CD4396-02E8-14A1-69F9-B46D2641528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53FF60-FD0F-15E2-E585-FB3F9C911468}"/>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821234-447C-AA7C-71E0-9BD9C85535F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146E6-8CA2-3C8F-F4AD-3E7ED2E7A5C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82E5E-7351-3D85-99E3-E79F2863351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6EB1701-1870-2FCA-C756-75E8F6A37D30}"/>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E50A9D-6A3F-DD82-4EF9-86CF7143A8BB}"/>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 name="TextBox 8">
                    <a:extLst>
                      <a:ext uri="{FF2B5EF4-FFF2-40B4-BE49-F238E27FC236}">
                        <a16:creationId xmlns:a16="http://schemas.microsoft.com/office/drawing/2014/main" id="{ABE50A9D-6A3F-DD82-4EF9-86CF7143A8BB}"/>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3"/>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E99BB9-78A5-CF5D-A5D3-853ABAC61B1F}"/>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 name="TextBox 9">
                    <a:extLst>
                      <a:ext uri="{FF2B5EF4-FFF2-40B4-BE49-F238E27FC236}">
                        <a16:creationId xmlns:a16="http://schemas.microsoft.com/office/drawing/2014/main" id="{09E99BB9-78A5-CF5D-A5D3-853ABAC61B1F}"/>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4"/>
                    <a:stretch>
                      <a:fillRect l="-56667" r="-53333"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61DB9B20-E355-5ADA-ED5A-6FDB69982C6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BA0782-8477-12E9-1700-5E64CCD8884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 name="TextBox 255">
            <a:extLst>
              <a:ext uri="{FF2B5EF4-FFF2-40B4-BE49-F238E27FC236}">
                <a16:creationId xmlns:a16="http://schemas.microsoft.com/office/drawing/2014/main" id="{012B1B03-8626-CA32-3658-2D5B102762E4}"/>
              </a:ext>
            </a:extLst>
          </p:cNvPr>
          <p:cNvSpPr txBox="1"/>
          <p:nvPr/>
        </p:nvSpPr>
        <p:spPr>
          <a:xfrm>
            <a:off x="6525382" y="3461290"/>
            <a:ext cx="1674689" cy="369332"/>
          </a:xfrm>
          <a:prstGeom prst="rect">
            <a:avLst/>
          </a:prstGeom>
          <a:noFill/>
        </p:spPr>
        <p:txBody>
          <a:bodyPr wrap="none" rtlCol="0">
            <a:spAutoFit/>
          </a:bodyPr>
          <a:lstStyle/>
          <a:p>
            <a:r>
              <a:rPr lang="en-US" dirty="0"/>
              <a:t>stream function</a:t>
            </a:r>
          </a:p>
        </p:txBody>
      </p:sp>
      <p:cxnSp>
        <p:nvCxnSpPr>
          <p:cNvPr id="259" name="Straight Arrow Connector 258">
            <a:extLst>
              <a:ext uri="{FF2B5EF4-FFF2-40B4-BE49-F238E27FC236}">
                <a16:creationId xmlns:a16="http://schemas.microsoft.com/office/drawing/2014/main" id="{A828CDBB-E126-143A-2ECD-AFC7F8F13D71}"/>
              </a:ext>
            </a:extLst>
          </p:cNvPr>
          <p:cNvCxnSpPr/>
          <p:nvPr/>
        </p:nvCxnSpPr>
        <p:spPr>
          <a:xfrm flipH="1">
            <a:off x="6901011" y="3876149"/>
            <a:ext cx="156068" cy="40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77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b="0" i="1" smtClean="0">
                                      <a:latin typeface="Cambria Math" panose="02040503050406030204" pitchFamily="18" charset="0"/>
                                    </a:rPr>
                                    <m:t>𝑞</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b="0" i="1" smtClean="0">
                                      <a:latin typeface="Cambria Math" panose="02040503050406030204" pitchFamily="18" charset="0"/>
                                    </a:rPr>
                                    <m:t>𝑝</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2"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r>
                                <a:rPr lang="en-US" sz="6000" i="1">
                                  <a:latin typeface="Cambria Math" panose="02040503050406030204" pitchFamily="18" charset="0"/>
                                </a:rPr>
                                <m:t>2</m:t>
                              </m:r>
                              <m:r>
                                <a:rPr lang="en-US" sz="6000" i="1">
                                  <a:latin typeface="Cambria Math" panose="02040503050406030204" pitchFamily="18" charset="0"/>
                                </a:rPr>
                                <m:t>𝑘𝑞</m:t>
                              </m:r>
                            </m:e>
                          </m:m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2" y="2035275"/>
                <a:ext cx="3203506" cy="22719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C23FFBB-09E8-A6C0-F66A-B00407742E8A}"/>
              </a:ext>
            </a:extLst>
          </p:cNvPr>
          <p:cNvGrpSpPr/>
          <p:nvPr/>
        </p:nvGrpSpPr>
        <p:grpSpPr>
          <a:xfrm>
            <a:off x="306878" y="401810"/>
            <a:ext cx="5488029" cy="5514878"/>
            <a:chOff x="306878" y="401810"/>
            <a:chExt cx="5488029" cy="5514878"/>
          </a:xfrm>
        </p:grpSpPr>
        <p:sp>
          <p:nvSpPr>
            <p:cNvPr id="95" name="Rectangle 94">
              <a:extLst>
                <a:ext uri="{FF2B5EF4-FFF2-40B4-BE49-F238E27FC236}">
                  <a16:creationId xmlns:a16="http://schemas.microsoft.com/office/drawing/2014/main" id="{374A6D9B-386B-3C6C-DF3B-34EBF304026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769F0898-56D2-6FFC-39F4-B0AB7BCD1E84}"/>
                </a:ext>
              </a:extLst>
            </p:cNvPr>
            <p:cNvGrpSpPr/>
            <p:nvPr/>
          </p:nvGrpSpPr>
          <p:grpSpPr>
            <a:xfrm>
              <a:off x="308507" y="401810"/>
              <a:ext cx="5486400" cy="5514878"/>
              <a:chOff x="565964" y="854578"/>
              <a:chExt cx="5486400" cy="5514878"/>
            </a:xfrm>
          </p:grpSpPr>
          <p:grpSp>
            <p:nvGrpSpPr>
              <p:cNvPr id="97" name="Group 96">
                <a:extLst>
                  <a:ext uri="{FF2B5EF4-FFF2-40B4-BE49-F238E27FC236}">
                    <a16:creationId xmlns:a16="http://schemas.microsoft.com/office/drawing/2014/main" id="{03D55AC8-E7CE-98AB-07E8-166197FB78F0}"/>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1428C732-98C9-C689-5CC9-E0A4E35D7DF1}"/>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108" name="TextBox 107">
                      <a:extLst>
                        <a:ext uri="{FF2B5EF4-FFF2-40B4-BE49-F238E27FC236}">
                          <a16:creationId xmlns:a16="http://schemas.microsoft.com/office/drawing/2014/main" id="{1428C732-98C9-C689-5CC9-E0A4E35D7DF1}"/>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10"/>
                      <a:stretch>
                        <a:fillRect/>
                      </a:stretch>
                    </a:blipFill>
                  </p:spPr>
                  <p:txBody>
                    <a:bodyPr/>
                    <a:lstStyle/>
                    <a:p>
                      <a:r>
                        <a:rPr lang="en-US">
                          <a:noFill/>
                        </a:rPr>
                        <a:t> </a:t>
                      </a:r>
                    </a:p>
                  </p:txBody>
                </p:sp>
              </mc:Fallback>
            </mc:AlternateContent>
            <p:grpSp>
              <p:nvGrpSpPr>
                <p:cNvPr id="110" name="Group 109">
                  <a:extLst>
                    <a:ext uri="{FF2B5EF4-FFF2-40B4-BE49-F238E27FC236}">
                      <a16:creationId xmlns:a16="http://schemas.microsoft.com/office/drawing/2014/main" id="{7CB18B75-573B-40A4-0EA4-883227A5629D}"/>
                    </a:ext>
                  </a:extLst>
                </p:cNvPr>
                <p:cNvGrpSpPr/>
                <p:nvPr/>
              </p:nvGrpSpPr>
              <p:grpSpPr>
                <a:xfrm>
                  <a:off x="565964" y="883621"/>
                  <a:ext cx="5486400" cy="5485835"/>
                  <a:chOff x="3878442" y="1338439"/>
                  <a:chExt cx="3840480" cy="3840480"/>
                </a:xfrm>
              </p:grpSpPr>
              <p:cxnSp>
                <p:nvCxnSpPr>
                  <p:cNvPr id="111" name="Straight Connector 110">
                    <a:extLst>
                      <a:ext uri="{FF2B5EF4-FFF2-40B4-BE49-F238E27FC236}">
                        <a16:creationId xmlns:a16="http://schemas.microsoft.com/office/drawing/2014/main" id="{9924EE27-1618-A022-E3FB-AED74459206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FF0C0F0-C438-BC62-0526-FC2D93E4992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a:extLst>
                  <a:ext uri="{FF2B5EF4-FFF2-40B4-BE49-F238E27FC236}">
                    <a16:creationId xmlns:a16="http://schemas.microsoft.com/office/drawing/2014/main" id="{D99A47B4-65B7-C1AB-9893-DB61564E6464}"/>
                  </a:ext>
                </a:extLst>
              </p:cNvPr>
              <p:cNvGrpSpPr/>
              <p:nvPr/>
            </p:nvGrpSpPr>
            <p:grpSpPr>
              <a:xfrm>
                <a:off x="1396955" y="1727150"/>
                <a:ext cx="3821161" cy="3820765"/>
                <a:chOff x="1396955" y="1727150"/>
                <a:chExt cx="3821161" cy="3820765"/>
              </a:xfrm>
            </p:grpSpPr>
            <p:sp>
              <p:nvSpPr>
                <p:cNvPr id="104" name="Oval 103">
                  <a:extLst>
                    <a:ext uri="{FF2B5EF4-FFF2-40B4-BE49-F238E27FC236}">
                      <a16:creationId xmlns:a16="http://schemas.microsoft.com/office/drawing/2014/main" id="{3646C583-970C-DEBA-850A-D3EAAAF7E892}"/>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05" name="Oval 104">
                  <a:extLst>
                    <a:ext uri="{FF2B5EF4-FFF2-40B4-BE49-F238E27FC236}">
                      <a16:creationId xmlns:a16="http://schemas.microsoft.com/office/drawing/2014/main" id="{3D279FC2-C405-B1ED-C229-38C7805B4A3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06" name="Oval 105">
                  <a:extLst>
                    <a:ext uri="{FF2B5EF4-FFF2-40B4-BE49-F238E27FC236}">
                      <a16:creationId xmlns:a16="http://schemas.microsoft.com/office/drawing/2014/main" id="{F6EF0616-7353-D64B-9330-17F68A23D3F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7" name="Oval 106">
                  <a:extLst>
                    <a:ext uri="{FF2B5EF4-FFF2-40B4-BE49-F238E27FC236}">
                      <a16:creationId xmlns:a16="http://schemas.microsoft.com/office/drawing/2014/main" id="{A1B189DD-C82F-8BAF-4B7B-4CF4F9DCEDA5}"/>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99" name="Group 98">
                <a:extLst>
                  <a:ext uri="{FF2B5EF4-FFF2-40B4-BE49-F238E27FC236}">
                    <a16:creationId xmlns:a16="http://schemas.microsoft.com/office/drawing/2014/main" id="{9AEBA56C-4632-78E0-C8EB-B97E9908ACC2}"/>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86BED2A-4806-FB16-20E0-690794A382F5}"/>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449A459E-30E7-4653-375F-92FDA70CC48C}"/>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8644C9C-01E8-3629-FF0A-599A5EB5AA3B}"/>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DE3A412-AD7F-192A-D50C-77084B80F15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113" name="Group 112">
            <a:extLst>
              <a:ext uri="{FF2B5EF4-FFF2-40B4-BE49-F238E27FC236}">
                <a16:creationId xmlns:a16="http://schemas.microsoft.com/office/drawing/2014/main" id="{D0CAFBAC-1001-72D6-F65F-7A3B2452C253}"/>
              </a:ext>
            </a:extLst>
          </p:cNvPr>
          <p:cNvGrpSpPr/>
          <p:nvPr/>
        </p:nvGrpSpPr>
        <p:grpSpPr>
          <a:xfrm>
            <a:off x="667470" y="804296"/>
            <a:ext cx="4783257" cy="4770688"/>
            <a:chOff x="667470" y="804296"/>
            <a:chExt cx="4783257" cy="4770688"/>
          </a:xfrm>
        </p:grpSpPr>
        <p:cxnSp>
          <p:nvCxnSpPr>
            <p:cNvPr id="114" name="Straight Arrow Connector 113">
              <a:extLst>
                <a:ext uri="{FF2B5EF4-FFF2-40B4-BE49-F238E27FC236}">
                  <a16:creationId xmlns:a16="http://schemas.microsoft.com/office/drawing/2014/main" id="{A22C5753-FFA1-995C-6D4A-E8CC1C0EE9E1}"/>
                </a:ext>
              </a:extLst>
            </p:cNvPr>
            <p:cNvCxnSpPr>
              <a:cxnSpLocks/>
            </p:cNvCxnSpPr>
            <p:nvPr/>
          </p:nvCxnSpPr>
          <p:spPr>
            <a:xfrm flipV="1">
              <a:off x="3055091" y="222570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4D445EC-5094-AF55-1EEC-6D9ACCB5157E}"/>
                </a:ext>
              </a:extLst>
            </p:cNvPr>
            <p:cNvCxnSpPr>
              <a:cxnSpLocks/>
            </p:cNvCxnSpPr>
            <p:nvPr/>
          </p:nvCxnSpPr>
          <p:spPr>
            <a:xfrm>
              <a:off x="3779209" y="3170074"/>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183B1E5-8EE5-64E3-1350-61B1F8AC1A9E}"/>
                </a:ext>
              </a:extLst>
            </p:cNvPr>
            <p:cNvCxnSpPr>
              <a:cxnSpLocks/>
            </p:cNvCxnSpPr>
            <p:nvPr/>
          </p:nvCxnSpPr>
          <p:spPr>
            <a:xfrm>
              <a:off x="3055091" y="3915067"/>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53C4BBE-2910-F285-B62D-F19E8191C7CB}"/>
                </a:ext>
              </a:extLst>
            </p:cNvPr>
            <p:cNvCxnSpPr>
              <a:cxnSpLocks/>
            </p:cNvCxnSpPr>
            <p:nvPr/>
          </p:nvCxnSpPr>
          <p:spPr>
            <a:xfrm flipH="1">
              <a:off x="2089355" y="3174368"/>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4D1C297-1D1C-F215-F33C-1DFDA31F7DAD}"/>
                </a:ext>
              </a:extLst>
            </p:cNvPr>
            <p:cNvCxnSpPr>
              <a:cxnSpLocks noChangeAspect="1"/>
            </p:cNvCxnSpPr>
            <p:nvPr/>
          </p:nvCxnSpPr>
          <p:spPr>
            <a:xfrm>
              <a:off x="3580804" y="368780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5BE163-4C53-9845-3773-DF2B34B119C8}"/>
                </a:ext>
              </a:extLst>
            </p:cNvPr>
            <p:cNvCxnSpPr>
              <a:cxnSpLocks/>
            </p:cNvCxnSpPr>
            <p:nvPr/>
          </p:nvCxnSpPr>
          <p:spPr>
            <a:xfrm flipH="1">
              <a:off x="2342772" y="3672790"/>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002158-29F3-5E1C-D4BA-EF0F6D072B71}"/>
                </a:ext>
              </a:extLst>
            </p:cNvPr>
            <p:cNvCxnSpPr>
              <a:cxnSpLocks/>
            </p:cNvCxnSpPr>
            <p:nvPr/>
          </p:nvCxnSpPr>
          <p:spPr>
            <a:xfrm flipH="1" flipV="1">
              <a:off x="2357112" y="251811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5194EC3-998D-A0EB-B518-4DBD2573D592}"/>
                </a:ext>
              </a:extLst>
            </p:cNvPr>
            <p:cNvCxnSpPr>
              <a:cxnSpLocks/>
            </p:cNvCxnSpPr>
            <p:nvPr/>
          </p:nvCxnSpPr>
          <p:spPr>
            <a:xfrm flipV="1">
              <a:off x="3575471" y="2514641"/>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E4D5E87-3033-F012-4519-96E32B80B9D3}"/>
                </a:ext>
              </a:extLst>
            </p:cNvPr>
            <p:cNvCxnSpPr>
              <a:cxnSpLocks/>
            </p:cNvCxnSpPr>
            <p:nvPr/>
          </p:nvCxnSpPr>
          <p:spPr>
            <a:xfrm>
              <a:off x="4643455" y="3174308"/>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56F97B0-2438-57FB-8446-5A10DC28A439}"/>
                </a:ext>
              </a:extLst>
            </p:cNvPr>
            <p:cNvCxnSpPr>
              <a:cxnSpLocks noChangeAspect="1"/>
            </p:cNvCxnSpPr>
            <p:nvPr/>
          </p:nvCxnSpPr>
          <p:spPr>
            <a:xfrm flipH="1">
              <a:off x="952930" y="3173567"/>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121850F-820A-452A-6F37-3D55312452FD}"/>
                </a:ext>
              </a:extLst>
            </p:cNvPr>
            <p:cNvCxnSpPr>
              <a:cxnSpLocks/>
            </p:cNvCxnSpPr>
            <p:nvPr/>
          </p:nvCxnSpPr>
          <p:spPr>
            <a:xfrm flipH="1">
              <a:off x="1557449" y="4318391"/>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051A2A0-F6F7-4849-889A-6540D7854B8A}"/>
                </a:ext>
              </a:extLst>
            </p:cNvPr>
            <p:cNvCxnSpPr>
              <a:cxnSpLocks noChangeAspect="1"/>
            </p:cNvCxnSpPr>
            <p:nvPr/>
          </p:nvCxnSpPr>
          <p:spPr>
            <a:xfrm flipH="1" flipV="1">
              <a:off x="1592716" y="1687506"/>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F31DBFA-5E44-2E28-DF72-C2411A3844D2}"/>
                </a:ext>
              </a:extLst>
            </p:cNvPr>
            <p:cNvCxnSpPr>
              <a:cxnSpLocks noChangeAspect="1"/>
            </p:cNvCxnSpPr>
            <p:nvPr/>
          </p:nvCxnSpPr>
          <p:spPr>
            <a:xfrm flipV="1">
              <a:off x="4171234" y="1684541"/>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62AC2A8-3A9F-45B6-4AE3-37F2E1E2FA82}"/>
                </a:ext>
              </a:extLst>
            </p:cNvPr>
            <p:cNvCxnSpPr>
              <a:cxnSpLocks noChangeAspect="1"/>
            </p:cNvCxnSpPr>
            <p:nvPr/>
          </p:nvCxnSpPr>
          <p:spPr>
            <a:xfrm rot="1320000" flipV="1">
              <a:off x="3631808" y="1746507"/>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3B50EC1-CDDA-2D2C-C84C-8856FFC37B91}"/>
                </a:ext>
              </a:extLst>
            </p:cNvPr>
            <p:cNvCxnSpPr>
              <a:cxnSpLocks noChangeAspect="1"/>
            </p:cNvCxnSpPr>
            <p:nvPr/>
          </p:nvCxnSpPr>
          <p:spPr>
            <a:xfrm>
              <a:off x="4151705" y="3717810"/>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41A0529-7CDE-4683-C496-3A3A494C91B4}"/>
                </a:ext>
              </a:extLst>
            </p:cNvPr>
            <p:cNvCxnSpPr>
              <a:cxnSpLocks noChangeAspect="1"/>
            </p:cNvCxnSpPr>
            <p:nvPr/>
          </p:nvCxnSpPr>
          <p:spPr>
            <a:xfrm flipH="1">
              <a:off x="2413921" y="4294325"/>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57BD4E0-E248-1283-D964-9931970B8FDC}"/>
                </a:ext>
              </a:extLst>
            </p:cNvPr>
            <p:cNvCxnSpPr>
              <a:cxnSpLocks noChangeAspect="1"/>
            </p:cNvCxnSpPr>
            <p:nvPr/>
          </p:nvCxnSpPr>
          <p:spPr>
            <a:xfrm rot="1320000" flipH="1">
              <a:off x="1587721" y="2663811"/>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4F64A99-6641-A9B2-22F2-619F5CEFD101}"/>
                </a:ext>
              </a:extLst>
            </p:cNvPr>
            <p:cNvCxnSpPr>
              <a:cxnSpLocks noChangeAspect="1"/>
            </p:cNvCxnSpPr>
            <p:nvPr/>
          </p:nvCxnSpPr>
          <p:spPr>
            <a:xfrm>
              <a:off x="3604965" y="4274025"/>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51B97B6-AAAB-4B34-E864-4074389564B7}"/>
                </a:ext>
              </a:extLst>
            </p:cNvPr>
            <p:cNvCxnSpPr>
              <a:cxnSpLocks noChangeAspect="1"/>
            </p:cNvCxnSpPr>
            <p:nvPr/>
          </p:nvCxnSpPr>
          <p:spPr>
            <a:xfrm flipH="1">
              <a:off x="1621605" y="3679447"/>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2DA3596-CB10-FD09-0F3F-BDA7B362BEB1}"/>
                </a:ext>
              </a:extLst>
            </p:cNvPr>
            <p:cNvCxnSpPr>
              <a:cxnSpLocks noChangeAspect="1"/>
            </p:cNvCxnSpPr>
            <p:nvPr/>
          </p:nvCxnSpPr>
          <p:spPr>
            <a:xfrm flipH="1" flipV="1">
              <a:off x="2447976" y="174351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24470B4-2CC2-577B-19A3-1BD772117D0F}"/>
                </a:ext>
              </a:extLst>
            </p:cNvPr>
            <p:cNvCxnSpPr>
              <a:cxnSpLocks noChangeAspect="1"/>
            </p:cNvCxnSpPr>
            <p:nvPr/>
          </p:nvCxnSpPr>
          <p:spPr>
            <a:xfrm rot="1320000" flipV="1">
              <a:off x="4231178" y="2566164"/>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1CEA1CE-3671-60FC-FC99-E6D26F7E741F}"/>
                </a:ext>
              </a:extLst>
            </p:cNvPr>
            <p:cNvCxnSpPr>
              <a:cxnSpLocks noChangeAspect="1"/>
            </p:cNvCxnSpPr>
            <p:nvPr/>
          </p:nvCxnSpPr>
          <p:spPr>
            <a:xfrm flipV="1">
              <a:off x="3054508" y="1079520"/>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56D7DEE-175E-AD71-9B54-51F9188712D4}"/>
                </a:ext>
              </a:extLst>
            </p:cNvPr>
            <p:cNvCxnSpPr>
              <a:cxnSpLocks/>
            </p:cNvCxnSpPr>
            <p:nvPr/>
          </p:nvCxnSpPr>
          <p:spPr>
            <a:xfrm>
              <a:off x="4177967" y="4311320"/>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07A4437-A231-310A-47E4-D7C595E47EEF}"/>
                </a:ext>
              </a:extLst>
            </p:cNvPr>
            <p:cNvCxnSpPr>
              <a:cxnSpLocks noChangeAspect="1"/>
            </p:cNvCxnSpPr>
            <p:nvPr/>
          </p:nvCxnSpPr>
          <p:spPr>
            <a:xfrm rot="1320000" flipV="1">
              <a:off x="3932141" y="81094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4FF48F2-50F2-C86E-DA02-E64CCC4F0162}"/>
                </a:ext>
              </a:extLst>
            </p:cNvPr>
            <p:cNvCxnSpPr>
              <a:cxnSpLocks noChangeAspect="1"/>
            </p:cNvCxnSpPr>
            <p:nvPr/>
          </p:nvCxnSpPr>
          <p:spPr>
            <a:xfrm rot="4020000" flipV="1">
              <a:off x="5124156" y="204395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7F78BC3-FC7E-BB6A-A928-E11C920FC07C}"/>
                </a:ext>
              </a:extLst>
            </p:cNvPr>
            <p:cNvCxnSpPr>
              <a:cxnSpLocks noChangeAspect="1"/>
            </p:cNvCxnSpPr>
            <p:nvPr/>
          </p:nvCxnSpPr>
          <p:spPr>
            <a:xfrm rot="6720000" flipV="1">
              <a:off x="5075576" y="37889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6A10583-1C4F-7271-60DB-BFE6ED410E7D}"/>
                </a:ext>
              </a:extLst>
            </p:cNvPr>
            <p:cNvCxnSpPr>
              <a:cxnSpLocks noChangeAspect="1"/>
            </p:cNvCxnSpPr>
            <p:nvPr/>
          </p:nvCxnSpPr>
          <p:spPr>
            <a:xfrm rot="9420000" flipV="1">
              <a:off x="4028388" y="486133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6C2E8CF-9F41-95EF-538A-B526FDE0FF19}"/>
                </a:ext>
              </a:extLst>
            </p:cNvPr>
            <p:cNvCxnSpPr>
              <a:cxnSpLocks noChangeAspect="1"/>
            </p:cNvCxnSpPr>
            <p:nvPr/>
          </p:nvCxnSpPr>
          <p:spPr>
            <a:xfrm rot="12120000" flipV="1">
              <a:off x="2214185" y="4921908"/>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F979D7F-972F-E90D-FC90-288CCC7299BB}"/>
                </a:ext>
              </a:extLst>
            </p:cNvPr>
            <p:cNvCxnSpPr>
              <a:cxnSpLocks noChangeAspect="1"/>
            </p:cNvCxnSpPr>
            <p:nvPr/>
          </p:nvCxnSpPr>
          <p:spPr>
            <a:xfrm rot="14820000" flipV="1">
              <a:off x="1010758" y="374921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586E6E2-21DF-D69B-35E4-4E77424F4CC1}"/>
                </a:ext>
              </a:extLst>
            </p:cNvPr>
            <p:cNvCxnSpPr>
              <a:cxnSpLocks noChangeAspect="1"/>
            </p:cNvCxnSpPr>
            <p:nvPr/>
          </p:nvCxnSpPr>
          <p:spPr>
            <a:xfrm rot="17520000" flipV="1">
              <a:off x="994042" y="20040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E564794-F04D-E301-4438-DDA85E9407DD}"/>
                </a:ext>
              </a:extLst>
            </p:cNvPr>
            <p:cNvCxnSpPr>
              <a:cxnSpLocks noChangeAspect="1"/>
            </p:cNvCxnSpPr>
            <p:nvPr/>
          </p:nvCxnSpPr>
          <p:spPr>
            <a:xfrm rot="20220000" flipV="1">
              <a:off x="2185360" y="804296"/>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F3E427E-070C-A352-C14C-806905B77C12}"/>
                </a:ext>
              </a:extLst>
            </p:cNvPr>
            <p:cNvCxnSpPr>
              <a:cxnSpLocks noChangeAspect="1"/>
            </p:cNvCxnSpPr>
            <p:nvPr/>
          </p:nvCxnSpPr>
          <p:spPr>
            <a:xfrm rot="10800000" flipV="1">
              <a:off x="3054640" y="477863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6F2DC734-7370-64DA-5683-E8766C469908}"/>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146" name="TextBox 145">
                <a:extLst>
                  <a:ext uri="{FF2B5EF4-FFF2-40B4-BE49-F238E27FC236}">
                    <a16:creationId xmlns:a16="http://schemas.microsoft.com/office/drawing/2014/main" id="{6F2DC734-7370-64DA-5683-E8766C469908}"/>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8ECF65EC-B093-2AB9-5541-B07AECFE79AD}"/>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166" name="TextBox 165">
                <a:extLst>
                  <a:ext uri="{FF2B5EF4-FFF2-40B4-BE49-F238E27FC236}">
                    <a16:creationId xmlns:a16="http://schemas.microsoft.com/office/drawing/2014/main" id="{8ECF65EC-B093-2AB9-5541-B07AECFE79AD}"/>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F606D7-3EAF-EE6C-BE46-D4D8B9744B89}"/>
              </a:ext>
            </a:extLst>
          </p:cNvPr>
          <p:cNvGrpSpPr/>
          <p:nvPr/>
        </p:nvGrpSpPr>
        <p:grpSpPr>
          <a:xfrm>
            <a:off x="306878" y="401810"/>
            <a:ext cx="5488029" cy="5514878"/>
            <a:chOff x="306878" y="401810"/>
            <a:chExt cx="5488029" cy="5514878"/>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401810"/>
              <a:ext cx="5488029" cy="5514878"/>
              <a:chOff x="306878" y="401810"/>
              <a:chExt cx="5488029" cy="5514878"/>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401810"/>
                <a:ext cx="5486400" cy="5514878"/>
                <a:chOff x="565964" y="854578"/>
                <a:chExt cx="5486400" cy="5514878"/>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751565" y="3516674"/>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751565" y="3516674"/>
                        <a:ext cx="250103" cy="492443"/>
                      </a:xfrm>
                      <a:prstGeom prst="rect">
                        <a:avLst/>
                      </a:prstGeom>
                      <a:blipFill>
                        <a:blip r:embed="rId4"/>
                        <a:stretch>
                          <a:fillRect/>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43" name="Group 42">
              <a:extLst>
                <a:ext uri="{FF2B5EF4-FFF2-40B4-BE49-F238E27FC236}">
                  <a16:creationId xmlns:a16="http://schemas.microsoft.com/office/drawing/2014/main" id="{1FDDDCB4-0C67-0C02-4E0C-7CCBF4E619FB}"/>
                </a:ext>
              </a:extLst>
            </p:cNvPr>
            <p:cNvGrpSpPr/>
            <p:nvPr/>
          </p:nvGrpSpPr>
          <p:grpSpPr>
            <a:xfrm>
              <a:off x="1177839" y="1302957"/>
              <a:ext cx="3775999" cy="3714006"/>
              <a:chOff x="1177839" y="1302957"/>
              <a:chExt cx="3775999" cy="3714006"/>
            </a:xfrm>
          </p:grpSpPr>
          <p:cxnSp>
            <p:nvCxnSpPr>
              <p:cNvPr id="44" name="Straight Arrow Connector 43">
                <a:extLst>
                  <a:ext uri="{FF2B5EF4-FFF2-40B4-BE49-F238E27FC236}">
                    <a16:creationId xmlns:a16="http://schemas.microsoft.com/office/drawing/2014/main" id="{F020DEAD-2DFC-05CD-A5E6-C819E672ED9F}"/>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EECDB29-B9C1-4771-880B-D4174210B74B}"/>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A4A19F5-628D-7E80-5787-C85B57378D8E}"/>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D350EEE-0E88-C5BF-1755-2F2DC023EE2F}"/>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9341B9D-ADFA-3A61-DF65-49FCA705B2BE}"/>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27B2BD-7D67-9037-5A59-29816BD6D377}"/>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96FEF60-4EE6-74C6-B9DB-21C518AD071B}"/>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94B4E5-C128-5B30-43CB-6AF489416BE1}"/>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426F64-3431-6EA9-3D86-86024BD5279C}"/>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1C6F0F-6EBE-B786-A09B-9B3D78ED09C8}"/>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7301169-77CE-478F-D6BA-64B57E18A4E3}"/>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CE3228-938A-DC75-9CAC-063D1EF857E8}"/>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8BB0C91-6847-7BF5-EC29-6E888FA22FB7}"/>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1CE239E-3D30-C668-462E-2FB89325D976}"/>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76D15F-FDC7-BF91-FF42-2071D488545C}"/>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8DB3962-A9D2-8592-947D-15FF8AA4E876}"/>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0C0AECE-7B92-7954-FFCD-417125C012A8}"/>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DF482A-9940-CC88-E173-1816BF78272A}"/>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21417F9-4401-464A-4FA0-25CEB56BD8A3}"/>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F8D515C-591A-D8FB-F93C-65A9881F5A46}"/>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903705A-54D0-ED94-C296-39405AF65BD0}"/>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FB756C8-9BFE-6A97-FC8C-C548FB1283BF}"/>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FFCDD05C-AE7C-C149-D3FD-C79469F4D5B7}"/>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C87DEE7-312E-506D-2C3B-E4511E5948F2}"/>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1BA4D78-5045-2937-27A0-DF54789A7CAE}"/>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4F12FE6-0D62-1505-A8DA-4FF454708718}"/>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7542F9D-184C-055B-C174-499F5BD44D50}"/>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B4D727F-AFC8-A902-9D57-7F2D97CD9448}"/>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F902DFD-8B77-CCAF-4FF5-964CA253B77B}"/>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52F21FA2-EF36-119A-EA77-37E2F0538BAB}"/>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E0567BC-1FD3-FFB4-650D-658092AD6DB9}"/>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209C0D98-EC6C-FC63-46D9-051DC2A90B49}"/>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9" name="Group 568">
            <a:extLst>
              <a:ext uri="{FF2B5EF4-FFF2-40B4-BE49-F238E27FC236}">
                <a16:creationId xmlns:a16="http://schemas.microsoft.com/office/drawing/2014/main" id="{FDD014FC-1B10-C8C7-7EB5-DE673A561ABA}"/>
              </a:ext>
            </a:extLst>
          </p:cNvPr>
          <p:cNvGrpSpPr/>
          <p:nvPr/>
        </p:nvGrpSpPr>
        <p:grpSpPr>
          <a:xfrm>
            <a:off x="8664035" y="132006"/>
            <a:ext cx="3370755" cy="3395009"/>
            <a:chOff x="8664035" y="132006"/>
            <a:chExt cx="3370755" cy="3395009"/>
          </a:xfrm>
        </p:grpSpPr>
        <p:grpSp>
          <p:nvGrpSpPr>
            <p:cNvPr id="517" name="Group 516">
              <a:extLst>
                <a:ext uri="{FF2B5EF4-FFF2-40B4-BE49-F238E27FC236}">
                  <a16:creationId xmlns:a16="http://schemas.microsoft.com/office/drawing/2014/main" id="{443C7C1A-0C76-993E-9666-6770A4A1860C}"/>
                </a:ext>
              </a:extLst>
            </p:cNvPr>
            <p:cNvGrpSpPr/>
            <p:nvPr/>
          </p:nvGrpSpPr>
          <p:grpSpPr>
            <a:xfrm>
              <a:off x="8664035" y="132006"/>
              <a:ext cx="3370755" cy="3395009"/>
              <a:chOff x="306878" y="389171"/>
              <a:chExt cx="5488029" cy="5527517"/>
            </a:xfrm>
          </p:grpSpPr>
          <p:sp>
            <p:nvSpPr>
              <p:cNvPr id="551" name="Rectangle 550">
                <a:extLst>
                  <a:ext uri="{FF2B5EF4-FFF2-40B4-BE49-F238E27FC236}">
                    <a16:creationId xmlns:a16="http://schemas.microsoft.com/office/drawing/2014/main" id="{530E3980-D204-1B31-7B7D-24D37315035F}"/>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2" name="Group 551">
                <a:extLst>
                  <a:ext uri="{FF2B5EF4-FFF2-40B4-BE49-F238E27FC236}">
                    <a16:creationId xmlns:a16="http://schemas.microsoft.com/office/drawing/2014/main" id="{BE081FB1-5338-6759-D1F3-64F76FAE01FD}"/>
                  </a:ext>
                </a:extLst>
              </p:cNvPr>
              <p:cNvGrpSpPr/>
              <p:nvPr/>
            </p:nvGrpSpPr>
            <p:grpSpPr>
              <a:xfrm>
                <a:off x="308507" y="389171"/>
                <a:ext cx="5486400" cy="5527517"/>
                <a:chOff x="565964" y="841939"/>
                <a:chExt cx="5486400" cy="5527517"/>
              </a:xfrm>
            </p:grpSpPr>
            <p:grpSp>
              <p:nvGrpSpPr>
                <p:cNvPr id="553" name="Group 552">
                  <a:extLst>
                    <a:ext uri="{FF2B5EF4-FFF2-40B4-BE49-F238E27FC236}">
                      <a16:creationId xmlns:a16="http://schemas.microsoft.com/office/drawing/2014/main" id="{65F5812F-E4EE-30F0-3CB2-EF97099EC2D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564" name="TextBox 563">
                        <a:extLst>
                          <a:ext uri="{FF2B5EF4-FFF2-40B4-BE49-F238E27FC236}">
                            <a16:creationId xmlns:a16="http://schemas.microsoft.com/office/drawing/2014/main" id="{D23D5417-05DE-3ACF-79D9-17DC51C0DD28}"/>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64" name="TextBox 563">
                        <a:extLst>
                          <a:ext uri="{FF2B5EF4-FFF2-40B4-BE49-F238E27FC236}">
                            <a16:creationId xmlns:a16="http://schemas.microsoft.com/office/drawing/2014/main" id="{D23D5417-05DE-3ACF-79D9-17DC51C0DD28}"/>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2"/>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5" name="TextBox 564">
                        <a:extLst>
                          <a:ext uri="{FF2B5EF4-FFF2-40B4-BE49-F238E27FC236}">
                            <a16:creationId xmlns:a16="http://schemas.microsoft.com/office/drawing/2014/main" id="{057CB488-DCCE-6244-683B-4DD35AE14527}"/>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65" name="TextBox 564">
                        <a:extLst>
                          <a:ext uri="{FF2B5EF4-FFF2-40B4-BE49-F238E27FC236}">
                            <a16:creationId xmlns:a16="http://schemas.microsoft.com/office/drawing/2014/main" id="{057CB488-DCCE-6244-683B-4DD35AE14527}"/>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3"/>
                        <a:stretch>
                          <a:fillRect l="-72000" r="-80000" b="-24590"/>
                        </a:stretch>
                      </a:blipFill>
                    </p:spPr>
                    <p:txBody>
                      <a:bodyPr/>
                      <a:lstStyle/>
                      <a:p>
                        <a:r>
                          <a:rPr lang="en-US">
                            <a:noFill/>
                          </a:rPr>
                          <a:t> </a:t>
                        </a:r>
                      </a:p>
                    </p:txBody>
                  </p:sp>
                </mc:Fallback>
              </mc:AlternateContent>
              <p:grpSp>
                <p:nvGrpSpPr>
                  <p:cNvPr id="566" name="Group 565">
                    <a:extLst>
                      <a:ext uri="{FF2B5EF4-FFF2-40B4-BE49-F238E27FC236}">
                        <a16:creationId xmlns:a16="http://schemas.microsoft.com/office/drawing/2014/main" id="{6FFCB6C1-78D6-22D7-F38A-CFC592ED072D}"/>
                      </a:ext>
                    </a:extLst>
                  </p:cNvPr>
                  <p:cNvGrpSpPr/>
                  <p:nvPr/>
                </p:nvGrpSpPr>
                <p:grpSpPr>
                  <a:xfrm>
                    <a:off x="565964" y="883621"/>
                    <a:ext cx="5486400" cy="5485835"/>
                    <a:chOff x="3878442" y="1338439"/>
                    <a:chExt cx="3840480" cy="3840480"/>
                  </a:xfrm>
                </p:grpSpPr>
                <p:cxnSp>
                  <p:nvCxnSpPr>
                    <p:cNvPr id="567" name="Straight Connector 566">
                      <a:extLst>
                        <a:ext uri="{FF2B5EF4-FFF2-40B4-BE49-F238E27FC236}">
                          <a16:creationId xmlns:a16="http://schemas.microsoft.com/office/drawing/2014/main" id="{A294B25A-36C1-A8C2-E79F-433C96D4CF19}"/>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0D8978FE-DD1F-D28D-6E50-3B9DDB2491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4" name="Group 553">
                  <a:extLst>
                    <a:ext uri="{FF2B5EF4-FFF2-40B4-BE49-F238E27FC236}">
                      <a16:creationId xmlns:a16="http://schemas.microsoft.com/office/drawing/2014/main" id="{5383C7CE-D26A-DCA3-494D-828EB73C592A}"/>
                    </a:ext>
                  </a:extLst>
                </p:cNvPr>
                <p:cNvGrpSpPr/>
                <p:nvPr/>
              </p:nvGrpSpPr>
              <p:grpSpPr>
                <a:xfrm>
                  <a:off x="1396955" y="1727150"/>
                  <a:ext cx="3821161" cy="3820765"/>
                  <a:chOff x="1396955" y="1727150"/>
                  <a:chExt cx="3821161" cy="3820765"/>
                </a:xfrm>
              </p:grpSpPr>
              <p:sp>
                <p:nvSpPr>
                  <p:cNvPr id="560" name="Oval 559">
                    <a:extLst>
                      <a:ext uri="{FF2B5EF4-FFF2-40B4-BE49-F238E27FC236}">
                        <a16:creationId xmlns:a16="http://schemas.microsoft.com/office/drawing/2014/main" id="{AB8DC732-0D11-73CE-C979-9F9FC5BDCD4E}"/>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1" name="Oval 560">
                    <a:extLst>
                      <a:ext uri="{FF2B5EF4-FFF2-40B4-BE49-F238E27FC236}">
                        <a16:creationId xmlns:a16="http://schemas.microsoft.com/office/drawing/2014/main" id="{74C2FF00-AC9E-BD0F-947A-50E94AEC597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62" name="Oval 561">
                    <a:extLst>
                      <a:ext uri="{FF2B5EF4-FFF2-40B4-BE49-F238E27FC236}">
                        <a16:creationId xmlns:a16="http://schemas.microsoft.com/office/drawing/2014/main" id="{E5324E3B-B813-C1D4-85A3-94A07AF6956F}"/>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63" name="Oval 562">
                    <a:extLst>
                      <a:ext uri="{FF2B5EF4-FFF2-40B4-BE49-F238E27FC236}">
                        <a16:creationId xmlns:a16="http://schemas.microsoft.com/office/drawing/2014/main" id="{1759052B-7232-FD51-CA3A-B32348B8EFA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55" name="Group 554">
                  <a:extLst>
                    <a:ext uri="{FF2B5EF4-FFF2-40B4-BE49-F238E27FC236}">
                      <a16:creationId xmlns:a16="http://schemas.microsoft.com/office/drawing/2014/main" id="{9C734748-BC82-C42B-432E-2F1F1D53A778}"/>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556" name="TextBox 555">
                        <a:extLst>
                          <a:ext uri="{FF2B5EF4-FFF2-40B4-BE49-F238E27FC236}">
                            <a16:creationId xmlns:a16="http://schemas.microsoft.com/office/drawing/2014/main" id="{75FE727E-F4F9-B2D5-B842-9DB1637B63D0}"/>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556" name="TextBox 555">
                        <a:extLst>
                          <a:ext uri="{FF2B5EF4-FFF2-40B4-BE49-F238E27FC236}">
                            <a16:creationId xmlns:a16="http://schemas.microsoft.com/office/drawing/2014/main" id="{75FE727E-F4F9-B2D5-B842-9DB1637B63D0}"/>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4"/>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7" name="TextBox 556">
                        <a:extLst>
                          <a:ext uri="{FF2B5EF4-FFF2-40B4-BE49-F238E27FC236}">
                            <a16:creationId xmlns:a16="http://schemas.microsoft.com/office/drawing/2014/main" id="{408054BC-0564-AFBC-F234-F5B5518D5494}"/>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557" name="TextBox 556">
                        <a:extLst>
                          <a:ext uri="{FF2B5EF4-FFF2-40B4-BE49-F238E27FC236}">
                            <a16:creationId xmlns:a16="http://schemas.microsoft.com/office/drawing/2014/main" id="{408054BC-0564-AFBC-F234-F5B5518D5494}"/>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5"/>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8" name="TextBox 557">
                        <a:extLst>
                          <a:ext uri="{FF2B5EF4-FFF2-40B4-BE49-F238E27FC236}">
                            <a16:creationId xmlns:a16="http://schemas.microsoft.com/office/drawing/2014/main" id="{D5FD48E9-9B59-FB58-A957-CDBA02C849A5}"/>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558" name="TextBox 557">
                        <a:extLst>
                          <a:ext uri="{FF2B5EF4-FFF2-40B4-BE49-F238E27FC236}">
                            <a16:creationId xmlns:a16="http://schemas.microsoft.com/office/drawing/2014/main" id="{D5FD48E9-9B59-FB58-A957-CDBA02C849A5}"/>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6"/>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9" name="TextBox 558">
                        <a:extLst>
                          <a:ext uri="{FF2B5EF4-FFF2-40B4-BE49-F238E27FC236}">
                            <a16:creationId xmlns:a16="http://schemas.microsoft.com/office/drawing/2014/main" id="{22526349-3A61-289B-A170-BED3D7DEF2FC}"/>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559" name="TextBox 558">
                        <a:extLst>
                          <a:ext uri="{FF2B5EF4-FFF2-40B4-BE49-F238E27FC236}">
                            <a16:creationId xmlns:a16="http://schemas.microsoft.com/office/drawing/2014/main" id="{22526349-3A61-289B-A170-BED3D7DEF2FC}"/>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7"/>
                        <a:stretch>
                          <a:fillRect l="-30303" r="-27273" b="-5882"/>
                        </a:stretch>
                      </a:blipFill>
                    </p:spPr>
                    <p:txBody>
                      <a:bodyPr/>
                      <a:lstStyle/>
                      <a:p>
                        <a:r>
                          <a:rPr lang="en-US">
                            <a:noFill/>
                          </a:rPr>
                          <a:t> </a:t>
                        </a:r>
                      </a:p>
                    </p:txBody>
                  </p:sp>
                </mc:Fallback>
              </mc:AlternateContent>
            </p:grpSp>
          </p:grpSp>
        </p:grpSp>
        <p:grpSp>
          <p:nvGrpSpPr>
            <p:cNvPr id="518" name="Group 517">
              <a:extLst>
                <a:ext uri="{FF2B5EF4-FFF2-40B4-BE49-F238E27FC236}">
                  <a16:creationId xmlns:a16="http://schemas.microsoft.com/office/drawing/2014/main" id="{4EB1EA0B-3C27-A56A-8849-1544C120AF40}"/>
                </a:ext>
              </a:extLst>
            </p:cNvPr>
            <p:cNvGrpSpPr/>
            <p:nvPr/>
          </p:nvGrpSpPr>
          <p:grpSpPr>
            <a:xfrm>
              <a:off x="9198980" y="693255"/>
              <a:ext cx="2319224" cy="2281148"/>
              <a:chOff x="1177839" y="1302957"/>
              <a:chExt cx="3775999" cy="3714006"/>
            </a:xfrm>
          </p:grpSpPr>
          <p:cxnSp>
            <p:nvCxnSpPr>
              <p:cNvPr id="519" name="Straight Arrow Connector 518">
                <a:extLst>
                  <a:ext uri="{FF2B5EF4-FFF2-40B4-BE49-F238E27FC236}">
                    <a16:creationId xmlns:a16="http://schemas.microsoft.com/office/drawing/2014/main" id="{4DD6775B-E6C0-D19C-244E-C012AEA05E5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FF6CC44E-D7BA-6DD3-481A-172C59109C4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1" name="Straight Arrow Connector 520">
                <a:extLst>
                  <a:ext uri="{FF2B5EF4-FFF2-40B4-BE49-F238E27FC236}">
                    <a16:creationId xmlns:a16="http://schemas.microsoft.com/office/drawing/2014/main" id="{5F997681-5BDB-2E39-82B7-E8660D90C87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2" name="Straight Arrow Connector 521">
                <a:extLst>
                  <a:ext uri="{FF2B5EF4-FFF2-40B4-BE49-F238E27FC236}">
                    <a16:creationId xmlns:a16="http://schemas.microsoft.com/office/drawing/2014/main" id="{448268FF-AB0D-F09E-5798-883B35A8D945}"/>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3" name="Straight Arrow Connector 522">
                <a:extLst>
                  <a:ext uri="{FF2B5EF4-FFF2-40B4-BE49-F238E27FC236}">
                    <a16:creationId xmlns:a16="http://schemas.microsoft.com/office/drawing/2014/main" id="{D72CED57-D25F-1F35-6ADD-A19BC975E77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4" name="Straight Arrow Connector 523">
                <a:extLst>
                  <a:ext uri="{FF2B5EF4-FFF2-40B4-BE49-F238E27FC236}">
                    <a16:creationId xmlns:a16="http://schemas.microsoft.com/office/drawing/2014/main" id="{0E1513BD-3FF2-79D9-4ADC-AE800FCF704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5" name="Straight Arrow Connector 524">
                <a:extLst>
                  <a:ext uri="{FF2B5EF4-FFF2-40B4-BE49-F238E27FC236}">
                    <a16:creationId xmlns:a16="http://schemas.microsoft.com/office/drawing/2014/main" id="{410A5092-C1BC-1175-F160-C23AB228EA83}"/>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97AE5779-14BE-A092-02C9-35DAF1889CE0}"/>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B7557244-E1E8-8C64-3F40-A4DCCEA9BC45}"/>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8" name="Straight Arrow Connector 527">
                <a:extLst>
                  <a:ext uri="{FF2B5EF4-FFF2-40B4-BE49-F238E27FC236}">
                    <a16:creationId xmlns:a16="http://schemas.microsoft.com/office/drawing/2014/main" id="{220DFD4E-37FF-CCFE-3BBA-6006289B336E}"/>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DD427E91-93C7-F329-3083-D692674D506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4CA03533-5D74-387A-6524-56CC3285908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8D56FCDE-AB24-EE75-18D9-019B1E7E2D3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2" name="Straight Arrow Connector 531">
                <a:extLst>
                  <a:ext uri="{FF2B5EF4-FFF2-40B4-BE49-F238E27FC236}">
                    <a16:creationId xmlns:a16="http://schemas.microsoft.com/office/drawing/2014/main" id="{CD642212-6FD2-7999-96DA-924C928784C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5C6F495F-1F9B-C3FC-D771-FC638A4D2DF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E01488EA-4659-F4AE-84A8-1881BECAD1D8}"/>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8995BA63-9C80-6AAC-0748-3A6FA1154365}"/>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6BE7DF19-DB8C-741C-9AD1-4330C46A7BE2}"/>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E7374248-133A-3E06-580D-E6DAACB7E62F}"/>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AC038CC3-9A99-6C23-CCCB-4B357353CABB}"/>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923FAE9E-AF02-FCAC-A162-72D3535919AB}"/>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6798F0AC-0FF6-3898-9441-E63B9DF9C9A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1" name="Straight Arrow Connector 540">
                <a:extLst>
                  <a:ext uri="{FF2B5EF4-FFF2-40B4-BE49-F238E27FC236}">
                    <a16:creationId xmlns:a16="http://schemas.microsoft.com/office/drawing/2014/main" id="{B61AD205-32EC-07C3-D611-A94E0530A6F5}"/>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E975F320-DF70-08FF-F00B-B48ABCC8BE52}"/>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52D76CE3-46F5-426F-B290-A17762E7253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A9133C07-39B5-8C7D-DE63-CE2AD445454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D422CB9B-E866-A093-7445-86B2BDDC7A18}"/>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8A0971BE-717A-A464-DDEA-E1D3AB1B5CB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7" name="Straight Arrow Connector 546">
                <a:extLst>
                  <a:ext uri="{FF2B5EF4-FFF2-40B4-BE49-F238E27FC236}">
                    <a16:creationId xmlns:a16="http://schemas.microsoft.com/office/drawing/2014/main" id="{E98FAB1E-05D6-C8CC-AC14-74198DC67841}"/>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8" name="Straight Arrow Connector 547">
                <a:extLst>
                  <a:ext uri="{FF2B5EF4-FFF2-40B4-BE49-F238E27FC236}">
                    <a16:creationId xmlns:a16="http://schemas.microsoft.com/office/drawing/2014/main" id="{6CDFD58A-2E97-75BB-8A3E-C8D7EB7F79C3}"/>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B95C533A-AAAF-DD4F-E169-8531C510FD8A}"/>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3439C731-3D41-6D85-063E-8C3FC982580F}"/>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1578523"/>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1578523"/>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292361"/>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292361"/>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2358031"/>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2358031"/>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320125"/>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320125"/>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4883751" y="1602216"/>
                <a:ext cx="3187988"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4883751" y="1602216"/>
                <a:ext cx="3187988"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19908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19908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398910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398910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2141807"/>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mc:AlternateContent xmlns:mc="http://schemas.openxmlformats.org/markup-compatibility/2006" xmlns:a14="http://schemas.microsoft.com/office/drawing/2010/main">
        <mc:Choice Requires="a14">
          <p:sp>
            <p:nvSpPr>
              <p:cNvPr id="462" name="TextBox 461">
                <a:extLst>
                  <a:ext uri="{FF2B5EF4-FFF2-40B4-BE49-F238E27FC236}">
                    <a16:creationId xmlns:a16="http://schemas.microsoft.com/office/drawing/2014/main" id="{84761D8F-6B10-AE44-6D4A-7D4680F98FA1}"/>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462" name="TextBox 461">
                <a:extLst>
                  <a:ext uri="{FF2B5EF4-FFF2-40B4-BE49-F238E27FC236}">
                    <a16:creationId xmlns:a16="http://schemas.microsoft.com/office/drawing/2014/main" id="{84761D8F-6B10-AE44-6D4A-7D4680F98FA1}"/>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076909" y="2048084"/>
                <a:ext cx="4401974"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to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076909" y="2048084"/>
                <a:ext cx="4401974" cy="575479"/>
              </a:xfrm>
              <a:prstGeom prst="rect">
                <a:avLst/>
              </a:prstGeom>
              <a:blipFill>
                <a:blip r:embed="rId3"/>
                <a:stretch>
                  <a:fillRect l="-2909"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grpSp>
        <p:nvGrpSpPr>
          <p:cNvPr id="248" name="Group 247">
            <a:extLst>
              <a:ext uri="{FF2B5EF4-FFF2-40B4-BE49-F238E27FC236}">
                <a16:creationId xmlns:a16="http://schemas.microsoft.com/office/drawing/2014/main" id="{7ABE4CA7-1FDA-3691-6A17-AC9554E2725C}"/>
              </a:ext>
            </a:extLst>
          </p:cNvPr>
          <p:cNvGrpSpPr/>
          <p:nvPr/>
        </p:nvGrpSpPr>
        <p:grpSpPr>
          <a:xfrm>
            <a:off x="8664035" y="132006"/>
            <a:ext cx="3370755" cy="3395009"/>
            <a:chOff x="8664035" y="132006"/>
            <a:chExt cx="3370755" cy="3395009"/>
          </a:xfrm>
        </p:grpSpPr>
        <p:grpSp>
          <p:nvGrpSpPr>
            <p:cNvPr id="249" name="Group 248">
              <a:extLst>
                <a:ext uri="{FF2B5EF4-FFF2-40B4-BE49-F238E27FC236}">
                  <a16:creationId xmlns:a16="http://schemas.microsoft.com/office/drawing/2014/main" id="{E7F51DE4-5FA3-B3D5-15C6-DE168C4037D5}"/>
                </a:ext>
              </a:extLst>
            </p:cNvPr>
            <p:cNvGrpSpPr/>
            <p:nvPr/>
          </p:nvGrpSpPr>
          <p:grpSpPr>
            <a:xfrm>
              <a:off x="8664035" y="132006"/>
              <a:ext cx="3370755" cy="3395009"/>
              <a:chOff x="306878" y="389171"/>
              <a:chExt cx="5488029" cy="5527517"/>
            </a:xfrm>
          </p:grpSpPr>
          <p:sp>
            <p:nvSpPr>
              <p:cNvPr id="337" name="Rectangle 336">
                <a:extLst>
                  <a:ext uri="{FF2B5EF4-FFF2-40B4-BE49-F238E27FC236}">
                    <a16:creationId xmlns:a16="http://schemas.microsoft.com/office/drawing/2014/main" id="{00867984-87BC-BCD6-F483-34F5B034980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8" name="Group 337">
                <a:extLst>
                  <a:ext uri="{FF2B5EF4-FFF2-40B4-BE49-F238E27FC236}">
                    <a16:creationId xmlns:a16="http://schemas.microsoft.com/office/drawing/2014/main" id="{2543B151-AF06-1603-F6B9-5467AA38990C}"/>
                  </a:ext>
                </a:extLst>
              </p:cNvPr>
              <p:cNvGrpSpPr/>
              <p:nvPr/>
            </p:nvGrpSpPr>
            <p:grpSpPr>
              <a:xfrm>
                <a:off x="308507" y="389171"/>
                <a:ext cx="5486400" cy="5527517"/>
                <a:chOff x="565964" y="841939"/>
                <a:chExt cx="5486400" cy="5527517"/>
              </a:xfrm>
            </p:grpSpPr>
            <p:grpSp>
              <p:nvGrpSpPr>
                <p:cNvPr id="339" name="Group 338">
                  <a:extLst>
                    <a:ext uri="{FF2B5EF4-FFF2-40B4-BE49-F238E27FC236}">
                      <a16:creationId xmlns:a16="http://schemas.microsoft.com/office/drawing/2014/main" id="{8C73CF08-B472-88D9-F2B6-4BA510AEBCF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350" name="TextBox 349">
                        <a:extLst>
                          <a:ext uri="{FF2B5EF4-FFF2-40B4-BE49-F238E27FC236}">
                            <a16:creationId xmlns:a16="http://schemas.microsoft.com/office/drawing/2014/main" id="{C897BEFD-5084-D063-A1D7-695A44ADD1E6}"/>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0" name="TextBox 349">
                        <a:extLst>
                          <a:ext uri="{FF2B5EF4-FFF2-40B4-BE49-F238E27FC236}">
                            <a16:creationId xmlns:a16="http://schemas.microsoft.com/office/drawing/2014/main" id="{C897BEFD-5084-D063-A1D7-695A44ADD1E6}"/>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17"/>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a:extLst>
                          <a:ext uri="{FF2B5EF4-FFF2-40B4-BE49-F238E27FC236}">
                            <a16:creationId xmlns:a16="http://schemas.microsoft.com/office/drawing/2014/main" id="{4D1A46F4-CE23-5B0C-A00E-E571C3BB78AF}"/>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1" name="TextBox 350">
                        <a:extLst>
                          <a:ext uri="{FF2B5EF4-FFF2-40B4-BE49-F238E27FC236}">
                            <a16:creationId xmlns:a16="http://schemas.microsoft.com/office/drawing/2014/main" id="{4D1A46F4-CE23-5B0C-A00E-E571C3BB78AF}"/>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18"/>
                        <a:stretch>
                          <a:fillRect l="-72000" r="-80000" b="-24590"/>
                        </a:stretch>
                      </a:blipFill>
                    </p:spPr>
                    <p:txBody>
                      <a:bodyPr/>
                      <a:lstStyle/>
                      <a:p>
                        <a:r>
                          <a:rPr lang="en-US">
                            <a:noFill/>
                          </a:rPr>
                          <a:t> </a:t>
                        </a:r>
                      </a:p>
                    </p:txBody>
                  </p:sp>
                </mc:Fallback>
              </mc:AlternateContent>
              <p:grpSp>
                <p:nvGrpSpPr>
                  <p:cNvPr id="352" name="Group 351">
                    <a:extLst>
                      <a:ext uri="{FF2B5EF4-FFF2-40B4-BE49-F238E27FC236}">
                        <a16:creationId xmlns:a16="http://schemas.microsoft.com/office/drawing/2014/main" id="{17F57F8A-957F-7112-687F-472B2FFF6736}"/>
                      </a:ext>
                    </a:extLst>
                  </p:cNvPr>
                  <p:cNvGrpSpPr/>
                  <p:nvPr/>
                </p:nvGrpSpPr>
                <p:grpSpPr>
                  <a:xfrm>
                    <a:off x="565964" y="883621"/>
                    <a:ext cx="5486400" cy="5485835"/>
                    <a:chOff x="3878442" y="1338439"/>
                    <a:chExt cx="3840480" cy="3840480"/>
                  </a:xfrm>
                </p:grpSpPr>
                <p:cxnSp>
                  <p:nvCxnSpPr>
                    <p:cNvPr id="353" name="Straight Connector 352">
                      <a:extLst>
                        <a:ext uri="{FF2B5EF4-FFF2-40B4-BE49-F238E27FC236}">
                          <a16:creationId xmlns:a16="http://schemas.microsoft.com/office/drawing/2014/main" id="{25158954-6841-D5E3-3C30-AFB170A60CE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91101D3-7FA8-790E-C4E4-B58027A70631}"/>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0" name="Group 339">
                  <a:extLst>
                    <a:ext uri="{FF2B5EF4-FFF2-40B4-BE49-F238E27FC236}">
                      <a16:creationId xmlns:a16="http://schemas.microsoft.com/office/drawing/2014/main" id="{9D7DA296-A8E4-EF76-20D2-824379A629A0}"/>
                    </a:ext>
                  </a:extLst>
                </p:cNvPr>
                <p:cNvGrpSpPr/>
                <p:nvPr/>
              </p:nvGrpSpPr>
              <p:grpSpPr>
                <a:xfrm>
                  <a:off x="1396955" y="1727150"/>
                  <a:ext cx="3821161" cy="3820765"/>
                  <a:chOff x="1396955" y="1727150"/>
                  <a:chExt cx="3821161" cy="3820765"/>
                </a:xfrm>
              </p:grpSpPr>
              <p:sp>
                <p:nvSpPr>
                  <p:cNvPr id="346" name="Oval 345">
                    <a:extLst>
                      <a:ext uri="{FF2B5EF4-FFF2-40B4-BE49-F238E27FC236}">
                        <a16:creationId xmlns:a16="http://schemas.microsoft.com/office/drawing/2014/main" id="{EAC8B53C-8A30-1719-5908-C99FDE4C776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7" name="Oval 346">
                    <a:extLst>
                      <a:ext uri="{FF2B5EF4-FFF2-40B4-BE49-F238E27FC236}">
                        <a16:creationId xmlns:a16="http://schemas.microsoft.com/office/drawing/2014/main" id="{40FDDA73-E2A4-90EE-09AA-E9F56C4FEB88}"/>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48" name="Oval 347">
                    <a:extLst>
                      <a:ext uri="{FF2B5EF4-FFF2-40B4-BE49-F238E27FC236}">
                        <a16:creationId xmlns:a16="http://schemas.microsoft.com/office/drawing/2014/main" id="{97EBA7B9-F3AD-F897-BA8B-70FC2B0562FC}"/>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9" name="Oval 348">
                    <a:extLst>
                      <a:ext uri="{FF2B5EF4-FFF2-40B4-BE49-F238E27FC236}">
                        <a16:creationId xmlns:a16="http://schemas.microsoft.com/office/drawing/2014/main" id="{D3D3A84F-0742-B539-A613-D149E3B3A8C1}"/>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1" name="Group 340">
                  <a:extLst>
                    <a:ext uri="{FF2B5EF4-FFF2-40B4-BE49-F238E27FC236}">
                      <a16:creationId xmlns:a16="http://schemas.microsoft.com/office/drawing/2014/main" id="{E8A24625-5E8A-2BA4-36EC-B174F0DC87A6}"/>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B5A1EDD0-22C9-68F5-B303-C4A4F5D7346E}"/>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342" name="TextBox 341">
                        <a:extLst>
                          <a:ext uri="{FF2B5EF4-FFF2-40B4-BE49-F238E27FC236}">
                            <a16:creationId xmlns:a16="http://schemas.microsoft.com/office/drawing/2014/main" id="{B5A1EDD0-22C9-68F5-B303-C4A4F5D7346E}"/>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19"/>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8590AEAF-5362-5685-7591-08942B2A5A00}"/>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343" name="TextBox 342">
                        <a:extLst>
                          <a:ext uri="{FF2B5EF4-FFF2-40B4-BE49-F238E27FC236}">
                            <a16:creationId xmlns:a16="http://schemas.microsoft.com/office/drawing/2014/main" id="{8590AEAF-5362-5685-7591-08942B2A5A00}"/>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20"/>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D8533B49-D2EA-BC19-0DB9-49F3ABDA4EF3}"/>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344" name="TextBox 343">
                        <a:extLst>
                          <a:ext uri="{FF2B5EF4-FFF2-40B4-BE49-F238E27FC236}">
                            <a16:creationId xmlns:a16="http://schemas.microsoft.com/office/drawing/2014/main" id="{D8533B49-D2EA-BC19-0DB9-49F3ABDA4EF3}"/>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21"/>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7769DF47-3A54-A5C9-7C7C-7EC3596E89FF}"/>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345" name="TextBox 344">
                        <a:extLst>
                          <a:ext uri="{FF2B5EF4-FFF2-40B4-BE49-F238E27FC236}">
                            <a16:creationId xmlns:a16="http://schemas.microsoft.com/office/drawing/2014/main" id="{7769DF47-3A54-A5C9-7C7C-7EC3596E89FF}"/>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22"/>
                        <a:stretch>
                          <a:fillRect l="-30303" r="-27273" b="-5882"/>
                        </a:stretch>
                      </a:blipFill>
                    </p:spPr>
                    <p:txBody>
                      <a:bodyPr/>
                      <a:lstStyle/>
                      <a:p>
                        <a:r>
                          <a:rPr lang="en-US">
                            <a:noFill/>
                          </a:rPr>
                          <a:t> </a:t>
                        </a:r>
                      </a:p>
                    </p:txBody>
                  </p:sp>
                </mc:Fallback>
              </mc:AlternateContent>
            </p:grpSp>
          </p:grpSp>
        </p:grpSp>
        <p:grpSp>
          <p:nvGrpSpPr>
            <p:cNvPr id="304" name="Group 303">
              <a:extLst>
                <a:ext uri="{FF2B5EF4-FFF2-40B4-BE49-F238E27FC236}">
                  <a16:creationId xmlns:a16="http://schemas.microsoft.com/office/drawing/2014/main" id="{A66D2BE0-C3B6-14A2-8E33-D76A47C75A60}"/>
                </a:ext>
              </a:extLst>
            </p:cNvPr>
            <p:cNvGrpSpPr/>
            <p:nvPr/>
          </p:nvGrpSpPr>
          <p:grpSpPr>
            <a:xfrm>
              <a:off x="9198980" y="693255"/>
              <a:ext cx="2319224" cy="2281148"/>
              <a:chOff x="1177839" y="1302957"/>
              <a:chExt cx="3775999" cy="3714006"/>
            </a:xfrm>
          </p:grpSpPr>
          <p:cxnSp>
            <p:nvCxnSpPr>
              <p:cNvPr id="305" name="Straight Arrow Connector 304">
                <a:extLst>
                  <a:ext uri="{FF2B5EF4-FFF2-40B4-BE49-F238E27FC236}">
                    <a16:creationId xmlns:a16="http://schemas.microsoft.com/office/drawing/2014/main" id="{406A986A-69FB-5CA1-7D3A-1BEA2DD538B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24CA0694-2789-2660-E28F-4D4DFBC5C8C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131162BD-A0AC-BAB2-F151-72F874B567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BE06E6DD-ACC4-0E83-CD07-21C74174D62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54804F74-6377-7F02-D48D-0CB57054EBBA}"/>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AC49CA1E-C7F3-F049-EE57-20A7D88C1C3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11077F48-3149-9823-D217-C2B93435A29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E801C0-B0C1-E425-D6C1-F6E1BA8E711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3D9306A-1C4B-DCB9-AD7B-EA089E5F8F18}"/>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6FA9992-C1F4-FF91-DEF2-A723FAD67F9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956D40E6-1006-274E-CEED-E704BB04950B}"/>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82818845-9D29-217F-039C-B2A076898F2F}"/>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B719C010-851A-1724-C692-31ED25302B66}"/>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472025D3-7F9C-08CC-03EF-BB04B0ECA28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23D7943-51DF-EA92-6268-95F6282ADBA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85B166D9-DFEB-9933-A6B5-7C1E25960807}"/>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463273F-8651-9035-607A-080E723BC176}"/>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5F652171-7ECB-351C-740C-D52FBE181ADE}"/>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FF5ABBB-13EB-1153-946B-692A3AA8F0A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D53138F1-A1E2-E325-E9E6-5F7AECBF4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A0B9DAC0-821B-1F4C-489C-322E3042888F}"/>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F49879F9-B5EE-C241-6374-8F1B5294B1C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061B7528-4A5E-12E0-5D63-EBEF139416F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631D48F-2F75-F587-5EEE-8CB4BACC67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691BD5B-B32F-70EA-234A-ABA834784FF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D9E7D30-28D3-75A2-E243-E4DB9C3283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DBB9123B-4713-F5E2-42BF-257E2116794C}"/>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327DF55D-F158-637D-B8DE-F2825DFE38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8BAE96F3-0060-DAAA-C9EA-8E4CF5B9A5FC}"/>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B2758C23-A7C6-3503-F079-6B8776B2CC4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B75454C-92EA-14B9-86FE-954FECBE36A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A3443C1-E69A-8235-9FE9-9AA444489166}"/>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7A215E21-9E65-80E4-A616-D104B6B6042D}"/>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355" name="TextBox 354">
                <a:extLst>
                  <a:ext uri="{FF2B5EF4-FFF2-40B4-BE49-F238E27FC236}">
                    <a16:creationId xmlns:a16="http://schemas.microsoft.com/office/drawing/2014/main" id="{7A215E21-9E65-80E4-A616-D104B6B6042D}"/>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811FBBCC-0445-6352-CCAA-ED0F2D1D97D3}"/>
                  </a:ext>
                </a:extLst>
              </p:cNvPr>
              <p:cNvSpPr txBox="1"/>
              <p:nvPr/>
            </p:nvSpPr>
            <p:spPr>
              <a:xfrm>
                <a:off x="665723" y="4764619"/>
                <a:ext cx="8386783" cy="10296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811FBBCC-0445-6352-CCAA-ED0F2D1D97D3}"/>
                  </a:ext>
                </a:extLst>
              </p:cNvPr>
              <p:cNvSpPr txBox="1">
                <a:spLocks noRot="1" noChangeAspect="1" noMove="1" noResize="1" noEditPoints="1" noAdjustHandles="1" noChangeArrowheads="1" noChangeShapeType="1" noTextEdit="1"/>
              </p:cNvSpPr>
              <p:nvPr/>
            </p:nvSpPr>
            <p:spPr>
              <a:xfrm>
                <a:off x="665723" y="4764619"/>
                <a:ext cx="8386783" cy="1029641"/>
              </a:xfrm>
              <a:prstGeom prst="rect">
                <a:avLst/>
              </a:prstGeom>
              <a:blipFill>
                <a:blip r:embed="rId24"/>
                <a:stretch>
                  <a:fillRect l="-3343" t="-5917" r="-3416" b="-35503"/>
                </a:stretch>
              </a:blipFill>
            </p:spPr>
            <p:txBody>
              <a:bodyPr/>
              <a:lstStyle/>
              <a:p>
                <a:r>
                  <a:rPr lang="en-US">
                    <a:noFill/>
                  </a:rPr>
                  <a:t> </a:t>
                </a:r>
              </a:p>
            </p:txBody>
          </p:sp>
        </mc:Fallback>
      </mc:AlternateContent>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345083"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a:cxnSpLocks/>
          </p:cNvCxnSpPr>
          <p:nvPr/>
        </p:nvCxnSpPr>
        <p:spPr>
          <a:xfrm flipH="1">
            <a:off x="4309778" y="923374"/>
            <a:ext cx="86220" cy="664177"/>
          </a:xfrm>
          <a:prstGeom prst="line">
            <a:avLst/>
          </a:prstGeom>
        </p:spPr>
        <p:style>
          <a:lnRef idx="1">
            <a:schemeClr val="accent1"/>
          </a:lnRef>
          <a:fillRef idx="0">
            <a:schemeClr val="accent1"/>
          </a:fillRef>
          <a:effectRef idx="0">
            <a:schemeClr val="accent1"/>
          </a:effectRef>
          <a:fontRef idx="minor">
            <a:schemeClr val="tx1"/>
          </a:fontRef>
        </p:style>
      </p:cxnSp>
      <p:grpSp>
        <p:nvGrpSpPr>
          <p:cNvPr id="278" name="Group 277">
            <a:extLst>
              <a:ext uri="{FF2B5EF4-FFF2-40B4-BE49-F238E27FC236}">
                <a16:creationId xmlns:a16="http://schemas.microsoft.com/office/drawing/2014/main" id="{3338B0E3-002A-4984-BACF-D99765000C00}"/>
              </a:ext>
            </a:extLst>
          </p:cNvPr>
          <p:cNvGrpSpPr/>
          <p:nvPr/>
        </p:nvGrpSpPr>
        <p:grpSpPr>
          <a:xfrm>
            <a:off x="506276" y="525139"/>
            <a:ext cx="4872245" cy="5053907"/>
            <a:chOff x="688369" y="519823"/>
            <a:chExt cx="4872245" cy="5053907"/>
          </a:xfrm>
        </p:grpSpPr>
        <p:grpSp>
          <p:nvGrpSpPr>
            <p:cNvPr id="228" name="Group 227">
              <a:extLst>
                <a:ext uri="{FF2B5EF4-FFF2-40B4-BE49-F238E27FC236}">
                  <a16:creationId xmlns:a16="http://schemas.microsoft.com/office/drawing/2014/main" id="{0C02835F-5FFB-3FE8-4BF3-C3738569A957}"/>
                </a:ext>
              </a:extLst>
            </p:cNvPr>
            <p:cNvGrpSpPr/>
            <p:nvPr/>
          </p:nvGrpSpPr>
          <p:grpSpPr>
            <a:xfrm>
              <a:off x="688369" y="519823"/>
              <a:ext cx="4872245" cy="5053907"/>
              <a:chOff x="945826" y="972591"/>
              <a:chExt cx="4872245" cy="5053907"/>
            </a:xfrm>
          </p:grpSpPr>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8F6E90D4-8583-3C6B-F0F1-E3B6A5BCEB28}"/>
                      </a:ext>
                    </a:extLst>
                  </p:cNvPr>
                  <p:cNvSpPr txBox="1"/>
                  <p:nvPr/>
                </p:nvSpPr>
                <p:spPr>
                  <a:xfrm>
                    <a:off x="3019320" y="972591"/>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239" name="TextBox 238">
                    <a:extLst>
                      <a:ext uri="{FF2B5EF4-FFF2-40B4-BE49-F238E27FC236}">
                        <a16:creationId xmlns:a16="http://schemas.microsoft.com/office/drawing/2014/main" id="{8F6E90D4-8583-3C6B-F0F1-E3B6A5BCEB28}"/>
                      </a:ext>
                    </a:extLst>
                  </p:cNvPr>
                  <p:cNvSpPr txBox="1">
                    <a:spLocks noRot="1" noChangeAspect="1" noMove="1" noResize="1" noEditPoints="1" noAdjustHandles="1" noChangeArrowheads="1" noChangeShapeType="1" noTextEdit="1"/>
                  </p:cNvSpPr>
                  <p:nvPr/>
                </p:nvSpPr>
                <p:spPr>
                  <a:xfrm>
                    <a:off x="3019320" y="972591"/>
                    <a:ext cx="250103"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269F2A53-B093-FAA1-94B6-01F5E0729B17}"/>
                      </a:ext>
                    </a:extLst>
                  </p:cNvPr>
                  <p:cNvSpPr txBox="1"/>
                  <p:nvPr/>
                </p:nvSpPr>
                <p:spPr>
                  <a:xfrm>
                    <a:off x="5284202" y="3547049"/>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240" name="TextBox 239">
                    <a:extLst>
                      <a:ext uri="{FF2B5EF4-FFF2-40B4-BE49-F238E27FC236}">
                        <a16:creationId xmlns:a16="http://schemas.microsoft.com/office/drawing/2014/main" id="{269F2A53-B093-FAA1-94B6-01F5E0729B17}"/>
                      </a:ext>
                    </a:extLst>
                  </p:cNvPr>
                  <p:cNvSpPr txBox="1">
                    <a:spLocks noRot="1" noChangeAspect="1" noMove="1" noResize="1" noEditPoints="1" noAdjustHandles="1" noChangeArrowheads="1" noChangeShapeType="1" noTextEdit="1"/>
                  </p:cNvSpPr>
                  <p:nvPr/>
                </p:nvSpPr>
                <p:spPr>
                  <a:xfrm>
                    <a:off x="5284202" y="3547049"/>
                    <a:ext cx="250103" cy="492443"/>
                  </a:xfrm>
                  <a:prstGeom prst="rect">
                    <a:avLst/>
                  </a:prstGeom>
                  <a:blipFill>
                    <a:blip r:embed="rId11"/>
                    <a:stretch>
                      <a:fillRect/>
                    </a:stretch>
                  </a:blipFill>
                </p:spPr>
                <p:txBody>
                  <a:bodyPr/>
                  <a:lstStyle/>
                  <a:p>
                    <a:r>
                      <a:rPr lang="en-US">
                        <a:noFill/>
                      </a:rPr>
                      <a:t> </a:t>
                    </a:r>
                  </a:p>
                </p:txBody>
              </p:sp>
            </mc:Fallback>
          </mc:AlternateContent>
          <p:grpSp>
            <p:nvGrpSpPr>
              <p:cNvPr id="241" name="Group 240">
                <a:extLst>
                  <a:ext uri="{FF2B5EF4-FFF2-40B4-BE49-F238E27FC236}">
                    <a16:creationId xmlns:a16="http://schemas.microsoft.com/office/drawing/2014/main" id="{1A4CCA9E-23D7-A7E9-0544-E2627CADB88D}"/>
                  </a:ext>
                </a:extLst>
              </p:cNvPr>
              <p:cNvGrpSpPr/>
              <p:nvPr/>
            </p:nvGrpSpPr>
            <p:grpSpPr>
              <a:xfrm>
                <a:off x="945826" y="1080667"/>
                <a:ext cx="4872245" cy="4945831"/>
                <a:chOff x="4144345" y="1476386"/>
                <a:chExt cx="3410571" cy="3462439"/>
              </a:xfrm>
            </p:grpSpPr>
            <p:cxnSp>
              <p:nvCxnSpPr>
                <p:cNvPr id="242" name="Straight Connector 241">
                  <a:extLst>
                    <a:ext uri="{FF2B5EF4-FFF2-40B4-BE49-F238E27FC236}">
                      <a16:creationId xmlns:a16="http://schemas.microsoft.com/office/drawing/2014/main" id="{536E64A3-6ED1-33AC-82CA-C1D49AD3A43B}"/>
                    </a:ext>
                  </a:extLst>
                </p:cNvPr>
                <p:cNvCxnSpPr>
                  <a:cxnSpLocks/>
                </p:cNvCxnSpPr>
                <p:nvPr/>
              </p:nvCxnSpPr>
              <p:spPr>
                <a:xfrm>
                  <a:off x="5793020" y="1476386"/>
                  <a:ext cx="11115" cy="3462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F3A7735-D34D-ACA1-7375-EE076B5EEFC6}"/>
                    </a:ext>
                  </a:extLst>
                </p:cNvPr>
                <p:cNvCxnSpPr>
                  <a:cxnSpLocks/>
                </p:cNvCxnSpPr>
                <p:nvPr/>
              </p:nvCxnSpPr>
              <p:spPr>
                <a:xfrm flipH="1">
                  <a:off x="4144345" y="3251288"/>
                  <a:ext cx="3410571" cy="82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4CD3535D-0FE4-2999-C91E-79957543B3BF}"/>
                </a:ext>
              </a:extLst>
            </p:cNvPr>
            <p:cNvGrpSpPr/>
            <p:nvPr/>
          </p:nvGrpSpPr>
          <p:grpSpPr>
            <a:xfrm>
              <a:off x="1177839" y="1302957"/>
              <a:ext cx="3775999" cy="3714006"/>
              <a:chOff x="1177839" y="1302957"/>
              <a:chExt cx="3775999" cy="3714006"/>
            </a:xfrm>
          </p:grpSpPr>
          <p:cxnSp>
            <p:nvCxnSpPr>
              <p:cNvPr id="245" name="Straight Arrow Connector 244">
                <a:extLst>
                  <a:ext uri="{FF2B5EF4-FFF2-40B4-BE49-F238E27FC236}">
                    <a16:creationId xmlns:a16="http://schemas.microsoft.com/office/drawing/2014/main" id="{49DDEECA-1374-7D66-A5AE-54B9F6C53B0C}"/>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2D300AD-2234-6078-548C-18E6CC65A9BE}"/>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FB8CFF7A-93F1-F4B9-ECDB-7DF29A0A571A}"/>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3EDBAFB-B08D-5E16-92B5-F70E93FE4A4C}"/>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61CDC3C3-4F37-7154-6FED-56308990D674}"/>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7DDB3ED-759A-E21B-0879-494178684576}"/>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CE777948-5AE0-F052-BA5D-F5CF8CFC1D92}"/>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DD6EFC-0C2E-DD26-5109-2E0B3FCC127E}"/>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017A8D-FDF2-1224-92CA-9E29A429109D}"/>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23CB742-031E-560C-87EB-494ED5AEEC01}"/>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78ED717E-678A-560F-4F1D-98112C26579E}"/>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3C44F2A3-219F-5BF0-E8B8-A8484686B1AF}"/>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8BF7236-49C1-3E88-EBD8-0F70918758C3}"/>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B2BBAF2-8B4C-B229-CABD-F1EFD3E303F3}"/>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6B8D76B-8932-B743-A588-EEE0CCE67171}"/>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F2A8F9E-80EC-42CF-7E78-6AE13490B977}"/>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8165EDF-EC47-CF58-57EE-1F84CD500FE3}"/>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7E69123E-8D73-5B0C-D0AD-00F2AC2223E5}"/>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913C2E10-42CC-A93C-333A-D4176B04474F}"/>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803E893-F2B9-F0B2-18B1-8DBE8D634AF1}"/>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2DD8CBD-52AE-2735-43C0-2AD7779D70DF}"/>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897136-A915-FE7F-1EB2-9E4C998B8FEE}"/>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1BE6CA31-7E54-6C4D-361D-BFEFD3989AC6}"/>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01DB928-90D2-D140-C7DC-050A15DCB1B4}"/>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F439D363-C61F-FABB-9DDB-3BEB6B09356C}"/>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CCAB96B-A97E-7A46-60A5-C671FC94FF20}"/>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548C6484-87A1-8E95-B566-CB6A940FFB85}"/>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A43ED6B-5C2A-070A-E4A0-D8445FB61C4B}"/>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E655DE3-6165-8CD8-5511-C97ABDFA3596}"/>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B06AF422-9B36-1ADB-2908-2B86D8274BC5}"/>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52C8A0CF-AA91-7833-5B58-AAAFA716AE02}"/>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B8536372-4492-FF53-9857-14DB116AAC90}"/>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86960</TotalTime>
  <Words>3144</Words>
  <Application>Microsoft Office PowerPoint</Application>
  <PresentationFormat>Widescreen</PresentationFormat>
  <Paragraphs>528</Paragraphs>
  <Slides>48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Flow of states in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Jacobian, volumes and densities </vt:lpstr>
      <vt:lpstr>PowerPoint Presentation</vt:lpstr>
      <vt:lpstr>PowerPoint Presentation</vt:lpstr>
      <vt:lpstr>PowerPoint Presentation</vt:lpstr>
      <vt:lpstr>PowerPoint Presentation</vt:lpstr>
      <vt:lpstr>PowerPoint Presentation</vt:lpstr>
      <vt:lpstr>ω_ab, Poisson brackets and curl of rotated displacement </vt:lpstr>
      <vt:lpstr>PowerPoint Presentation</vt:lpstr>
      <vt:lpstr>PowerPoint Presentation</vt:lpstr>
      <vt:lpstr>PowerPoint Presentation</vt:lpstr>
      <vt:lpstr>PowerPoint Presentation</vt:lpstr>
      <vt:lpstr>PowerPoint Presentation</vt:lpstr>
      <vt:lpstr>Physical characterizations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229</cp:revision>
  <dcterms:created xsi:type="dcterms:W3CDTF">2021-04-07T15:17:47Z</dcterms:created>
  <dcterms:modified xsi:type="dcterms:W3CDTF">2024-07-18T19:22:19Z</dcterms:modified>
</cp:coreProperties>
</file>